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419" r:id="rId3"/>
    <p:sldId id="500" r:id="rId4"/>
    <p:sldId id="503" r:id="rId5"/>
    <p:sldId id="504" r:id="rId6"/>
    <p:sldId id="505" r:id="rId7"/>
    <p:sldId id="502" r:id="rId8"/>
    <p:sldId id="428" r:id="rId9"/>
  </p:sldIdLst>
  <p:sldSz cx="12192000" cy="6858000"/>
  <p:notesSz cx="6858000" cy="9144000"/>
  <p:defaultText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DC"/>
    <a:srgbClr val="F8F3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3" autoAdjust="0"/>
    <p:restoredTop sz="94660"/>
  </p:normalViewPr>
  <p:slideViewPr>
    <p:cSldViewPr snapToGrid="0" showGuides="1">
      <p:cViewPr varScale="1">
        <p:scale>
          <a:sx n="73" d="100"/>
          <a:sy n="73" d="100"/>
        </p:scale>
        <p:origin x="67" y="182"/>
      </p:cViewPr>
      <p:guideLst>
        <p:guide orient="horz" pos="2160"/>
        <p:guide pos="3840"/>
      </p:guideLst>
    </p:cSldViewPr>
  </p:slideViewPr>
  <p:notesTextViewPr>
    <p:cViewPr>
      <p:scale>
        <a:sx n="1" d="1"/>
        <a:sy n="1" d="1"/>
      </p:scale>
      <p:origin x="0" y="0"/>
    </p:cViewPr>
  </p:notesTextViewPr>
  <p:sorterViewPr>
    <p:cViewPr>
      <p:scale>
        <a:sx n="1" d="2"/>
        <a:sy n="1" d="2"/>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0D2A8-8F95-47C2-ABE1-A779F5A43C98}" type="datetimeFigureOut">
              <a:rPr lang="en-US" smtClean="0"/>
              <a:t>7/18/2025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663E2-27CE-4C79-91D3-7F5C4262D57F}" type="slidenum">
              <a:rPr lang="en-US" smtClean="0"/>
              <a:t>‹#›</a:t>
            </a:fld>
            <a:endParaRPr lang="en-US"/>
          </a:p>
        </p:txBody>
      </p:sp>
    </p:spTree>
    <p:extLst>
      <p:ext uri="{BB962C8B-B14F-4D97-AF65-F5344CB8AC3E}">
        <p14:creationId xmlns:p14="http://schemas.microsoft.com/office/powerpoint/2010/main" val="1230559577"/>
      </p:ext>
    </p:extLst>
  </p:cSld>
  <p:clrMap bg1="lt1" tx1="dk1" bg2="lt2" tx2="dk2" accent1="accent1" accent2="accent2" accent3="accent3" accent4="accent4" accent5="accent5" accent6="accent6" hlink="hlink" folHlink="folHlink"/>
  <p:notesStyle>
    <a:lvl1pPr marL="0" algn="l" defTabSz="914353" rtl="0" eaLnBrk="1" latinLnBrk="0" hangingPunct="1">
      <a:defRPr sz="1200" kern="1200">
        <a:solidFill>
          <a:schemeClr val="tx1"/>
        </a:solidFill>
        <a:latin typeface="+mn-lt"/>
        <a:ea typeface="+mn-ea"/>
        <a:cs typeface="+mn-cs"/>
      </a:defRPr>
    </a:lvl1pPr>
    <a:lvl2pPr marL="457177" algn="l" defTabSz="914353" rtl="0" eaLnBrk="1" latinLnBrk="0" hangingPunct="1">
      <a:defRPr sz="1200" kern="1200">
        <a:solidFill>
          <a:schemeClr val="tx1"/>
        </a:solidFill>
        <a:latin typeface="+mn-lt"/>
        <a:ea typeface="+mn-ea"/>
        <a:cs typeface="+mn-cs"/>
      </a:defRPr>
    </a:lvl2pPr>
    <a:lvl3pPr marL="914353" algn="l" defTabSz="914353" rtl="0" eaLnBrk="1" latinLnBrk="0" hangingPunct="1">
      <a:defRPr sz="1200" kern="1200">
        <a:solidFill>
          <a:schemeClr val="tx1"/>
        </a:solidFill>
        <a:latin typeface="+mn-lt"/>
        <a:ea typeface="+mn-ea"/>
        <a:cs typeface="+mn-cs"/>
      </a:defRPr>
    </a:lvl3pPr>
    <a:lvl4pPr marL="1371530" algn="l" defTabSz="914353" rtl="0" eaLnBrk="1" latinLnBrk="0" hangingPunct="1">
      <a:defRPr sz="1200" kern="1200">
        <a:solidFill>
          <a:schemeClr val="tx1"/>
        </a:solidFill>
        <a:latin typeface="+mn-lt"/>
        <a:ea typeface="+mn-ea"/>
        <a:cs typeface="+mn-cs"/>
      </a:defRPr>
    </a:lvl4pPr>
    <a:lvl5pPr marL="1828706" algn="l" defTabSz="914353" rtl="0" eaLnBrk="1" latinLnBrk="0" hangingPunct="1">
      <a:defRPr sz="1200" kern="1200">
        <a:solidFill>
          <a:schemeClr val="tx1"/>
        </a:solidFill>
        <a:latin typeface="+mn-lt"/>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1228" indent="-284111" eaLnBrk="0" hangingPunct="0">
              <a:spcBef>
                <a:spcPct val="30000"/>
              </a:spcBef>
              <a:defRPr sz="1200">
                <a:solidFill>
                  <a:schemeClr val="tx1"/>
                </a:solidFill>
                <a:latin typeface="Times New Roman" pitchFamily="18" charset="0"/>
              </a:defRPr>
            </a:lvl2pPr>
            <a:lvl3pPr marL="1141206" indent="-226972" eaLnBrk="0" hangingPunct="0">
              <a:spcBef>
                <a:spcPct val="30000"/>
              </a:spcBef>
              <a:defRPr sz="1200">
                <a:solidFill>
                  <a:schemeClr val="tx1"/>
                </a:solidFill>
                <a:latin typeface="Times New Roman" pitchFamily="18" charset="0"/>
              </a:defRPr>
            </a:lvl3pPr>
            <a:lvl4pPr marL="1598323" indent="-226972" eaLnBrk="0" hangingPunct="0">
              <a:spcBef>
                <a:spcPct val="30000"/>
              </a:spcBef>
              <a:defRPr sz="1200">
                <a:solidFill>
                  <a:schemeClr val="tx1"/>
                </a:solidFill>
                <a:latin typeface="Times New Roman" pitchFamily="18" charset="0"/>
              </a:defRPr>
            </a:lvl4pPr>
            <a:lvl5pPr marL="2055439" indent="-226972" eaLnBrk="0" hangingPunct="0">
              <a:spcBef>
                <a:spcPct val="30000"/>
              </a:spcBef>
              <a:defRPr sz="1200">
                <a:solidFill>
                  <a:schemeClr val="tx1"/>
                </a:solidFill>
                <a:latin typeface="Times New Roman" pitchFamily="18" charset="0"/>
              </a:defRPr>
            </a:lvl5pPr>
            <a:lvl6pPr marL="2512556" indent="-226972" eaLnBrk="0" fontAlgn="base" hangingPunct="0">
              <a:spcBef>
                <a:spcPct val="30000"/>
              </a:spcBef>
              <a:spcAft>
                <a:spcPct val="0"/>
              </a:spcAft>
              <a:defRPr sz="1200">
                <a:solidFill>
                  <a:schemeClr val="tx1"/>
                </a:solidFill>
                <a:latin typeface="Times New Roman" pitchFamily="18" charset="0"/>
              </a:defRPr>
            </a:lvl6pPr>
            <a:lvl7pPr marL="2969673" indent="-226972" eaLnBrk="0" fontAlgn="base" hangingPunct="0">
              <a:spcBef>
                <a:spcPct val="30000"/>
              </a:spcBef>
              <a:spcAft>
                <a:spcPct val="0"/>
              </a:spcAft>
              <a:defRPr sz="1200">
                <a:solidFill>
                  <a:schemeClr val="tx1"/>
                </a:solidFill>
                <a:latin typeface="Times New Roman" pitchFamily="18" charset="0"/>
              </a:defRPr>
            </a:lvl7pPr>
            <a:lvl8pPr marL="3426790" indent="-226972" eaLnBrk="0" fontAlgn="base" hangingPunct="0">
              <a:spcBef>
                <a:spcPct val="30000"/>
              </a:spcBef>
              <a:spcAft>
                <a:spcPct val="0"/>
              </a:spcAft>
              <a:defRPr sz="1200">
                <a:solidFill>
                  <a:schemeClr val="tx1"/>
                </a:solidFill>
                <a:latin typeface="Times New Roman" pitchFamily="18" charset="0"/>
              </a:defRPr>
            </a:lvl8pPr>
            <a:lvl9pPr marL="3883907" indent="-226972"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DD46A91-64F6-49CE-B13F-3E7CC9E644CB}" type="slidenum">
              <a:rPr lang="da-DK" altLang="en-US" smtClean="0"/>
              <a:pPr eaLnBrk="1" hangingPunct="1">
                <a:spcBef>
                  <a:spcPct val="0"/>
                </a:spcBef>
              </a:pPr>
              <a:t>8</a:t>
            </a:fld>
            <a:endParaRPr lang="da-DK"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extLst>
      <p:ext uri="{BB962C8B-B14F-4D97-AF65-F5344CB8AC3E}">
        <p14:creationId xmlns:p14="http://schemas.microsoft.com/office/powerpoint/2010/main" val="293188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1725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j-lt"/>
                <a:ea typeface="Inter Medium" panose="02000503000000020004" pitchFamily="2" charset="0"/>
              </a:defRPr>
            </a:lvl1pPr>
            <a:lvl2pPr>
              <a:defRPr sz="2200">
                <a:solidFill>
                  <a:schemeClr val="accent1"/>
                </a:solidFill>
              </a:defRPr>
            </a:lvl2pPr>
            <a:lvl3pPr>
              <a:defRPr sz="2200">
                <a:solidFill>
                  <a:schemeClr val="accent1"/>
                </a:solidFill>
                <a:latin typeface="Inter Medium" panose="02000503000000020004" pitchFamily="2" charset="0"/>
                <a:ea typeface="Inter Medium" panose="02000503000000020004" pitchFamily="2" charset="0"/>
              </a:defRPr>
            </a:lvl3pPr>
            <a:lvl4pPr>
              <a:defRPr sz="2200">
                <a:solidFill>
                  <a:schemeClr val="accent1"/>
                </a:solidFill>
                <a:latin typeface="Inter Medium" panose="02000503000000020004" pitchFamily="2" charset="0"/>
                <a:ea typeface="Inter Medium" panose="02000503000000020004" pitchFamily="2" charset="0"/>
              </a:defRPr>
            </a:lvl4pPr>
            <a:lvl5pPr>
              <a:defRPr sz="2200">
                <a:solidFill>
                  <a:schemeClr val="accent1"/>
                </a:solidFill>
                <a:latin typeface="Inter Medium" panose="02000503000000020004" pitchFamily="2" charset="0"/>
                <a:ea typeface="Inter Medium" panose="02000503000000020004" pitchFamily="2" charset="0"/>
              </a:defRPr>
            </a:lvl5pPr>
          </a:lstStyle>
          <a:p>
            <a:pPr lvl="0"/>
            <a:r>
              <a:rPr lang="en-US"/>
              <a:t>Click to edit Master text styles</a:t>
            </a:r>
          </a:p>
        </p:txBody>
      </p:sp>
    </p:spTree>
    <p:extLst>
      <p:ext uri="{BB962C8B-B14F-4D97-AF65-F5344CB8AC3E}">
        <p14:creationId xmlns:p14="http://schemas.microsoft.com/office/powerpoint/2010/main" val="243303334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fld id="{1909EB68-C59E-43E1-8BB1-D5E2B5D0AFC4}" type="datetime1">
              <a:rPr lang="en-GB" smtClean="0"/>
              <a:t>18/07/2025</a:t>
            </a:fld>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317466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fld id="{1909EB68-C59E-43E1-8BB1-D5E2B5D0AFC4}" type="datetime1">
              <a:rPr lang="en-GB" smtClean="0"/>
              <a:t>18/07/2025</a:t>
            </a:fld>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1846384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fld id="{1909EB68-C59E-43E1-8BB1-D5E2B5D0AFC4}" type="datetime1">
              <a:rPr lang="en-GB" smtClean="0"/>
              <a:t>18/07/2025</a:t>
            </a:fld>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526107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921DB9F8-2932-4A13-97CA-3CF06357AF6F}" type="datetime1">
              <a:rPr lang="en-GB" smtClean="0"/>
              <a:t>18/07/2025</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Edit this text via Insert &gt; Header and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9035858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921DB9F8-2932-4A13-97CA-3CF06357AF6F}" type="datetime1">
              <a:rPr lang="en-GB" smtClean="0"/>
              <a:t>18/07/2025</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Edit this text via Insert &gt; Header and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201959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921DB9F8-2932-4A13-97CA-3CF06357AF6F}" type="datetime1">
              <a:rPr lang="en-GB" smtClean="0"/>
              <a:t>18/07/2025</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Edit this text via Insert &gt; Header and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80747767"/>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fld id="{1E6489B4-D6B3-41C7-A4D5-BA6DD712F8A2}" type="datetime1">
              <a:rPr lang="en-GB" smtClean="0"/>
              <a:t>18/07/2025</a:t>
            </a:fld>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84756086"/>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fld id="{1E6489B4-D6B3-41C7-A4D5-BA6DD712F8A2}" type="datetime1">
              <a:rPr lang="en-GB" smtClean="0"/>
              <a:t>18/07/2025</a:t>
            </a:fld>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8663662"/>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fld id="{1E6489B4-D6B3-41C7-A4D5-BA6DD712F8A2}" type="datetime1">
              <a:rPr lang="en-GB" smtClean="0"/>
              <a:t>18/07/2025</a:t>
            </a:fld>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3624803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fld id="{FE7A816A-9565-4866-8312-CA863D624F04}" type="datetime1">
              <a:rPr lang="en-GB" smtClean="0"/>
              <a:t>18/07/2025</a:t>
            </a:fld>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3706673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Smoke">
    <p:bg>
      <p:bgPr>
        <a:solidFill>
          <a:schemeClr val="bg2"/>
        </a:solidFill>
        <a:effectLst/>
      </p:bgPr>
    </p:bg>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1725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j-lt"/>
                <a:ea typeface="Inter Medium" panose="02000503000000020004" pitchFamily="2" charset="0"/>
              </a:defRPr>
            </a:lvl1pPr>
            <a:lvl2pPr>
              <a:defRPr sz="2200">
                <a:solidFill>
                  <a:schemeClr val="accent1"/>
                </a:solidFill>
              </a:defRPr>
            </a:lvl2pPr>
            <a:lvl3pPr>
              <a:defRPr sz="2200">
                <a:solidFill>
                  <a:schemeClr val="accent1"/>
                </a:solidFill>
                <a:latin typeface="Inter Medium" panose="02000503000000020004" pitchFamily="2" charset="0"/>
                <a:ea typeface="Inter Medium" panose="02000503000000020004" pitchFamily="2" charset="0"/>
              </a:defRPr>
            </a:lvl3pPr>
            <a:lvl4pPr>
              <a:defRPr sz="2200">
                <a:solidFill>
                  <a:schemeClr val="accent1"/>
                </a:solidFill>
                <a:latin typeface="Inter Medium" panose="02000503000000020004" pitchFamily="2" charset="0"/>
                <a:ea typeface="Inter Medium" panose="02000503000000020004" pitchFamily="2" charset="0"/>
              </a:defRPr>
            </a:lvl4pPr>
            <a:lvl5pPr>
              <a:defRPr sz="2200">
                <a:solidFill>
                  <a:schemeClr val="accent1"/>
                </a:solidFill>
                <a:latin typeface="Inter Medium" panose="02000503000000020004" pitchFamily="2" charset="0"/>
                <a:ea typeface="Inter Medium" panose="02000503000000020004" pitchFamily="2" charset="0"/>
              </a:defRPr>
            </a:lvl5pPr>
          </a:lstStyle>
          <a:p>
            <a:pPr lvl="0"/>
            <a:r>
              <a:rPr lang="en-US"/>
              <a:t>Click to edit Master text styles</a:t>
            </a:r>
          </a:p>
        </p:txBody>
      </p:sp>
    </p:spTree>
    <p:extLst>
      <p:ext uri="{BB962C8B-B14F-4D97-AF65-F5344CB8AC3E}">
        <p14:creationId xmlns:p14="http://schemas.microsoft.com/office/powerpoint/2010/main" val="249726487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Images and Captions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fld id="{FE7A816A-9565-4866-8312-CA863D624F04}" type="datetime1">
              <a:rPr lang="en-GB" smtClean="0"/>
              <a:t>18/07/2025</a:t>
            </a:fld>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6098037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Images and Captions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fld id="{FE7A816A-9565-4866-8312-CA863D624F04}" type="datetime1">
              <a:rPr lang="en-GB" smtClean="0"/>
              <a:t>18/07/2025</a:t>
            </a:fld>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1423154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fld id="{CD8586C6-2FAC-4F04-9F30-54116127323E}" type="datetime1">
              <a:rPr lang="en-GB" smtClean="0"/>
              <a:t>18/07/2025</a:t>
            </a:fld>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039344805"/>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rge Text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fld id="{CD8586C6-2FAC-4F04-9F30-54116127323E}" type="datetime1">
              <a:rPr lang="en-GB" smtClean="0"/>
              <a:t>18/07/2025</a:t>
            </a:fld>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324475397"/>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arge Text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fld id="{CD8586C6-2FAC-4F04-9F30-54116127323E}" type="datetime1">
              <a:rPr lang="en-GB" smtClean="0"/>
              <a:t>18/07/2025</a:t>
            </a:fld>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3518019243"/>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arge Text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5"/>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fld id="{D0260EA2-BCA4-4E5F-88A6-D6BBBCD1B4A4}" type="datetime1">
              <a:rPr lang="en-GB" smtClean="0"/>
              <a:t>18/07/2025</a:t>
            </a:fld>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userDrawn="1"/>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Tree>
    <p:extLst>
      <p:ext uri="{BB962C8B-B14F-4D97-AF65-F5344CB8AC3E}">
        <p14:creationId xmlns:p14="http://schemas.microsoft.com/office/powerpoint/2010/main" val="1467749574"/>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bg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fld id="{2221BF80-0248-4CEA-9234-C3380C095D08}" type="datetime1">
              <a:rPr lang="en-GB" smtClean="0"/>
              <a:t>18/07/2025</a:t>
            </a:fld>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73696074"/>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Smoke">
    <p:bg>
      <p:bgPr>
        <a:solidFill>
          <a:schemeClr val="bg2"/>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fld id="{2221BF80-0248-4CEA-9234-C3380C095D08}" type="datetime1">
              <a:rPr lang="en-GB" smtClean="0"/>
              <a:t>18/07/2025</a:t>
            </a:fld>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949257883"/>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Khaki">
    <p:bg>
      <p:bgPr>
        <a:solidFill>
          <a:srgbClr val="FBF7DC"/>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fld id="{2221BF80-0248-4CEA-9234-C3380C095D08}" type="datetime1">
              <a:rPr lang="en-GB" smtClean="0"/>
              <a:t>18/07/2025</a:t>
            </a:fld>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886803618"/>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ection Header Blue">
    <p:bg>
      <p:bgPr>
        <a:solidFill>
          <a:schemeClr val="accent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fld id="{8F767CF8-963D-4416-84B9-8E4A446F0782}" type="datetime1">
              <a:rPr lang="en-GB" smtClean="0"/>
              <a:t>18/07/2025</a:t>
            </a:fld>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userDrawn="1"/>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67399523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Khaki">
    <p:bg>
      <p:bgPr>
        <a:solidFill>
          <a:srgbClr val="FBF7DC"/>
        </a:solidFill>
        <a:effectLst/>
      </p:bgPr>
    </p:bg>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1725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j-lt"/>
                <a:ea typeface="Inter Medium" panose="02000503000000020004" pitchFamily="2" charset="0"/>
              </a:defRPr>
            </a:lvl1pPr>
            <a:lvl2pPr>
              <a:defRPr sz="2200">
                <a:solidFill>
                  <a:schemeClr val="accent1"/>
                </a:solidFill>
              </a:defRPr>
            </a:lvl2pPr>
            <a:lvl3pPr>
              <a:defRPr sz="2200">
                <a:solidFill>
                  <a:schemeClr val="accent1"/>
                </a:solidFill>
                <a:latin typeface="Inter Medium" panose="02000503000000020004" pitchFamily="2" charset="0"/>
                <a:ea typeface="Inter Medium" panose="02000503000000020004" pitchFamily="2" charset="0"/>
              </a:defRPr>
            </a:lvl3pPr>
            <a:lvl4pPr>
              <a:defRPr sz="2200">
                <a:solidFill>
                  <a:schemeClr val="accent1"/>
                </a:solidFill>
                <a:latin typeface="Inter Medium" panose="02000503000000020004" pitchFamily="2" charset="0"/>
                <a:ea typeface="Inter Medium" panose="02000503000000020004" pitchFamily="2" charset="0"/>
              </a:defRPr>
            </a:lvl4pPr>
            <a:lvl5pPr>
              <a:defRPr sz="2200">
                <a:solidFill>
                  <a:schemeClr val="accent1"/>
                </a:solidFill>
                <a:latin typeface="Inter Medium" panose="02000503000000020004" pitchFamily="2" charset="0"/>
                <a:ea typeface="Inter Medium" panose="02000503000000020004" pitchFamily="2" charset="0"/>
              </a:defRPr>
            </a:lvl5pPr>
          </a:lstStyle>
          <a:p>
            <a:pPr lvl="0"/>
            <a:r>
              <a:rPr lang="en-US"/>
              <a:t>Click to edit Master text styles</a:t>
            </a:r>
          </a:p>
        </p:txBody>
      </p:sp>
    </p:spTree>
    <p:extLst>
      <p:ext uri="{BB962C8B-B14F-4D97-AF65-F5344CB8AC3E}">
        <p14:creationId xmlns:p14="http://schemas.microsoft.com/office/powerpoint/2010/main" val="606689727"/>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B4B3B1ED-B792-43A2-8B5B-D59DA898BC39}"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3963589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Text and Content Smoke">
    <p:bg>
      <p:bgPr>
        <a:solidFill>
          <a:schemeClr val="bg2"/>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B4B3B1ED-B792-43A2-8B5B-D59DA898BC39}"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206395976"/>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Text and Content Khaki">
    <p:bg>
      <p:bgPr>
        <a:solidFill>
          <a:srgbClr val="FBF7DC"/>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B4B3B1ED-B792-43A2-8B5B-D59DA898BC39}"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77332222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CCAD84DF-3B13-4783-A18D-887F4839C415}"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465065361"/>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Content and Four Images Smoke">
    <p:bg>
      <p:bgPr>
        <a:solidFill>
          <a:schemeClr val="bg2"/>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CCAD84DF-3B13-4783-A18D-887F4839C415}"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293569060"/>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Content and Four Images Khaki">
    <p:bg>
      <p:bgPr>
        <a:solidFill>
          <a:srgbClr val="FBF7DC"/>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CCAD84DF-3B13-4783-A18D-887F4839C415}"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86322611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5B4B6E11-6BA1-42AC-9B27-3930716F3EDF}"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0070496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Content and Nine Images Smoke">
    <p:bg>
      <p:bgPr>
        <a:solidFill>
          <a:schemeClr val="bg2"/>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5B4B6E11-6BA1-42AC-9B27-3930716F3EDF}"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188784684"/>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Content and Nine Images Khaki">
    <p:bg>
      <p:bgPr>
        <a:solidFill>
          <a:srgbClr val="FBF7DC"/>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5B4B6E11-6BA1-42AC-9B27-3930716F3EDF}"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04135415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01B8D7BC-BF55-4EB5-9C63-3904208399A7}"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33955305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8" name="Text Placeholder 17">
            <a:extLst>
              <a:ext uri="{FF2B5EF4-FFF2-40B4-BE49-F238E27FC236}">
                <a16:creationId xmlns:a16="http://schemas.microsoft.com/office/drawing/2014/main" id="{C1B026B9-3E51-5733-811C-2FA3BC73B238}"/>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j-lt"/>
                <a:ea typeface="Inter Medium" panose="02000503000000020004" pitchFamily="2" charset="0"/>
              </a:defRPr>
            </a:lvl1pPr>
            <a:lvl2pPr>
              <a:defRPr sz="2200">
                <a:solidFill>
                  <a:schemeClr val="bg1"/>
                </a:solidFill>
              </a:defRPr>
            </a:lvl2pPr>
            <a:lvl3pPr>
              <a:defRPr sz="2200">
                <a:solidFill>
                  <a:schemeClr val="bg1"/>
                </a:solidFill>
                <a:latin typeface="Inter Medium" panose="02000503000000020004" pitchFamily="2" charset="0"/>
                <a:ea typeface="Inter Medium" panose="02000503000000020004" pitchFamily="2" charset="0"/>
              </a:defRPr>
            </a:lvl3pPr>
            <a:lvl4pPr>
              <a:defRPr sz="2200">
                <a:solidFill>
                  <a:schemeClr val="bg1"/>
                </a:solidFill>
                <a:latin typeface="Inter Medium" panose="02000503000000020004" pitchFamily="2" charset="0"/>
                <a:ea typeface="Inter Medium" panose="02000503000000020004" pitchFamily="2" charset="0"/>
              </a:defRPr>
            </a:lvl4pPr>
            <a:lvl5pPr>
              <a:defRPr sz="2200">
                <a:solidFill>
                  <a:schemeClr val="bg1"/>
                </a:solidFill>
                <a:latin typeface="Inter Medium" panose="02000503000000020004" pitchFamily="2" charset="0"/>
                <a:ea typeface="Inter Medium" panose="02000503000000020004" pitchFamily="2" charset="0"/>
              </a:defRPr>
            </a:lvl5pPr>
          </a:lstStyle>
          <a:p>
            <a:pPr lvl="0"/>
            <a:r>
              <a:rPr lang="en-US"/>
              <a:t>Click to edit Master text styles</a:t>
            </a:r>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userDrawn="1"/>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62882915"/>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and Content Smoke">
    <p:bg>
      <p:bgPr>
        <a:solidFill>
          <a:schemeClr val="bg2"/>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01B8D7BC-BF55-4EB5-9C63-3904208399A7}"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640183430"/>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xt and Content Khaki">
    <p:bg>
      <p:bgPr>
        <a:solidFill>
          <a:srgbClr val="FBF7DC"/>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01B8D7BC-BF55-4EB5-9C63-3904208399A7}"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74509294"/>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4121D977-B911-4104-B2C1-9098B261E523}"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78587760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and Text Smoke">
    <p:bg>
      <p:bgPr>
        <a:solidFill>
          <a:schemeClr val="bg2"/>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4121D977-B911-4104-B2C1-9098B261E523}"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24084216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and Text Khaki">
    <p:bg>
      <p:bgPr>
        <a:solidFill>
          <a:srgbClr val="FBF7DC"/>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fld id="{4121D977-B911-4104-B2C1-9098B261E523}" type="datetime1">
              <a:rPr lang="en-GB" smtClean="0"/>
              <a:t>18/07/2025</a:t>
            </a:fld>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782778189"/>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fld id="{B6B99670-AE7D-4C8A-8A7B-3240297C8EA6}" type="datetime1">
              <a:rPr lang="en-GB" smtClean="0"/>
              <a:t>18/07/2025</a:t>
            </a:fld>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06752833"/>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Large Image Smoke">
    <p:bg>
      <p:bgPr>
        <a:solidFill>
          <a:schemeClr val="bg2"/>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fld id="{B6B99670-AE7D-4C8A-8A7B-3240297C8EA6}" type="datetime1">
              <a:rPr lang="en-GB" smtClean="0"/>
              <a:t>18/07/2025</a:t>
            </a:fld>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115991555"/>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Large Image Khaki">
    <p:bg>
      <p:bgPr>
        <a:solidFill>
          <a:srgbClr val="FBF7DC"/>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fld id="{B6B99670-AE7D-4C8A-8A7B-3240297C8EA6}" type="datetime1">
              <a:rPr lang="en-GB" smtClean="0"/>
              <a:t>18/07/2025</a:t>
            </a:fld>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2859685012"/>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Full 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1" y="3"/>
            <a:ext cx="12193489" cy="6857999"/>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960433404"/>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14899905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Image">
    <p:bg>
      <p:bgPr>
        <a:solidFill>
          <a:schemeClr val="bg1">
            <a:lumMod val="85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userDrawn="1"/>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5" name="Text Placeholder 17">
            <a:extLst>
              <a:ext uri="{FF2B5EF4-FFF2-40B4-BE49-F238E27FC236}">
                <a16:creationId xmlns:a16="http://schemas.microsoft.com/office/drawing/2014/main" id="{1DF2DBC8-2D33-BD84-A330-691C8B97975A}"/>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j-lt"/>
                <a:ea typeface="Inter Medium" panose="02000503000000020004" pitchFamily="2" charset="0"/>
              </a:defRPr>
            </a:lvl1pPr>
            <a:lvl2pPr>
              <a:defRPr sz="2200">
                <a:solidFill>
                  <a:schemeClr val="bg1"/>
                </a:solidFill>
              </a:defRPr>
            </a:lvl2pPr>
            <a:lvl3pPr>
              <a:defRPr sz="2200">
                <a:solidFill>
                  <a:schemeClr val="bg1"/>
                </a:solidFill>
                <a:latin typeface="Inter Medium" panose="02000503000000020004" pitchFamily="2" charset="0"/>
                <a:ea typeface="Inter Medium" panose="02000503000000020004" pitchFamily="2" charset="0"/>
              </a:defRPr>
            </a:lvl3pPr>
            <a:lvl4pPr>
              <a:defRPr sz="2200">
                <a:solidFill>
                  <a:schemeClr val="bg1"/>
                </a:solidFill>
                <a:latin typeface="Inter Medium" panose="02000503000000020004" pitchFamily="2" charset="0"/>
                <a:ea typeface="Inter Medium" panose="02000503000000020004" pitchFamily="2" charset="0"/>
              </a:defRPr>
            </a:lvl4pPr>
            <a:lvl5pPr>
              <a:defRPr sz="2200">
                <a:solidFill>
                  <a:schemeClr val="bg1"/>
                </a:solidFill>
                <a:latin typeface="Inter Medium" panose="02000503000000020004" pitchFamily="2" charset="0"/>
                <a:ea typeface="Inter Medium" panose="02000503000000020004" pitchFamily="2" charset="0"/>
              </a:defRPr>
            </a:lvl5pPr>
          </a:lstStyle>
          <a:p>
            <a:pPr lvl="0"/>
            <a:r>
              <a:rPr lang="en-US"/>
              <a:t>Click to edit Master text styles</a:t>
            </a:r>
          </a:p>
        </p:txBody>
      </p:sp>
    </p:spTree>
    <p:extLst>
      <p:ext uri="{BB962C8B-B14F-4D97-AF65-F5344CB8AC3E}">
        <p14:creationId xmlns:p14="http://schemas.microsoft.com/office/powerpoint/2010/main" val="4079999131"/>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End Slide Smoke">
    <p:bg>
      <p:bgPr>
        <a:solidFill>
          <a:schemeClr val="bg2"/>
        </a:solidFill>
        <a:effectLst/>
      </p:bgPr>
    </p:bg>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658548261"/>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End Slide Khaki">
    <p:bg>
      <p:bgPr>
        <a:solidFill>
          <a:srgbClr val="FBF7DC"/>
        </a:solidFill>
        <a:effectLst/>
      </p:bgPr>
    </p:bg>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1696665"/>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End Slide Blue">
    <p:bg>
      <p:bgPr>
        <a:solidFill>
          <a:schemeClr val="accent1"/>
        </a:solidFill>
        <a:effectLst/>
      </p:bgPr>
    </p:bg>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userDrawn="1"/>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50105972"/>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End Slide Image">
    <p:bg>
      <p:bgPr>
        <a:solidFill>
          <a:schemeClr val="bg1">
            <a:lumMod val="85000"/>
          </a:schemeClr>
        </a:solidFill>
        <a:effectLst/>
      </p:bgPr>
    </p:bg>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userDrawn="1"/>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16125896"/>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1725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sp>
        <p:nvSpPr>
          <p:cNvPr id="18" name="Text Placeholder 17">
            <a:extLst>
              <a:ext uri="{FF2B5EF4-FFF2-40B4-BE49-F238E27FC236}">
                <a16:creationId xmlns:a16="http://schemas.microsoft.com/office/drawing/2014/main" id="{C1B026B9-3E51-5733-811C-2FA3BC73B238}"/>
              </a:ext>
            </a:extLst>
          </p:cNvPr>
          <p:cNvSpPr>
            <a:spLocks noGrp="1"/>
          </p:cNvSpPr>
          <p:nvPr>
            <p:ph type="body" sz="quarter" idx="10"/>
          </p:nvPr>
        </p:nvSpPr>
        <p:spPr>
          <a:xfrm>
            <a:off x="330271" y="5790130"/>
            <a:ext cx="5606484" cy="740845"/>
          </a:xfrm>
        </p:spPr>
        <p:txBody>
          <a:bodyPr anchor="b"/>
          <a:lstStyle>
            <a:lvl1pPr>
              <a:defRPr b="1">
                <a:solidFill>
                  <a:schemeClr val="accent1"/>
                </a:solidFill>
                <a:latin typeface="+mj-lt"/>
                <a:ea typeface="Inter Medium" panose="02000503000000020004" pitchFamily="2" charset="0"/>
              </a:defRPr>
            </a:lvl1pPr>
            <a:lvl2pPr>
              <a:defRPr>
                <a:solidFill>
                  <a:schemeClr val="accent1"/>
                </a:solidFill>
              </a:defRPr>
            </a:lvl2pPr>
            <a:lvl3pPr>
              <a:defRPr>
                <a:solidFill>
                  <a:schemeClr val="accent1"/>
                </a:solidFill>
                <a:latin typeface="Inter Medium" panose="02000503000000020004" pitchFamily="2" charset="0"/>
                <a:ea typeface="Inter Medium" panose="02000503000000020004" pitchFamily="2" charset="0"/>
              </a:defRPr>
            </a:lvl3pPr>
            <a:lvl4pPr>
              <a:defRPr>
                <a:solidFill>
                  <a:schemeClr val="accent1"/>
                </a:solidFill>
                <a:latin typeface="Inter Medium" panose="02000503000000020004" pitchFamily="2" charset="0"/>
                <a:ea typeface="Inter Medium" panose="02000503000000020004" pitchFamily="2" charset="0"/>
              </a:defRPr>
            </a:lvl4pPr>
            <a:lvl5pPr>
              <a:defRPr>
                <a:solidFill>
                  <a:schemeClr val="accent1"/>
                </a:solidFill>
                <a:latin typeface="Inter Medium" panose="02000503000000020004" pitchFamily="2" charset="0"/>
                <a:ea typeface="Inter Medium" panose="02000503000000020004" pitchFamily="2" charset="0"/>
              </a:defRPr>
            </a:lvl5pPr>
          </a:lstStyle>
          <a:p>
            <a:pPr lvl="0"/>
            <a:r>
              <a:rPr lang="en-US"/>
              <a:t>Click to edit Master text styles</a:t>
            </a:r>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761819100"/>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Closing Slide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1725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sp>
        <p:nvSpPr>
          <p:cNvPr id="18" name="Text Placeholder 17">
            <a:extLst>
              <a:ext uri="{FF2B5EF4-FFF2-40B4-BE49-F238E27FC236}">
                <a16:creationId xmlns:a16="http://schemas.microsoft.com/office/drawing/2014/main" id="{C1B026B9-3E51-5733-811C-2FA3BC73B238}"/>
              </a:ext>
            </a:extLst>
          </p:cNvPr>
          <p:cNvSpPr>
            <a:spLocks noGrp="1"/>
          </p:cNvSpPr>
          <p:nvPr>
            <p:ph type="body" sz="quarter" idx="10"/>
          </p:nvPr>
        </p:nvSpPr>
        <p:spPr>
          <a:xfrm>
            <a:off x="330271" y="5790130"/>
            <a:ext cx="5606484" cy="740845"/>
          </a:xfrm>
        </p:spPr>
        <p:txBody>
          <a:bodyPr anchor="b"/>
          <a:lstStyle>
            <a:lvl1pPr>
              <a:defRPr b="1">
                <a:solidFill>
                  <a:schemeClr val="accent1"/>
                </a:solidFill>
                <a:latin typeface="+mj-lt"/>
                <a:ea typeface="Inter Medium" panose="02000503000000020004" pitchFamily="2" charset="0"/>
              </a:defRPr>
            </a:lvl1pPr>
            <a:lvl2pPr>
              <a:defRPr>
                <a:solidFill>
                  <a:schemeClr val="accent1"/>
                </a:solidFill>
              </a:defRPr>
            </a:lvl2pPr>
            <a:lvl3pPr>
              <a:defRPr>
                <a:solidFill>
                  <a:schemeClr val="accent1"/>
                </a:solidFill>
                <a:latin typeface="Inter Medium" panose="02000503000000020004" pitchFamily="2" charset="0"/>
                <a:ea typeface="Inter Medium" panose="02000503000000020004" pitchFamily="2" charset="0"/>
              </a:defRPr>
            </a:lvl3pPr>
            <a:lvl4pPr>
              <a:defRPr>
                <a:solidFill>
                  <a:schemeClr val="accent1"/>
                </a:solidFill>
                <a:latin typeface="Inter Medium" panose="02000503000000020004" pitchFamily="2" charset="0"/>
                <a:ea typeface="Inter Medium" panose="02000503000000020004" pitchFamily="2" charset="0"/>
              </a:defRPr>
            </a:lvl4pPr>
            <a:lvl5pPr>
              <a:defRPr>
                <a:solidFill>
                  <a:schemeClr val="accent1"/>
                </a:solidFill>
                <a:latin typeface="Inter Medium" panose="02000503000000020004" pitchFamily="2" charset="0"/>
                <a:ea typeface="Inter Medium" panose="02000503000000020004" pitchFamily="2" charset="0"/>
              </a:defRPr>
            </a:lvl5pPr>
          </a:lstStyle>
          <a:p>
            <a:pPr lvl="0"/>
            <a:r>
              <a:rPr lang="en-US"/>
              <a:t>Click to edit Master text styles</a:t>
            </a:r>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408184500"/>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losing Slide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1725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sp>
        <p:nvSpPr>
          <p:cNvPr id="18" name="Text Placeholder 17">
            <a:extLst>
              <a:ext uri="{FF2B5EF4-FFF2-40B4-BE49-F238E27FC236}">
                <a16:creationId xmlns:a16="http://schemas.microsoft.com/office/drawing/2014/main" id="{C1B026B9-3E51-5733-811C-2FA3BC73B238}"/>
              </a:ext>
            </a:extLst>
          </p:cNvPr>
          <p:cNvSpPr>
            <a:spLocks noGrp="1"/>
          </p:cNvSpPr>
          <p:nvPr>
            <p:ph type="body" sz="quarter" idx="10"/>
          </p:nvPr>
        </p:nvSpPr>
        <p:spPr>
          <a:xfrm>
            <a:off x="330271" y="5790130"/>
            <a:ext cx="5606484" cy="740845"/>
          </a:xfrm>
        </p:spPr>
        <p:txBody>
          <a:bodyPr anchor="b"/>
          <a:lstStyle>
            <a:lvl1pPr>
              <a:defRPr b="1">
                <a:solidFill>
                  <a:schemeClr val="accent1"/>
                </a:solidFill>
                <a:latin typeface="+mj-lt"/>
                <a:ea typeface="Inter Medium" panose="02000503000000020004" pitchFamily="2" charset="0"/>
              </a:defRPr>
            </a:lvl1pPr>
            <a:lvl2pPr>
              <a:defRPr>
                <a:solidFill>
                  <a:schemeClr val="accent1"/>
                </a:solidFill>
              </a:defRPr>
            </a:lvl2pPr>
            <a:lvl3pPr>
              <a:defRPr>
                <a:solidFill>
                  <a:schemeClr val="accent1"/>
                </a:solidFill>
                <a:latin typeface="Inter Medium" panose="02000503000000020004" pitchFamily="2" charset="0"/>
                <a:ea typeface="Inter Medium" panose="02000503000000020004" pitchFamily="2" charset="0"/>
              </a:defRPr>
            </a:lvl3pPr>
            <a:lvl4pPr>
              <a:defRPr>
                <a:solidFill>
                  <a:schemeClr val="accent1"/>
                </a:solidFill>
                <a:latin typeface="Inter Medium" panose="02000503000000020004" pitchFamily="2" charset="0"/>
                <a:ea typeface="Inter Medium" panose="02000503000000020004" pitchFamily="2" charset="0"/>
              </a:defRPr>
            </a:lvl4pPr>
            <a:lvl5pPr>
              <a:defRPr>
                <a:solidFill>
                  <a:schemeClr val="accent1"/>
                </a:solidFill>
                <a:latin typeface="Inter Medium" panose="02000503000000020004" pitchFamily="2" charset="0"/>
                <a:ea typeface="Inter Medium" panose="02000503000000020004" pitchFamily="2" charset="0"/>
              </a:defRPr>
            </a:lvl5pPr>
          </a:lstStyle>
          <a:p>
            <a:pPr lvl="0"/>
            <a:r>
              <a:rPr lang="en-US"/>
              <a:t>Click to edit Master text styles</a:t>
            </a:r>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595170055"/>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Closing Slide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1725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sp>
        <p:nvSpPr>
          <p:cNvPr id="18" name="Text Placeholder 17">
            <a:extLst>
              <a:ext uri="{FF2B5EF4-FFF2-40B4-BE49-F238E27FC236}">
                <a16:creationId xmlns:a16="http://schemas.microsoft.com/office/drawing/2014/main" id="{C1B026B9-3E51-5733-811C-2FA3BC73B238}"/>
              </a:ext>
            </a:extLst>
          </p:cNvPr>
          <p:cNvSpPr>
            <a:spLocks noGrp="1"/>
          </p:cNvSpPr>
          <p:nvPr>
            <p:ph type="body" sz="quarter" idx="10"/>
          </p:nvPr>
        </p:nvSpPr>
        <p:spPr>
          <a:xfrm>
            <a:off x="330271" y="5878288"/>
            <a:ext cx="5606484" cy="652688"/>
          </a:xfrm>
        </p:spPr>
        <p:txBody>
          <a:bodyPr anchor="b"/>
          <a:lstStyle>
            <a:lvl1pPr>
              <a:defRPr b="1">
                <a:solidFill>
                  <a:schemeClr val="bg1"/>
                </a:solidFill>
                <a:latin typeface="+mj-lt"/>
                <a:ea typeface="Inter Medium" panose="02000503000000020004" pitchFamily="2" charset="0"/>
              </a:defRPr>
            </a:lvl1pPr>
            <a:lvl2pPr>
              <a:defRPr>
                <a:solidFill>
                  <a:schemeClr val="bg1"/>
                </a:solidFill>
              </a:defRPr>
            </a:lvl2pPr>
            <a:lvl3pPr>
              <a:defRPr>
                <a:solidFill>
                  <a:schemeClr val="bg1"/>
                </a:solidFill>
                <a:latin typeface="Inter Medium" panose="02000503000000020004" pitchFamily="2" charset="0"/>
                <a:ea typeface="Inter Medium" panose="02000503000000020004" pitchFamily="2" charset="0"/>
              </a:defRPr>
            </a:lvl3pPr>
            <a:lvl4pPr>
              <a:defRPr>
                <a:solidFill>
                  <a:schemeClr val="bg1"/>
                </a:solidFill>
                <a:latin typeface="Inter Medium" panose="02000503000000020004" pitchFamily="2" charset="0"/>
                <a:ea typeface="Inter Medium" panose="02000503000000020004" pitchFamily="2" charset="0"/>
              </a:defRPr>
            </a:lvl4pPr>
            <a:lvl5pPr>
              <a:defRPr>
                <a:solidFill>
                  <a:schemeClr val="bg1"/>
                </a:solidFill>
                <a:latin typeface="Inter Medium" panose="02000503000000020004" pitchFamily="2" charset="0"/>
                <a:ea typeface="Inter Medium" panose="02000503000000020004" pitchFamily="2" charset="0"/>
              </a:defRPr>
            </a:lvl5pPr>
          </a:lstStyle>
          <a:p>
            <a:pPr lvl="0"/>
            <a:r>
              <a:rPr lang="en-US"/>
              <a:t>Click to edit Master text styles</a:t>
            </a:r>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userDrawn="1"/>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000926829"/>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fld id="{0B06602B-2916-4C35-9D0D-483E37EB8976}" type="datetime1">
              <a:rPr lang="en-GB" smtClean="0"/>
              <a:t>18/07/2025</a:t>
            </a:fld>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r>
              <a:rPr lang="en-GB"/>
              <a:t>Edit this text via Insert &gt; Header and Footer</a:t>
            </a:r>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711818251"/>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Only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fld id="{0B06602B-2916-4C35-9D0D-483E37EB8976}" type="datetime1">
              <a:rPr lang="en-GB" smtClean="0"/>
              <a:t>18/07/2025</a:t>
            </a:fld>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r>
              <a:rPr lang="en-GB"/>
              <a:t>Edit this text via Insert &gt; Header and Footer</a:t>
            </a:r>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370150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fld id="{839FDF4B-0149-428E-AAA5-988A16763658}" type="datetime1">
              <a:rPr lang="en-GB" smtClean="0"/>
              <a:t>18/07/2025</a:t>
            </a:fld>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2084810"/>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Only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fld id="{0B06602B-2916-4C35-9D0D-483E37EB8976}" type="datetime1">
              <a:rPr lang="en-GB" smtClean="0"/>
              <a:t>18/07/2025</a:t>
            </a:fld>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r>
              <a:rPr lang="en-GB"/>
              <a:t>Edit this text via Insert &gt; Header and Footer</a:t>
            </a:r>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8909866"/>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fld id="{FE8F06ED-FDEE-41FF-963C-01A1F85409E8}" type="datetime1">
              <a:rPr lang="en-GB" smtClean="0"/>
              <a:t>18/07/2025</a:t>
            </a:fld>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r>
              <a:rPr lang="en-GB"/>
              <a:t>Edit this text via Insert &gt; Header and Footer</a:t>
            </a:r>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964464979"/>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Smoke">
    <p:bg>
      <p:bgPr>
        <a:solidFill>
          <a:schemeClr val="bg2"/>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fld id="{FE8F06ED-FDEE-41FF-963C-01A1F85409E8}" type="datetime1">
              <a:rPr lang="en-GB" smtClean="0"/>
              <a:t>18/07/2025</a:t>
            </a:fld>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r>
              <a:rPr lang="en-GB"/>
              <a:t>Edit this text via Insert &gt; Header and Footer</a:t>
            </a:r>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3757168227"/>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Khaki">
    <p:bg>
      <p:bgPr>
        <a:solidFill>
          <a:srgbClr val="FBF7DC"/>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fld id="{FE8F06ED-FDEE-41FF-963C-01A1F85409E8}" type="datetime1">
              <a:rPr lang="en-GB" smtClean="0"/>
              <a:t>18/07/2025</a:t>
            </a:fld>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r>
              <a:rPr lang="en-GB"/>
              <a:t>Edit this text via Insert &gt; Header and Footer</a:t>
            </a:r>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4188112911"/>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D46D31-4F81-C84C-9C9E-CC304FB2B6EB}" type="datetimeFigureOut">
              <a:rPr lang="en-US" smtClean="0"/>
              <a:pPr/>
              <a:t>7/18/2025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04D54F-FA85-F344-8424-FB00D2AE8D01}" type="slidenum">
              <a:rPr lang="en-US" smtClean="0"/>
              <a:pPr/>
              <a:t>‹#›</a:t>
            </a:fld>
            <a:endParaRPr lang="en-US" dirty="0"/>
          </a:p>
        </p:txBody>
      </p:sp>
    </p:spTree>
    <p:extLst>
      <p:ext uri="{BB962C8B-B14F-4D97-AF65-F5344CB8AC3E}">
        <p14:creationId xmlns:p14="http://schemas.microsoft.com/office/powerpoint/2010/main" val="788420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Smok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fld id="{839FDF4B-0149-428E-AAA5-988A16763658}" type="datetime1">
              <a:rPr lang="en-GB" smtClean="0"/>
              <a:t>18/07/2025</a:t>
            </a:fld>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122023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Khaki">
    <p:bg>
      <p:bgPr>
        <a:solidFill>
          <a:srgbClr val="FBF7D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fld id="{839FDF4B-0149-428E-AAA5-988A16763658}" type="datetime1">
              <a:rPr lang="en-GB" smtClean="0"/>
              <a:t>18/07/2025</a:t>
            </a:fld>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483203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fld id="{5BC1F6A7-374C-4280-8BF8-E271DB34471F}" type="datetime1">
              <a:rPr lang="en-GB" smtClean="0"/>
              <a:t>18/07/2025</a:t>
            </a:fld>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r>
              <a:rPr lang="en-GB"/>
              <a:t>Edit this text via Insert &gt; Header and Footer</a:t>
            </a:r>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819"/>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userDrawn="1"/>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Tree>
    <p:extLst>
      <p:ext uri="{BB962C8B-B14F-4D97-AF65-F5344CB8AC3E}">
        <p14:creationId xmlns:p14="http://schemas.microsoft.com/office/powerpoint/2010/main" val="75161828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F4440-CEDC-0D92-E0D5-5C1E3B59B1DA}"/>
              </a:ext>
            </a:extLst>
          </p:cNvPr>
          <p:cNvSpPr>
            <a:spLocks noGrp="1"/>
          </p:cNvSpPr>
          <p:nvPr>
            <p:ph type="title"/>
          </p:nvPr>
        </p:nvSpPr>
        <p:spPr>
          <a:xfrm>
            <a:off x="325800" y="252000"/>
            <a:ext cx="11540763" cy="378044"/>
          </a:xfrm>
          <a:prstGeom prst="rect">
            <a:avLst/>
          </a:prstGeom>
        </p:spPr>
        <p:txBody>
          <a:bodyPr vert="horz" lIns="0" tIns="0" rIns="0" bIns="0" rtlCol="0" anchor="t">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BCA021F-8558-9528-DA3D-486CCDBEB58F}"/>
              </a:ext>
            </a:extLst>
          </p:cNvPr>
          <p:cNvSpPr>
            <a:spLocks noGrp="1"/>
          </p:cNvSpPr>
          <p:nvPr>
            <p:ph type="body" idx="1"/>
          </p:nvPr>
        </p:nvSpPr>
        <p:spPr>
          <a:xfrm>
            <a:off x="326232" y="1394619"/>
            <a:ext cx="11541025" cy="486648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CD1A8F0-AC4B-E4A0-94D0-99C4BFD973A7}"/>
              </a:ext>
            </a:extLst>
          </p:cNvPr>
          <p:cNvSpPr>
            <a:spLocks noGrp="1"/>
          </p:cNvSpPr>
          <p:nvPr>
            <p:ph type="dt" sz="half" idx="2"/>
          </p:nvPr>
        </p:nvSpPr>
        <p:spPr>
          <a:xfrm>
            <a:off x="10641349" y="6393702"/>
            <a:ext cx="1233647" cy="137270"/>
          </a:xfrm>
          <a:prstGeom prst="rect">
            <a:avLst/>
          </a:prstGeom>
        </p:spPr>
        <p:txBody>
          <a:bodyPr vert="horz" lIns="0" tIns="0" rIns="0" bIns="0" rtlCol="0" anchor="b">
            <a:noAutofit/>
          </a:bodyPr>
          <a:lstStyle>
            <a:lvl1pPr algn="r">
              <a:defRPr sz="850">
                <a:solidFill>
                  <a:schemeClr val="accent1"/>
                </a:solidFill>
              </a:defRPr>
            </a:lvl1pPr>
          </a:lstStyle>
          <a:p>
            <a:fld id="{3DFEA115-3A6C-4C37-A1B0-9FEFABB23AD1}" type="datetime1">
              <a:rPr lang="en-GB" smtClean="0"/>
              <a:t>18/07/2025</a:t>
            </a:fld>
            <a:endParaRPr lang="en-GB"/>
          </a:p>
        </p:txBody>
      </p:sp>
      <p:sp>
        <p:nvSpPr>
          <p:cNvPr id="5" name="Footer Placeholder 4">
            <a:extLst>
              <a:ext uri="{FF2B5EF4-FFF2-40B4-BE49-F238E27FC236}">
                <a16:creationId xmlns:a16="http://schemas.microsoft.com/office/drawing/2014/main" id="{5EC0FC7A-298A-77A0-6596-56B0B3FD8C37}"/>
              </a:ext>
            </a:extLst>
          </p:cNvPr>
          <p:cNvSpPr>
            <a:spLocks noGrp="1"/>
          </p:cNvSpPr>
          <p:nvPr>
            <p:ph type="ftr" sz="quarter" idx="3"/>
          </p:nvPr>
        </p:nvSpPr>
        <p:spPr>
          <a:xfrm>
            <a:off x="1965261" y="6393702"/>
            <a:ext cx="3423452" cy="137272"/>
          </a:xfrm>
          <a:prstGeom prst="rect">
            <a:avLst/>
          </a:prstGeom>
        </p:spPr>
        <p:txBody>
          <a:bodyPr vert="horz" lIns="0" tIns="0" rIns="0" bIns="0" rtlCol="0" anchor="b">
            <a:noAutofit/>
          </a:bodyPr>
          <a:lstStyle>
            <a:lvl1pPr algn="l">
              <a:defRPr sz="850">
                <a:solidFill>
                  <a:schemeClr val="accent1"/>
                </a:solidFill>
              </a:defRPr>
            </a:lvl1pPr>
          </a:lstStyle>
          <a:p>
            <a:r>
              <a:rPr lang="en-GB"/>
              <a:t>Edit this text via Insert &gt; Header and Footer</a:t>
            </a:r>
            <a:endParaRPr lang="en-GB" dirty="0"/>
          </a:p>
        </p:txBody>
      </p:sp>
      <p:sp>
        <p:nvSpPr>
          <p:cNvPr id="6" name="Slide Number Placeholder 5">
            <a:extLst>
              <a:ext uri="{FF2B5EF4-FFF2-40B4-BE49-F238E27FC236}">
                <a16:creationId xmlns:a16="http://schemas.microsoft.com/office/drawing/2014/main" id="{B4517C40-7EB7-0CFD-6F6C-54AE57DE17D5}"/>
              </a:ext>
            </a:extLst>
          </p:cNvPr>
          <p:cNvSpPr>
            <a:spLocks noGrp="1"/>
          </p:cNvSpPr>
          <p:nvPr>
            <p:ph type="sldNum" sz="quarter" idx="4"/>
          </p:nvPr>
        </p:nvSpPr>
        <p:spPr>
          <a:xfrm>
            <a:off x="5936755" y="6393702"/>
            <a:ext cx="318491" cy="137272"/>
          </a:xfrm>
          <a:prstGeom prst="rect">
            <a:avLst/>
          </a:prstGeom>
        </p:spPr>
        <p:txBody>
          <a:bodyPr vert="horz" lIns="0" tIns="0" rIns="0" bIns="0" rtlCol="0" anchor="b">
            <a:noAutofit/>
          </a:bodyPr>
          <a:lstStyle>
            <a:lvl1pPr algn="ctr">
              <a:defRPr sz="850" b="1">
                <a:solidFill>
                  <a:schemeClr val="accent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D296CDD9-97E9-735B-8549-0F3AE3CCAC58}"/>
              </a:ext>
            </a:extLst>
          </p:cNvPr>
          <p:cNvSpPr txBox="1"/>
          <p:nvPr userDrawn="1"/>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accent1"/>
                </a:solidFill>
                <a:latin typeface="+mj-lt"/>
              </a:rPr>
              <a:t>Imperial College London</a:t>
            </a:r>
          </a:p>
        </p:txBody>
      </p:sp>
    </p:spTree>
    <p:extLst>
      <p:ext uri="{BB962C8B-B14F-4D97-AF65-F5344CB8AC3E}">
        <p14:creationId xmlns:p14="http://schemas.microsoft.com/office/powerpoint/2010/main" val="1145082161"/>
      </p:ext>
    </p:extLst>
  </p:cSld>
  <p:clrMap bg1="lt1" tx1="dk1" bg2="lt2" tx2="dk2" accent1="accent1" accent2="accent2" accent3="accent3" accent4="accent4" accent5="accent5" accent6="accent6" hlink="hlink" folHlink="folHlink"/>
  <p:sldLayoutIdLst>
    <p:sldLayoutId id="2147483656" r:id="rId1"/>
    <p:sldLayoutId id="2147483679" r:id="rId2"/>
    <p:sldLayoutId id="2147483680" r:id="rId3"/>
    <p:sldLayoutId id="2147483649" r:id="rId4"/>
    <p:sldLayoutId id="2147483657" r:id="rId5"/>
    <p:sldLayoutId id="2147483658" r:id="rId6"/>
    <p:sldLayoutId id="2147483681" r:id="rId7"/>
    <p:sldLayoutId id="2147483682" r:id="rId8"/>
    <p:sldLayoutId id="2147483675" r:id="rId9"/>
    <p:sldLayoutId id="2147483650" r:id="rId10"/>
    <p:sldLayoutId id="2147483683" r:id="rId11"/>
    <p:sldLayoutId id="2147483684" r:id="rId12"/>
    <p:sldLayoutId id="2147483652" r:id="rId13"/>
    <p:sldLayoutId id="2147483685" r:id="rId14"/>
    <p:sldLayoutId id="2147483686" r:id="rId15"/>
    <p:sldLayoutId id="2147483659" r:id="rId16"/>
    <p:sldLayoutId id="2147483687" r:id="rId17"/>
    <p:sldLayoutId id="2147483688" r:id="rId18"/>
    <p:sldLayoutId id="2147483660" r:id="rId19"/>
    <p:sldLayoutId id="2147483689" r:id="rId20"/>
    <p:sldLayoutId id="2147483690" r:id="rId21"/>
    <p:sldLayoutId id="2147483677" r:id="rId22"/>
    <p:sldLayoutId id="2147483691" r:id="rId23"/>
    <p:sldLayoutId id="2147483692" r:id="rId24"/>
    <p:sldLayoutId id="2147483676" r:id="rId25"/>
    <p:sldLayoutId id="2147483667" r:id="rId26"/>
    <p:sldLayoutId id="2147483693" r:id="rId27"/>
    <p:sldLayoutId id="2147483694" r:id="rId28"/>
    <p:sldLayoutId id="2147483666" r:id="rId29"/>
    <p:sldLayoutId id="2147483661" r:id="rId30"/>
    <p:sldLayoutId id="2147483695" r:id="rId31"/>
    <p:sldLayoutId id="2147483696" r:id="rId32"/>
    <p:sldLayoutId id="2147483669" r:id="rId33"/>
    <p:sldLayoutId id="2147483697" r:id="rId34"/>
    <p:sldLayoutId id="2147483698" r:id="rId35"/>
    <p:sldLayoutId id="2147483678" r:id="rId36"/>
    <p:sldLayoutId id="2147483699" r:id="rId37"/>
    <p:sldLayoutId id="2147483700" r:id="rId38"/>
    <p:sldLayoutId id="2147483662" r:id="rId39"/>
    <p:sldLayoutId id="2147483701" r:id="rId40"/>
    <p:sldLayoutId id="2147483702" r:id="rId41"/>
    <p:sldLayoutId id="2147483663" r:id="rId42"/>
    <p:sldLayoutId id="2147483703" r:id="rId43"/>
    <p:sldLayoutId id="2147483704" r:id="rId44"/>
    <p:sldLayoutId id="2147483664" r:id="rId45"/>
    <p:sldLayoutId id="2147483705" r:id="rId46"/>
    <p:sldLayoutId id="2147483706" r:id="rId47"/>
    <p:sldLayoutId id="2147483665" r:id="rId48"/>
    <p:sldLayoutId id="2147483671" r:id="rId49"/>
    <p:sldLayoutId id="2147483707" r:id="rId50"/>
    <p:sldLayoutId id="2147483708" r:id="rId51"/>
    <p:sldLayoutId id="2147483670" r:id="rId52"/>
    <p:sldLayoutId id="2147483672" r:id="rId53"/>
    <p:sldLayoutId id="2147483674" r:id="rId54"/>
    <p:sldLayoutId id="2147483709" r:id="rId55"/>
    <p:sldLayoutId id="2147483710" r:id="rId56"/>
    <p:sldLayoutId id="2147483673" r:id="rId57"/>
    <p:sldLayoutId id="2147483654" r:id="rId58"/>
    <p:sldLayoutId id="2147483711" r:id="rId59"/>
    <p:sldLayoutId id="2147483712" r:id="rId60"/>
    <p:sldLayoutId id="2147483655" r:id="rId61"/>
    <p:sldLayoutId id="2147483713" r:id="rId62"/>
    <p:sldLayoutId id="2147483714" r:id="rId63"/>
    <p:sldLayoutId id="2147483716" r:id="rId64"/>
  </p:sldLayoutIdLst>
  <p:transition>
    <p:fade/>
  </p:transition>
  <p:hf hdr="0"/>
  <p:txStyles>
    <p:titleStyle>
      <a:lvl1pPr algn="l" defTabSz="685765" rtl="0" eaLnBrk="1" latinLnBrk="0" hangingPunct="1">
        <a:lnSpc>
          <a:spcPct val="90000"/>
        </a:lnSpc>
        <a:spcBef>
          <a:spcPct val="0"/>
        </a:spcBef>
        <a:buNone/>
        <a:defRPr sz="2600" b="1" kern="1200">
          <a:solidFill>
            <a:schemeClr val="accent1"/>
          </a:solidFill>
          <a:latin typeface="+mj-lt"/>
          <a:ea typeface="+mj-ea"/>
          <a:cs typeface="+mj-cs"/>
        </a:defRPr>
      </a:lvl1pPr>
    </p:titleStyle>
    <p:bodyStyle>
      <a:lvl1pPr marL="0" indent="0" algn="l" defTabSz="685765" rtl="0" eaLnBrk="1" latinLnBrk="0" hangingPunct="1">
        <a:lnSpc>
          <a:spcPct val="105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685765" rtl="0" eaLnBrk="1" latinLnBrk="0" hangingPunct="1">
        <a:defRPr sz="1600" kern="1200">
          <a:solidFill>
            <a:schemeClr val="tx1"/>
          </a:solidFill>
          <a:latin typeface="+mn-lt"/>
          <a:ea typeface="+mn-ea"/>
          <a:cs typeface="+mn-cs"/>
        </a:defRPr>
      </a:lvl1pPr>
      <a:lvl2pPr marL="342882" algn="l" defTabSz="685765" rtl="0" eaLnBrk="1" latinLnBrk="0" hangingPunct="1">
        <a:defRPr sz="1600" kern="1200">
          <a:solidFill>
            <a:schemeClr val="tx1"/>
          </a:solidFill>
          <a:latin typeface="+mn-lt"/>
          <a:ea typeface="+mn-ea"/>
          <a:cs typeface="+mn-cs"/>
        </a:defRPr>
      </a:lvl2pPr>
      <a:lvl3pPr marL="685765" algn="l" defTabSz="685765" rtl="0" eaLnBrk="1" latinLnBrk="0" hangingPunct="1">
        <a:defRPr sz="1600" kern="1200">
          <a:solidFill>
            <a:schemeClr val="tx1"/>
          </a:solidFill>
          <a:latin typeface="+mn-lt"/>
          <a:ea typeface="+mn-ea"/>
          <a:cs typeface="+mn-cs"/>
        </a:defRPr>
      </a:lvl3pPr>
      <a:lvl4pPr marL="1028647" algn="l" defTabSz="685765" rtl="0" eaLnBrk="1" latinLnBrk="0" hangingPunct="1">
        <a:defRPr sz="1600" kern="1200">
          <a:solidFill>
            <a:schemeClr val="tx1"/>
          </a:solidFill>
          <a:latin typeface="+mn-lt"/>
          <a:ea typeface="+mn-ea"/>
          <a:cs typeface="+mn-cs"/>
        </a:defRPr>
      </a:lvl4pPr>
      <a:lvl5pPr marL="1371530" algn="l" defTabSz="685765" rtl="0" eaLnBrk="1" latinLnBrk="0" hangingPunct="1">
        <a:defRPr sz="1600" kern="1200">
          <a:solidFill>
            <a:schemeClr val="tx1"/>
          </a:solidFill>
          <a:latin typeface="+mn-lt"/>
          <a:ea typeface="+mn-ea"/>
          <a:cs typeface="+mn-cs"/>
        </a:defRPr>
      </a:lvl5pPr>
      <a:lvl6pPr marL="1714412" algn="l" defTabSz="685765" rtl="0" eaLnBrk="1" latinLnBrk="0" hangingPunct="1">
        <a:defRPr sz="1600" kern="1200">
          <a:solidFill>
            <a:schemeClr val="tx1"/>
          </a:solidFill>
          <a:latin typeface="+mn-lt"/>
          <a:ea typeface="+mn-ea"/>
          <a:cs typeface="+mn-cs"/>
        </a:defRPr>
      </a:lvl6pPr>
      <a:lvl7pPr marL="2057295" algn="l" defTabSz="685765" rtl="0" eaLnBrk="1" latinLnBrk="0" hangingPunct="1">
        <a:defRPr sz="1600" kern="1200">
          <a:solidFill>
            <a:schemeClr val="tx1"/>
          </a:solidFill>
          <a:latin typeface="+mn-lt"/>
          <a:ea typeface="+mn-ea"/>
          <a:cs typeface="+mn-cs"/>
        </a:defRPr>
      </a:lvl7pPr>
      <a:lvl8pPr marL="2400177" algn="l" defTabSz="685765" rtl="0" eaLnBrk="1" latinLnBrk="0" hangingPunct="1">
        <a:defRPr sz="1600" kern="1200">
          <a:solidFill>
            <a:schemeClr val="tx1"/>
          </a:solidFill>
          <a:latin typeface="+mn-lt"/>
          <a:ea typeface="+mn-ea"/>
          <a:cs typeface="+mn-cs"/>
        </a:defRPr>
      </a:lvl8pPr>
      <a:lvl9pPr marL="2743060" algn="l" defTabSz="685765"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206" userDrawn="1">
          <p15:clr>
            <a:srgbClr val="F26B43"/>
          </p15:clr>
        </p15:guide>
        <p15:guide id="4" pos="7475" userDrawn="1">
          <p15:clr>
            <a:srgbClr val="F26B43"/>
          </p15:clr>
        </p15:guide>
        <p15:guide id="5" orient="horz" pos="207" userDrawn="1">
          <p15:clr>
            <a:srgbClr val="F26B43"/>
          </p15:clr>
        </p15:guide>
        <p15:guide id="6" orient="horz" pos="4114" userDrawn="1">
          <p15:clr>
            <a:srgbClr val="F26B43"/>
          </p15:clr>
        </p15:guide>
        <p15:guide id="7" orient="horz" pos="3944" userDrawn="1">
          <p15:clr>
            <a:srgbClr val="F26B43"/>
          </p15:clr>
        </p15:guide>
        <p15:guide id="8" orient="horz" pos="879" userDrawn="1">
          <p15:clr>
            <a:srgbClr val="F26B43"/>
          </p15:clr>
        </p15:guide>
        <p15:guide id="9" pos="3723" userDrawn="1">
          <p15:clr>
            <a:srgbClr val="F26B43"/>
          </p15:clr>
        </p15:guide>
        <p15:guide id="10" pos="395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C6C70-3B0C-690C-2FF8-30ECEE796F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2B5E60-AD83-A7CE-4AC3-0AF557FD3A25}"/>
              </a:ext>
            </a:extLst>
          </p:cNvPr>
          <p:cNvSpPr>
            <a:spLocks noGrp="1"/>
          </p:cNvSpPr>
          <p:nvPr>
            <p:ph type="ctrTitle"/>
          </p:nvPr>
        </p:nvSpPr>
        <p:spPr>
          <a:xfrm>
            <a:off x="872359" y="2105791"/>
            <a:ext cx="10489323" cy="1847850"/>
          </a:xfrm>
        </p:spPr>
        <p:txBody>
          <a:bodyPr/>
          <a:lstStyle/>
          <a:p>
            <a:pPr algn="ctr"/>
            <a:r>
              <a:rPr lang="en-GB" sz="5400" dirty="0"/>
              <a:t>Tracking micro-minorities: methodological solutions to the challenge of small numbers</a:t>
            </a:r>
            <a:endParaRPr lang="en-GB" sz="5400" dirty="0">
              <a:solidFill>
                <a:schemeClr val="tx1"/>
              </a:solidFill>
            </a:endParaRPr>
          </a:p>
        </p:txBody>
      </p:sp>
      <p:sp>
        <p:nvSpPr>
          <p:cNvPr id="3" name="Subtitle 2">
            <a:extLst>
              <a:ext uri="{FF2B5EF4-FFF2-40B4-BE49-F238E27FC236}">
                <a16:creationId xmlns:a16="http://schemas.microsoft.com/office/drawing/2014/main" id="{0108A084-C83B-B1BA-F1C8-58ED2C96F318}"/>
              </a:ext>
            </a:extLst>
          </p:cNvPr>
          <p:cNvSpPr>
            <a:spLocks noGrp="1"/>
          </p:cNvSpPr>
          <p:nvPr>
            <p:ph type="subTitle" idx="1"/>
          </p:nvPr>
        </p:nvSpPr>
        <p:spPr>
          <a:xfrm>
            <a:off x="1524000" y="4210433"/>
            <a:ext cx="9144000" cy="1322388"/>
          </a:xfrm>
        </p:spPr>
        <p:txBody>
          <a:bodyPr/>
          <a:lstStyle/>
          <a:p>
            <a:pPr algn="ctr"/>
            <a:r>
              <a:rPr lang="en-GB" sz="3200" dirty="0"/>
              <a:t>EAM XI Conference – European Congress of Methodology, 23 July 2025</a:t>
            </a:r>
          </a:p>
        </p:txBody>
      </p:sp>
      <p:sp>
        <p:nvSpPr>
          <p:cNvPr id="6" name="Text Placeholder 5">
            <a:extLst>
              <a:ext uri="{FF2B5EF4-FFF2-40B4-BE49-F238E27FC236}">
                <a16:creationId xmlns:a16="http://schemas.microsoft.com/office/drawing/2014/main" id="{D8590196-1683-86F1-9CB4-80E5FB8111EC}"/>
              </a:ext>
            </a:extLst>
          </p:cNvPr>
          <p:cNvSpPr>
            <a:spLocks noGrp="1"/>
          </p:cNvSpPr>
          <p:nvPr>
            <p:ph type="body" sz="quarter" idx="10"/>
          </p:nvPr>
        </p:nvSpPr>
        <p:spPr>
          <a:xfrm>
            <a:off x="330200" y="5789613"/>
            <a:ext cx="9144000" cy="740569"/>
          </a:xfrm>
        </p:spPr>
        <p:txBody>
          <a:bodyPr/>
          <a:lstStyle/>
          <a:p>
            <a:r>
              <a:rPr lang="en-US" dirty="0">
                <a:solidFill>
                  <a:schemeClr val="tx1"/>
                </a:solidFill>
              </a:rPr>
              <a:t>Professor Camille Kandiko Howson, Imperial College London, UK</a:t>
            </a:r>
          </a:p>
        </p:txBody>
      </p:sp>
    </p:spTree>
    <p:extLst>
      <p:ext uri="{BB962C8B-B14F-4D97-AF65-F5344CB8AC3E}">
        <p14:creationId xmlns:p14="http://schemas.microsoft.com/office/powerpoint/2010/main" val="26682668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82828-5025-B141-4E8C-EC3A424D0524}"/>
              </a:ext>
            </a:extLst>
          </p:cNvPr>
          <p:cNvSpPr>
            <a:spLocks noGrp="1"/>
          </p:cNvSpPr>
          <p:nvPr>
            <p:ph type="title"/>
          </p:nvPr>
        </p:nvSpPr>
        <p:spPr/>
        <p:txBody>
          <a:bodyPr/>
          <a:lstStyle/>
          <a:p>
            <a:r>
              <a:rPr lang="en-GB" sz="4000" dirty="0"/>
              <a:t>Context</a:t>
            </a:r>
          </a:p>
        </p:txBody>
      </p:sp>
      <p:sp>
        <p:nvSpPr>
          <p:cNvPr id="3" name="Content Placeholder 2">
            <a:extLst>
              <a:ext uri="{FF2B5EF4-FFF2-40B4-BE49-F238E27FC236}">
                <a16:creationId xmlns:a16="http://schemas.microsoft.com/office/drawing/2014/main" id="{FC0A4C97-B640-9EEA-655F-6721838DE9A0}"/>
              </a:ext>
            </a:extLst>
          </p:cNvPr>
          <p:cNvSpPr>
            <a:spLocks noGrp="1"/>
          </p:cNvSpPr>
          <p:nvPr>
            <p:ph idx="1"/>
          </p:nvPr>
        </p:nvSpPr>
        <p:spPr/>
        <p:txBody>
          <a:bodyPr/>
          <a:lstStyle/>
          <a:p>
            <a:pPr algn="just"/>
            <a:r>
              <a:rPr lang="en-GB" sz="2800" dirty="0">
                <a:effectLst/>
                <a:latin typeface="Aptos" panose="020B0004020202020204" pitchFamily="34" charset="0"/>
                <a:ea typeface="Times New Roman" panose="02020603050405020304" pitchFamily="18" charset="0"/>
                <a:cs typeface="Calibri" panose="020F0502020204030204" pitchFamily="34" charset="0"/>
              </a:rPr>
              <a:t>This topic aims to raise awareness, problematise and look for solutions to the challenge of small numbers in Equity, Diversity and Inclusion analysis. Gathering data and evaluating progress are key aspects of EDI work. However, when working with some minoritised groups of people, we run into the problem of small numbers—which can present methodological, legal, ethical and practical concerns. The biggest danger is that small numbers of individuals means that a group, a characteristic or intersectional factors get ignored as it was not clear how to account for them in the data. Alternatively, small groups get clumped together into meaningless, or misleading, categories.</a:t>
            </a:r>
            <a:endParaRPr lang="en-GB" sz="3200" dirty="0"/>
          </a:p>
          <a:p>
            <a:endParaRPr lang="en-GB" dirty="0"/>
          </a:p>
        </p:txBody>
      </p:sp>
      <p:sp>
        <p:nvSpPr>
          <p:cNvPr id="4" name="Date Placeholder 3">
            <a:extLst>
              <a:ext uri="{FF2B5EF4-FFF2-40B4-BE49-F238E27FC236}">
                <a16:creationId xmlns:a16="http://schemas.microsoft.com/office/drawing/2014/main" id="{6E9C1245-41F1-049C-7203-AD32760CDB8B}"/>
              </a:ext>
            </a:extLst>
          </p:cNvPr>
          <p:cNvSpPr>
            <a:spLocks noGrp="1"/>
          </p:cNvSpPr>
          <p:nvPr>
            <p:ph type="dt" sz="half" idx="10"/>
          </p:nvPr>
        </p:nvSpPr>
        <p:spPr/>
        <p:txBody>
          <a:bodyPr/>
          <a:lstStyle/>
          <a:p>
            <a:fld id="{1C29D4B0-0151-439A-8806-1307FE665933}" type="datetime1">
              <a:rPr lang="en-US" smtClean="0"/>
              <a:t>7/18/2025</a:t>
            </a:fld>
            <a:endParaRPr lang="en-US" dirty="0"/>
          </a:p>
        </p:txBody>
      </p:sp>
      <p:sp>
        <p:nvSpPr>
          <p:cNvPr id="6" name="Slide Number Placeholder 5">
            <a:extLst>
              <a:ext uri="{FF2B5EF4-FFF2-40B4-BE49-F238E27FC236}">
                <a16:creationId xmlns:a16="http://schemas.microsoft.com/office/drawing/2014/main" id="{92454AC0-6B4B-21C3-16A2-313F92569598}"/>
              </a:ext>
            </a:extLst>
          </p:cNvPr>
          <p:cNvSpPr>
            <a:spLocks noGrp="1"/>
          </p:cNvSpPr>
          <p:nvPr>
            <p:ph type="sldNum" sz="quarter" idx="12"/>
          </p:nvPr>
        </p:nvSpPr>
        <p:spPr/>
        <p:txBody>
          <a:bodyPr/>
          <a:lstStyle/>
          <a:p>
            <a:fld id="{8A04D54F-FA85-F344-8424-FB00D2AE8D01}" type="slidenum">
              <a:rPr lang="en-US" smtClean="0"/>
              <a:pPr/>
              <a:t>2</a:t>
            </a:fld>
            <a:endParaRPr lang="en-US" dirty="0"/>
          </a:p>
        </p:txBody>
      </p:sp>
    </p:spTree>
    <p:extLst>
      <p:ext uri="{BB962C8B-B14F-4D97-AF65-F5344CB8AC3E}">
        <p14:creationId xmlns:p14="http://schemas.microsoft.com/office/powerpoint/2010/main" val="606686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F82DB-8B9E-FCD0-2125-6F4CCB11A7F1}"/>
              </a:ext>
            </a:extLst>
          </p:cNvPr>
          <p:cNvSpPr>
            <a:spLocks noGrp="1"/>
          </p:cNvSpPr>
          <p:nvPr>
            <p:ph type="title"/>
          </p:nvPr>
        </p:nvSpPr>
        <p:spPr>
          <a:xfrm>
            <a:off x="326232" y="252000"/>
            <a:ext cx="11541025" cy="378044"/>
          </a:xfrm>
        </p:spPr>
        <p:txBody>
          <a:bodyPr anchor="t">
            <a:normAutofit/>
          </a:bodyPr>
          <a:lstStyle/>
          <a:p>
            <a:r>
              <a:rPr lang="en-GB" dirty="0"/>
              <a:t>Examples of micro-minorities</a:t>
            </a:r>
          </a:p>
        </p:txBody>
      </p:sp>
      <p:sp>
        <p:nvSpPr>
          <p:cNvPr id="3" name="Content Placeholder 2">
            <a:extLst>
              <a:ext uri="{FF2B5EF4-FFF2-40B4-BE49-F238E27FC236}">
                <a16:creationId xmlns:a16="http://schemas.microsoft.com/office/drawing/2014/main" id="{F4536BDD-EC9E-1C7E-1090-28A580241D2F}"/>
              </a:ext>
            </a:extLst>
          </p:cNvPr>
          <p:cNvSpPr>
            <a:spLocks noGrp="1"/>
          </p:cNvSpPr>
          <p:nvPr>
            <p:ph sz="half" idx="1"/>
          </p:nvPr>
        </p:nvSpPr>
        <p:spPr>
          <a:xfrm>
            <a:off x="326232" y="1394619"/>
            <a:ext cx="5583238" cy="4866481"/>
          </a:xfrm>
        </p:spPr>
        <p:txBody>
          <a:bodyPr>
            <a:normAutofit/>
          </a:bodyPr>
          <a:lstStyle/>
          <a:p>
            <a:pPr>
              <a:spcAft>
                <a:spcPts val="600"/>
              </a:spcAft>
            </a:pPr>
            <a:r>
              <a:rPr lang="en-GB" dirty="0">
                <a:effectLst/>
              </a:rPr>
              <a:t>Gender analysis on continuation and progression: A department which had 1 transgender student</a:t>
            </a:r>
          </a:p>
          <a:p>
            <a:pPr>
              <a:spcAft>
                <a:spcPts val="600"/>
              </a:spcAft>
            </a:pPr>
            <a:endParaRPr lang="en-GB" dirty="0"/>
          </a:p>
          <a:p>
            <a:pPr>
              <a:spcAft>
                <a:spcPts val="600"/>
              </a:spcAft>
            </a:pPr>
            <a:r>
              <a:rPr lang="en-GB" dirty="0"/>
              <a:t>Ethnic awarding gaps: </a:t>
            </a:r>
            <a:r>
              <a:rPr lang="en-GB" dirty="0">
                <a:effectLst/>
              </a:rPr>
              <a:t>a 10-year analysis of the progression of a department’s undergraduate students which identified only 5 Black British students</a:t>
            </a:r>
          </a:p>
          <a:p>
            <a:pPr>
              <a:spcAft>
                <a:spcPts val="600"/>
              </a:spcAft>
            </a:pPr>
            <a:endParaRPr lang="en-GB" dirty="0"/>
          </a:p>
          <a:p>
            <a:pPr>
              <a:spcAft>
                <a:spcPts val="600"/>
              </a:spcAft>
            </a:pPr>
            <a:r>
              <a:rPr lang="en-GB" dirty="0"/>
              <a:t>Care experienced students in high-tariff STEM courses</a:t>
            </a:r>
          </a:p>
          <a:p>
            <a:pPr>
              <a:spcAft>
                <a:spcPts val="600"/>
              </a:spcAft>
            </a:pPr>
            <a:endParaRPr lang="en-GB" dirty="0"/>
          </a:p>
          <a:p>
            <a:pPr>
              <a:spcAft>
                <a:spcPts val="600"/>
              </a:spcAft>
            </a:pPr>
            <a:r>
              <a:rPr lang="en-GB" dirty="0"/>
              <a:t>Intersectional analysis: ethnic females in physics</a:t>
            </a:r>
          </a:p>
        </p:txBody>
      </p:sp>
      <p:pic>
        <p:nvPicPr>
          <p:cNvPr id="7" name="Picture 6">
            <a:extLst>
              <a:ext uri="{FF2B5EF4-FFF2-40B4-BE49-F238E27FC236}">
                <a16:creationId xmlns:a16="http://schemas.microsoft.com/office/drawing/2014/main" id="{1E94EF0D-49E7-A25C-3E14-45AF1D6CDFD0}"/>
              </a:ext>
            </a:extLst>
          </p:cNvPr>
          <p:cNvPicPr>
            <a:picLocks noChangeAspect="1"/>
          </p:cNvPicPr>
          <p:nvPr/>
        </p:nvPicPr>
        <p:blipFill>
          <a:blip r:embed="rId2"/>
          <a:stretch>
            <a:fillRect/>
          </a:stretch>
        </p:blipFill>
        <p:spPr>
          <a:xfrm>
            <a:off x="6283325" y="2010295"/>
            <a:ext cx="5583238" cy="3635129"/>
          </a:xfrm>
          <a:prstGeom prst="rect">
            <a:avLst/>
          </a:prstGeom>
          <a:noFill/>
        </p:spPr>
      </p:pic>
      <p:sp>
        <p:nvSpPr>
          <p:cNvPr id="4" name="Date Placeholder 3">
            <a:extLst>
              <a:ext uri="{FF2B5EF4-FFF2-40B4-BE49-F238E27FC236}">
                <a16:creationId xmlns:a16="http://schemas.microsoft.com/office/drawing/2014/main" id="{8C06D859-9C1E-9720-C5C5-DCB094642EE8}"/>
              </a:ext>
            </a:extLst>
          </p:cNvPr>
          <p:cNvSpPr>
            <a:spLocks noGrp="1"/>
          </p:cNvSpPr>
          <p:nvPr>
            <p:ph type="dt" sz="half" idx="10"/>
          </p:nvPr>
        </p:nvSpPr>
        <p:spPr>
          <a:xfrm>
            <a:off x="10641349" y="6393702"/>
            <a:ext cx="1233647" cy="137270"/>
          </a:xfrm>
        </p:spPr>
        <p:txBody>
          <a:bodyPr anchor="b">
            <a:normAutofit/>
          </a:bodyPr>
          <a:lstStyle/>
          <a:p>
            <a:pPr>
              <a:spcAft>
                <a:spcPts val="600"/>
              </a:spcAft>
            </a:pPr>
            <a:fld id="{6465B1B1-0449-4293-87E9-A4A97AA99FB2}" type="datetime1">
              <a:rPr lang="en-US" smtClean="0"/>
              <a:pPr>
                <a:spcAft>
                  <a:spcPts val="600"/>
                </a:spcAft>
              </a:pPr>
              <a:t>7/18/2025</a:t>
            </a:fld>
            <a:endParaRPr lang="en-US"/>
          </a:p>
        </p:txBody>
      </p:sp>
      <p:sp>
        <p:nvSpPr>
          <p:cNvPr id="6" name="Slide Number Placeholder 5">
            <a:extLst>
              <a:ext uri="{FF2B5EF4-FFF2-40B4-BE49-F238E27FC236}">
                <a16:creationId xmlns:a16="http://schemas.microsoft.com/office/drawing/2014/main" id="{591B3124-12D8-E3F1-9E6D-E8E0DDC6FED7}"/>
              </a:ext>
            </a:extLst>
          </p:cNvPr>
          <p:cNvSpPr>
            <a:spLocks noGrp="1"/>
          </p:cNvSpPr>
          <p:nvPr>
            <p:ph type="sldNum" sz="quarter" idx="12"/>
          </p:nvPr>
        </p:nvSpPr>
        <p:spPr>
          <a:xfrm>
            <a:off x="5936755" y="6393702"/>
            <a:ext cx="318491" cy="137272"/>
          </a:xfrm>
        </p:spPr>
        <p:txBody>
          <a:bodyPr anchor="b">
            <a:normAutofit/>
          </a:bodyPr>
          <a:lstStyle/>
          <a:p>
            <a:pPr>
              <a:spcAft>
                <a:spcPts val="600"/>
              </a:spcAft>
            </a:pPr>
            <a:fld id="{8A04D54F-FA85-F344-8424-FB00D2AE8D01}" type="slidenum">
              <a:rPr lang="en-US" smtClean="0"/>
              <a:pPr>
                <a:spcAft>
                  <a:spcPts val="600"/>
                </a:spcAft>
              </a:pPr>
              <a:t>3</a:t>
            </a:fld>
            <a:endParaRPr lang="en-US"/>
          </a:p>
        </p:txBody>
      </p:sp>
    </p:spTree>
    <p:extLst>
      <p:ext uri="{BB962C8B-B14F-4D97-AF65-F5344CB8AC3E}">
        <p14:creationId xmlns:p14="http://schemas.microsoft.com/office/powerpoint/2010/main" val="239621374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CC6B-F3D2-22D6-5398-5D22E1D0BFF7}"/>
              </a:ext>
            </a:extLst>
          </p:cNvPr>
          <p:cNvSpPr>
            <a:spLocks noGrp="1"/>
          </p:cNvSpPr>
          <p:nvPr>
            <p:ph type="title"/>
          </p:nvPr>
        </p:nvSpPr>
        <p:spPr/>
        <p:txBody>
          <a:bodyPr/>
          <a:lstStyle/>
          <a:p>
            <a:r>
              <a:rPr lang="en-GB" dirty="0"/>
              <a:t>Monitoring and tracking for EDI</a:t>
            </a:r>
          </a:p>
        </p:txBody>
      </p:sp>
      <p:sp>
        <p:nvSpPr>
          <p:cNvPr id="3" name="Content Placeholder 2">
            <a:extLst>
              <a:ext uri="{FF2B5EF4-FFF2-40B4-BE49-F238E27FC236}">
                <a16:creationId xmlns:a16="http://schemas.microsoft.com/office/drawing/2014/main" id="{2B8B3A0F-1199-38EF-8635-07FA51BB1DD8}"/>
              </a:ext>
            </a:extLst>
          </p:cNvPr>
          <p:cNvSpPr>
            <a:spLocks noGrp="1"/>
          </p:cNvSpPr>
          <p:nvPr>
            <p:ph idx="1"/>
          </p:nvPr>
        </p:nvSpPr>
        <p:spPr/>
        <p:txBody>
          <a:bodyPr/>
          <a:lstStyle/>
          <a:p>
            <a:r>
              <a:rPr lang="en-GB" sz="3200" b="1" dirty="0"/>
              <a:t>Black professors in the UK</a:t>
            </a:r>
          </a:p>
          <a:p>
            <a:endParaRPr lang="en-GB" sz="2400" dirty="0"/>
          </a:p>
          <a:p>
            <a:pPr marL="342900" indent="-342900">
              <a:buFont typeface="Arial" panose="020B0604020202020204" pitchFamily="34" charset="0"/>
              <a:buChar char="•"/>
            </a:pPr>
            <a:r>
              <a:rPr lang="en-GB" sz="2400" dirty="0"/>
              <a:t>In 2018, there were only 25 Black women professors</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The number of black professors rose from 105 to 155 between 2014-15 to 2019-20</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In 2023/24 HESA data, t</a:t>
            </a:r>
            <a:r>
              <a:rPr lang="en-GB" sz="2400" dirty="0">
                <a:effectLst/>
              </a:rPr>
              <a:t>he proportion of professors who were Black remained at 1%, with numbers rising from </a:t>
            </a:r>
            <a:r>
              <a:rPr lang="en-GB" sz="2400" b="1" dirty="0">
                <a:effectLst/>
              </a:rPr>
              <a:t>210 to 250</a:t>
            </a:r>
            <a:r>
              <a:rPr lang="en-GB" sz="2400" dirty="0">
                <a:effectLst/>
              </a:rPr>
              <a:t> (70 female and 180 male)</a:t>
            </a:r>
          </a:p>
          <a:p>
            <a:endParaRPr lang="en-GB" sz="2400" dirty="0"/>
          </a:p>
        </p:txBody>
      </p:sp>
      <p:sp>
        <p:nvSpPr>
          <p:cNvPr id="4" name="Date Placeholder 3">
            <a:extLst>
              <a:ext uri="{FF2B5EF4-FFF2-40B4-BE49-F238E27FC236}">
                <a16:creationId xmlns:a16="http://schemas.microsoft.com/office/drawing/2014/main" id="{3B6F174D-68AB-C5B9-E58B-FB42001E7CA3}"/>
              </a:ext>
            </a:extLst>
          </p:cNvPr>
          <p:cNvSpPr>
            <a:spLocks noGrp="1"/>
          </p:cNvSpPr>
          <p:nvPr>
            <p:ph type="dt" sz="half" idx="10"/>
          </p:nvPr>
        </p:nvSpPr>
        <p:spPr/>
        <p:txBody>
          <a:bodyPr/>
          <a:lstStyle/>
          <a:p>
            <a:fld id="{61920D3C-9136-4566-BC8C-707A3D722697}" type="datetime1">
              <a:rPr lang="en-US" smtClean="0"/>
              <a:t>7/18/2025</a:t>
            </a:fld>
            <a:endParaRPr lang="en-US" dirty="0"/>
          </a:p>
        </p:txBody>
      </p:sp>
      <p:sp>
        <p:nvSpPr>
          <p:cNvPr id="6" name="Slide Number Placeholder 5">
            <a:extLst>
              <a:ext uri="{FF2B5EF4-FFF2-40B4-BE49-F238E27FC236}">
                <a16:creationId xmlns:a16="http://schemas.microsoft.com/office/drawing/2014/main" id="{EE63EB8C-7D62-FF4C-A4A3-7D97EBD16B01}"/>
              </a:ext>
            </a:extLst>
          </p:cNvPr>
          <p:cNvSpPr>
            <a:spLocks noGrp="1"/>
          </p:cNvSpPr>
          <p:nvPr>
            <p:ph type="sldNum" sz="quarter" idx="12"/>
          </p:nvPr>
        </p:nvSpPr>
        <p:spPr/>
        <p:txBody>
          <a:bodyPr/>
          <a:lstStyle/>
          <a:p>
            <a:fld id="{8A04D54F-FA85-F344-8424-FB00D2AE8D01}" type="slidenum">
              <a:rPr lang="en-US" smtClean="0"/>
              <a:pPr/>
              <a:t>4</a:t>
            </a:fld>
            <a:endParaRPr lang="en-US" dirty="0"/>
          </a:p>
        </p:txBody>
      </p:sp>
    </p:spTree>
    <p:extLst>
      <p:ext uri="{BB962C8B-B14F-4D97-AF65-F5344CB8AC3E}">
        <p14:creationId xmlns:p14="http://schemas.microsoft.com/office/powerpoint/2010/main" val="409062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D1E58-8224-0FCE-5FA9-50E77D04DC9E}"/>
              </a:ext>
            </a:extLst>
          </p:cNvPr>
          <p:cNvSpPr>
            <a:spLocks noGrp="1"/>
          </p:cNvSpPr>
          <p:nvPr>
            <p:ph type="title"/>
          </p:nvPr>
        </p:nvSpPr>
        <p:spPr/>
        <p:txBody>
          <a:bodyPr/>
          <a:lstStyle/>
          <a:p>
            <a:r>
              <a:rPr lang="en-US" dirty="0"/>
              <a:t>National challenges in UK policy context</a:t>
            </a:r>
          </a:p>
        </p:txBody>
      </p:sp>
      <p:sp>
        <p:nvSpPr>
          <p:cNvPr id="3" name="Content Placeholder 2">
            <a:extLst>
              <a:ext uri="{FF2B5EF4-FFF2-40B4-BE49-F238E27FC236}">
                <a16:creationId xmlns:a16="http://schemas.microsoft.com/office/drawing/2014/main" id="{9C280C3A-2134-BB6F-A28E-38136C0F82E8}"/>
              </a:ext>
            </a:extLst>
          </p:cNvPr>
          <p:cNvSpPr>
            <a:spLocks noGrp="1"/>
          </p:cNvSpPr>
          <p:nvPr>
            <p:ph idx="1"/>
          </p:nvPr>
        </p:nvSpPr>
        <p:spPr/>
        <p:txBody>
          <a:bodyPr/>
          <a:lstStyle/>
          <a:p>
            <a:r>
              <a:rPr lang="en-US" sz="2200" b="0" i="0" dirty="0">
                <a:effectLst/>
                <a:latin typeface="UICTFontTextStyleBody"/>
              </a:rPr>
              <a:t>Statistical challenges</a:t>
            </a:r>
          </a:p>
          <a:p>
            <a:pPr marL="342900" indent="-342900">
              <a:buFont typeface="Arial" panose="020B0604020202020204" pitchFamily="34" charset="0"/>
              <a:buChar char="•"/>
            </a:pPr>
            <a:r>
              <a:rPr lang="en-US" sz="2200" b="0" i="0" dirty="0">
                <a:effectLst/>
                <a:latin typeface="UICTFontTextStyleBody"/>
              </a:rPr>
              <a:t>sample sizes are often too small to do properly disaggregated categories e.g. on ethnicity</a:t>
            </a:r>
          </a:p>
          <a:p>
            <a:pPr marL="342900" indent="-342900">
              <a:buFont typeface="Arial" panose="020B0604020202020204" pitchFamily="34" charset="0"/>
              <a:buChar char="•"/>
            </a:pPr>
            <a:r>
              <a:rPr lang="en-US" sz="2200" b="0" i="0" dirty="0">
                <a:effectLst/>
                <a:latin typeface="UICTFontTextStyleBody"/>
              </a:rPr>
              <a:t>experiences and outcomes for the different subgroups of minoritized groups make that particular aggregation highly problematic (and in some circumstances actively misleading)</a:t>
            </a:r>
            <a:endParaRPr lang="en-US" sz="2200" dirty="0">
              <a:latin typeface="UICTFontTextStyleBody"/>
            </a:endParaRPr>
          </a:p>
          <a:p>
            <a:endParaRPr lang="en-US" sz="2200" b="0" i="0" dirty="0">
              <a:effectLst/>
              <a:latin typeface="UICTFontTextStyleBody"/>
            </a:endParaRPr>
          </a:p>
          <a:p>
            <a:r>
              <a:rPr lang="en-US" sz="2200" dirty="0">
                <a:latin typeface="UICTFontTextStyleBody"/>
              </a:rPr>
              <a:t>Policy and regulatory challenge</a:t>
            </a:r>
          </a:p>
          <a:p>
            <a:pPr marL="342900" indent="-342900">
              <a:buFont typeface="Arial" panose="020B0604020202020204" pitchFamily="34" charset="0"/>
              <a:buChar char="•"/>
            </a:pPr>
            <a:r>
              <a:rPr lang="en-US" sz="2200" b="0" i="0" dirty="0">
                <a:effectLst/>
                <a:latin typeface="UICTFontTextStyleBody"/>
              </a:rPr>
              <a:t>Need for Type 3 causal evidence in evaluation of access to higher education</a:t>
            </a:r>
          </a:p>
          <a:p>
            <a:endParaRPr lang="en-US" sz="2200" dirty="0">
              <a:latin typeface="UICTFontTextStyleBody"/>
            </a:endParaRPr>
          </a:p>
          <a:p>
            <a:r>
              <a:rPr lang="en-US" sz="2200" b="0" i="0" dirty="0">
                <a:effectLst/>
                <a:latin typeface="UICTFontTextStyleBody"/>
              </a:rPr>
              <a:t>Tensions </a:t>
            </a:r>
          </a:p>
          <a:p>
            <a:pPr marL="342900" indent="-342900">
              <a:buFont typeface="Arial" panose="020B0604020202020204" pitchFamily="34" charset="0"/>
              <a:buChar char="•"/>
            </a:pPr>
            <a:r>
              <a:rPr lang="en-US" sz="2200" b="0" i="0" dirty="0">
                <a:effectLst/>
                <a:latin typeface="UICTFontTextStyleBody"/>
              </a:rPr>
              <a:t>the need for some aggregation (otherwise we risk groups being effectively erased from analyses altogether) </a:t>
            </a:r>
          </a:p>
          <a:p>
            <a:pPr marL="342900" indent="-342900">
              <a:buFont typeface="Arial" panose="020B0604020202020204" pitchFamily="34" charset="0"/>
              <a:buChar char="•"/>
            </a:pPr>
            <a:r>
              <a:rPr lang="en-US" sz="2200" b="0" i="0" dirty="0">
                <a:effectLst/>
                <a:latin typeface="UICTFontTextStyleBody"/>
              </a:rPr>
              <a:t>meaningful categories If the conversation turns technical, I would be interested in people's views on practical questions like how much do nonparametric or Bayesian approaches help in reality?</a:t>
            </a:r>
            <a:endParaRPr lang="en-US" sz="2200" dirty="0">
              <a:effectLst/>
              <a:latin typeface=".AppleSystemUIFont"/>
            </a:endParaRPr>
          </a:p>
          <a:p>
            <a:endParaRPr lang="en-US" dirty="0"/>
          </a:p>
        </p:txBody>
      </p:sp>
      <p:sp>
        <p:nvSpPr>
          <p:cNvPr id="4" name="Date Placeholder 3">
            <a:extLst>
              <a:ext uri="{FF2B5EF4-FFF2-40B4-BE49-F238E27FC236}">
                <a16:creationId xmlns:a16="http://schemas.microsoft.com/office/drawing/2014/main" id="{58212DD3-6B60-FA1E-8850-B25716EBEAED}"/>
              </a:ext>
            </a:extLst>
          </p:cNvPr>
          <p:cNvSpPr>
            <a:spLocks noGrp="1"/>
          </p:cNvSpPr>
          <p:nvPr>
            <p:ph type="dt" sz="half" idx="10"/>
          </p:nvPr>
        </p:nvSpPr>
        <p:spPr/>
        <p:txBody>
          <a:bodyPr/>
          <a:lstStyle/>
          <a:p>
            <a:fld id="{3B1FCF4D-4742-A748-8F87-92C2A64C3073}" type="datetime1">
              <a:rPr lang="en-US" smtClean="0"/>
              <a:t>7/18/2025</a:t>
            </a:fld>
            <a:endParaRPr lang="en-US" dirty="0"/>
          </a:p>
        </p:txBody>
      </p:sp>
      <p:sp>
        <p:nvSpPr>
          <p:cNvPr id="6" name="Slide Number Placeholder 5">
            <a:extLst>
              <a:ext uri="{FF2B5EF4-FFF2-40B4-BE49-F238E27FC236}">
                <a16:creationId xmlns:a16="http://schemas.microsoft.com/office/drawing/2014/main" id="{43215CE9-0810-DFEB-51D9-DF66E5605DF9}"/>
              </a:ext>
            </a:extLst>
          </p:cNvPr>
          <p:cNvSpPr>
            <a:spLocks noGrp="1"/>
          </p:cNvSpPr>
          <p:nvPr>
            <p:ph type="sldNum" sz="quarter" idx="12"/>
          </p:nvPr>
        </p:nvSpPr>
        <p:spPr/>
        <p:txBody>
          <a:bodyPr/>
          <a:lstStyle/>
          <a:p>
            <a:fld id="{8A04D54F-FA85-F344-8424-FB00D2AE8D01}" type="slidenum">
              <a:rPr lang="en-US" smtClean="0"/>
              <a:pPr/>
              <a:t>5</a:t>
            </a:fld>
            <a:endParaRPr lang="en-US" dirty="0"/>
          </a:p>
        </p:txBody>
      </p:sp>
    </p:spTree>
    <p:extLst>
      <p:ext uri="{BB962C8B-B14F-4D97-AF65-F5344CB8AC3E}">
        <p14:creationId xmlns:p14="http://schemas.microsoft.com/office/powerpoint/2010/main" val="170261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23ABA-EB72-FF68-BF2E-77EF0EAAF6B2}"/>
              </a:ext>
            </a:extLst>
          </p:cNvPr>
          <p:cNvSpPr>
            <a:spLocks noGrp="1"/>
          </p:cNvSpPr>
          <p:nvPr>
            <p:ph type="title"/>
          </p:nvPr>
        </p:nvSpPr>
        <p:spPr/>
        <p:txBody>
          <a:bodyPr/>
          <a:lstStyle/>
          <a:p>
            <a:r>
              <a:rPr lang="en-GB" dirty="0"/>
              <a:t>Technical opportunities</a:t>
            </a:r>
          </a:p>
        </p:txBody>
      </p:sp>
      <p:sp>
        <p:nvSpPr>
          <p:cNvPr id="3" name="Content Placeholder 2">
            <a:extLst>
              <a:ext uri="{FF2B5EF4-FFF2-40B4-BE49-F238E27FC236}">
                <a16:creationId xmlns:a16="http://schemas.microsoft.com/office/drawing/2014/main" id="{AC7C8CE3-B14D-DEB7-72D6-66D1D64850B7}"/>
              </a:ext>
            </a:extLst>
          </p:cNvPr>
          <p:cNvSpPr>
            <a:spLocks noGrp="1"/>
          </p:cNvSpPr>
          <p:nvPr>
            <p:ph idx="1"/>
          </p:nvPr>
        </p:nvSpPr>
        <p:spPr/>
        <p:txBody>
          <a:bodyPr/>
          <a:lstStyle/>
          <a:p>
            <a:pPr marL="342900" indent="-342900">
              <a:buFont typeface="Arial" panose="020B0604020202020204" pitchFamily="34" charset="0"/>
              <a:buChar char="•"/>
            </a:pPr>
            <a:r>
              <a:rPr lang="en-US" sz="3200" dirty="0">
                <a:latin typeface="UICTFontTextStyleBody"/>
              </a:rPr>
              <a:t>How much do nonparametric or Bayesian approaches help in reality?</a:t>
            </a:r>
          </a:p>
          <a:p>
            <a:pPr marL="342900" indent="-342900">
              <a:buFont typeface="Arial" panose="020B0604020202020204" pitchFamily="34" charset="0"/>
              <a:buChar char="•"/>
            </a:pPr>
            <a:endParaRPr lang="en-US" sz="3200" dirty="0">
              <a:latin typeface="UICTFontTextStyleBody"/>
            </a:endParaRPr>
          </a:p>
          <a:p>
            <a:pPr marL="342900" indent="-342900">
              <a:buFont typeface="Arial" panose="020B0604020202020204" pitchFamily="34" charset="0"/>
              <a:buChar char="•"/>
            </a:pPr>
            <a:r>
              <a:rPr lang="en-US" sz="3200" dirty="0">
                <a:latin typeface="UICTFontTextStyleBody"/>
              </a:rPr>
              <a:t>Cluster analysis then search for </a:t>
            </a:r>
            <a:r>
              <a:rPr lang="en-US" sz="3200" dirty="0" err="1">
                <a:latin typeface="UICTFontTextStyleBody"/>
              </a:rPr>
              <a:t>minoritised</a:t>
            </a:r>
            <a:r>
              <a:rPr lang="en-US" sz="3200" dirty="0">
                <a:latin typeface="UICTFontTextStyleBody"/>
              </a:rPr>
              <a:t> individuals</a:t>
            </a:r>
          </a:p>
          <a:p>
            <a:pPr marL="342900" indent="-342900">
              <a:buFont typeface="Arial" panose="020B0604020202020204" pitchFamily="34" charset="0"/>
              <a:buChar char="•"/>
            </a:pPr>
            <a:endParaRPr lang="en-US" sz="3200" dirty="0">
              <a:latin typeface="UICTFontTextStyleBody"/>
            </a:endParaRPr>
          </a:p>
          <a:p>
            <a:pPr marL="342900" indent="-342900">
              <a:buFont typeface="Arial" panose="020B0604020202020204" pitchFamily="34" charset="0"/>
              <a:buChar char="•"/>
            </a:pPr>
            <a:r>
              <a:rPr lang="en-US" sz="3200" dirty="0">
                <a:latin typeface="UICTFontTextStyleBody"/>
              </a:rPr>
              <a:t>Tracking individuals against the norm, mean or quintiles</a:t>
            </a:r>
            <a:endParaRPr lang="en-US" sz="3200" dirty="0">
              <a:latin typeface=".AppleSystemUIFont"/>
            </a:endParaRPr>
          </a:p>
          <a:p>
            <a:endParaRPr lang="en-GB" dirty="0"/>
          </a:p>
        </p:txBody>
      </p:sp>
      <p:sp>
        <p:nvSpPr>
          <p:cNvPr id="4" name="Date Placeholder 3">
            <a:extLst>
              <a:ext uri="{FF2B5EF4-FFF2-40B4-BE49-F238E27FC236}">
                <a16:creationId xmlns:a16="http://schemas.microsoft.com/office/drawing/2014/main" id="{4C7FFE55-F7A6-78DD-441B-1B82B1B92948}"/>
              </a:ext>
            </a:extLst>
          </p:cNvPr>
          <p:cNvSpPr>
            <a:spLocks noGrp="1"/>
          </p:cNvSpPr>
          <p:nvPr>
            <p:ph type="dt" sz="half" idx="10"/>
          </p:nvPr>
        </p:nvSpPr>
        <p:spPr/>
        <p:txBody>
          <a:bodyPr/>
          <a:lstStyle/>
          <a:p>
            <a:fld id="{C53E872A-6893-4DD9-849A-AD716F9E87C5}" type="datetime1">
              <a:rPr lang="en-US" smtClean="0"/>
              <a:t>7/18/2025</a:t>
            </a:fld>
            <a:endParaRPr lang="en-US" dirty="0"/>
          </a:p>
        </p:txBody>
      </p:sp>
      <p:sp>
        <p:nvSpPr>
          <p:cNvPr id="5" name="Footer Placeholder 4">
            <a:extLst>
              <a:ext uri="{FF2B5EF4-FFF2-40B4-BE49-F238E27FC236}">
                <a16:creationId xmlns:a16="http://schemas.microsoft.com/office/drawing/2014/main" id="{38B18CFE-9AFB-3D63-E588-2B38FB79E9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E3B261-B90F-9658-40A0-EEAC1C703D55}"/>
              </a:ext>
            </a:extLst>
          </p:cNvPr>
          <p:cNvSpPr>
            <a:spLocks noGrp="1"/>
          </p:cNvSpPr>
          <p:nvPr>
            <p:ph type="sldNum" sz="quarter" idx="12"/>
          </p:nvPr>
        </p:nvSpPr>
        <p:spPr/>
        <p:txBody>
          <a:bodyPr/>
          <a:lstStyle/>
          <a:p>
            <a:fld id="{8A04D54F-FA85-F344-8424-FB00D2AE8D01}" type="slidenum">
              <a:rPr lang="en-US" smtClean="0"/>
              <a:pPr/>
              <a:t>6</a:t>
            </a:fld>
            <a:endParaRPr lang="en-US" dirty="0"/>
          </a:p>
        </p:txBody>
      </p:sp>
    </p:spTree>
    <p:extLst>
      <p:ext uri="{BB962C8B-B14F-4D97-AF65-F5344CB8AC3E}">
        <p14:creationId xmlns:p14="http://schemas.microsoft.com/office/powerpoint/2010/main" val="26962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E40D-1575-69EF-427D-02E9032F4265}"/>
              </a:ext>
            </a:extLst>
          </p:cNvPr>
          <p:cNvSpPr>
            <a:spLocks noGrp="1"/>
          </p:cNvSpPr>
          <p:nvPr>
            <p:ph type="title"/>
          </p:nvPr>
        </p:nvSpPr>
        <p:spPr/>
        <p:txBody>
          <a:bodyPr/>
          <a:lstStyle/>
          <a:p>
            <a:r>
              <a:rPr lang="en-GB" dirty="0"/>
              <a:t>Further discussion questions</a:t>
            </a:r>
          </a:p>
        </p:txBody>
      </p:sp>
      <p:sp>
        <p:nvSpPr>
          <p:cNvPr id="3" name="Content Placeholder 2">
            <a:extLst>
              <a:ext uri="{FF2B5EF4-FFF2-40B4-BE49-F238E27FC236}">
                <a16:creationId xmlns:a16="http://schemas.microsoft.com/office/drawing/2014/main" id="{2DD9778F-FA6E-A191-DE80-BAAB5B7C62AF}"/>
              </a:ext>
            </a:extLst>
          </p:cNvPr>
          <p:cNvSpPr>
            <a:spLocks noGrp="1"/>
          </p:cNvSpPr>
          <p:nvPr>
            <p:ph idx="1"/>
          </p:nvPr>
        </p:nvSpPr>
        <p:spPr/>
        <p:txBody>
          <a:bodyPr/>
          <a:lstStyle/>
          <a:p>
            <a:pPr lvl="0">
              <a:lnSpc>
                <a:spcPct val="107000"/>
              </a:lnSpc>
              <a:tabLst>
                <a:tab pos="1543050" algn="l"/>
              </a:tabLst>
            </a:pPr>
            <a:r>
              <a:rPr lang="en-GB" sz="2200" dirty="0">
                <a:latin typeface="Calibri" panose="020F0502020204030204" pitchFamily="34" charset="0"/>
                <a:ea typeface="Calibri" panose="020F0502020204030204" pitchFamily="34" charset="0"/>
                <a:cs typeface="Calibri" panose="020F0502020204030204" pitchFamily="34" charset="0"/>
              </a:rPr>
              <a:t>Aim to r</a:t>
            </a:r>
            <a:r>
              <a:rPr lang="en-GB" sz="2200" dirty="0">
                <a:effectLst/>
                <a:latin typeface="Calibri" panose="020F0502020204030204" pitchFamily="34" charset="0"/>
                <a:ea typeface="Calibri" panose="020F0502020204030204" pitchFamily="34" charset="0"/>
                <a:cs typeface="Calibri" panose="020F0502020204030204" pitchFamily="34" charset="0"/>
              </a:rPr>
              <a:t>aise awareness of the challenge of small numbers in EDI work</a:t>
            </a:r>
          </a:p>
          <a:p>
            <a:pPr marL="342900" lvl="0" indent="-342900">
              <a:lnSpc>
                <a:spcPct val="107000"/>
              </a:lnSpc>
              <a:buFont typeface="Symbol" panose="05050102010706020507" pitchFamily="18" charset="2"/>
              <a:buChar char=""/>
              <a:tabLst>
                <a:tab pos="1543050" algn="l"/>
              </a:tabLst>
            </a:pPr>
            <a:endParaRPr lang="en-GB" sz="22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tabLst>
                <a:tab pos="1543050" algn="l"/>
              </a:tabLst>
            </a:pPr>
            <a:r>
              <a:rPr lang="en-GB" sz="2200" dirty="0">
                <a:latin typeface="Calibri" panose="020F0502020204030204" pitchFamily="34" charset="0"/>
                <a:ea typeface="Calibri" panose="020F0502020204030204" pitchFamily="34" charset="0"/>
                <a:cs typeface="Calibri" panose="020F0502020204030204" pitchFamily="34" charset="0"/>
              </a:rPr>
              <a:t>Understanding the problem:</a:t>
            </a:r>
          </a:p>
          <a:p>
            <a:pPr marL="285750" indent="-285750">
              <a:lnSpc>
                <a:spcPct val="107000"/>
              </a:lnSpc>
              <a:buFont typeface="Arial" panose="020B0604020202020204" pitchFamily="34" charset="0"/>
              <a:buChar char="•"/>
              <a:tabLst>
                <a:tab pos="1543050" algn="l"/>
              </a:tabLst>
            </a:pPr>
            <a:r>
              <a:rPr lang="en-GB" sz="2200" dirty="0">
                <a:effectLst/>
                <a:latin typeface="Calibri" panose="020F0502020204030204" pitchFamily="34" charset="0"/>
                <a:ea typeface="Calibri" panose="020F0502020204030204" pitchFamily="34" charset="0"/>
                <a:cs typeface="Calibri" panose="020F0502020204030204" pitchFamily="34" charset="0"/>
              </a:rPr>
              <a:t> What are some of the definitional and monitoring challenges of micro </a:t>
            </a:r>
            <a:r>
              <a:rPr lang="en-GB" sz="2200" dirty="0" err="1">
                <a:effectLst/>
                <a:latin typeface="Calibri" panose="020F0502020204030204" pitchFamily="34" charset="0"/>
                <a:ea typeface="Calibri" panose="020F0502020204030204" pitchFamily="34" charset="0"/>
                <a:cs typeface="Calibri" panose="020F0502020204030204" pitchFamily="34" charset="0"/>
              </a:rPr>
              <a:t>minoritised</a:t>
            </a:r>
            <a:r>
              <a:rPr lang="en-GB" sz="2200" dirty="0">
                <a:effectLst/>
                <a:latin typeface="Calibri" panose="020F0502020204030204" pitchFamily="34" charset="0"/>
                <a:ea typeface="Calibri" panose="020F0502020204030204" pitchFamily="34" charset="0"/>
                <a:cs typeface="Calibri" panose="020F0502020204030204" pitchFamily="34" charset="0"/>
              </a:rPr>
              <a:t> </a:t>
            </a:r>
            <a:r>
              <a:rPr lang="en-GB" sz="2200" dirty="0">
                <a:latin typeface="Calibri" panose="020F0502020204030204" pitchFamily="34" charset="0"/>
                <a:ea typeface="Calibri" panose="020F0502020204030204" pitchFamily="34" charset="0"/>
                <a:cs typeface="Calibri" panose="020F0502020204030204" pitchFamily="34" charset="0"/>
              </a:rPr>
              <a:t>students? </a:t>
            </a:r>
          </a:p>
          <a:p>
            <a:pPr marL="285750" indent="-285750">
              <a:lnSpc>
                <a:spcPct val="107000"/>
              </a:lnSpc>
              <a:buFont typeface="Arial" panose="020B0604020202020204" pitchFamily="34" charset="0"/>
              <a:buChar char="•"/>
              <a:tabLst>
                <a:tab pos="1543050" algn="l"/>
              </a:tabLst>
            </a:pPr>
            <a:r>
              <a:rPr lang="en-GB" sz="2200" dirty="0">
                <a:latin typeface="Calibri" panose="020F0502020204030204" pitchFamily="34" charset="0"/>
                <a:ea typeface="Calibri" panose="020F0502020204030204" pitchFamily="34" charset="0"/>
                <a:cs typeface="Calibri" panose="020F0502020204030204" pitchFamily="34" charset="0"/>
              </a:rPr>
              <a:t> What are legal and ethical considerations?</a:t>
            </a: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tabLst>
                <a:tab pos="1543050" algn="l"/>
              </a:tabLst>
            </a:pPr>
            <a:endParaRPr lang="en-GB" sz="2200" dirty="0">
              <a:effectLst/>
              <a:latin typeface="Calibri" panose="020F0502020204030204" pitchFamily="34" charset="0"/>
              <a:ea typeface="Calibri" panose="020F0502020204030204" pitchFamily="34" charset="0"/>
              <a:cs typeface="Calibri" panose="020F0502020204030204" pitchFamily="34" charset="0"/>
            </a:endParaRPr>
          </a:p>
          <a:p>
            <a:pPr lvl="0">
              <a:lnSpc>
                <a:spcPct val="107000"/>
              </a:lnSpc>
              <a:tabLst>
                <a:tab pos="1543050" algn="l"/>
              </a:tabLst>
            </a:pPr>
            <a:endParaRPr lang="en-GB" sz="22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tabLst>
                <a:tab pos="1543050" algn="l"/>
              </a:tabLst>
            </a:pPr>
            <a:r>
              <a:rPr lang="en-GB" sz="2200" dirty="0">
                <a:effectLst/>
                <a:latin typeface="Calibri" panose="020F0502020204030204" pitchFamily="34" charset="0"/>
                <a:ea typeface="Calibri" panose="020F0502020204030204" pitchFamily="34" charset="0"/>
                <a:cs typeface="Calibri" panose="020F0502020204030204" pitchFamily="34" charset="0"/>
              </a:rPr>
              <a:t>Dealing with the problem:</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buFont typeface="Arial" panose="020B0604020202020204" pitchFamily="34" charset="0"/>
              <a:buChar char="•"/>
              <a:tabLst>
                <a:tab pos="1543050" algn="l"/>
              </a:tabLst>
            </a:pPr>
            <a:r>
              <a:rPr lang="en-GB" sz="2200" dirty="0">
                <a:effectLst/>
                <a:latin typeface="Calibri" panose="020F0502020204030204" pitchFamily="34" charset="0"/>
                <a:ea typeface="Calibri" panose="020F0502020204030204" pitchFamily="34" charset="0"/>
                <a:cs typeface="Calibri" panose="020F0502020204030204" pitchFamily="34" charset="0"/>
              </a:rPr>
              <a:t>  What are some of the methodological</a:t>
            </a:r>
            <a:r>
              <a:rPr lang="en-GB" sz="2200" dirty="0">
                <a:latin typeface="Calibri" panose="020F0502020204030204" pitchFamily="34" charset="0"/>
                <a:ea typeface="Calibri" panose="020F0502020204030204" pitchFamily="34" charset="0"/>
                <a:cs typeface="Calibri" panose="020F0502020204030204" pitchFamily="34" charset="0"/>
              </a:rPr>
              <a:t>,</a:t>
            </a:r>
            <a:r>
              <a:rPr lang="en-GB" sz="2200" dirty="0">
                <a:effectLst/>
                <a:latin typeface="Calibri" panose="020F0502020204030204" pitchFamily="34" charset="0"/>
                <a:ea typeface="Calibri" panose="020F0502020204030204" pitchFamily="34" charset="0"/>
                <a:cs typeface="Calibri" panose="020F0502020204030204" pitchFamily="34" charset="0"/>
              </a:rPr>
              <a:t> statistical and measurement challenges?</a:t>
            </a:r>
          </a:p>
          <a:p>
            <a:pPr marL="285750" lvl="0" indent="-285750">
              <a:lnSpc>
                <a:spcPct val="107000"/>
              </a:lnSpc>
              <a:buFont typeface="Arial" panose="020B0604020202020204" pitchFamily="34" charset="0"/>
              <a:buChar char="•"/>
              <a:tabLst>
                <a:tab pos="1543050" algn="l"/>
              </a:tabLst>
            </a:pPr>
            <a:endParaRPr lang="en-GB" sz="22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tabLst>
                <a:tab pos="1543050" algn="l"/>
              </a:tabLst>
            </a:pPr>
            <a:r>
              <a:rPr lang="en-GB" sz="2200" dirty="0">
                <a:effectLst/>
                <a:latin typeface="Calibri" panose="020F0502020204030204" pitchFamily="34" charset="0"/>
                <a:ea typeface="Calibri" panose="020F0502020204030204" pitchFamily="34" charset="0"/>
                <a:cs typeface="Calibri" panose="020F0502020204030204" pitchFamily="34" charset="0"/>
              </a:rPr>
              <a:t>Collaboration going forward:</a:t>
            </a:r>
          </a:p>
          <a:p>
            <a:pPr marL="342900" lvl="0" indent="-342900">
              <a:lnSpc>
                <a:spcPct val="107000"/>
              </a:lnSpc>
              <a:buFont typeface="Symbol" panose="05050102010706020507" pitchFamily="18" charset="2"/>
              <a:buChar char=""/>
              <a:tabLst>
                <a:tab pos="1543050" algn="l"/>
              </a:tabLst>
            </a:pPr>
            <a:endParaRPr lang="en-GB" sz="2200" dirty="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07000"/>
              </a:lnSpc>
              <a:spcAft>
                <a:spcPts val="800"/>
              </a:spcAft>
              <a:buFont typeface="Arial" panose="020B0604020202020204" pitchFamily="34" charset="0"/>
              <a:buChar char="•"/>
              <a:tabLst>
                <a:tab pos="1543050" algn="l"/>
              </a:tabLst>
            </a:pPr>
            <a:r>
              <a:rPr lang="en-GB" sz="2200" dirty="0">
                <a:effectLst/>
                <a:latin typeface="Calibri" panose="020F0502020204030204" pitchFamily="34" charset="0"/>
                <a:ea typeface="Calibri" panose="020F0502020204030204" pitchFamily="34" charset="0"/>
                <a:cs typeface="Calibri" panose="020F0502020204030204" pitchFamily="34" charset="0"/>
              </a:rPr>
              <a:t> What are some proposed solutions for methodological, legal, ethical and practical challenges?</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Date Placeholder 3">
            <a:extLst>
              <a:ext uri="{FF2B5EF4-FFF2-40B4-BE49-F238E27FC236}">
                <a16:creationId xmlns:a16="http://schemas.microsoft.com/office/drawing/2014/main" id="{33FCD952-2AC3-9786-7DAF-CFFE70A73735}"/>
              </a:ext>
            </a:extLst>
          </p:cNvPr>
          <p:cNvSpPr>
            <a:spLocks noGrp="1"/>
          </p:cNvSpPr>
          <p:nvPr>
            <p:ph type="dt" sz="half" idx="10"/>
          </p:nvPr>
        </p:nvSpPr>
        <p:spPr/>
        <p:txBody>
          <a:bodyPr/>
          <a:lstStyle/>
          <a:p>
            <a:fld id="{9F3C9C8D-FCC8-4424-8F9C-E27706A5E476}" type="datetime1">
              <a:rPr lang="en-US" smtClean="0"/>
              <a:t>7/18/2025</a:t>
            </a:fld>
            <a:endParaRPr lang="en-US" dirty="0"/>
          </a:p>
        </p:txBody>
      </p:sp>
      <p:sp>
        <p:nvSpPr>
          <p:cNvPr id="6" name="Slide Number Placeholder 5">
            <a:extLst>
              <a:ext uri="{FF2B5EF4-FFF2-40B4-BE49-F238E27FC236}">
                <a16:creationId xmlns:a16="http://schemas.microsoft.com/office/drawing/2014/main" id="{68475563-EF6C-A17B-D1B4-90A66426506B}"/>
              </a:ext>
            </a:extLst>
          </p:cNvPr>
          <p:cNvSpPr>
            <a:spLocks noGrp="1"/>
          </p:cNvSpPr>
          <p:nvPr>
            <p:ph type="sldNum" sz="quarter" idx="12"/>
          </p:nvPr>
        </p:nvSpPr>
        <p:spPr/>
        <p:txBody>
          <a:bodyPr/>
          <a:lstStyle/>
          <a:p>
            <a:fld id="{8A04D54F-FA85-F344-8424-FB00D2AE8D01}" type="slidenum">
              <a:rPr lang="en-US" smtClean="0"/>
              <a:pPr/>
              <a:t>7</a:t>
            </a:fld>
            <a:endParaRPr lang="en-US" dirty="0"/>
          </a:p>
        </p:txBody>
      </p:sp>
    </p:spTree>
    <p:extLst>
      <p:ext uri="{BB962C8B-B14F-4D97-AF65-F5344CB8AC3E}">
        <p14:creationId xmlns:p14="http://schemas.microsoft.com/office/powerpoint/2010/main" val="1008138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309812" y="2234029"/>
            <a:ext cx="8575901" cy="638175"/>
          </a:xfrm>
        </p:spPr>
        <p:txBody>
          <a:bodyPr/>
          <a:lstStyle/>
          <a:p>
            <a:pPr eaLnBrk="1" hangingPunct="1"/>
            <a:r>
              <a:rPr lang="en-GB" altLang="en-US" sz="4200" dirty="0"/>
              <a:t>Thank you!</a:t>
            </a:r>
            <a:br>
              <a:rPr lang="en-GB" altLang="en-US" sz="4200" dirty="0"/>
            </a:br>
            <a:br>
              <a:rPr lang="en-GB" altLang="en-US" sz="4200" dirty="0"/>
            </a:br>
            <a:r>
              <a:rPr lang="en-GB" altLang="en-US" sz="3600" dirty="0"/>
              <a:t>Professor Camille Kandiko Howson</a:t>
            </a:r>
            <a:br>
              <a:rPr lang="en-GB" altLang="en-US" sz="3600" dirty="0"/>
            </a:br>
            <a:r>
              <a:rPr lang="en-GB" altLang="en-US" sz="3600" dirty="0"/>
              <a:t>c.howson@imperial.ac.uk</a:t>
            </a:r>
            <a:br>
              <a:rPr lang="en-GB" altLang="en-US" sz="3600" dirty="0"/>
            </a:br>
            <a:r>
              <a:rPr lang="en-GB" altLang="en-US" sz="3600" dirty="0"/>
              <a:t>@cbkandiko</a:t>
            </a:r>
            <a:endParaRPr lang="en-GB" altLang="en-US" sz="4200" dirty="0"/>
          </a:p>
        </p:txBody>
      </p:sp>
      <p:sp>
        <p:nvSpPr>
          <p:cNvPr id="3" name="Title 1">
            <a:extLst>
              <a:ext uri="{FF2B5EF4-FFF2-40B4-BE49-F238E27FC236}">
                <a16:creationId xmlns:a16="http://schemas.microsoft.com/office/drawing/2014/main" id="{EDEE60D5-143D-81B3-313A-5BC119C53881}"/>
              </a:ext>
            </a:extLst>
          </p:cNvPr>
          <p:cNvSpPr txBox="1">
            <a:spLocks/>
          </p:cNvSpPr>
          <p:nvPr/>
        </p:nvSpPr>
        <p:spPr>
          <a:xfrm>
            <a:off x="325800" y="252000"/>
            <a:ext cx="11540763" cy="378044"/>
          </a:xfrm>
          <a:prstGeom prst="rect">
            <a:avLst/>
          </a:prstGeom>
        </p:spPr>
        <p:txBody>
          <a:bodyPr vert="horz" lIns="0" tIns="0" rIns="0" bIns="0" rtlCol="0" anchor="t">
            <a:noAutofit/>
          </a:bodyPr>
          <a:lstStyle>
            <a:lvl1pPr algn="l" defTabSz="685765" rtl="0" eaLnBrk="1" latinLnBrk="0" hangingPunct="1">
              <a:lnSpc>
                <a:spcPct val="90000"/>
              </a:lnSpc>
              <a:spcBef>
                <a:spcPct val="0"/>
              </a:spcBef>
              <a:buNone/>
              <a:defRPr sz="2600" b="1" kern="1200">
                <a:solidFill>
                  <a:schemeClr val="accent1"/>
                </a:solidFill>
                <a:latin typeface="+mj-lt"/>
                <a:ea typeface="+mj-ea"/>
                <a:cs typeface="+mj-cs"/>
              </a:defRPr>
            </a:lvl1pPr>
          </a:lstStyle>
          <a:p>
            <a:r>
              <a:rPr lang="en-GB" sz="4000" dirty="0"/>
              <a:t>Questions?</a:t>
            </a:r>
          </a:p>
        </p:txBody>
      </p:sp>
    </p:spTree>
    <p:extLst>
      <p:ext uri="{BB962C8B-B14F-4D97-AF65-F5344CB8AC3E}">
        <p14:creationId xmlns:p14="http://schemas.microsoft.com/office/powerpoint/2010/main" val="3968376717"/>
      </p:ext>
    </p:extLst>
  </p:cSld>
  <p:clrMapOvr>
    <a:masterClrMapping/>
  </p:clrMapOvr>
</p:sld>
</file>

<file path=ppt/theme/theme1.xml><?xml version="1.0" encoding="utf-8"?>
<a:theme xmlns:a="http://schemas.openxmlformats.org/drawingml/2006/main" name="ICL PPT Theme">
  <a:themeElements>
    <a:clrScheme name="Imperial colour theme">
      <a:dk1>
        <a:sysClr val="windowText" lastClr="000000"/>
      </a:dk1>
      <a:lt1>
        <a:sysClr val="window" lastClr="FFFFFF"/>
      </a:lt1>
      <a:dk2>
        <a:srgbClr val="000080"/>
      </a:dk2>
      <a:lt2>
        <a:srgbClr val="F5F5F5"/>
      </a:lt2>
      <a:accent1>
        <a:srgbClr val="0000CD"/>
      </a:accent1>
      <a:accent2>
        <a:srgbClr val="C71585"/>
      </a:accent2>
      <a:accent3>
        <a:srgbClr val="7B68EE"/>
      </a:accent3>
      <a:accent4>
        <a:srgbClr val="FF0000"/>
      </a:accent4>
      <a:accent5>
        <a:srgbClr val="FF4500"/>
      </a:accent5>
      <a:accent6>
        <a:srgbClr val="006400"/>
      </a:accent6>
      <a:hlink>
        <a:srgbClr val="000080"/>
      </a:hlink>
      <a:folHlink>
        <a:srgbClr val="C71585"/>
      </a:folHlink>
    </a:clrScheme>
    <a:fontScheme name="Imperial College Standard Font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lnSpc>
            <a:spcPct val="105000"/>
          </a:lnSpc>
          <a:defRPr sz="1600" dirty="0">
            <a:solidFill>
              <a:schemeClr val="tx1"/>
            </a:solidFill>
          </a:defRPr>
        </a:defPPr>
      </a:lstStyle>
    </a:txDef>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Arial_ICL_PowerPoint 16_9 template.potx" id="{47D99948-E0D9-4C1F-A39D-165E0F8CBC75}" vid="{75FD84A4-9F47-408B-B36E-6A728559E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Arial_Imperial_PowerPoint 16_9 template</Template>
  <TotalTime>752</TotalTime>
  <Words>532</Words>
  <Application>Microsoft Office PowerPoint</Application>
  <PresentationFormat>Widescreen</PresentationFormat>
  <Paragraphs>67</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.AppleSystemUIFont</vt:lpstr>
      <vt:lpstr>Aptos</vt:lpstr>
      <vt:lpstr>Arial</vt:lpstr>
      <vt:lpstr>Calibri</vt:lpstr>
      <vt:lpstr>Inter Medium</vt:lpstr>
      <vt:lpstr>Symbol</vt:lpstr>
      <vt:lpstr>UICTFontTextStyleBody</vt:lpstr>
      <vt:lpstr>ICL PPT Theme</vt:lpstr>
      <vt:lpstr>Tracking micro-minorities: methodological solutions to the challenge of small numbers</vt:lpstr>
      <vt:lpstr>Context</vt:lpstr>
      <vt:lpstr>Examples of micro-minorities</vt:lpstr>
      <vt:lpstr>Monitoring and tracking for EDI</vt:lpstr>
      <vt:lpstr>National challenges in UK policy context</vt:lpstr>
      <vt:lpstr>Technical opportunities</vt:lpstr>
      <vt:lpstr>Further discussion questions</vt:lpstr>
      <vt:lpstr>Thank you!  Professor Camille Kandiko Howson c.howson@imperial.ac.uk @cbkandiko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and learning analytics to support the student experience</dc:title>
  <dc:creator>Howson, Camille Kandiko</dc:creator>
  <cp:lastModifiedBy>Howson, Camille Kandiko</cp:lastModifiedBy>
  <cp:revision>12</cp:revision>
  <dcterms:created xsi:type="dcterms:W3CDTF">2024-04-09T15:00:34Z</dcterms:created>
  <dcterms:modified xsi:type="dcterms:W3CDTF">2025-07-18T11:19:35Z</dcterms:modified>
</cp:coreProperties>
</file>