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5" r:id="rId4"/>
    <p:sldId id="281" r:id="rId5"/>
    <p:sldId id="287" r:id="rId6"/>
    <p:sldId id="288" r:id="rId7"/>
    <p:sldId id="290" r:id="rId8"/>
    <p:sldId id="289" r:id="rId9"/>
    <p:sldId id="291" r:id="rId10"/>
    <p:sldId id="294" r:id="rId11"/>
    <p:sldId id="303" r:id="rId12"/>
    <p:sldId id="310" r:id="rId13"/>
    <p:sldId id="304" r:id="rId14"/>
    <p:sldId id="298" r:id="rId15"/>
    <p:sldId id="306" r:id="rId16"/>
    <p:sldId id="299" r:id="rId17"/>
    <p:sldId id="311" r:id="rId18"/>
    <p:sldId id="312" r:id="rId19"/>
    <p:sldId id="313" r:id="rId20"/>
    <p:sldId id="31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Nájera Álvarez" initials="PNÁ" lastIdx="1" clrIdx="0">
    <p:extLst>
      <p:ext uri="{19B8F6BF-5375-455C-9EA6-DF929625EA0E}">
        <p15:presenceInfo xmlns:p15="http://schemas.microsoft.com/office/powerpoint/2012/main" userId="S::pnajera@comillas.edu::469cb821-64fd-471f-adee-fe4db161f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D7E"/>
    <a:srgbClr val="FFCC00"/>
    <a:srgbClr val="0668A9"/>
    <a:srgbClr val="EEEEEE"/>
    <a:srgbClr val="008A66"/>
    <a:srgbClr val="A30133"/>
    <a:srgbClr val="000000"/>
    <a:srgbClr val="6BAED6"/>
    <a:srgbClr val="EFF3FF"/>
    <a:srgbClr val="FF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9D270-0D19-4DED-86E1-62D8E4A650E4}" v="1598" dt="2025-07-20T09:36:19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6247" autoAdjust="0"/>
  </p:normalViewPr>
  <p:slideViewPr>
    <p:cSldViewPr snapToGrid="0" showGuides="1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Nájera Álvarez" userId="469cb821-64fd-471f-adee-fe4db161fbed" providerId="ADAL" clId="{5AD9D270-0D19-4DED-86E1-62D8E4A650E4}"/>
    <pc:docChg chg="undo custSel addSld delSld modSld sldOrd">
      <pc:chgData name="Pablo Nájera Álvarez" userId="469cb821-64fd-471f-adee-fe4db161fbed" providerId="ADAL" clId="{5AD9D270-0D19-4DED-86E1-62D8E4A650E4}" dt="2025-07-20T09:36:19.146" v="1710"/>
      <pc:docMkLst>
        <pc:docMk/>
      </pc:docMkLst>
      <pc:sldChg chg="modSp mod">
        <pc:chgData name="Pablo Nájera Álvarez" userId="469cb821-64fd-471f-adee-fe4db161fbed" providerId="ADAL" clId="{5AD9D270-0D19-4DED-86E1-62D8E4A650E4}" dt="2025-07-20T09:34:11.069" v="1708" actId="113"/>
        <pc:sldMkLst>
          <pc:docMk/>
          <pc:sldMk cId="3531607879" sldId="256"/>
        </pc:sldMkLst>
        <pc:spChg chg="mod">
          <ac:chgData name="Pablo Nájera Álvarez" userId="469cb821-64fd-471f-adee-fe4db161fbed" providerId="ADAL" clId="{5AD9D270-0D19-4DED-86E1-62D8E4A650E4}" dt="2025-07-20T09:34:11.069" v="1708" actId="113"/>
          <ac:spMkLst>
            <pc:docMk/>
            <pc:sldMk cId="3531607879" sldId="256"/>
            <ac:spMk id="7" creationId="{A365D0AF-360A-2AAB-2A97-18AC0C66969E}"/>
          </ac:spMkLst>
        </pc:spChg>
        <pc:spChg chg="mod">
          <ac:chgData name="Pablo Nájera Álvarez" userId="469cb821-64fd-471f-adee-fe4db161fbed" providerId="ADAL" clId="{5AD9D270-0D19-4DED-86E1-62D8E4A650E4}" dt="2025-07-20T09:17:29.532" v="1576" actId="403"/>
          <ac:spMkLst>
            <pc:docMk/>
            <pc:sldMk cId="3531607879" sldId="256"/>
            <ac:spMk id="8" creationId="{4075FF85-E27A-259A-1A69-66CA96E93828}"/>
          </ac:spMkLst>
        </pc:spChg>
      </pc:sldChg>
      <pc:sldChg chg="mod modShow">
        <pc:chgData name="Pablo Nájera Álvarez" userId="469cb821-64fd-471f-adee-fe4db161fbed" providerId="ADAL" clId="{5AD9D270-0D19-4DED-86E1-62D8E4A650E4}" dt="2025-07-20T08:58:56.276" v="1042" actId="729"/>
        <pc:sldMkLst>
          <pc:docMk/>
          <pc:sldMk cId="2034672225" sldId="281"/>
        </pc:sldMkLst>
      </pc:sldChg>
      <pc:sldChg chg="modSp modAnim">
        <pc:chgData name="Pablo Nájera Álvarez" userId="469cb821-64fd-471f-adee-fe4db161fbed" providerId="ADAL" clId="{5AD9D270-0D19-4DED-86E1-62D8E4A650E4}" dt="2025-07-20T08:58:14.787" v="1041"/>
        <pc:sldMkLst>
          <pc:docMk/>
          <pc:sldMk cId="3234376865" sldId="284"/>
        </pc:sldMkLst>
        <pc:spChg chg="mod">
          <ac:chgData name="Pablo Nájera Álvarez" userId="469cb821-64fd-471f-adee-fe4db161fbed" providerId="ADAL" clId="{5AD9D270-0D19-4DED-86E1-62D8E4A650E4}" dt="2025-07-18T07:10:00.329" v="84" actId="20577"/>
          <ac:spMkLst>
            <pc:docMk/>
            <pc:sldMk cId="3234376865" sldId="284"/>
            <ac:spMk id="2" creationId="{DDAE1835-8F94-83E1-47FF-683547D24911}"/>
          </ac:spMkLst>
        </pc:spChg>
      </pc:sldChg>
      <pc:sldChg chg="addSp delSp modSp mod addAnim delAnim modAnim">
        <pc:chgData name="Pablo Nájera Álvarez" userId="469cb821-64fd-471f-adee-fe4db161fbed" providerId="ADAL" clId="{5AD9D270-0D19-4DED-86E1-62D8E4A650E4}" dt="2025-07-20T09:26:08.124" v="1643"/>
        <pc:sldMkLst>
          <pc:docMk/>
          <pc:sldMk cId="1699649934" sldId="285"/>
        </pc:sldMkLst>
        <pc:spChg chg="add del">
          <ac:chgData name="Pablo Nájera Álvarez" userId="469cb821-64fd-471f-adee-fe4db161fbed" providerId="ADAL" clId="{5AD9D270-0D19-4DED-86E1-62D8E4A650E4}" dt="2025-07-20T09:20:03.549" v="1591" actId="478"/>
          <ac:spMkLst>
            <pc:docMk/>
            <pc:sldMk cId="1699649934" sldId="285"/>
            <ac:spMk id="102" creationId="{8052A0C6-48EB-7175-302D-AD622C192C3B}"/>
          </ac:spMkLst>
        </pc:spChg>
        <pc:spChg chg="add del">
          <ac:chgData name="Pablo Nájera Álvarez" userId="469cb821-64fd-471f-adee-fe4db161fbed" providerId="ADAL" clId="{5AD9D270-0D19-4DED-86E1-62D8E4A650E4}" dt="2025-07-20T09:20:03.549" v="1591" actId="478"/>
          <ac:spMkLst>
            <pc:docMk/>
            <pc:sldMk cId="1699649934" sldId="285"/>
            <ac:spMk id="103" creationId="{1DF0457A-5D4A-C76D-4F17-00674E2C421B}"/>
          </ac:spMkLst>
        </pc:spChg>
        <pc:spChg chg="add del">
          <ac:chgData name="Pablo Nájera Álvarez" userId="469cb821-64fd-471f-adee-fe4db161fbed" providerId="ADAL" clId="{5AD9D270-0D19-4DED-86E1-62D8E4A650E4}" dt="2025-07-20T09:20:03.549" v="1591" actId="478"/>
          <ac:spMkLst>
            <pc:docMk/>
            <pc:sldMk cId="1699649934" sldId="285"/>
            <ac:spMk id="104" creationId="{5A4991F8-5BCE-9C03-DB4F-C3C87D2F76FD}"/>
          </ac:spMkLst>
        </pc:spChg>
        <pc:spChg chg="add del">
          <ac:chgData name="Pablo Nájera Álvarez" userId="469cb821-64fd-471f-adee-fe4db161fbed" providerId="ADAL" clId="{5AD9D270-0D19-4DED-86E1-62D8E4A650E4}" dt="2025-07-20T09:20:03.549" v="1591" actId="478"/>
          <ac:spMkLst>
            <pc:docMk/>
            <pc:sldMk cId="1699649934" sldId="285"/>
            <ac:spMk id="163" creationId="{6BAA5EBE-36F6-CF3D-4538-F11A99915CA0}"/>
          </ac:spMkLst>
        </pc:spChg>
        <pc:spChg chg="add del">
          <ac:chgData name="Pablo Nájera Álvarez" userId="469cb821-64fd-471f-adee-fe4db161fbed" providerId="ADAL" clId="{5AD9D270-0D19-4DED-86E1-62D8E4A650E4}" dt="2025-07-20T09:20:03.549" v="1591" actId="478"/>
          <ac:spMkLst>
            <pc:docMk/>
            <pc:sldMk cId="1699649934" sldId="285"/>
            <ac:spMk id="164" creationId="{76E883DA-6DDD-68A7-B696-E75F489516DF}"/>
          </ac:spMkLst>
        </pc:spChg>
        <pc:spChg chg="add del">
          <ac:chgData name="Pablo Nájera Álvarez" userId="469cb821-64fd-471f-adee-fe4db161fbed" providerId="ADAL" clId="{5AD9D270-0D19-4DED-86E1-62D8E4A650E4}" dt="2025-07-20T09:20:03.549" v="1591" actId="478"/>
          <ac:spMkLst>
            <pc:docMk/>
            <pc:sldMk cId="1699649934" sldId="285"/>
            <ac:spMk id="165" creationId="{BD2B8C84-D593-4406-47C6-878383E4F348}"/>
          </ac:spMkLst>
        </pc:spChg>
        <pc:spChg chg="add del">
          <ac:chgData name="Pablo Nájera Álvarez" userId="469cb821-64fd-471f-adee-fe4db161fbed" providerId="ADAL" clId="{5AD9D270-0D19-4DED-86E1-62D8E4A650E4}" dt="2025-07-20T09:20:03.549" v="1591" actId="478"/>
          <ac:spMkLst>
            <pc:docMk/>
            <pc:sldMk cId="1699649934" sldId="285"/>
            <ac:spMk id="166" creationId="{21E61770-9295-4BAC-EB03-8F1AB4A9C5DC}"/>
          </ac:spMkLst>
        </pc:spChg>
        <pc:picChg chg="add del">
          <ac:chgData name="Pablo Nájera Álvarez" userId="469cb821-64fd-471f-adee-fe4db161fbed" providerId="ADAL" clId="{5AD9D270-0D19-4DED-86E1-62D8E4A650E4}" dt="2025-07-20T09:20:03.549" v="1591" actId="478"/>
          <ac:picMkLst>
            <pc:docMk/>
            <pc:sldMk cId="1699649934" sldId="285"/>
            <ac:picMk id="173" creationId="{8F61D4BC-317C-873C-C100-8BCCD918995D}"/>
          </ac:picMkLst>
        </pc:picChg>
        <pc:picChg chg="add del">
          <ac:chgData name="Pablo Nájera Álvarez" userId="469cb821-64fd-471f-adee-fe4db161fbed" providerId="ADAL" clId="{5AD9D270-0D19-4DED-86E1-62D8E4A650E4}" dt="2025-07-20T09:20:03.549" v="1591" actId="478"/>
          <ac:picMkLst>
            <pc:docMk/>
            <pc:sldMk cId="1699649934" sldId="285"/>
            <ac:picMk id="178" creationId="{01154119-BE19-2AB3-697E-7BEADF8ABE2E}"/>
          </ac:picMkLst>
        </pc:picChg>
        <pc:picChg chg="add del">
          <ac:chgData name="Pablo Nájera Álvarez" userId="469cb821-64fd-471f-adee-fe4db161fbed" providerId="ADAL" clId="{5AD9D270-0D19-4DED-86E1-62D8E4A650E4}" dt="2025-07-20T09:20:03.549" v="1591" actId="478"/>
          <ac:picMkLst>
            <pc:docMk/>
            <pc:sldMk cId="1699649934" sldId="285"/>
            <ac:picMk id="186" creationId="{AF5D328D-02AD-9B81-E150-ADCE03CB676A}"/>
          </ac:picMkLst>
        </pc:picChg>
      </pc:sldChg>
      <pc:sldChg chg="modSp modAnim">
        <pc:chgData name="Pablo Nájera Álvarez" userId="469cb821-64fd-471f-adee-fe4db161fbed" providerId="ADAL" clId="{5AD9D270-0D19-4DED-86E1-62D8E4A650E4}" dt="2025-07-20T09:36:15.421" v="1709"/>
        <pc:sldMkLst>
          <pc:docMk/>
          <pc:sldMk cId="653521115" sldId="287"/>
        </pc:sldMkLst>
        <pc:spChg chg="mod">
          <ac:chgData name="Pablo Nájera Álvarez" userId="469cb821-64fd-471f-adee-fe4db161fbed" providerId="ADAL" clId="{5AD9D270-0D19-4DED-86E1-62D8E4A650E4}" dt="2025-07-20T09:01:40.537" v="1098" actId="6549"/>
          <ac:spMkLst>
            <pc:docMk/>
            <pc:sldMk cId="653521115" sldId="287"/>
            <ac:spMk id="2" creationId="{63914BB1-D975-97BA-9FFB-D21C96C168C4}"/>
          </ac:spMkLst>
        </pc:spChg>
      </pc:sldChg>
      <pc:sldChg chg="modAnim">
        <pc:chgData name="Pablo Nájera Álvarez" userId="469cb821-64fd-471f-adee-fe4db161fbed" providerId="ADAL" clId="{5AD9D270-0D19-4DED-86E1-62D8E4A650E4}" dt="2025-07-20T09:36:19.146" v="1710"/>
        <pc:sldMkLst>
          <pc:docMk/>
          <pc:sldMk cId="2378852424" sldId="288"/>
        </pc:sldMkLst>
      </pc:sldChg>
      <pc:sldChg chg="modSp mod modAnim">
        <pc:chgData name="Pablo Nájera Álvarez" userId="469cb821-64fd-471f-adee-fe4db161fbed" providerId="ADAL" clId="{5AD9D270-0D19-4DED-86E1-62D8E4A650E4}" dt="2025-07-20T09:14:50.546" v="1556" actId="207"/>
        <pc:sldMkLst>
          <pc:docMk/>
          <pc:sldMk cId="3652794952" sldId="289"/>
        </pc:sldMkLst>
        <pc:spChg chg="mod">
          <ac:chgData name="Pablo Nájera Álvarez" userId="469cb821-64fd-471f-adee-fe4db161fbed" providerId="ADAL" clId="{5AD9D270-0D19-4DED-86E1-62D8E4A650E4}" dt="2025-07-20T09:14:22.715" v="1547" actId="1035"/>
          <ac:spMkLst>
            <pc:docMk/>
            <pc:sldMk cId="3652794952" sldId="289"/>
            <ac:spMk id="9" creationId="{0D927D00-2180-42B6-B683-0AACB11AF967}"/>
          </ac:spMkLst>
        </pc:spChg>
        <pc:spChg chg="mod">
          <ac:chgData name="Pablo Nájera Álvarez" userId="469cb821-64fd-471f-adee-fe4db161fbed" providerId="ADAL" clId="{5AD9D270-0D19-4DED-86E1-62D8E4A650E4}" dt="2025-07-20T09:14:22.715" v="1547" actId="1035"/>
          <ac:spMkLst>
            <pc:docMk/>
            <pc:sldMk cId="3652794952" sldId="289"/>
            <ac:spMk id="10" creationId="{92844BF4-3B14-4EF3-A8BE-DEE62257287D}"/>
          </ac:spMkLst>
        </pc:spChg>
        <pc:spChg chg="mod">
          <ac:chgData name="Pablo Nájera Álvarez" userId="469cb821-64fd-471f-adee-fe4db161fbed" providerId="ADAL" clId="{5AD9D270-0D19-4DED-86E1-62D8E4A650E4}" dt="2025-07-20T09:14:22.715" v="1547" actId="1035"/>
          <ac:spMkLst>
            <pc:docMk/>
            <pc:sldMk cId="3652794952" sldId="289"/>
            <ac:spMk id="11" creationId="{ADAD6F08-AC8D-4D59-9BCE-99D3AA3A19F7}"/>
          </ac:spMkLst>
        </pc:spChg>
        <pc:spChg chg="mod">
          <ac:chgData name="Pablo Nájera Álvarez" userId="469cb821-64fd-471f-adee-fe4db161fbed" providerId="ADAL" clId="{5AD9D270-0D19-4DED-86E1-62D8E4A650E4}" dt="2025-07-20T09:14:22.715" v="1547" actId="1035"/>
          <ac:spMkLst>
            <pc:docMk/>
            <pc:sldMk cId="3652794952" sldId="289"/>
            <ac:spMk id="12" creationId="{2717BCD7-CD69-4524-8EE5-9BF8996FFB0B}"/>
          </ac:spMkLst>
        </pc:spChg>
        <pc:spChg chg="mod">
          <ac:chgData name="Pablo Nájera Álvarez" userId="469cb821-64fd-471f-adee-fe4db161fbed" providerId="ADAL" clId="{5AD9D270-0D19-4DED-86E1-62D8E4A650E4}" dt="2025-07-20T09:14:45.566" v="1552" actId="113"/>
          <ac:spMkLst>
            <pc:docMk/>
            <pc:sldMk cId="3652794952" sldId="289"/>
            <ac:spMk id="15" creationId="{F6593331-1B5C-4C33-9A62-2E11484C1224}"/>
          </ac:spMkLst>
        </pc:spChg>
        <pc:spChg chg="mod">
          <ac:chgData name="Pablo Nájera Álvarez" userId="469cb821-64fd-471f-adee-fe4db161fbed" providerId="ADAL" clId="{5AD9D270-0D19-4DED-86E1-62D8E4A650E4}" dt="2025-07-20T09:14:43.798" v="1551" actId="113"/>
          <ac:spMkLst>
            <pc:docMk/>
            <pc:sldMk cId="3652794952" sldId="289"/>
            <ac:spMk id="20" creationId="{C7D97151-C36B-4C26-BC26-8DC690D070FB}"/>
          </ac:spMkLst>
        </pc:spChg>
        <pc:spChg chg="mod">
          <ac:chgData name="Pablo Nájera Álvarez" userId="469cb821-64fd-471f-adee-fe4db161fbed" providerId="ADAL" clId="{5AD9D270-0D19-4DED-86E1-62D8E4A650E4}" dt="2025-07-20T09:14:48.354" v="1554" actId="207"/>
          <ac:spMkLst>
            <pc:docMk/>
            <pc:sldMk cId="3652794952" sldId="289"/>
            <ac:spMk id="21" creationId="{DC7F7EE9-7880-4BE4-A86A-5E966A4982BD}"/>
          </ac:spMkLst>
        </pc:spChg>
        <pc:spChg chg="mod">
          <ac:chgData name="Pablo Nájera Álvarez" userId="469cb821-64fd-471f-adee-fe4db161fbed" providerId="ADAL" clId="{5AD9D270-0D19-4DED-86E1-62D8E4A650E4}" dt="2025-07-20T09:14:50.546" v="1556" actId="207"/>
          <ac:spMkLst>
            <pc:docMk/>
            <pc:sldMk cId="3652794952" sldId="289"/>
            <ac:spMk id="22" creationId="{2CB1A93D-CCD0-4CEB-95E3-6AB7CD30EF5D}"/>
          </ac:spMkLst>
        </pc:spChg>
        <pc:picChg chg="mod">
          <ac:chgData name="Pablo Nájera Álvarez" userId="469cb821-64fd-471f-adee-fe4db161fbed" providerId="ADAL" clId="{5AD9D270-0D19-4DED-86E1-62D8E4A650E4}" dt="2025-07-20T09:14:26.476" v="1548" actId="1036"/>
          <ac:picMkLst>
            <pc:docMk/>
            <pc:sldMk cId="3652794952" sldId="289"/>
            <ac:picMk id="69" creationId="{B7A4954B-BBB9-4C99-834D-76819E240313}"/>
          </ac:picMkLst>
        </pc:picChg>
        <pc:picChg chg="mod">
          <ac:chgData name="Pablo Nájera Álvarez" userId="469cb821-64fd-471f-adee-fe4db161fbed" providerId="ADAL" clId="{5AD9D270-0D19-4DED-86E1-62D8E4A650E4}" dt="2025-07-20T09:14:26.476" v="1548" actId="1036"/>
          <ac:picMkLst>
            <pc:docMk/>
            <pc:sldMk cId="3652794952" sldId="289"/>
            <ac:picMk id="71" creationId="{61FC5987-3808-4CDE-8B5A-F747F3951C35}"/>
          </ac:picMkLst>
        </pc:picChg>
        <pc:picChg chg="mod">
          <ac:chgData name="Pablo Nájera Álvarez" userId="469cb821-64fd-471f-adee-fe4db161fbed" providerId="ADAL" clId="{5AD9D270-0D19-4DED-86E1-62D8E4A650E4}" dt="2025-07-20T09:14:26.476" v="1548" actId="1036"/>
          <ac:picMkLst>
            <pc:docMk/>
            <pc:sldMk cId="3652794952" sldId="289"/>
            <ac:picMk id="73" creationId="{224B08C9-82BF-49F9-A689-9C034BCA80DF}"/>
          </ac:picMkLst>
        </pc:picChg>
        <pc:picChg chg="mod">
          <ac:chgData name="Pablo Nájera Álvarez" userId="469cb821-64fd-471f-adee-fe4db161fbed" providerId="ADAL" clId="{5AD9D270-0D19-4DED-86E1-62D8E4A650E4}" dt="2025-07-20T09:14:26.476" v="1548" actId="1036"/>
          <ac:picMkLst>
            <pc:docMk/>
            <pc:sldMk cId="3652794952" sldId="289"/>
            <ac:picMk id="75" creationId="{5533E0F4-53AA-4869-AF38-822EE0F48753}"/>
          </ac:picMkLst>
        </pc:picChg>
      </pc:sldChg>
      <pc:sldChg chg="modSp ord modAnim">
        <pc:chgData name="Pablo Nájera Álvarez" userId="469cb821-64fd-471f-adee-fe4db161fbed" providerId="ADAL" clId="{5AD9D270-0D19-4DED-86E1-62D8E4A650E4}" dt="2025-07-20T09:04:16.630" v="1365"/>
        <pc:sldMkLst>
          <pc:docMk/>
          <pc:sldMk cId="271558794" sldId="290"/>
        </pc:sldMkLst>
        <pc:spChg chg="mod">
          <ac:chgData name="Pablo Nájera Álvarez" userId="469cb821-64fd-471f-adee-fe4db161fbed" providerId="ADAL" clId="{5AD9D270-0D19-4DED-86E1-62D8E4A650E4}" dt="2025-07-20T09:04:00.307" v="1361" actId="6549"/>
          <ac:spMkLst>
            <pc:docMk/>
            <pc:sldMk cId="271558794" sldId="290"/>
            <ac:spMk id="2" creationId="{63914BB1-D975-97BA-9FFB-D21C96C168C4}"/>
          </ac:spMkLst>
        </pc:spChg>
      </pc:sldChg>
      <pc:sldChg chg="modSp mod modAnim">
        <pc:chgData name="Pablo Nájera Álvarez" userId="469cb821-64fd-471f-adee-fe4db161fbed" providerId="ADAL" clId="{5AD9D270-0D19-4DED-86E1-62D8E4A650E4}" dt="2025-07-20T09:05:44.773" v="1385" actId="20577"/>
        <pc:sldMkLst>
          <pc:docMk/>
          <pc:sldMk cId="2506932469" sldId="294"/>
        </pc:sldMkLst>
        <pc:spChg chg="mod">
          <ac:chgData name="Pablo Nájera Álvarez" userId="469cb821-64fd-471f-adee-fe4db161fbed" providerId="ADAL" clId="{5AD9D270-0D19-4DED-86E1-62D8E4A650E4}" dt="2025-07-18T11:29:34.147" v="1037"/>
          <ac:spMkLst>
            <pc:docMk/>
            <pc:sldMk cId="2506932469" sldId="294"/>
            <ac:spMk id="10" creationId="{F80C085E-0E8E-4CCB-89C6-B7148D613BDD}"/>
          </ac:spMkLst>
        </pc:spChg>
        <pc:spChg chg="mod">
          <ac:chgData name="Pablo Nájera Álvarez" userId="469cb821-64fd-471f-adee-fe4db161fbed" providerId="ADAL" clId="{5AD9D270-0D19-4DED-86E1-62D8E4A650E4}" dt="2025-07-20T09:05:44.773" v="1385" actId="20577"/>
          <ac:spMkLst>
            <pc:docMk/>
            <pc:sldMk cId="2506932469" sldId="294"/>
            <ac:spMk id="19" creationId="{D4ABBF61-9C86-4CE0-9E5F-783AD908AD76}"/>
          </ac:spMkLst>
        </pc:spChg>
      </pc:sldChg>
      <pc:sldChg chg="modSp mod">
        <pc:chgData name="Pablo Nájera Álvarez" userId="469cb821-64fd-471f-adee-fe4db161fbed" providerId="ADAL" clId="{5AD9D270-0D19-4DED-86E1-62D8E4A650E4}" dt="2025-07-20T09:27:51.308" v="1653" actId="207"/>
        <pc:sldMkLst>
          <pc:docMk/>
          <pc:sldMk cId="877067552" sldId="298"/>
        </pc:sldMkLst>
        <pc:spChg chg="mod">
          <ac:chgData name="Pablo Nájera Álvarez" userId="469cb821-64fd-471f-adee-fe4db161fbed" providerId="ADAL" clId="{5AD9D270-0D19-4DED-86E1-62D8E4A650E4}" dt="2025-07-20T09:27:51.308" v="1653" actId="207"/>
          <ac:spMkLst>
            <pc:docMk/>
            <pc:sldMk cId="877067552" sldId="298"/>
            <ac:spMk id="19" creationId="{A1F15BE1-7A02-8E38-812E-45DD3B400230}"/>
          </ac:spMkLst>
        </pc:spChg>
        <pc:spChg chg="mod">
          <ac:chgData name="Pablo Nájera Álvarez" userId="469cb821-64fd-471f-adee-fe4db161fbed" providerId="ADAL" clId="{5AD9D270-0D19-4DED-86E1-62D8E4A650E4}" dt="2025-07-20T09:27:51.308" v="1653" actId="207"/>
          <ac:spMkLst>
            <pc:docMk/>
            <pc:sldMk cId="877067552" sldId="298"/>
            <ac:spMk id="20" creationId="{623F92FE-E20D-6810-401C-6B2190A67D8F}"/>
          </ac:spMkLst>
        </pc:spChg>
        <pc:spChg chg="mod">
          <ac:chgData name="Pablo Nájera Álvarez" userId="469cb821-64fd-471f-adee-fe4db161fbed" providerId="ADAL" clId="{5AD9D270-0D19-4DED-86E1-62D8E4A650E4}" dt="2025-07-20T09:27:51.308" v="1653" actId="207"/>
          <ac:spMkLst>
            <pc:docMk/>
            <pc:sldMk cId="877067552" sldId="298"/>
            <ac:spMk id="21" creationId="{852223EC-FAE3-2F78-CE76-29B210662C6E}"/>
          </ac:spMkLst>
        </pc:spChg>
      </pc:sldChg>
      <pc:sldChg chg="modSp modAnim">
        <pc:chgData name="Pablo Nájera Álvarez" userId="469cb821-64fd-471f-adee-fe4db161fbed" providerId="ADAL" clId="{5AD9D270-0D19-4DED-86E1-62D8E4A650E4}" dt="2025-07-20T09:06:04.050" v="1392"/>
        <pc:sldMkLst>
          <pc:docMk/>
          <pc:sldMk cId="1446655521" sldId="299"/>
        </pc:sldMkLst>
        <pc:spChg chg="mod">
          <ac:chgData name="Pablo Nájera Álvarez" userId="469cb821-64fd-471f-adee-fe4db161fbed" providerId="ADAL" clId="{5AD9D270-0D19-4DED-86E1-62D8E4A650E4}" dt="2025-07-20T09:05:53.511" v="1391" actId="20577"/>
          <ac:spMkLst>
            <pc:docMk/>
            <pc:sldMk cId="1446655521" sldId="299"/>
            <ac:spMk id="13" creationId="{DB0C9B3C-EABD-45D9-B9A0-0DE4CE05462E}"/>
          </ac:spMkLst>
        </pc:spChg>
      </pc:sldChg>
      <pc:sldChg chg="modSp mod">
        <pc:chgData name="Pablo Nájera Álvarez" userId="469cb821-64fd-471f-adee-fe4db161fbed" providerId="ADAL" clId="{5AD9D270-0D19-4DED-86E1-62D8E4A650E4}" dt="2025-07-20T09:27:31.851" v="1647" actId="207"/>
        <pc:sldMkLst>
          <pc:docMk/>
          <pc:sldMk cId="3857502061" sldId="303"/>
        </pc:sldMkLst>
        <pc:spChg chg="mod">
          <ac:chgData name="Pablo Nájera Álvarez" userId="469cb821-64fd-471f-adee-fe4db161fbed" providerId="ADAL" clId="{5AD9D270-0D19-4DED-86E1-62D8E4A650E4}" dt="2025-07-20T09:27:31.851" v="1647" actId="207"/>
          <ac:spMkLst>
            <pc:docMk/>
            <pc:sldMk cId="3857502061" sldId="303"/>
            <ac:spMk id="2" creationId="{6274E62F-C802-BE29-0AD2-3954FD6D8F59}"/>
          </ac:spMkLst>
        </pc:spChg>
        <pc:spChg chg="mod">
          <ac:chgData name="Pablo Nájera Álvarez" userId="469cb821-64fd-471f-adee-fe4db161fbed" providerId="ADAL" clId="{5AD9D270-0D19-4DED-86E1-62D8E4A650E4}" dt="2025-07-20T09:27:31.851" v="1647" actId="207"/>
          <ac:spMkLst>
            <pc:docMk/>
            <pc:sldMk cId="3857502061" sldId="303"/>
            <ac:spMk id="6" creationId="{6EA4FBDF-B98B-681F-B234-C8298521E46C}"/>
          </ac:spMkLst>
        </pc:spChg>
        <pc:spChg chg="mod">
          <ac:chgData name="Pablo Nájera Álvarez" userId="469cb821-64fd-471f-adee-fe4db161fbed" providerId="ADAL" clId="{5AD9D270-0D19-4DED-86E1-62D8E4A650E4}" dt="2025-07-20T09:27:31.851" v="1647" actId="207"/>
          <ac:spMkLst>
            <pc:docMk/>
            <pc:sldMk cId="3857502061" sldId="303"/>
            <ac:spMk id="8" creationId="{B429A3F1-74E2-5154-EE4F-07862891ACA7}"/>
          </ac:spMkLst>
        </pc:spChg>
        <pc:spChg chg="mod">
          <ac:chgData name="Pablo Nájera Álvarez" userId="469cb821-64fd-471f-adee-fe4db161fbed" providerId="ADAL" clId="{5AD9D270-0D19-4DED-86E1-62D8E4A650E4}" dt="2025-07-20T09:27:31.851" v="1647" actId="207"/>
          <ac:spMkLst>
            <pc:docMk/>
            <pc:sldMk cId="3857502061" sldId="303"/>
            <ac:spMk id="9" creationId="{737FD0D2-B6A0-B5D8-9606-68339952EC3D}"/>
          </ac:spMkLst>
        </pc:spChg>
      </pc:sldChg>
      <pc:sldChg chg="modSp mod modAnim">
        <pc:chgData name="Pablo Nájera Álvarez" userId="469cb821-64fd-471f-adee-fe4db161fbed" providerId="ADAL" clId="{5AD9D270-0D19-4DED-86E1-62D8E4A650E4}" dt="2025-07-20T09:27:44.657" v="1651" actId="207"/>
        <pc:sldMkLst>
          <pc:docMk/>
          <pc:sldMk cId="4259381254" sldId="304"/>
        </pc:sldMkLst>
        <pc:spChg chg="mod">
          <ac:chgData name="Pablo Nájera Álvarez" userId="469cb821-64fd-471f-adee-fe4db161fbed" providerId="ADAL" clId="{5AD9D270-0D19-4DED-86E1-62D8E4A650E4}" dt="2025-07-20T09:27:44.657" v="1651" actId="207"/>
          <ac:spMkLst>
            <pc:docMk/>
            <pc:sldMk cId="4259381254" sldId="304"/>
            <ac:spMk id="9" creationId="{58E335F5-3CA9-B970-5DC0-224B7D8BEAE8}"/>
          </ac:spMkLst>
        </pc:spChg>
        <pc:spChg chg="mod">
          <ac:chgData name="Pablo Nájera Álvarez" userId="469cb821-64fd-471f-adee-fe4db161fbed" providerId="ADAL" clId="{5AD9D270-0D19-4DED-86E1-62D8E4A650E4}" dt="2025-07-20T09:27:44.657" v="1651" actId="207"/>
          <ac:spMkLst>
            <pc:docMk/>
            <pc:sldMk cId="4259381254" sldId="304"/>
            <ac:spMk id="10" creationId="{77BB9D9A-329D-0380-63D8-B73E0B2F22D6}"/>
          </ac:spMkLst>
        </pc:spChg>
        <pc:spChg chg="mod">
          <ac:chgData name="Pablo Nájera Álvarez" userId="469cb821-64fd-471f-adee-fe4db161fbed" providerId="ADAL" clId="{5AD9D270-0D19-4DED-86E1-62D8E4A650E4}" dt="2025-07-20T09:27:44.657" v="1651" actId="207"/>
          <ac:spMkLst>
            <pc:docMk/>
            <pc:sldMk cId="4259381254" sldId="304"/>
            <ac:spMk id="11" creationId="{EEDC40B8-0E08-4DB9-F486-F992888632B0}"/>
          </ac:spMkLst>
        </pc:spChg>
        <pc:spChg chg="mod">
          <ac:chgData name="Pablo Nájera Álvarez" userId="469cb821-64fd-471f-adee-fe4db161fbed" providerId="ADAL" clId="{5AD9D270-0D19-4DED-86E1-62D8E4A650E4}" dt="2025-07-20T09:27:44.657" v="1651" actId="207"/>
          <ac:spMkLst>
            <pc:docMk/>
            <pc:sldMk cId="4259381254" sldId="304"/>
            <ac:spMk id="12" creationId="{105BB1AF-ABBA-B2B1-E046-879E5B8EB6E7}"/>
          </ac:spMkLst>
        </pc:spChg>
      </pc:sldChg>
      <pc:sldChg chg="add del mod modShow">
        <pc:chgData name="Pablo Nájera Álvarez" userId="469cb821-64fd-471f-adee-fe4db161fbed" providerId="ADAL" clId="{5AD9D270-0D19-4DED-86E1-62D8E4A650E4}" dt="2025-07-20T09:05:39.483" v="1380" actId="729"/>
        <pc:sldMkLst>
          <pc:docMk/>
          <pc:sldMk cId="290093700" sldId="306"/>
        </pc:sldMkLst>
      </pc:sldChg>
      <pc:sldChg chg="modSp mod">
        <pc:chgData name="Pablo Nájera Álvarez" userId="469cb821-64fd-471f-adee-fe4db161fbed" providerId="ADAL" clId="{5AD9D270-0D19-4DED-86E1-62D8E4A650E4}" dt="2025-07-20T09:27:39.959" v="1649" actId="207"/>
        <pc:sldMkLst>
          <pc:docMk/>
          <pc:sldMk cId="1884936244" sldId="310"/>
        </pc:sldMkLst>
        <pc:spChg chg="mod">
          <ac:chgData name="Pablo Nájera Álvarez" userId="469cb821-64fd-471f-adee-fe4db161fbed" providerId="ADAL" clId="{5AD9D270-0D19-4DED-86E1-62D8E4A650E4}" dt="2025-07-20T09:27:39.959" v="1649" actId="207"/>
          <ac:spMkLst>
            <pc:docMk/>
            <pc:sldMk cId="1884936244" sldId="310"/>
            <ac:spMk id="6" creationId="{3E544A98-1D7E-59F0-82F5-5DF5959A329F}"/>
          </ac:spMkLst>
        </pc:spChg>
        <pc:spChg chg="mod">
          <ac:chgData name="Pablo Nájera Álvarez" userId="469cb821-64fd-471f-adee-fe4db161fbed" providerId="ADAL" clId="{5AD9D270-0D19-4DED-86E1-62D8E4A650E4}" dt="2025-07-20T09:27:39.959" v="1649" actId="207"/>
          <ac:spMkLst>
            <pc:docMk/>
            <pc:sldMk cId="1884936244" sldId="310"/>
            <ac:spMk id="7" creationId="{F9F2366B-F311-C9C4-9D32-9A3C8634D23D}"/>
          </ac:spMkLst>
        </pc:spChg>
        <pc:spChg chg="mod">
          <ac:chgData name="Pablo Nájera Álvarez" userId="469cb821-64fd-471f-adee-fe4db161fbed" providerId="ADAL" clId="{5AD9D270-0D19-4DED-86E1-62D8E4A650E4}" dt="2025-07-20T09:27:39.959" v="1649" actId="207"/>
          <ac:spMkLst>
            <pc:docMk/>
            <pc:sldMk cId="1884936244" sldId="310"/>
            <ac:spMk id="11" creationId="{BDA53CCF-76D1-5A92-9BB2-6EF913996490}"/>
          </ac:spMkLst>
        </pc:spChg>
      </pc:sldChg>
      <pc:sldChg chg="modSp">
        <pc:chgData name="Pablo Nájera Álvarez" userId="469cb821-64fd-471f-adee-fe4db161fbed" providerId="ADAL" clId="{5AD9D270-0D19-4DED-86E1-62D8E4A650E4}" dt="2025-07-20T09:28:39.184" v="1659" actId="179"/>
        <pc:sldMkLst>
          <pc:docMk/>
          <pc:sldMk cId="2853659563" sldId="311"/>
        </pc:sldMkLst>
        <pc:spChg chg="mod">
          <ac:chgData name="Pablo Nájera Álvarez" userId="469cb821-64fd-471f-adee-fe4db161fbed" providerId="ADAL" clId="{5AD9D270-0D19-4DED-86E1-62D8E4A650E4}" dt="2025-07-20T09:28:39.184" v="1659" actId="179"/>
          <ac:spMkLst>
            <pc:docMk/>
            <pc:sldMk cId="2853659563" sldId="311"/>
            <ac:spMk id="13" creationId="{980020CA-EA3E-E7D1-5712-17BC61B5EC5B}"/>
          </ac:spMkLst>
        </pc:spChg>
      </pc:sldChg>
      <pc:sldChg chg="addSp modSp mod modAnim">
        <pc:chgData name="Pablo Nájera Álvarez" userId="469cb821-64fd-471f-adee-fe4db161fbed" providerId="ADAL" clId="{5AD9D270-0D19-4DED-86E1-62D8E4A650E4}" dt="2025-07-20T09:33:48.175" v="1705"/>
        <pc:sldMkLst>
          <pc:docMk/>
          <pc:sldMk cId="2824458329" sldId="312"/>
        </pc:sldMkLst>
        <pc:spChg chg="mod">
          <ac:chgData name="Pablo Nájera Álvarez" userId="469cb821-64fd-471f-adee-fe4db161fbed" providerId="ADAL" clId="{5AD9D270-0D19-4DED-86E1-62D8E4A650E4}" dt="2025-07-20T09:30:29.842" v="1676" actId="179"/>
          <ac:spMkLst>
            <pc:docMk/>
            <pc:sldMk cId="2824458329" sldId="312"/>
            <ac:spMk id="13" creationId="{A4366E91-66AB-35C5-3474-5CFC22F39FEC}"/>
          </ac:spMkLst>
        </pc:spChg>
        <pc:picChg chg="add mod">
          <ac:chgData name="Pablo Nájera Álvarez" userId="469cb821-64fd-471f-adee-fe4db161fbed" providerId="ADAL" clId="{5AD9D270-0D19-4DED-86E1-62D8E4A650E4}" dt="2025-07-20T09:30:09.519" v="1674" actId="1076"/>
          <ac:picMkLst>
            <pc:docMk/>
            <pc:sldMk cId="2824458329" sldId="312"/>
            <ac:picMk id="2" creationId="{7847C2F1-1433-FF78-B056-99D49BC4D5F5}"/>
          </ac:picMkLst>
        </pc:picChg>
        <pc:picChg chg="add mod">
          <ac:chgData name="Pablo Nájera Álvarez" userId="469cb821-64fd-471f-adee-fe4db161fbed" providerId="ADAL" clId="{5AD9D270-0D19-4DED-86E1-62D8E4A650E4}" dt="2025-07-20T09:30:13.682" v="1675" actId="1076"/>
          <ac:picMkLst>
            <pc:docMk/>
            <pc:sldMk cId="2824458329" sldId="312"/>
            <ac:picMk id="4" creationId="{D71BDEC5-2D8B-FD14-DF2D-DFCE652233E0}"/>
          </ac:picMkLst>
        </pc:picChg>
        <pc:picChg chg="add mod">
          <ac:chgData name="Pablo Nájera Álvarez" userId="469cb821-64fd-471f-adee-fe4db161fbed" providerId="ADAL" clId="{5AD9D270-0D19-4DED-86E1-62D8E4A650E4}" dt="2025-07-20T09:30:06.083" v="1673" actId="1076"/>
          <ac:picMkLst>
            <pc:docMk/>
            <pc:sldMk cId="2824458329" sldId="312"/>
            <ac:picMk id="6" creationId="{E829402F-8F7D-0EA8-702A-1FFCF678F33A}"/>
          </ac:picMkLst>
        </pc:picChg>
        <pc:picChg chg="mod">
          <ac:chgData name="Pablo Nájera Álvarez" userId="469cb821-64fd-471f-adee-fe4db161fbed" providerId="ADAL" clId="{5AD9D270-0D19-4DED-86E1-62D8E4A650E4}" dt="2025-07-20T09:28:54.230" v="1660" actId="14100"/>
          <ac:picMkLst>
            <pc:docMk/>
            <pc:sldMk cId="2824458329" sldId="312"/>
            <ac:picMk id="58" creationId="{404BDE85-901D-F448-328F-56FB265F91FF}"/>
          </ac:picMkLst>
        </pc:picChg>
      </pc:sldChg>
      <pc:sldChg chg="modSp mod">
        <pc:chgData name="Pablo Nájera Álvarez" userId="469cb821-64fd-471f-adee-fe4db161fbed" providerId="ADAL" clId="{5AD9D270-0D19-4DED-86E1-62D8E4A650E4}" dt="2025-07-20T09:34:06.165" v="1707" actId="113"/>
        <pc:sldMkLst>
          <pc:docMk/>
          <pc:sldMk cId="3298394249" sldId="313"/>
        </pc:sldMkLst>
        <pc:spChg chg="mod">
          <ac:chgData name="Pablo Nájera Álvarez" userId="469cb821-64fd-471f-adee-fe4db161fbed" providerId="ADAL" clId="{5AD9D270-0D19-4DED-86E1-62D8E4A650E4}" dt="2025-07-20T09:34:06.165" v="1707" actId="113"/>
          <ac:spMkLst>
            <pc:docMk/>
            <pc:sldMk cId="3298394249" sldId="313"/>
            <ac:spMk id="6" creationId="{4A789E86-0254-4FAF-6222-33046E882AC2}"/>
          </ac:spMkLst>
        </pc:spChg>
      </pc:sldChg>
      <pc:sldChg chg="modSp add mod modAnim">
        <pc:chgData name="Pablo Nájera Álvarez" userId="469cb821-64fd-471f-adee-fe4db161fbed" providerId="ADAL" clId="{5AD9D270-0D19-4DED-86E1-62D8E4A650E4}" dt="2025-07-20T09:16:02.100" v="1575" actId="404"/>
        <pc:sldMkLst>
          <pc:docMk/>
          <pc:sldMk cId="1151535936" sldId="314"/>
        </pc:sldMkLst>
        <pc:spChg chg="mod">
          <ac:chgData name="Pablo Nájera Álvarez" userId="469cb821-64fd-471f-adee-fe4db161fbed" providerId="ADAL" clId="{5AD9D270-0D19-4DED-86E1-62D8E4A650E4}" dt="2025-07-18T07:07:55.559" v="56" actId="20577"/>
          <ac:spMkLst>
            <pc:docMk/>
            <pc:sldMk cId="1151535936" sldId="314"/>
            <ac:spMk id="3" creationId="{055E2F4C-C154-9464-1818-4D692A15F7B7}"/>
          </ac:spMkLst>
        </pc:spChg>
        <pc:spChg chg="mod">
          <ac:chgData name="Pablo Nájera Álvarez" userId="469cb821-64fd-471f-adee-fe4db161fbed" providerId="ADAL" clId="{5AD9D270-0D19-4DED-86E1-62D8E4A650E4}" dt="2025-07-20T09:16:02.100" v="1575" actId="404"/>
          <ac:spMkLst>
            <pc:docMk/>
            <pc:sldMk cId="1151535936" sldId="314"/>
            <ac:spMk id="13" creationId="{533ECFCA-724D-08BC-D36F-C41EDF4CAFDA}"/>
          </ac:spMkLst>
        </pc:spChg>
      </pc:sldChg>
    </pc:docChg>
  </pc:docChgLst>
  <pc:docChgLst>
    <pc:chgData name="Pablo Nájera Álvarez" userId="469cb821-64fd-471f-adee-fe4db161fbed" providerId="ADAL" clId="{465C9902-6A52-4B86-8095-C073BBB4DCCB}"/>
    <pc:docChg chg="custSel delSld modSld">
      <pc:chgData name="Pablo Nájera Álvarez" userId="469cb821-64fd-471f-adee-fe4db161fbed" providerId="ADAL" clId="{465C9902-6A52-4B86-8095-C073BBB4DCCB}" dt="2025-07-15T13:57:19.228" v="236"/>
      <pc:docMkLst>
        <pc:docMk/>
      </pc:docMkLst>
      <pc:sldChg chg="delSp del mod">
        <pc:chgData name="Pablo Nájera Álvarez" userId="469cb821-64fd-471f-adee-fe4db161fbed" providerId="ADAL" clId="{465C9902-6A52-4B86-8095-C073BBB4DCCB}" dt="2025-07-15T13:54:40.225" v="32" actId="47"/>
        <pc:sldMkLst>
          <pc:docMk/>
          <pc:sldMk cId="3043974830" sldId="286"/>
        </pc:sldMkLst>
      </pc:sldChg>
      <pc:sldChg chg="delSp modSp mod">
        <pc:chgData name="Pablo Nájera Álvarez" userId="469cb821-64fd-471f-adee-fe4db161fbed" providerId="ADAL" clId="{465C9902-6A52-4B86-8095-C073BBB4DCCB}" dt="2025-07-15T13:54:11.454" v="16" actId="207"/>
        <pc:sldMkLst>
          <pc:docMk/>
          <pc:sldMk cId="653521115" sldId="287"/>
        </pc:sldMkLst>
        <pc:spChg chg="mod">
          <ac:chgData name="Pablo Nájera Álvarez" userId="469cb821-64fd-471f-adee-fe4db161fbed" providerId="ADAL" clId="{465C9902-6A52-4B86-8095-C073BBB4DCCB}" dt="2025-07-15T13:54:11.454" v="16" actId="207"/>
          <ac:spMkLst>
            <pc:docMk/>
            <pc:sldMk cId="653521115" sldId="287"/>
            <ac:spMk id="2" creationId="{63914BB1-D975-97BA-9FFB-D21C96C168C4}"/>
          </ac:spMkLst>
        </pc:spChg>
      </pc:sldChg>
      <pc:sldChg chg="modSp">
        <pc:chgData name="Pablo Nájera Álvarez" userId="469cb821-64fd-471f-adee-fe4db161fbed" providerId="ADAL" clId="{465C9902-6A52-4B86-8095-C073BBB4DCCB}" dt="2025-07-15T13:54:35.239" v="31" actId="207"/>
        <pc:sldMkLst>
          <pc:docMk/>
          <pc:sldMk cId="2378852424" sldId="288"/>
        </pc:sldMkLst>
        <pc:spChg chg="mod">
          <ac:chgData name="Pablo Nájera Álvarez" userId="469cb821-64fd-471f-adee-fe4db161fbed" providerId="ADAL" clId="{465C9902-6A52-4B86-8095-C073BBB4DCCB}" dt="2025-07-15T13:54:35.239" v="31" actId="207"/>
          <ac:spMkLst>
            <pc:docMk/>
            <pc:sldMk cId="2378852424" sldId="288"/>
            <ac:spMk id="2" creationId="{63914BB1-D975-97BA-9FFB-D21C96C168C4}"/>
          </ac:spMkLst>
        </pc:spChg>
      </pc:sldChg>
      <pc:sldChg chg="delSp modSp mod modAnim">
        <pc:chgData name="Pablo Nájera Álvarez" userId="469cb821-64fd-471f-adee-fe4db161fbed" providerId="ADAL" clId="{465C9902-6A52-4B86-8095-C073BBB4DCCB}" dt="2025-07-15T13:57:19.228" v="236"/>
        <pc:sldMkLst>
          <pc:docMk/>
          <pc:sldMk cId="271558794" sldId="290"/>
        </pc:sldMkLst>
        <pc:spChg chg="mod">
          <ac:chgData name="Pablo Nájera Álvarez" userId="469cb821-64fd-471f-adee-fe4db161fbed" providerId="ADAL" clId="{465C9902-6A52-4B86-8095-C073BBB4DCCB}" dt="2025-07-15T13:57:02.677" v="231" actId="113"/>
          <ac:spMkLst>
            <pc:docMk/>
            <pc:sldMk cId="271558794" sldId="290"/>
            <ac:spMk id="2" creationId="{63914BB1-D975-97BA-9FFB-D21C96C168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33B7A-0D11-4D61-8818-778915C94891}" type="datetimeFigureOut">
              <a:rPr lang="es-ES" smtClean="0"/>
              <a:t>20/07/2025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83A08-49B9-424A-AE9E-98A4C3C10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6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83A08-49B9-424A-AE9E-98A4C3C10BB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69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21B9-9BDB-EFA2-E0CA-3CBDAF120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28D64E-F084-2BFE-C155-AA6A96AA3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995E723-BB68-BF1B-8D35-C78BFBA6D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70BE65-6E71-1D4C-DBC3-8FB281B07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83A08-49B9-424A-AE9E-98A4C3C10BB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1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12" Type="http://schemas.openxmlformats.org/officeDocument/2006/relationships/image" Target="../media/image78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11" Type="http://schemas.openxmlformats.org/officeDocument/2006/relationships/image" Target="../media/image77.png"/><Relationship Id="rId5" Type="http://schemas.openxmlformats.org/officeDocument/2006/relationships/image" Target="../media/image71.jp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32.svg"/><Relationship Id="rId26" Type="http://schemas.openxmlformats.org/officeDocument/2006/relationships/image" Target="../media/image15.png"/><Relationship Id="rId39" Type="http://schemas.openxmlformats.org/officeDocument/2006/relationships/image" Target="../media/image45.svg"/><Relationship Id="rId21" Type="http://schemas.openxmlformats.org/officeDocument/2006/relationships/image" Target="../media/image35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4.svg"/><Relationship Id="rId41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24" Type="http://schemas.openxmlformats.org/officeDocument/2006/relationships/image" Target="../media/image38.svg"/><Relationship Id="rId32" Type="http://schemas.openxmlformats.org/officeDocument/2006/relationships/image" Target="../media/image5.png"/><Relationship Id="rId37" Type="http://schemas.openxmlformats.org/officeDocument/2006/relationships/image" Target="../media/image43.svg"/><Relationship Id="rId40" Type="http://schemas.openxmlformats.org/officeDocument/2006/relationships/image" Target="../media/image46.svg"/><Relationship Id="rId5" Type="http://schemas.openxmlformats.org/officeDocument/2006/relationships/image" Target="../media/image27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3.png"/><Relationship Id="rId36" Type="http://schemas.openxmlformats.org/officeDocument/2006/relationships/image" Target="../media/image42.png"/><Relationship Id="rId10" Type="http://schemas.openxmlformats.org/officeDocument/2006/relationships/image" Target="../media/image12.svg"/><Relationship Id="rId19" Type="http://schemas.openxmlformats.org/officeDocument/2006/relationships/image" Target="../media/image33.png"/><Relationship Id="rId31" Type="http://schemas.openxmlformats.org/officeDocument/2006/relationships/image" Target="../media/image14.svg"/><Relationship Id="rId4" Type="http://schemas.openxmlformats.org/officeDocument/2006/relationships/image" Target="../media/image26.svg"/><Relationship Id="rId9" Type="http://schemas.openxmlformats.org/officeDocument/2006/relationships/image" Target="../media/image11.png"/><Relationship Id="rId14" Type="http://schemas.openxmlformats.org/officeDocument/2006/relationships/image" Target="../media/image20.svg"/><Relationship Id="rId22" Type="http://schemas.openxmlformats.org/officeDocument/2006/relationships/image" Target="../media/image36.svg"/><Relationship Id="rId27" Type="http://schemas.openxmlformats.org/officeDocument/2006/relationships/image" Target="../media/image16.svg"/><Relationship Id="rId30" Type="http://schemas.openxmlformats.org/officeDocument/2006/relationships/image" Target="../media/image13.png"/><Relationship Id="rId35" Type="http://schemas.openxmlformats.org/officeDocument/2006/relationships/image" Target="../media/image41.svg"/><Relationship Id="rId43" Type="http://schemas.openxmlformats.org/officeDocument/2006/relationships/image" Target="../media/image49.svg"/><Relationship Id="rId8" Type="http://schemas.openxmlformats.org/officeDocument/2006/relationships/image" Target="../media/image10.svg"/><Relationship Id="rId3" Type="http://schemas.openxmlformats.org/officeDocument/2006/relationships/image" Target="../media/image25.png"/><Relationship Id="rId12" Type="http://schemas.openxmlformats.org/officeDocument/2006/relationships/image" Target="../media/image18.svg"/><Relationship Id="rId17" Type="http://schemas.openxmlformats.org/officeDocument/2006/relationships/image" Target="../media/image31.png"/><Relationship Id="rId25" Type="http://schemas.openxmlformats.org/officeDocument/2006/relationships/image" Target="../media/image39.svg"/><Relationship Id="rId33" Type="http://schemas.openxmlformats.org/officeDocument/2006/relationships/image" Target="../media/image6.svg"/><Relationship Id="rId38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4152900" y="2819400"/>
            <a:ext cx="8039100" cy="1943099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Longitudinal diagnostic models </a:t>
            </a:r>
            <a:br>
              <a:rPr lang="en-US" sz="3600" b="1" dirty="0"/>
            </a:br>
            <a:r>
              <a:rPr lang="en-US" sz="3600" b="1" dirty="0"/>
              <a:t>for small sample size contexts</a:t>
            </a:r>
          </a:p>
          <a:p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848100" y="4086224"/>
            <a:ext cx="83439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0" dirty="0">
                <a:solidFill>
                  <a:schemeClr val="tx1"/>
                </a:solidFill>
              </a:rPr>
              <a:t>Pablo Nájera, Miguel A. Sorrel, </a:t>
            </a:r>
            <a:r>
              <a:rPr lang="en-US" sz="2000" i="0" dirty="0" err="1">
                <a:solidFill>
                  <a:schemeClr val="tx1"/>
                </a:solidFill>
              </a:rPr>
              <a:t>Hyunjee</a:t>
            </a:r>
            <a:r>
              <a:rPr lang="en-US" sz="2000" i="0" dirty="0">
                <a:solidFill>
                  <a:schemeClr val="tx1"/>
                </a:solidFill>
              </a:rPr>
              <a:t> Oh, &amp; Chia-Yi Chiu</a:t>
            </a: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A605D33-71BC-4165-8D5D-9F65FA87F183}"/>
              </a:ext>
            </a:extLst>
          </p:cNvPr>
          <p:cNvSpPr txBox="1"/>
          <p:nvPr/>
        </p:nvSpPr>
        <p:spPr>
          <a:xfrm>
            <a:off x="647700" y="2196577"/>
            <a:ext cx="67500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b="1" dirty="0">
                <a:solidFill>
                  <a:srgbClr val="0668A9"/>
                </a:solidFill>
              </a:rPr>
              <a:t>Simulation factors</a:t>
            </a:r>
            <a:endParaRPr lang="en-US" sz="2200" dirty="0">
              <a:solidFill>
                <a:srgbClr val="0668A9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0C085E-0E8E-4CCB-89C6-B7148D613BDD}"/>
              </a:ext>
            </a:extLst>
          </p:cNvPr>
          <p:cNvSpPr txBox="1"/>
          <p:nvPr/>
        </p:nvSpPr>
        <p:spPr>
          <a:xfrm>
            <a:off x="651227" y="2714021"/>
            <a:ext cx="6750048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Generating model = </a:t>
            </a:r>
            <a:r>
              <a:rPr lang="en-US" sz="2000" b="1" dirty="0">
                <a:solidFill>
                  <a:srgbClr val="044D7E"/>
                </a:solidFill>
              </a:rPr>
              <a:t>G-DINA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Sample size = </a:t>
            </a:r>
            <a:r>
              <a:rPr lang="en-US" sz="2000" dirty="0">
                <a:solidFill>
                  <a:srgbClr val="A30133"/>
                </a:solidFill>
              </a:rPr>
              <a:t>25</a:t>
            </a:r>
            <a:r>
              <a:rPr lang="en-US" sz="2000" dirty="0">
                <a:solidFill>
                  <a:srgbClr val="0668A9"/>
                </a:solidFill>
              </a:rPr>
              <a:t>, 50, </a:t>
            </a:r>
            <a:r>
              <a:rPr lang="en-US" sz="2000" dirty="0">
                <a:solidFill>
                  <a:srgbClr val="008A66"/>
                </a:solidFill>
              </a:rPr>
              <a:t>100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Number of attributes = </a:t>
            </a:r>
            <a:r>
              <a:rPr lang="en-US" sz="2000" dirty="0">
                <a:solidFill>
                  <a:srgbClr val="008A66"/>
                </a:solidFill>
              </a:rPr>
              <a:t>3</a:t>
            </a:r>
            <a:r>
              <a:rPr lang="en-US" sz="2000" dirty="0">
                <a:solidFill>
                  <a:srgbClr val="0668A9"/>
                </a:solidFill>
              </a:rPr>
              <a:t>, </a:t>
            </a:r>
            <a:r>
              <a:rPr lang="en-US" sz="2000" dirty="0">
                <a:solidFill>
                  <a:srgbClr val="A30133"/>
                </a:solidFill>
              </a:rPr>
              <a:t>5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Q-matrix complexity = </a:t>
            </a:r>
            <a:r>
              <a:rPr lang="en-US" sz="2000" dirty="0">
                <a:solidFill>
                  <a:srgbClr val="008A66"/>
                </a:solidFill>
              </a:rPr>
              <a:t>simple</a:t>
            </a:r>
            <a:r>
              <a:rPr lang="en-US" sz="2000" dirty="0">
                <a:solidFill>
                  <a:srgbClr val="0668A9"/>
                </a:solidFill>
              </a:rPr>
              <a:t>, </a:t>
            </a:r>
            <a:r>
              <a:rPr lang="en-US" sz="2000" dirty="0">
                <a:solidFill>
                  <a:srgbClr val="A30133"/>
                </a:solidFill>
              </a:rPr>
              <a:t>complex</a:t>
            </a:r>
            <a:r>
              <a:rPr lang="en-US" sz="2000" dirty="0">
                <a:solidFill>
                  <a:srgbClr val="0668A9"/>
                </a:solidFill>
              </a:rPr>
              <a:t> </a:t>
            </a:r>
            <a:r>
              <a:rPr lang="en-US" sz="1600" dirty="0">
                <a:solidFill>
                  <a:srgbClr val="0668A9"/>
                </a:solidFill>
              </a:rPr>
              <a:t>(.45, .35, .20)</a:t>
            </a:r>
            <a:endParaRPr lang="en-US" dirty="0">
              <a:solidFill>
                <a:srgbClr val="0668A9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Item discrimination = </a:t>
            </a:r>
            <a:r>
              <a:rPr lang="en-US" sz="2000" dirty="0">
                <a:solidFill>
                  <a:srgbClr val="A30133"/>
                </a:solidFill>
              </a:rPr>
              <a:t>0.1</a:t>
            </a:r>
            <a:r>
              <a:rPr lang="en-US" sz="2000" dirty="0">
                <a:solidFill>
                  <a:srgbClr val="0668A9"/>
                </a:solidFill>
              </a:rPr>
              <a:t>, 0.2, </a:t>
            </a:r>
            <a:r>
              <a:rPr lang="en-US" sz="2000" dirty="0">
                <a:solidFill>
                  <a:srgbClr val="008A66"/>
                </a:solidFill>
              </a:rPr>
              <a:t>0.3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Probability of attribute mastery growth = 0.20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Probability of attribute mastery loss = 0.10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Item parameter drift = none, random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6 items per attribute, attribute correlations of 0.5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Simulation study design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62B6F0-4BCF-4CE3-9B73-71EBA190520B}"/>
              </a:ext>
            </a:extLst>
          </p:cNvPr>
          <p:cNvSpPr txBox="1"/>
          <p:nvPr/>
        </p:nvSpPr>
        <p:spPr>
          <a:xfrm>
            <a:off x="7644344" y="2201885"/>
            <a:ext cx="3894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b="1" dirty="0">
                <a:solidFill>
                  <a:srgbClr val="0668A9"/>
                </a:solidFill>
              </a:rPr>
              <a:t>Methods</a:t>
            </a:r>
            <a:endParaRPr lang="en-US" sz="2200" dirty="0">
              <a:solidFill>
                <a:srgbClr val="0668A9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FB007-DB96-4ED1-B9F3-DC8A22A12C09}"/>
              </a:ext>
            </a:extLst>
          </p:cNvPr>
          <p:cNvSpPr txBox="1"/>
          <p:nvPr/>
        </p:nvSpPr>
        <p:spPr>
          <a:xfrm>
            <a:off x="7642579" y="2710247"/>
            <a:ext cx="38964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0668A9"/>
                </a:solidFill>
              </a:rPr>
              <a:t>TDCM   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919746D5-44B6-4FC2-8122-FE69E8B12FAC}"/>
                  </a:ext>
                </a:extLst>
              </p:cNvPr>
              <p:cNvSpPr txBox="1"/>
              <p:nvPr/>
            </p:nvSpPr>
            <p:spPr>
              <a:xfrm>
                <a:off x="9434501" y="3096449"/>
                <a:ext cx="312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s-ES" sz="2400" dirty="0">
                  <a:solidFill>
                    <a:srgbClr val="0668A9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919746D5-44B6-4FC2-8122-FE69E8B12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501" y="3096449"/>
                <a:ext cx="312585" cy="369332"/>
              </a:xfrm>
              <a:prstGeom prst="rect">
                <a:avLst/>
              </a:prstGeom>
              <a:blipFill>
                <a:blip r:embed="rId2"/>
                <a:stretch>
                  <a:fillRect l="-13725" r="-13725" b="-32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C3B7D998-3F51-487F-A253-7BA8B1445F57}"/>
              </a:ext>
            </a:extLst>
          </p:cNvPr>
          <p:cNvSpPr txBox="1"/>
          <p:nvPr/>
        </p:nvSpPr>
        <p:spPr>
          <a:xfrm>
            <a:off x="7648977" y="4310709"/>
            <a:ext cx="3894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b="1" dirty="0">
                <a:solidFill>
                  <a:srgbClr val="0668A9"/>
                </a:solidFill>
              </a:rPr>
              <a:t>Dependent variables</a:t>
            </a:r>
            <a:endParaRPr lang="en-US" sz="2200" dirty="0">
              <a:solidFill>
                <a:srgbClr val="0668A9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4ABBF61-9C86-4CE0-9E5F-783AD908AD76}"/>
              </a:ext>
            </a:extLst>
          </p:cNvPr>
          <p:cNvSpPr txBox="1"/>
          <p:nvPr/>
        </p:nvSpPr>
        <p:spPr>
          <a:xfrm>
            <a:off x="7644342" y="4769043"/>
            <a:ext cx="39017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Item parameter recovery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Transition probs. Recovery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Classification accuracy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668A9"/>
                </a:solidFill>
              </a:rPr>
              <a:t>Model fit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12F861-1805-41EE-9B61-34DD076C1BC4}"/>
              </a:ext>
            </a:extLst>
          </p:cNvPr>
          <p:cNvSpPr txBox="1"/>
          <p:nvPr/>
        </p:nvSpPr>
        <p:spPr>
          <a:xfrm>
            <a:off x="7649631" y="3459361"/>
            <a:ext cx="38964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0668A9"/>
                </a:solidFill>
              </a:rPr>
              <a:t>G-DINA   DINA   S-DINA   R-DINA</a:t>
            </a:r>
          </a:p>
        </p:txBody>
      </p:sp>
    </p:spTree>
    <p:extLst>
      <p:ext uri="{BB962C8B-B14F-4D97-AF65-F5344CB8AC3E}">
        <p14:creationId xmlns:p14="http://schemas.microsoft.com/office/powerpoint/2010/main" val="25069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36683-D256-F701-124C-76B8D85D4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865CF3-6C7F-FC07-A9C6-3DAD375A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0" y="2200451"/>
            <a:ext cx="10800000" cy="45552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BCA414-E1E0-BAFE-A596-A47E6938D033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Results (I): Item parameter recovery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FA55464-EDCF-359E-95B3-9A0432F931C5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6274E62F-C802-BE29-0AD2-3954FD6D8F59}"/>
              </a:ext>
            </a:extLst>
          </p:cNvPr>
          <p:cNvSpPr/>
          <p:nvPr/>
        </p:nvSpPr>
        <p:spPr>
          <a:xfrm>
            <a:off x="3552824" y="2647951"/>
            <a:ext cx="2060903" cy="3472656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EA4FBDF-B98B-681F-B234-C8298521E46C}"/>
              </a:ext>
            </a:extLst>
          </p:cNvPr>
          <p:cNvSpPr/>
          <p:nvPr/>
        </p:nvSpPr>
        <p:spPr>
          <a:xfrm>
            <a:off x="7791450" y="4443413"/>
            <a:ext cx="2060902" cy="1677194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429A3F1-74E2-5154-EE4F-07862891ACA7}"/>
              </a:ext>
            </a:extLst>
          </p:cNvPr>
          <p:cNvSpPr/>
          <p:nvPr/>
        </p:nvSpPr>
        <p:spPr>
          <a:xfrm>
            <a:off x="5815011" y="2647951"/>
            <a:ext cx="500064" cy="1677194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37FD0D2-B6A0-B5D8-9606-68339952EC3D}"/>
              </a:ext>
            </a:extLst>
          </p:cNvPr>
          <p:cNvSpPr/>
          <p:nvPr/>
        </p:nvSpPr>
        <p:spPr>
          <a:xfrm>
            <a:off x="6805612" y="2647951"/>
            <a:ext cx="495301" cy="1677194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5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F3B9B-F26A-20E8-4D7D-A8AFE64FE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E6559F6-AA62-929D-E8CC-20A0B1D4C2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95"/>
          <a:stretch>
            <a:fillRect/>
          </a:stretch>
        </p:blipFill>
        <p:spPr>
          <a:xfrm>
            <a:off x="5970499" y="2200451"/>
            <a:ext cx="5713764" cy="45552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89534AB-DF80-F3B2-1D67-8510FFF9397A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Results (II): Transition probabilities recovery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7E630B-F4C4-B7A7-84C4-DBD3580B4F50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DA53CCF-76D1-5A92-9BB2-6EF913996490}"/>
              </a:ext>
            </a:extLst>
          </p:cNvPr>
          <p:cNvSpPr/>
          <p:nvPr/>
        </p:nvSpPr>
        <p:spPr>
          <a:xfrm>
            <a:off x="8205932" y="2647951"/>
            <a:ext cx="2170439" cy="3472656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0788BA5-C307-D0F6-7327-FC7D4A1A09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" r="18377" b="5603"/>
          <a:stretch>
            <a:fillRect/>
          </a:stretch>
        </p:blipFill>
        <p:spPr>
          <a:xfrm>
            <a:off x="561525" y="2537011"/>
            <a:ext cx="5086236" cy="39265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94F6A1-6F3F-7648-F93E-4F64BD0F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905" b="90176"/>
          <a:stretch>
            <a:fillRect/>
          </a:stretch>
        </p:blipFill>
        <p:spPr>
          <a:xfrm>
            <a:off x="581805" y="2200451"/>
            <a:ext cx="5065956" cy="4474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01815E-8B31-65E2-6B60-9BD34B38DD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2" r="93495"/>
          <a:stretch>
            <a:fillRect/>
          </a:stretch>
        </p:blipFill>
        <p:spPr>
          <a:xfrm>
            <a:off x="5656729" y="2200451"/>
            <a:ext cx="394447" cy="45552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E544A98-1D7E-59F0-82F5-5DF5959A329F}"/>
              </a:ext>
            </a:extLst>
          </p:cNvPr>
          <p:cNvSpPr/>
          <p:nvPr/>
        </p:nvSpPr>
        <p:spPr>
          <a:xfrm>
            <a:off x="1895050" y="2647951"/>
            <a:ext cx="517949" cy="3472656"/>
          </a:xfrm>
          <a:prstGeom prst="rect">
            <a:avLst/>
          </a:prstGeom>
          <a:solidFill>
            <a:srgbClr val="A30133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F2366B-F311-C9C4-9D32-9A3C8634D23D}"/>
              </a:ext>
            </a:extLst>
          </p:cNvPr>
          <p:cNvSpPr/>
          <p:nvPr/>
        </p:nvSpPr>
        <p:spPr>
          <a:xfrm>
            <a:off x="2926925" y="2647951"/>
            <a:ext cx="517949" cy="3472656"/>
          </a:xfrm>
          <a:prstGeom prst="rect">
            <a:avLst/>
          </a:prstGeom>
          <a:solidFill>
            <a:srgbClr val="A30133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9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DB5C6-4AA4-A6DA-42C0-C60761A96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CF12200-E8B8-B40C-6D4B-11B28A12EF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0" y="2203464"/>
            <a:ext cx="10800000" cy="45552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54CA23-7F35-8D72-4B4B-F3AB22964007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Results (III): Attribute classification accuracy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C32972A-3FAF-0732-9FD9-9806D636FAED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58E335F5-3CA9-B970-5DC0-224B7D8BEAE8}"/>
              </a:ext>
            </a:extLst>
          </p:cNvPr>
          <p:cNvSpPr/>
          <p:nvPr/>
        </p:nvSpPr>
        <p:spPr>
          <a:xfrm>
            <a:off x="7789069" y="4443413"/>
            <a:ext cx="2060902" cy="1677194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7BB9D9A-329D-0380-63D8-B73E0B2F22D6}"/>
              </a:ext>
            </a:extLst>
          </p:cNvPr>
          <p:cNvSpPr/>
          <p:nvPr/>
        </p:nvSpPr>
        <p:spPr>
          <a:xfrm>
            <a:off x="3551145" y="4443413"/>
            <a:ext cx="2060902" cy="1677194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DC40B8-0E08-4DB9-F486-F992888632B0}"/>
              </a:ext>
            </a:extLst>
          </p:cNvPr>
          <p:cNvSpPr/>
          <p:nvPr/>
        </p:nvSpPr>
        <p:spPr>
          <a:xfrm>
            <a:off x="1490663" y="2652301"/>
            <a:ext cx="4121384" cy="1677194"/>
          </a:xfrm>
          <a:prstGeom prst="rect">
            <a:avLst/>
          </a:prstGeom>
          <a:solidFill>
            <a:srgbClr val="6BAED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05BB1AF-ABBA-B2B1-E046-879E5B8EB6E7}"/>
              </a:ext>
            </a:extLst>
          </p:cNvPr>
          <p:cNvSpPr/>
          <p:nvPr/>
        </p:nvSpPr>
        <p:spPr>
          <a:xfrm>
            <a:off x="5728587" y="2652301"/>
            <a:ext cx="4121384" cy="1677194"/>
          </a:xfrm>
          <a:prstGeom prst="rect">
            <a:avLst/>
          </a:prstGeom>
          <a:solidFill>
            <a:srgbClr val="6BAED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3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5F2E3E3-8E69-AB26-B366-A90CD60A6D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76"/>
          <a:stretch>
            <a:fillRect/>
          </a:stretch>
        </p:blipFill>
        <p:spPr>
          <a:xfrm>
            <a:off x="6122898" y="2200451"/>
            <a:ext cx="5651011" cy="45552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Results (IV): Absolute fit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C9A2232-2110-03F7-6504-CFD4CFA888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948" b="6793"/>
          <a:stretch>
            <a:fillRect/>
          </a:stretch>
        </p:blipFill>
        <p:spPr>
          <a:xfrm>
            <a:off x="475029" y="2545977"/>
            <a:ext cx="5163768" cy="388171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E85B7D2-D7F3-0C59-7DB9-D74FBC4A04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7" r="52324" b="90176"/>
          <a:stretch>
            <a:fillRect/>
          </a:stretch>
        </p:blipFill>
        <p:spPr>
          <a:xfrm>
            <a:off x="690280" y="2200451"/>
            <a:ext cx="4948517" cy="44749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77CB408-0E7C-53C4-CDC8-C7550E09FF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6" t="-3" r="92499" b="13943"/>
          <a:stretch>
            <a:fillRect/>
          </a:stretch>
        </p:blipFill>
        <p:spPr>
          <a:xfrm>
            <a:off x="5701558" y="2200451"/>
            <a:ext cx="493059" cy="392015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A1F15BE1-7A02-8E38-812E-45DD3B400230}"/>
              </a:ext>
            </a:extLst>
          </p:cNvPr>
          <p:cNvSpPr/>
          <p:nvPr/>
        </p:nvSpPr>
        <p:spPr>
          <a:xfrm>
            <a:off x="1388270" y="2647948"/>
            <a:ext cx="512110" cy="3477420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23F92FE-E20D-6810-401C-6B2190A67D8F}"/>
              </a:ext>
            </a:extLst>
          </p:cNvPr>
          <p:cNvSpPr/>
          <p:nvPr/>
        </p:nvSpPr>
        <p:spPr>
          <a:xfrm>
            <a:off x="2407445" y="2647948"/>
            <a:ext cx="512110" cy="3477420"/>
          </a:xfrm>
          <a:prstGeom prst="rect">
            <a:avLst/>
          </a:prstGeom>
          <a:solidFill>
            <a:srgbClr val="008A6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52223EC-FAE3-2F78-CE76-29B210662C6E}"/>
              </a:ext>
            </a:extLst>
          </p:cNvPr>
          <p:cNvSpPr/>
          <p:nvPr/>
        </p:nvSpPr>
        <p:spPr>
          <a:xfrm>
            <a:off x="6178380" y="2643186"/>
            <a:ext cx="4287214" cy="3477420"/>
          </a:xfrm>
          <a:prstGeom prst="rect">
            <a:avLst/>
          </a:prstGeom>
          <a:solidFill>
            <a:srgbClr val="6BAED6">
              <a:alpha val="40000"/>
            </a:srgb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0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40BC63-6992-32F2-F1BA-35ED426AF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B7D30AD4-8897-D828-962D-2861FD9B7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0" y="2204021"/>
            <a:ext cx="10800000" cy="45552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FB6A75-FA98-A082-842A-6CD7612C31C6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Results (V): Relative fit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0717F9-CD07-0817-7321-C3735CB5D587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Conclusions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0C9B3C-EABD-45D9-B9A0-0DE4CE05462E}"/>
              </a:ext>
            </a:extLst>
          </p:cNvPr>
          <p:cNvSpPr txBox="1"/>
          <p:nvPr/>
        </p:nvSpPr>
        <p:spPr>
          <a:xfrm>
            <a:off x="647700" y="2200451"/>
            <a:ext cx="11029950" cy="36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More accurate </a:t>
            </a:r>
            <a:r>
              <a:rPr lang="en-US" sz="2200" b="1" dirty="0">
                <a:solidFill>
                  <a:srgbClr val="044D7E"/>
                </a:solidFill>
              </a:rPr>
              <a:t>parameter estimates</a:t>
            </a:r>
            <a:r>
              <a:rPr lang="en-US" sz="2200" dirty="0">
                <a:solidFill>
                  <a:srgbClr val="0668A9"/>
                </a:solidFill>
              </a:rPr>
              <a:t> and </a:t>
            </a:r>
            <a:r>
              <a:rPr lang="en-US" sz="2200" b="1" dirty="0">
                <a:solidFill>
                  <a:srgbClr val="044D7E"/>
                </a:solidFill>
              </a:rPr>
              <a:t>attribute profile classifications </a:t>
            </a:r>
            <a:r>
              <a:rPr lang="en-US" sz="2200" dirty="0">
                <a:solidFill>
                  <a:srgbClr val="0668A9"/>
                </a:solidFill>
              </a:rPr>
              <a:t>are provided by </a:t>
            </a:r>
            <a:r>
              <a:rPr lang="en-US" sz="2200" b="1" dirty="0">
                <a:solidFill>
                  <a:srgbClr val="044D7E"/>
                </a:solidFill>
              </a:rPr>
              <a:t>simple CDMs </a:t>
            </a:r>
            <a:r>
              <a:rPr lang="en-US" sz="2200" dirty="0">
                <a:solidFill>
                  <a:srgbClr val="0668A9"/>
                </a:solidFill>
              </a:rPr>
              <a:t>(S-DINA and R-DINA), especially under suboptimal conditions</a:t>
            </a:r>
          </a:p>
          <a:p>
            <a:pPr>
              <a:spcAft>
                <a:spcPts val="800"/>
              </a:spcAft>
            </a:pPr>
            <a:r>
              <a:rPr lang="en-US" sz="2200" b="1" dirty="0">
                <a:solidFill>
                  <a:srgbClr val="044D7E"/>
                </a:solidFill>
              </a:rPr>
              <a:t>Model fit </a:t>
            </a:r>
            <a:r>
              <a:rPr lang="en-US" sz="2200" dirty="0">
                <a:solidFill>
                  <a:srgbClr val="0668A9"/>
                </a:solidFill>
              </a:rPr>
              <a:t>is similar for </a:t>
            </a:r>
            <a:r>
              <a:rPr lang="en-US" sz="2200" b="1" dirty="0">
                <a:solidFill>
                  <a:srgbClr val="044D7E"/>
                </a:solidFill>
              </a:rPr>
              <a:t>all CDMs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The </a:t>
            </a:r>
            <a:r>
              <a:rPr lang="en-US" sz="2200" b="1" dirty="0">
                <a:solidFill>
                  <a:srgbClr val="044D7E"/>
                </a:solidFill>
              </a:rPr>
              <a:t>TDCM</a:t>
            </a:r>
            <a:r>
              <a:rPr lang="en-US" sz="2200" dirty="0">
                <a:solidFill>
                  <a:srgbClr val="0668A9"/>
                </a:solidFill>
              </a:rPr>
              <a:t> provides slightly better results with </a:t>
            </a:r>
            <a:r>
              <a:rPr lang="en-US" sz="2200" b="1" dirty="0">
                <a:solidFill>
                  <a:srgbClr val="044D7E"/>
                </a:solidFill>
              </a:rPr>
              <a:t>complex CDMs</a:t>
            </a:r>
            <a:r>
              <a:rPr lang="en-US" sz="2200" dirty="0">
                <a:solidFill>
                  <a:srgbClr val="0668A9"/>
                </a:solidFill>
              </a:rPr>
              <a:t> (G-DINA and DINA), especially under optimal conditions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The </a:t>
            </a:r>
            <a:r>
              <a:rPr lang="en-US" sz="2200" b="1" dirty="0">
                <a:solidFill>
                  <a:srgbClr val="044D7E"/>
                </a:solidFill>
              </a:rPr>
              <a:t>CS</a:t>
            </a:r>
            <a:r>
              <a:rPr lang="en-US" sz="2200" dirty="0">
                <a:solidFill>
                  <a:srgbClr val="0668A9"/>
                </a:solidFill>
              </a:rPr>
              <a:t> method provides slightly better results with </a:t>
            </a:r>
            <a:r>
              <a:rPr lang="en-US" sz="2200" b="1" dirty="0">
                <a:solidFill>
                  <a:srgbClr val="044D7E"/>
                </a:solidFill>
              </a:rPr>
              <a:t>simple CDMs </a:t>
            </a:r>
            <a:r>
              <a:rPr lang="en-US" sz="2200" dirty="0">
                <a:solidFill>
                  <a:srgbClr val="0668A9"/>
                </a:solidFill>
              </a:rPr>
              <a:t>(S-DINA and R-DINA), especially under suboptimal conditions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Overall…</a:t>
            </a:r>
          </a:p>
          <a:p>
            <a:pPr marL="358775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1. S-DINA + CS                   2. R-DINA + CS/TDCM                   3. G-DINA + TDCM</a:t>
            </a:r>
          </a:p>
        </p:txBody>
      </p:sp>
    </p:spTree>
    <p:extLst>
      <p:ext uri="{BB962C8B-B14F-4D97-AF65-F5344CB8AC3E}">
        <p14:creationId xmlns:p14="http://schemas.microsoft.com/office/powerpoint/2010/main" val="14466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0AD37-4C5D-CC70-D956-41FAC7296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0265A0-487D-7F94-371C-E5FA6204F60C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Conclusions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6BAC99D-EBBB-F93F-25C7-461695AFE69D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0020CA-EA3E-E7D1-5712-17BC61B5EC5B}"/>
              </a:ext>
            </a:extLst>
          </p:cNvPr>
          <p:cNvSpPr txBox="1"/>
          <p:nvPr/>
        </p:nvSpPr>
        <p:spPr>
          <a:xfrm>
            <a:off x="647700" y="2200451"/>
            <a:ext cx="108966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Future extensions:</a:t>
            </a:r>
          </a:p>
          <a:p>
            <a:pPr marL="819150" indent="-457200">
              <a:spcAft>
                <a:spcPts val="8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en-US" sz="2200" dirty="0">
                <a:solidFill>
                  <a:srgbClr val="0668A9"/>
                </a:solidFill>
              </a:rPr>
              <a:t>Anchor item design (e.g., different items on pre- and post-test)</a:t>
            </a:r>
          </a:p>
          <a:p>
            <a:pPr marL="1165225" lvl="1">
              <a:spcAft>
                <a:spcPts val="800"/>
              </a:spcAft>
              <a:tabLst>
                <a:tab pos="361950" algn="l"/>
              </a:tabLst>
            </a:pPr>
            <a:r>
              <a:rPr lang="en-US" sz="2200" dirty="0">
                <a:solidFill>
                  <a:srgbClr val="0668A9"/>
                </a:solidFill>
              </a:rPr>
              <a:t>CDM classification invariance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Madison &amp; Bradshaw, 2018</a:t>
            </a:r>
            <a:r>
              <a:rPr lang="en-US" dirty="0">
                <a:solidFill>
                  <a:srgbClr val="0668A9"/>
                </a:solidFill>
              </a:rPr>
              <a:t>)</a:t>
            </a:r>
            <a:endParaRPr lang="en-US" sz="2200" dirty="0">
              <a:solidFill>
                <a:srgbClr val="0668A9"/>
              </a:solidFill>
            </a:endParaRPr>
          </a:p>
          <a:p>
            <a:pPr marL="81915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668A9"/>
                </a:solidFill>
              </a:rPr>
              <a:t>Different modelling approaches of latent class transition</a:t>
            </a:r>
          </a:p>
          <a:p>
            <a:pPr marL="1165225" lvl="1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Multilevel CDM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Huang, 2017</a:t>
            </a:r>
            <a:r>
              <a:rPr lang="en-US" dirty="0">
                <a:solidFill>
                  <a:srgbClr val="0668A9"/>
                </a:solidFill>
              </a:rPr>
              <a:t>)</a:t>
            </a:r>
            <a:endParaRPr lang="en-US" sz="2200" dirty="0">
              <a:solidFill>
                <a:srgbClr val="0668A9"/>
              </a:solidFill>
            </a:endParaRPr>
          </a:p>
          <a:p>
            <a:pPr marL="1165225" lvl="1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Hidden Markov models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Wang et al., 2018</a:t>
            </a:r>
            <a:r>
              <a:rPr lang="en-US" dirty="0">
                <a:solidFill>
                  <a:srgbClr val="0668A9"/>
                </a:solidFill>
              </a:rPr>
              <a:t>)</a:t>
            </a:r>
            <a:endParaRPr lang="en-US" sz="2200" dirty="0">
              <a:solidFill>
                <a:srgbClr val="0668A9"/>
              </a:solidFill>
            </a:endParaRPr>
          </a:p>
          <a:p>
            <a:pPr marL="1165225" lvl="1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Bayesian networks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Lee &amp; Gu, 2024</a:t>
            </a:r>
            <a:r>
              <a:rPr lang="en-US" dirty="0">
                <a:solidFill>
                  <a:srgbClr val="0668A9"/>
                </a:solidFill>
              </a:rPr>
              <a:t>)</a:t>
            </a:r>
            <a:endParaRPr lang="en-US" sz="2200" dirty="0">
              <a:solidFill>
                <a:srgbClr val="066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7B470-2273-EF6C-CA25-EFE25A4A2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11BDB7-0C9A-7671-49E6-05AAB3714AB8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Conclusions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C83E03E-8C1F-7A7A-7EBC-0E361765C42F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366E91-66AB-35C5-3474-5CFC22F39FEC}"/>
              </a:ext>
            </a:extLst>
          </p:cNvPr>
          <p:cNvSpPr txBox="1"/>
          <p:nvPr/>
        </p:nvSpPr>
        <p:spPr>
          <a:xfrm>
            <a:off x="647700" y="2200451"/>
            <a:ext cx="10896600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Research on CDM for small sample sizes</a:t>
            </a:r>
          </a:p>
          <a:p>
            <a:pPr marL="179388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Model comparison to reduce complexity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Sorrel et al., 2021</a:t>
            </a:r>
            <a:r>
              <a:rPr lang="en-US" dirty="0">
                <a:solidFill>
                  <a:srgbClr val="0668A9"/>
                </a:solidFill>
              </a:rPr>
              <a:t>)</a:t>
            </a:r>
          </a:p>
          <a:p>
            <a:pPr marL="179388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Reliability estimation via multiple imputation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 err="1">
                <a:solidFill>
                  <a:srgbClr val="FFCC00"/>
                </a:solidFill>
              </a:rPr>
              <a:t>Kreitchmann</a:t>
            </a:r>
            <a:r>
              <a:rPr lang="en-US" dirty="0">
                <a:solidFill>
                  <a:srgbClr val="FFCC00"/>
                </a:solidFill>
              </a:rPr>
              <a:t> et al., 2023</a:t>
            </a:r>
            <a:r>
              <a:rPr lang="en-US" dirty="0">
                <a:solidFill>
                  <a:srgbClr val="0668A9"/>
                </a:solidFill>
              </a:rPr>
              <a:t>)</a:t>
            </a:r>
          </a:p>
          <a:p>
            <a:pPr marL="179388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Estimation approaches for small samples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Sorrel et al., 2023</a:t>
            </a:r>
            <a:r>
              <a:rPr lang="en-US" dirty="0">
                <a:solidFill>
                  <a:srgbClr val="0668A9"/>
                </a:solidFill>
              </a:rPr>
              <a:t>; </a:t>
            </a:r>
            <a:r>
              <a:rPr lang="en-US" dirty="0">
                <a:solidFill>
                  <a:srgbClr val="FFCC00"/>
                </a:solidFill>
              </a:rPr>
              <a:t>Nájera et al., 2023</a:t>
            </a:r>
            <a:r>
              <a:rPr lang="en-US" dirty="0">
                <a:solidFill>
                  <a:srgbClr val="0668A9"/>
                </a:solidFill>
              </a:rPr>
              <a:t>)</a:t>
            </a:r>
            <a:endParaRPr lang="en-US" sz="2200" dirty="0">
              <a:solidFill>
                <a:srgbClr val="0668A9"/>
              </a:solidFill>
            </a:endParaRPr>
          </a:p>
          <a:p>
            <a:pPr marL="179388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Computerized adaptive testing with no calibration sample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Nájera et al., 2025</a:t>
            </a:r>
            <a:r>
              <a:rPr lang="en-US" dirty="0">
                <a:solidFill>
                  <a:srgbClr val="0668A9"/>
                </a:solidFill>
              </a:rPr>
              <a:t>)</a:t>
            </a:r>
            <a:endParaRPr lang="en-US" sz="2200" dirty="0">
              <a:solidFill>
                <a:srgbClr val="0668A9"/>
              </a:solidFill>
            </a:endParaRPr>
          </a:p>
        </p:txBody>
      </p:sp>
      <p:pic>
        <p:nvPicPr>
          <p:cNvPr id="14" name="Imagen 13" descr="Hombre con barba y bigote&#10;&#10;Descripción generada automáticamente con confianza media">
            <a:extLst>
              <a:ext uri="{FF2B5EF4-FFF2-40B4-BE49-F238E27FC236}">
                <a16:creationId xmlns:a16="http://schemas.microsoft.com/office/drawing/2014/main" id="{7D3CC5DB-79F3-B635-FA56-1BBA5A601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33" y="4678278"/>
            <a:ext cx="1332000" cy="133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Imagen 10" descr="Un hombre con una camisa gris&#10;&#10;Descripción generada automáticamente con confianza media">
            <a:extLst>
              <a:ext uri="{FF2B5EF4-FFF2-40B4-BE49-F238E27FC236}">
                <a16:creationId xmlns:a16="http://schemas.microsoft.com/office/drawing/2014/main" id="{B75E4F20-AD7C-8939-B129-3BBF47497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6437" r="4954" b="4674"/>
          <a:stretch/>
        </p:blipFill>
        <p:spPr>
          <a:xfrm>
            <a:off x="658346" y="4678279"/>
            <a:ext cx="1332000" cy="133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Imagen 8" descr="Mujer sonriendo para la cámara delante de un cuerpo de agua&#10;&#10;Descripción generada automáticamente">
            <a:extLst>
              <a:ext uri="{FF2B5EF4-FFF2-40B4-BE49-F238E27FC236}">
                <a16:creationId xmlns:a16="http://schemas.microsoft.com/office/drawing/2014/main" id="{F3DC4320-7ED9-4434-34EA-AC14F63229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2" b="4056"/>
          <a:stretch/>
        </p:blipFill>
        <p:spPr>
          <a:xfrm>
            <a:off x="8623545" y="4678278"/>
            <a:ext cx="1332001" cy="133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Imagen 24" descr="Un hombre con traje y corbata sonriendo&#10;&#10;El contenido generado por IA puede ser incorrecto.">
            <a:extLst>
              <a:ext uri="{FF2B5EF4-FFF2-40B4-BE49-F238E27FC236}">
                <a16:creationId xmlns:a16="http://schemas.microsoft.com/office/drawing/2014/main" id="{A84D6247-1477-4573-A4FA-246271A89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23" y="4678278"/>
            <a:ext cx="1332000" cy="133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7" name="Imagen 26" descr="La cara de un hombre sonriendo&#10;&#10;El contenido generado por IA puede ser incorrecto.">
            <a:extLst>
              <a:ext uri="{FF2B5EF4-FFF2-40B4-BE49-F238E27FC236}">
                <a16:creationId xmlns:a16="http://schemas.microsoft.com/office/drawing/2014/main" id="{5F906BC9-1A10-FF2F-8A27-516590FEC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r="13353"/>
          <a:stretch>
            <a:fillRect/>
          </a:stretch>
        </p:blipFill>
        <p:spPr>
          <a:xfrm>
            <a:off x="3848896" y="4678278"/>
            <a:ext cx="1325340" cy="133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Imagen 28" descr="Mujer sonriendo con vestido&#10;&#10;El contenido generado por IA puede ser incorrecto.">
            <a:extLst>
              <a:ext uri="{FF2B5EF4-FFF2-40B4-BE49-F238E27FC236}">
                <a16:creationId xmlns:a16="http://schemas.microsoft.com/office/drawing/2014/main" id="{0DC5B865-1FC7-593E-E852-CD7745034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10" y="4678278"/>
            <a:ext cx="1332000" cy="133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1" name="Imagen 30" descr="Mujer posando para una foto&#10;&#10;El contenido generado por IA puede ser incorrecto.">
            <a:extLst>
              <a:ext uri="{FF2B5EF4-FFF2-40B4-BE49-F238E27FC236}">
                <a16:creationId xmlns:a16="http://schemas.microsoft.com/office/drawing/2014/main" id="{5E54B757-8FD1-3781-FDF4-66A8C0B831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3" t="22500" b="34306"/>
          <a:stretch>
            <a:fillRect/>
          </a:stretch>
        </p:blipFill>
        <p:spPr>
          <a:xfrm>
            <a:off x="10216584" y="4678278"/>
            <a:ext cx="1327716" cy="133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F3E45EFA-B8C5-877E-580B-28C9724A9DBC}"/>
              </a:ext>
            </a:extLst>
          </p:cNvPr>
          <p:cNvSpPr/>
          <p:nvPr/>
        </p:nvSpPr>
        <p:spPr>
          <a:xfrm>
            <a:off x="554583" y="6014728"/>
            <a:ext cx="1430440" cy="4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/>
              <a:t>Miguel A. Sorrel</a:t>
            </a:r>
          </a:p>
          <a:p>
            <a:r>
              <a:rPr lang="es-ES" sz="1000" dirty="0"/>
              <a:t>UAM, </a:t>
            </a:r>
            <a:r>
              <a:rPr lang="es-ES" sz="1000" dirty="0" err="1"/>
              <a:t>Spain</a:t>
            </a:r>
            <a:endParaRPr lang="es-ES" sz="1000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4834CCC-4500-2941-4FEC-257ABFB056D7}"/>
              </a:ext>
            </a:extLst>
          </p:cNvPr>
          <p:cNvSpPr/>
          <p:nvPr/>
        </p:nvSpPr>
        <p:spPr>
          <a:xfrm>
            <a:off x="2147621" y="6014728"/>
            <a:ext cx="1430440" cy="4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/>
              <a:t>Francisco J. Abad</a:t>
            </a:r>
          </a:p>
          <a:p>
            <a:r>
              <a:rPr lang="es-ES" sz="1000" dirty="0"/>
              <a:t>UAM, </a:t>
            </a:r>
            <a:r>
              <a:rPr lang="es-ES" sz="1000" dirty="0" err="1"/>
              <a:t>Spain</a:t>
            </a:r>
            <a:endParaRPr lang="es-ES" sz="1000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79A2330-F78C-54E7-B99F-8B85BFDB6C18}"/>
              </a:ext>
            </a:extLst>
          </p:cNvPr>
          <p:cNvSpPr/>
          <p:nvPr/>
        </p:nvSpPr>
        <p:spPr>
          <a:xfrm>
            <a:off x="3748647" y="6014728"/>
            <a:ext cx="1533525" cy="4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/>
              <a:t>Rodrigo S. </a:t>
            </a:r>
            <a:r>
              <a:rPr lang="es-ES" sz="1000" dirty="0" err="1"/>
              <a:t>Kreitchmann</a:t>
            </a:r>
            <a:endParaRPr lang="es-ES" sz="1000" dirty="0"/>
          </a:p>
          <a:p>
            <a:r>
              <a:rPr lang="es-ES" sz="1000" dirty="0"/>
              <a:t>UNED, </a:t>
            </a:r>
            <a:r>
              <a:rPr lang="es-ES" sz="1000" dirty="0" err="1"/>
              <a:t>Spain</a:t>
            </a:r>
            <a:endParaRPr lang="es-ES" sz="1000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7054FF-E5BD-F634-F586-266AA010CD5D}"/>
              </a:ext>
            </a:extLst>
          </p:cNvPr>
          <p:cNvSpPr/>
          <p:nvPr/>
        </p:nvSpPr>
        <p:spPr>
          <a:xfrm>
            <a:off x="5344539" y="6010278"/>
            <a:ext cx="1430440" cy="4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/>
              <a:t>Jimmy de la Torre</a:t>
            </a:r>
          </a:p>
          <a:p>
            <a:r>
              <a:rPr lang="es-ES" sz="1000" dirty="0"/>
              <a:t>HKU, Hong Kong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7E3F7E0-792D-7D88-772F-47E16ABE0EA8}"/>
              </a:ext>
            </a:extLst>
          </p:cNvPr>
          <p:cNvSpPr/>
          <p:nvPr/>
        </p:nvSpPr>
        <p:spPr>
          <a:xfrm>
            <a:off x="6935342" y="6010278"/>
            <a:ext cx="1430440" cy="4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/>
              <a:t>Scarlett Escudero</a:t>
            </a:r>
          </a:p>
          <a:p>
            <a:r>
              <a:rPr lang="es-ES" sz="1000" dirty="0"/>
              <a:t>UMN, USA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F50B3FD-DB92-ABEB-1081-1331828D11C7}"/>
              </a:ext>
            </a:extLst>
          </p:cNvPr>
          <p:cNvSpPr/>
          <p:nvPr/>
        </p:nvSpPr>
        <p:spPr>
          <a:xfrm>
            <a:off x="8533752" y="6010278"/>
            <a:ext cx="1430440" cy="4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 err="1"/>
              <a:t>Chia</a:t>
            </a:r>
            <a:r>
              <a:rPr lang="es-ES" sz="1000" dirty="0"/>
              <a:t>-Yi </a:t>
            </a:r>
            <a:r>
              <a:rPr lang="es-ES" sz="1000" dirty="0" err="1"/>
              <a:t>Chiu</a:t>
            </a:r>
            <a:endParaRPr lang="es-ES" sz="1000" dirty="0"/>
          </a:p>
          <a:p>
            <a:r>
              <a:rPr lang="es-ES" sz="1000" dirty="0"/>
              <a:t>CU, USA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0B6E8832-3650-431D-DA35-25E2BB7A70F7}"/>
              </a:ext>
            </a:extLst>
          </p:cNvPr>
          <p:cNvSpPr/>
          <p:nvPr/>
        </p:nvSpPr>
        <p:spPr>
          <a:xfrm>
            <a:off x="10113860" y="6010278"/>
            <a:ext cx="1430440" cy="4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 err="1"/>
              <a:t>Hyunjee</a:t>
            </a:r>
            <a:r>
              <a:rPr lang="es-ES" sz="1000" dirty="0"/>
              <a:t> Oh</a:t>
            </a:r>
          </a:p>
          <a:p>
            <a:r>
              <a:rPr lang="es-ES" sz="1000" dirty="0"/>
              <a:t>CU, USA</a:t>
            </a:r>
          </a:p>
        </p:txBody>
      </p:sp>
      <p:pic>
        <p:nvPicPr>
          <p:cNvPr id="58" name="Imagen 57" descr="Texto&#10;&#10;Descripción generada automáticamente">
            <a:extLst>
              <a:ext uri="{FF2B5EF4-FFF2-40B4-BE49-F238E27FC236}">
                <a16:creationId xmlns:a16="http://schemas.microsoft.com/office/drawing/2014/main" id="{404BDE85-901D-F448-328F-56FB265F91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r="11964" b="17204"/>
          <a:stretch/>
        </p:blipFill>
        <p:spPr>
          <a:xfrm>
            <a:off x="9368118" y="2200451"/>
            <a:ext cx="2176182" cy="618472"/>
          </a:xfrm>
          <a:prstGeom prst="rect">
            <a:avLst/>
          </a:prstGeom>
        </p:spPr>
      </p:pic>
      <p:pic>
        <p:nvPicPr>
          <p:cNvPr id="2" name="Imagen 1" descr="Una señal de alto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7847C2F1-1433-FF78-B056-99D49BC4D5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92" y="2818923"/>
            <a:ext cx="625592" cy="720000"/>
          </a:xfrm>
          <a:prstGeom prst="rect">
            <a:avLst/>
          </a:prstGeom>
        </p:spPr>
      </p:pic>
      <p:pic>
        <p:nvPicPr>
          <p:cNvPr id="4" name="Imagen 3" descr="Icono&#10;&#10;Descripción generada automáticamente con confianza media">
            <a:extLst>
              <a:ext uri="{FF2B5EF4-FFF2-40B4-BE49-F238E27FC236}">
                <a16:creationId xmlns:a16="http://schemas.microsoft.com/office/drawing/2014/main" id="{D71BDEC5-2D8B-FD14-DF2D-DFCE652233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10946" r="27155" b="32223"/>
          <a:stretch/>
        </p:blipFill>
        <p:spPr>
          <a:xfrm>
            <a:off x="10593788" y="3364450"/>
            <a:ext cx="636695" cy="720000"/>
          </a:xfrm>
          <a:prstGeom prst="rect">
            <a:avLst/>
          </a:prstGeom>
        </p:spPr>
      </p:pic>
      <p:pic>
        <p:nvPicPr>
          <p:cNvPr id="6" name="Imagen 5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E829402F-8F7D-0EA8-702A-1FFCF678F3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t="13659" r="26261" b="15248"/>
          <a:stretch/>
        </p:blipFill>
        <p:spPr>
          <a:xfrm>
            <a:off x="10906584" y="2818923"/>
            <a:ext cx="6377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3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EFA7D-E0ED-245F-31C0-E007B5653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41C745-CB02-6FB8-1495-099AE75E4487}"/>
              </a:ext>
            </a:extLst>
          </p:cNvPr>
          <p:cNvSpPr txBox="1"/>
          <p:nvPr/>
        </p:nvSpPr>
        <p:spPr>
          <a:xfrm>
            <a:off x="0" y="394046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668A9"/>
                </a:solidFill>
              </a:rPr>
              <a:t>Thank you!</a:t>
            </a:r>
          </a:p>
          <a:p>
            <a:pPr algn="ctr"/>
            <a:endParaRPr lang="en-US" sz="1000" b="1" dirty="0">
              <a:solidFill>
                <a:srgbClr val="0668A9"/>
              </a:solidFill>
            </a:endParaRPr>
          </a:p>
          <a:p>
            <a:pPr algn="ctr"/>
            <a:r>
              <a:rPr lang="en-US" sz="2800" b="1" dirty="0">
                <a:solidFill>
                  <a:srgbClr val="FFCC00"/>
                </a:solidFill>
              </a:rPr>
              <a:t>pnajera@comillas.edu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C33CFC8-9FF7-B06C-6447-D903777126D7}"/>
              </a:ext>
            </a:extLst>
          </p:cNvPr>
          <p:cNvSpPr txBox="1">
            <a:spLocks/>
          </p:cNvSpPr>
          <p:nvPr/>
        </p:nvSpPr>
        <p:spPr>
          <a:xfrm>
            <a:off x="2076450" y="1647267"/>
            <a:ext cx="8039100" cy="1943099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/>
              <a:t>Longitudinal diagnostic models </a:t>
            </a:r>
            <a:br>
              <a:rPr lang="en-US" sz="3400" b="1" dirty="0"/>
            </a:br>
            <a:r>
              <a:rPr lang="en-US" sz="3400" b="1" dirty="0"/>
              <a:t>for small sample size contexts</a:t>
            </a:r>
          </a:p>
          <a:p>
            <a:endParaRPr lang="en-US" b="1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A789E86-0254-4FAF-6222-33046E882AC2}"/>
              </a:ext>
            </a:extLst>
          </p:cNvPr>
          <p:cNvSpPr txBox="1">
            <a:spLocks/>
          </p:cNvSpPr>
          <p:nvPr/>
        </p:nvSpPr>
        <p:spPr>
          <a:xfrm>
            <a:off x="2076450" y="2914091"/>
            <a:ext cx="80391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0" dirty="0">
                <a:solidFill>
                  <a:schemeClr val="tx1"/>
                </a:solidFill>
              </a:rPr>
              <a:t>Pablo Nájera, Miguel A. Sorrel, </a:t>
            </a:r>
            <a:r>
              <a:rPr lang="en-US" sz="2000" i="0" dirty="0" err="1">
                <a:solidFill>
                  <a:schemeClr val="tx1"/>
                </a:solidFill>
              </a:rPr>
              <a:t>Hyunjee</a:t>
            </a:r>
            <a:r>
              <a:rPr lang="en-US" sz="2000" i="0" dirty="0">
                <a:solidFill>
                  <a:schemeClr val="tx1"/>
                </a:solidFill>
              </a:rPr>
              <a:t> Oh, &amp; Chia-Yi Chiu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498A9D-3882-C7C9-E4A2-4CC406750E92}"/>
              </a:ext>
            </a:extLst>
          </p:cNvPr>
          <p:cNvSpPr/>
          <p:nvPr/>
        </p:nvSpPr>
        <p:spPr>
          <a:xfrm>
            <a:off x="3281085" y="5490883"/>
            <a:ext cx="6924115" cy="807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668A9"/>
                </a:solidFill>
              </a:rPr>
              <a:t>This work was supported by the 2024 Call for Funding of Research Projects of Universidad Pontificia Comillas under the project </a:t>
            </a:r>
            <a:br>
              <a:rPr lang="en-US" sz="1600" dirty="0">
                <a:solidFill>
                  <a:srgbClr val="0668A9"/>
                </a:solidFill>
              </a:rPr>
            </a:br>
            <a:r>
              <a:rPr lang="en-US" sz="1600" dirty="0">
                <a:solidFill>
                  <a:srgbClr val="0668A9"/>
                </a:solidFill>
              </a:rPr>
              <a:t>“Advancements in Cognitive Diagnosis Models for Formative Assessments”</a:t>
            </a:r>
            <a:endParaRPr lang="es-ES" sz="1600" dirty="0">
              <a:solidFill>
                <a:srgbClr val="0668A9"/>
              </a:solidFill>
            </a:endParaRPr>
          </a:p>
        </p:txBody>
      </p:sp>
      <p:pic>
        <p:nvPicPr>
          <p:cNvPr id="10" name="Imagen 9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EC0687C6-8221-2553-4DED-591F3BB42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4611" r="12781" b="10775"/>
          <a:stretch>
            <a:fillRect/>
          </a:stretch>
        </p:blipFill>
        <p:spPr>
          <a:xfrm>
            <a:off x="2076450" y="5490883"/>
            <a:ext cx="1073244" cy="8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4408D-EC4A-714C-5FB1-00EE9FFC9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AE1835-8F94-83E1-47FF-683547D24911}"/>
              </a:ext>
            </a:extLst>
          </p:cNvPr>
          <p:cNvSpPr txBox="1"/>
          <p:nvPr/>
        </p:nvSpPr>
        <p:spPr>
          <a:xfrm>
            <a:off x="647700" y="2200451"/>
            <a:ext cx="108966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Cognitive diagnosis modelling (</a:t>
            </a:r>
            <a:r>
              <a:rPr lang="en-US" sz="2200" b="1" dirty="0">
                <a:solidFill>
                  <a:srgbClr val="044D7E"/>
                </a:solidFill>
              </a:rPr>
              <a:t>CDM</a:t>
            </a:r>
            <a:r>
              <a:rPr lang="en-US" sz="2200" dirty="0">
                <a:solidFill>
                  <a:srgbClr val="0668A9"/>
                </a:solidFill>
              </a:rPr>
              <a:t>) is a family of confirmatory statistical models that can be understood either as:</a:t>
            </a:r>
          </a:p>
          <a:p>
            <a:pPr marL="360363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restricted latent class models, or</a:t>
            </a:r>
          </a:p>
          <a:p>
            <a:pPr marL="360363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multidimensional item response theory (IRT) models with discrete latent variables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These models have been primarily employed in educational assessments, where the detailed feedback they provide can help identify students’ strengths and weaknesses objectively and in a timely manner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de la Torre &amp; Minchen, 2014</a:t>
            </a:r>
            <a:r>
              <a:rPr lang="en-US" dirty="0">
                <a:solidFill>
                  <a:srgbClr val="0668A9"/>
                </a:solidFill>
              </a:rPr>
              <a:t>; </a:t>
            </a:r>
            <a:r>
              <a:rPr lang="en-US" dirty="0">
                <a:solidFill>
                  <a:srgbClr val="FFCC00"/>
                </a:solidFill>
              </a:rPr>
              <a:t>Paulsen &amp; Svetina, 2022</a:t>
            </a:r>
            <a:r>
              <a:rPr lang="en-US" dirty="0">
                <a:solidFill>
                  <a:srgbClr val="0668A9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75C822-52EB-E4D8-8394-5EF22053BCE6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Cognitive diagnosis modelling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A594EA0-50AC-A850-DD32-B06A6AF3713B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E687C-7970-408E-3830-A88067A4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5E2F4C-C154-9464-1818-4D692A15F7B7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References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A2817F0-DE57-CA77-9D48-A89585503F41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3ECFCA-724D-08BC-D36F-C41EDF4CAFDA}"/>
              </a:ext>
            </a:extLst>
          </p:cNvPr>
          <p:cNvSpPr txBox="1"/>
          <p:nvPr/>
        </p:nvSpPr>
        <p:spPr>
          <a:xfrm>
            <a:off x="647700" y="2200451"/>
            <a:ext cx="10896600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de la Torre, J. (2011). The generalized DINA model framework. </a:t>
            </a:r>
            <a:r>
              <a:rPr lang="en-US" sz="900" i="1" dirty="0">
                <a:solidFill>
                  <a:srgbClr val="0668A9"/>
                </a:solidFill>
              </a:rPr>
              <a:t>Psychometrika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76</a:t>
            </a:r>
            <a:r>
              <a:rPr lang="en-US" sz="900" dirty="0">
                <a:solidFill>
                  <a:srgbClr val="0668A9"/>
                </a:solidFill>
              </a:rPr>
              <a:t>(2), 179–199. https://doi.org/10.1007/s11336-011-9207-7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de la Torre, J., &amp; Minchen, N. (2014). Cognitively Diagnostic Assessments and the Cognitive Diagnosis Model Framework. </a:t>
            </a:r>
            <a:r>
              <a:rPr lang="en-US" sz="900" i="1" dirty="0" err="1">
                <a:solidFill>
                  <a:srgbClr val="0668A9"/>
                </a:solidFill>
              </a:rPr>
              <a:t>Psicología</a:t>
            </a:r>
            <a:r>
              <a:rPr lang="en-US" sz="900" i="1" dirty="0">
                <a:solidFill>
                  <a:srgbClr val="0668A9"/>
                </a:solidFill>
              </a:rPr>
              <a:t> </a:t>
            </a:r>
            <a:r>
              <a:rPr lang="en-US" sz="900" i="1" dirty="0" err="1">
                <a:solidFill>
                  <a:srgbClr val="0668A9"/>
                </a:solidFill>
              </a:rPr>
              <a:t>Educativa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20</a:t>
            </a:r>
            <a:r>
              <a:rPr lang="en-US" sz="900" dirty="0">
                <a:solidFill>
                  <a:srgbClr val="0668A9"/>
                </a:solidFill>
              </a:rPr>
              <a:t>(2), 89–97.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Huang, H. Y. (2017). Multilevel cognitive diagnosis models for assessing changes in latent attributes. </a:t>
            </a:r>
            <a:r>
              <a:rPr lang="en-US" sz="900" i="1" dirty="0">
                <a:solidFill>
                  <a:srgbClr val="0668A9"/>
                </a:solidFill>
              </a:rPr>
              <a:t>Journal of Educational Measurement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54(4</a:t>
            </a:r>
            <a:r>
              <a:rPr lang="en-US" sz="900" dirty="0">
                <a:solidFill>
                  <a:srgbClr val="0668A9"/>
                </a:solidFill>
              </a:rPr>
              <a:t>), 440–480.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Junker, B. W., &amp; Sijtsma, K. (2001). Cognitive assessment models with few assumptions, and connections with nonparametric item response theory. </a:t>
            </a:r>
            <a:r>
              <a:rPr lang="en-US" sz="900" i="1" dirty="0">
                <a:solidFill>
                  <a:srgbClr val="0668A9"/>
                </a:solidFill>
              </a:rPr>
              <a:t>Applied Psychological Measurement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25</a:t>
            </a:r>
            <a:r>
              <a:rPr lang="en-US" sz="900" dirty="0">
                <a:solidFill>
                  <a:srgbClr val="0668A9"/>
                </a:solidFill>
              </a:rPr>
              <a:t>(3), 258–272. https://doi.org/10.1177/01466210122032064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Jurich, D. P., &amp; Bradshaw, L. P. (2014). An illustration of diagnostic classification modeling in student learning outcomes assessment. </a:t>
            </a:r>
            <a:r>
              <a:rPr lang="en-US" sz="900" i="1" dirty="0">
                <a:solidFill>
                  <a:srgbClr val="0668A9"/>
                </a:solidFill>
              </a:rPr>
              <a:t>International Journal of Testing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14</a:t>
            </a:r>
            <a:r>
              <a:rPr lang="en-US" sz="900" dirty="0">
                <a:solidFill>
                  <a:srgbClr val="0668A9"/>
                </a:solidFill>
              </a:rPr>
              <a:t>, 49–72.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 err="1">
                <a:solidFill>
                  <a:srgbClr val="0668A9"/>
                </a:solidFill>
              </a:rPr>
              <a:t>Kreitchmann</a:t>
            </a:r>
            <a:r>
              <a:rPr lang="en-US" sz="900" dirty="0">
                <a:solidFill>
                  <a:srgbClr val="0668A9"/>
                </a:solidFill>
              </a:rPr>
              <a:t>, R. S., de la Torre, J., Sorrel, M. A., Nájera, P., &amp; Abad, F. J. (2022). Improving reliability estimation in cognitive diagnosis modeling. Behavior Research Methods, </a:t>
            </a:r>
            <a:r>
              <a:rPr lang="en-US" sz="900" i="1" dirty="0">
                <a:solidFill>
                  <a:srgbClr val="0668A9"/>
                </a:solidFill>
              </a:rPr>
              <a:t>55</a:t>
            </a:r>
            <a:r>
              <a:rPr lang="en-US" sz="900" dirty="0">
                <a:solidFill>
                  <a:srgbClr val="0668A9"/>
                </a:solidFill>
              </a:rPr>
              <a:t>, 3446–3460.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Lee, S., &amp; Gu, Y. (2024). Latent conjunctive Bayesian network: Unify attribute hierarchy and Bayesian network for cognitive diagnosis. </a:t>
            </a:r>
            <a:r>
              <a:rPr lang="en-US" sz="900" i="1" dirty="0">
                <a:solidFill>
                  <a:srgbClr val="0668A9"/>
                </a:solidFill>
              </a:rPr>
              <a:t>The Annals of Applied </a:t>
            </a:r>
            <a:r>
              <a:rPr lang="en-US" sz="900" i="1" dirty="0" err="1">
                <a:solidFill>
                  <a:srgbClr val="0668A9"/>
                </a:solidFill>
              </a:rPr>
              <a:t>Statisics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18</a:t>
            </a:r>
            <a:r>
              <a:rPr lang="en-US" sz="900" dirty="0">
                <a:solidFill>
                  <a:srgbClr val="0668A9"/>
                </a:solidFill>
              </a:rPr>
              <a:t>(3), 1988-2011.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Madison, M. J., &amp; Bradshaw, L. P. (2018). Assessing growth in a diagnostic classification model framework. </a:t>
            </a:r>
            <a:r>
              <a:rPr lang="en-US" sz="900" i="1" dirty="0">
                <a:solidFill>
                  <a:srgbClr val="0668A9"/>
                </a:solidFill>
              </a:rPr>
              <a:t>Psychometrika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83</a:t>
            </a:r>
            <a:r>
              <a:rPr lang="en-US" sz="900" dirty="0">
                <a:solidFill>
                  <a:srgbClr val="0668A9"/>
                </a:solidFill>
              </a:rPr>
              <a:t>(4), 963-990.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Nájera, P., Abad, F. J., Chiu, C.-Y., &amp; Sorrel, M. A. (2023). The restricted DINA model: A comprehensive cognitive diagnostic model for classroom-level assessment. </a:t>
            </a:r>
            <a:r>
              <a:rPr lang="en-US" sz="900" i="1" dirty="0">
                <a:solidFill>
                  <a:srgbClr val="0668A9"/>
                </a:solidFill>
              </a:rPr>
              <a:t>Journal of Educational and Behavioral Statistics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48</a:t>
            </a:r>
            <a:r>
              <a:rPr lang="en-US" sz="900" dirty="0">
                <a:solidFill>
                  <a:srgbClr val="0668A9"/>
                </a:solidFill>
              </a:rPr>
              <a:t>(6), 719-749.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Nájera, P., Sorrel, M. A., Chiu, C.-Y., &amp; Abad, F. J. (2025). Variable-Length Cognitive Diagnostic Computerized Adaptive Testing in Small-Scale Assessments. [Manuscript submitted for publication].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Paulsen, J., &amp; Svetina, D. (2022). Examining cognitive diagnostic modeling in classroom assessment conditions. </a:t>
            </a:r>
            <a:r>
              <a:rPr lang="en-US" sz="900" i="1" dirty="0">
                <a:solidFill>
                  <a:srgbClr val="0668A9"/>
                </a:solidFill>
              </a:rPr>
              <a:t>The Journal of Experimental Education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90</a:t>
            </a:r>
            <a:r>
              <a:rPr lang="en-US" sz="900" dirty="0">
                <a:solidFill>
                  <a:srgbClr val="0668A9"/>
                </a:solidFill>
              </a:rPr>
              <a:t>(4), 916–933.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Sen, S., &amp; Cohen, A. S. (2021). Sample Size Requirements for Applying Diagnostic Classification Models. </a:t>
            </a:r>
            <a:r>
              <a:rPr lang="en-US" sz="900" i="1" dirty="0">
                <a:solidFill>
                  <a:srgbClr val="0668A9"/>
                </a:solidFill>
              </a:rPr>
              <a:t>Frontiers in Psychology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11</a:t>
            </a:r>
            <a:r>
              <a:rPr lang="en-US" sz="900" dirty="0">
                <a:solidFill>
                  <a:srgbClr val="0668A9"/>
                </a:solidFill>
              </a:rPr>
              <a:t>, 621251.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Sorrel, M. A., Abad, F. J., &amp; Nájera, P. (2021). Improving Accuracy and Usage by Correctly Selecting: The Effects of Model Selection in Cognitive Diagnosis Computerized Adaptive Testing. </a:t>
            </a:r>
            <a:r>
              <a:rPr lang="en-US" sz="900" i="1" dirty="0">
                <a:solidFill>
                  <a:srgbClr val="0668A9"/>
                </a:solidFill>
              </a:rPr>
              <a:t>Applied Psychological Measurement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45(2</a:t>
            </a:r>
            <a:r>
              <a:rPr lang="en-US" sz="900" dirty="0">
                <a:solidFill>
                  <a:srgbClr val="0668A9"/>
                </a:solidFill>
              </a:rPr>
              <a:t>), 112–129.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Sorrel, M. A., Escudero, S., Nájera, P., </a:t>
            </a:r>
            <a:r>
              <a:rPr lang="en-US" sz="900" dirty="0" err="1">
                <a:solidFill>
                  <a:srgbClr val="0668A9"/>
                </a:solidFill>
              </a:rPr>
              <a:t>Kreitchmann</a:t>
            </a:r>
            <a:r>
              <a:rPr lang="en-US" sz="900" dirty="0">
                <a:solidFill>
                  <a:srgbClr val="0668A9"/>
                </a:solidFill>
              </a:rPr>
              <a:t>, R. S., &amp; Vázquez-Lira, R. (2023). Exploring Approaches for Estimating Parameters in Cognitive Diagnosis Models with Small Sample Sizes. </a:t>
            </a:r>
            <a:r>
              <a:rPr lang="en-US" sz="900" i="1" dirty="0">
                <a:solidFill>
                  <a:srgbClr val="0668A9"/>
                </a:solidFill>
              </a:rPr>
              <a:t>Psych</a:t>
            </a:r>
            <a:r>
              <a:rPr lang="en-US" sz="900" dirty="0">
                <a:solidFill>
                  <a:srgbClr val="0668A9"/>
                </a:solidFill>
              </a:rPr>
              <a:t>, </a:t>
            </a:r>
            <a:r>
              <a:rPr lang="en-US" sz="900" i="1" dirty="0">
                <a:solidFill>
                  <a:srgbClr val="0668A9"/>
                </a:solidFill>
              </a:rPr>
              <a:t>5</a:t>
            </a:r>
            <a:r>
              <a:rPr lang="en-US" sz="900" dirty="0">
                <a:solidFill>
                  <a:srgbClr val="0668A9"/>
                </a:solidFill>
              </a:rPr>
              <a:t>, 336-349.</a:t>
            </a:r>
          </a:p>
          <a:p>
            <a:pPr marL="360363" indent="-360363" algn="just">
              <a:spcAft>
                <a:spcPts val="800"/>
              </a:spcAft>
            </a:pPr>
            <a:r>
              <a:rPr lang="en-US" sz="900" dirty="0">
                <a:solidFill>
                  <a:srgbClr val="0668A9"/>
                </a:solidFill>
              </a:rPr>
              <a:t>Wang, S., Yang, Y., Culpepper, S. A., &amp; Douglas, J. (2018) Tracking Skill Acquisition with cognitive diagnosis models: a higher-order, hidden Markov model with covariates. Journal of Educational and Behavioral Statistics, </a:t>
            </a:r>
            <a:r>
              <a:rPr lang="en-US" sz="900" i="1" dirty="0">
                <a:solidFill>
                  <a:srgbClr val="0668A9"/>
                </a:solidFill>
              </a:rPr>
              <a:t>43</a:t>
            </a:r>
            <a:r>
              <a:rPr lang="en-US" sz="900" dirty="0">
                <a:solidFill>
                  <a:srgbClr val="0668A9"/>
                </a:solidFill>
              </a:rPr>
              <a:t>(1), 57–87.</a:t>
            </a:r>
          </a:p>
        </p:txBody>
      </p:sp>
    </p:spTree>
    <p:extLst>
      <p:ext uri="{BB962C8B-B14F-4D97-AF65-F5344CB8AC3E}">
        <p14:creationId xmlns:p14="http://schemas.microsoft.com/office/powerpoint/2010/main" val="115153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010AE-7A90-BB6F-875C-ACF655A1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2717CE-6893-7AF0-FBD2-EAAA0B4E237F}"/>
              </a:ext>
            </a:extLst>
          </p:cNvPr>
          <p:cNvSpPr txBox="1"/>
          <p:nvPr/>
        </p:nvSpPr>
        <p:spPr>
          <a:xfrm>
            <a:off x="647700" y="2335919"/>
            <a:ext cx="5448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Summative assessments</a:t>
            </a:r>
            <a:endParaRPr lang="en-US" dirty="0">
              <a:solidFill>
                <a:srgbClr val="0668A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6A4120-9EF5-9008-05F1-44C7C166F195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Cognitive diagnosis modelling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ABDB66E-BA65-6DEA-D691-8F3D66FDDB28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riángulo isósceles 101">
            <a:extLst>
              <a:ext uri="{FF2B5EF4-FFF2-40B4-BE49-F238E27FC236}">
                <a16:creationId xmlns:a16="http://schemas.microsoft.com/office/drawing/2014/main" id="{8052A0C6-48EB-7175-302D-AD622C192C3B}"/>
              </a:ext>
            </a:extLst>
          </p:cNvPr>
          <p:cNvSpPr/>
          <p:nvPr/>
        </p:nvSpPr>
        <p:spPr>
          <a:xfrm rot="10800000">
            <a:off x="9174060" y="3014850"/>
            <a:ext cx="625608" cy="2947377"/>
          </a:xfrm>
          <a:prstGeom prst="triangle">
            <a:avLst/>
          </a:prstGeom>
          <a:solidFill>
            <a:srgbClr val="6DB1B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1DF0457A-5D4A-C76D-4F17-00674E2C421B}"/>
              </a:ext>
            </a:extLst>
          </p:cNvPr>
          <p:cNvSpPr/>
          <p:nvPr/>
        </p:nvSpPr>
        <p:spPr>
          <a:xfrm>
            <a:off x="8512047" y="4685819"/>
            <a:ext cx="432000" cy="432000"/>
          </a:xfrm>
          <a:prstGeom prst="ellipse">
            <a:avLst/>
          </a:prstGeom>
          <a:solidFill>
            <a:srgbClr val="6DB1B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5A4991F8-5BCE-9C03-DB4F-C3C87D2F76FD}"/>
              </a:ext>
            </a:extLst>
          </p:cNvPr>
          <p:cNvSpPr/>
          <p:nvPr/>
        </p:nvSpPr>
        <p:spPr>
          <a:xfrm>
            <a:off x="10031337" y="5206813"/>
            <a:ext cx="432000" cy="432000"/>
          </a:xfrm>
          <a:prstGeom prst="ellipse">
            <a:avLst/>
          </a:prstGeom>
          <a:solidFill>
            <a:srgbClr val="6DB1B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5" name="Gráfico 104" descr="Matemáticas contorno">
            <a:extLst>
              <a:ext uri="{FF2B5EF4-FFF2-40B4-BE49-F238E27FC236}">
                <a16:creationId xmlns:a16="http://schemas.microsoft.com/office/drawing/2014/main" id="{997E006B-530F-4B88-31AB-07EB8ADE9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4151" y="3118691"/>
            <a:ext cx="360000" cy="360000"/>
          </a:xfrm>
          <a:prstGeom prst="rect">
            <a:avLst/>
          </a:prstGeom>
        </p:spPr>
      </p:pic>
      <p:pic>
        <p:nvPicPr>
          <p:cNvPr id="106" name="Gráfico 105" descr="Trigonometría contorno">
            <a:extLst>
              <a:ext uri="{FF2B5EF4-FFF2-40B4-BE49-F238E27FC236}">
                <a16:creationId xmlns:a16="http://schemas.microsoft.com/office/drawing/2014/main" id="{72663D78-1BEF-C806-0DDF-A02E6AFE6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7208" y="3110346"/>
            <a:ext cx="360000" cy="360000"/>
          </a:xfrm>
          <a:prstGeom prst="rect">
            <a:avLst/>
          </a:prstGeom>
        </p:spPr>
      </p:pic>
      <p:grpSp>
        <p:nvGrpSpPr>
          <p:cNvPr id="107" name="Grupo 106">
            <a:extLst>
              <a:ext uri="{FF2B5EF4-FFF2-40B4-BE49-F238E27FC236}">
                <a16:creationId xmlns:a16="http://schemas.microsoft.com/office/drawing/2014/main" id="{81AD3521-C665-388F-D5DE-E70DA0FED2EE}"/>
              </a:ext>
            </a:extLst>
          </p:cNvPr>
          <p:cNvGrpSpPr/>
          <p:nvPr/>
        </p:nvGrpSpPr>
        <p:grpSpPr>
          <a:xfrm>
            <a:off x="9259669" y="5791936"/>
            <a:ext cx="540000" cy="567407"/>
            <a:chOff x="9259669" y="5147319"/>
            <a:chExt cx="540000" cy="540000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20FECC6E-454B-481A-B288-D945D63021F5}"/>
                </a:ext>
              </a:extLst>
            </p:cNvPr>
            <p:cNvSpPr/>
            <p:nvPr/>
          </p:nvSpPr>
          <p:spPr>
            <a:xfrm>
              <a:off x="9338033" y="5222589"/>
              <a:ext cx="277079" cy="277079"/>
            </a:xfrm>
            <a:prstGeom prst="ellipse">
              <a:avLst/>
            </a:prstGeom>
            <a:solidFill>
              <a:srgbClr val="B9D4E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Gráfico 108" descr="Lupa con relleno sólido">
              <a:extLst>
                <a:ext uri="{FF2B5EF4-FFF2-40B4-BE49-F238E27FC236}">
                  <a16:creationId xmlns:a16="http://schemas.microsoft.com/office/drawing/2014/main" id="{743B809E-B9A7-CACD-999D-C3F73CA7A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59669" y="5147319"/>
              <a:ext cx="540000" cy="540000"/>
            </a:xfrm>
            <a:prstGeom prst="rect">
              <a:avLst/>
            </a:prstGeom>
          </p:spPr>
        </p:pic>
      </p:grpSp>
      <p:pic>
        <p:nvPicPr>
          <p:cNvPr id="110" name="Gráfico 109" descr="Colegial contorno">
            <a:extLst>
              <a:ext uri="{FF2B5EF4-FFF2-40B4-BE49-F238E27FC236}">
                <a16:creationId xmlns:a16="http://schemas.microsoft.com/office/drawing/2014/main" id="{88C119A0-CF36-19E7-5DB4-9C3173B18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902" y="4139104"/>
            <a:ext cx="504000" cy="504000"/>
          </a:xfrm>
          <a:prstGeom prst="rect">
            <a:avLst/>
          </a:prstGeom>
        </p:spPr>
      </p:pic>
      <p:pic>
        <p:nvPicPr>
          <p:cNvPr id="111" name="Gráfico 110" descr="Colegiala contorno">
            <a:extLst>
              <a:ext uri="{FF2B5EF4-FFF2-40B4-BE49-F238E27FC236}">
                <a16:creationId xmlns:a16="http://schemas.microsoft.com/office/drawing/2014/main" id="{7C617822-7DAB-551E-41D4-BE70285BE6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082" y="5177152"/>
            <a:ext cx="504000" cy="504000"/>
          </a:xfrm>
          <a:prstGeom prst="rect">
            <a:avLst/>
          </a:prstGeom>
        </p:spPr>
      </p:pic>
      <p:grpSp>
        <p:nvGrpSpPr>
          <p:cNvPr id="112" name="Grupo 111">
            <a:extLst>
              <a:ext uri="{FF2B5EF4-FFF2-40B4-BE49-F238E27FC236}">
                <a16:creationId xmlns:a16="http://schemas.microsoft.com/office/drawing/2014/main" id="{EB33CEE5-C5EE-0C61-9AD8-C99BBAAD7465}"/>
              </a:ext>
            </a:extLst>
          </p:cNvPr>
          <p:cNvGrpSpPr/>
          <p:nvPr/>
        </p:nvGrpSpPr>
        <p:grpSpPr>
          <a:xfrm>
            <a:off x="3054969" y="2914768"/>
            <a:ext cx="826295" cy="560174"/>
            <a:chOff x="2582493" y="2469582"/>
            <a:chExt cx="826295" cy="560174"/>
          </a:xfrm>
        </p:grpSpPr>
        <p:pic>
          <p:nvPicPr>
            <p:cNvPr id="113" name="Gráfico 112" descr="Matemáticas contorno">
              <a:extLst>
                <a:ext uri="{FF2B5EF4-FFF2-40B4-BE49-F238E27FC236}">
                  <a16:creationId xmlns:a16="http://schemas.microsoft.com/office/drawing/2014/main" id="{061E6445-A6C3-B58C-D539-232A18AC6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96388" y="2669756"/>
              <a:ext cx="360000" cy="360000"/>
            </a:xfrm>
            <a:prstGeom prst="rect">
              <a:avLst/>
            </a:prstGeom>
          </p:spPr>
        </p:pic>
        <p:pic>
          <p:nvPicPr>
            <p:cNvPr id="114" name="Gráfico 113" descr="Gráfico de barras contorno">
              <a:extLst>
                <a:ext uri="{FF2B5EF4-FFF2-40B4-BE49-F238E27FC236}">
                  <a16:creationId xmlns:a16="http://schemas.microsoft.com/office/drawing/2014/main" id="{91DDF257-8FCC-2AE9-8B50-A0633DD0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48788" y="2469582"/>
              <a:ext cx="360000" cy="360000"/>
            </a:xfrm>
            <a:prstGeom prst="rect">
              <a:avLst/>
            </a:prstGeom>
          </p:spPr>
        </p:pic>
        <p:pic>
          <p:nvPicPr>
            <p:cNvPr id="115" name="Gráfico 114" descr="Cono con relleno sólido">
              <a:extLst>
                <a:ext uri="{FF2B5EF4-FFF2-40B4-BE49-F238E27FC236}">
                  <a16:creationId xmlns:a16="http://schemas.microsoft.com/office/drawing/2014/main" id="{D3DC830C-BD31-9B65-208F-4AF72F134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582493" y="2666356"/>
              <a:ext cx="360000" cy="360000"/>
            </a:xfrm>
            <a:prstGeom prst="rect">
              <a:avLst/>
            </a:prstGeom>
          </p:spPr>
        </p:pic>
        <p:pic>
          <p:nvPicPr>
            <p:cNvPr id="116" name="Gráfico 115" descr="Trigonometría contorno">
              <a:extLst>
                <a:ext uri="{FF2B5EF4-FFF2-40B4-BE49-F238E27FC236}">
                  <a16:creationId xmlns:a16="http://schemas.microsoft.com/office/drawing/2014/main" id="{DF4FB17A-F9D6-BC7D-4331-7AEC8205E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3988" y="2573979"/>
              <a:ext cx="360000" cy="360000"/>
            </a:xfrm>
            <a:prstGeom prst="rect">
              <a:avLst/>
            </a:prstGeom>
          </p:spPr>
        </p:pic>
      </p:grpSp>
      <p:pic>
        <p:nvPicPr>
          <p:cNvPr id="117" name="Gráfico 116" descr="Colegiala con relleno sólido">
            <a:extLst>
              <a:ext uri="{FF2B5EF4-FFF2-40B4-BE49-F238E27FC236}">
                <a16:creationId xmlns:a16="http://schemas.microsoft.com/office/drawing/2014/main" id="{EB2D94B1-201B-9AC1-817E-21389843AA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117" y="3620079"/>
            <a:ext cx="504000" cy="504000"/>
          </a:xfrm>
          <a:prstGeom prst="rect">
            <a:avLst/>
          </a:prstGeom>
        </p:spPr>
      </p:pic>
      <p:pic>
        <p:nvPicPr>
          <p:cNvPr id="118" name="Gráfico 117" descr="Colegial con relleno sólido">
            <a:extLst>
              <a:ext uri="{FF2B5EF4-FFF2-40B4-BE49-F238E27FC236}">
                <a16:creationId xmlns:a16="http://schemas.microsoft.com/office/drawing/2014/main" id="{21A421B7-A4D5-4D69-1FF5-9CF4F44E65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8335" y="4658128"/>
            <a:ext cx="504000" cy="504000"/>
          </a:xfrm>
          <a:prstGeom prst="rect">
            <a:avLst/>
          </a:prstGeom>
        </p:spPr>
      </p:pic>
      <p:grpSp>
        <p:nvGrpSpPr>
          <p:cNvPr id="119" name="Grupo 118">
            <a:extLst>
              <a:ext uri="{FF2B5EF4-FFF2-40B4-BE49-F238E27FC236}">
                <a16:creationId xmlns:a16="http://schemas.microsoft.com/office/drawing/2014/main" id="{531A739A-071B-50DC-36B2-B49DABC1E881}"/>
              </a:ext>
            </a:extLst>
          </p:cNvPr>
          <p:cNvGrpSpPr/>
          <p:nvPr/>
        </p:nvGrpSpPr>
        <p:grpSpPr>
          <a:xfrm>
            <a:off x="1668117" y="3783956"/>
            <a:ext cx="3600000" cy="144000"/>
            <a:chOff x="1657530" y="3132689"/>
            <a:chExt cx="3600000" cy="144000"/>
          </a:xfrm>
        </p:grpSpPr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3B94F325-B5A0-FFC5-DF67-65977E1E896B}"/>
                </a:ext>
              </a:extLst>
            </p:cNvPr>
            <p:cNvSpPr/>
            <p:nvPr/>
          </p:nvSpPr>
          <p:spPr>
            <a:xfrm>
              <a:off x="1657530" y="3132689"/>
              <a:ext cx="3600000" cy="144000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FFCC00"/>
                </a:gs>
                <a:gs pos="100000">
                  <a:srgbClr val="008A66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3F2C8F57-FC3A-7700-2407-77132C05A764}"/>
                </a:ext>
              </a:extLst>
            </p:cNvPr>
            <p:cNvCxnSpPr>
              <a:cxnSpLocks/>
              <a:stCxn id="120" idx="0"/>
            </p:cNvCxnSpPr>
            <p:nvPr/>
          </p:nvCxnSpPr>
          <p:spPr>
            <a:xfrm>
              <a:off x="345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D11114AA-84BC-ABE3-EEB4-31D187F7185E}"/>
                </a:ext>
              </a:extLst>
            </p:cNvPr>
            <p:cNvCxnSpPr>
              <a:cxnSpLocks/>
            </p:cNvCxnSpPr>
            <p:nvPr/>
          </p:nvCxnSpPr>
          <p:spPr>
            <a:xfrm>
              <a:off x="381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A19FAED6-3D3F-9634-66FC-44891B4C8853}"/>
                </a:ext>
              </a:extLst>
            </p:cNvPr>
            <p:cNvCxnSpPr>
              <a:cxnSpLocks/>
            </p:cNvCxnSpPr>
            <p:nvPr/>
          </p:nvCxnSpPr>
          <p:spPr>
            <a:xfrm>
              <a:off x="417553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1210A1BD-B02A-FFD1-D980-D030F69324B0}"/>
                </a:ext>
              </a:extLst>
            </p:cNvPr>
            <p:cNvCxnSpPr>
              <a:cxnSpLocks/>
            </p:cNvCxnSpPr>
            <p:nvPr/>
          </p:nvCxnSpPr>
          <p:spPr>
            <a:xfrm>
              <a:off x="453354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D0FA9F4F-3A6F-E681-B777-CB88C6805C65}"/>
                </a:ext>
              </a:extLst>
            </p:cNvPr>
            <p:cNvCxnSpPr>
              <a:cxnSpLocks/>
            </p:cNvCxnSpPr>
            <p:nvPr/>
          </p:nvCxnSpPr>
          <p:spPr>
            <a:xfrm>
              <a:off x="489154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4BAEF809-6642-6794-6CC4-C3E23972F6F5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A4A7CCEC-0C1A-A705-1BFE-D3A3A762D248}"/>
                </a:ext>
              </a:extLst>
            </p:cNvPr>
            <p:cNvCxnSpPr>
              <a:cxnSpLocks/>
            </p:cNvCxnSpPr>
            <p:nvPr/>
          </p:nvCxnSpPr>
          <p:spPr>
            <a:xfrm>
              <a:off x="238152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F50D83AA-253E-E89C-C221-D7887BA9D8C9}"/>
                </a:ext>
              </a:extLst>
            </p:cNvPr>
            <p:cNvCxnSpPr>
              <a:cxnSpLocks/>
            </p:cNvCxnSpPr>
            <p:nvPr/>
          </p:nvCxnSpPr>
          <p:spPr>
            <a:xfrm>
              <a:off x="273952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55BA1683-EF95-C5B6-EEA1-534C740EE45C}"/>
                </a:ext>
              </a:extLst>
            </p:cNvPr>
            <p:cNvCxnSpPr>
              <a:cxnSpLocks/>
            </p:cNvCxnSpPr>
            <p:nvPr/>
          </p:nvCxnSpPr>
          <p:spPr>
            <a:xfrm>
              <a:off x="309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5C193EDB-8F3A-2F7E-5A96-E9C0A98E9131}"/>
              </a:ext>
            </a:extLst>
          </p:cNvPr>
          <p:cNvGrpSpPr/>
          <p:nvPr/>
        </p:nvGrpSpPr>
        <p:grpSpPr>
          <a:xfrm>
            <a:off x="1668117" y="4302981"/>
            <a:ext cx="3600000" cy="144000"/>
            <a:chOff x="1657530" y="3132689"/>
            <a:chExt cx="3600000" cy="144000"/>
          </a:xfrm>
        </p:grpSpPr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A54EE087-7670-C2E3-BF66-4E3183C96931}"/>
                </a:ext>
              </a:extLst>
            </p:cNvPr>
            <p:cNvSpPr/>
            <p:nvPr/>
          </p:nvSpPr>
          <p:spPr>
            <a:xfrm>
              <a:off x="1657530" y="3132689"/>
              <a:ext cx="3600000" cy="144000"/>
            </a:xfrm>
            <a:prstGeom prst="rect">
              <a:avLst/>
            </a:prstGeom>
            <a:gradFill flip="none" rotWithShape="1">
              <a:gsLst>
                <a:gs pos="0">
                  <a:srgbClr val="A30133"/>
                </a:gs>
                <a:gs pos="50000">
                  <a:srgbClr val="FFCC00"/>
                </a:gs>
                <a:gs pos="100000">
                  <a:srgbClr val="008A66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32" name="Conector recto 131">
              <a:extLst>
                <a:ext uri="{FF2B5EF4-FFF2-40B4-BE49-F238E27FC236}">
                  <a16:creationId xmlns:a16="http://schemas.microsoft.com/office/drawing/2014/main" id="{028FCC72-11A2-B39D-2BFA-A015E0EA8132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>
              <a:off x="345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cto 132">
              <a:extLst>
                <a:ext uri="{FF2B5EF4-FFF2-40B4-BE49-F238E27FC236}">
                  <a16:creationId xmlns:a16="http://schemas.microsoft.com/office/drawing/2014/main" id="{22BBFEBD-DDD1-77A7-25D7-4543BF12DD33}"/>
                </a:ext>
              </a:extLst>
            </p:cNvPr>
            <p:cNvCxnSpPr>
              <a:cxnSpLocks/>
            </p:cNvCxnSpPr>
            <p:nvPr/>
          </p:nvCxnSpPr>
          <p:spPr>
            <a:xfrm>
              <a:off x="381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cto 133">
              <a:extLst>
                <a:ext uri="{FF2B5EF4-FFF2-40B4-BE49-F238E27FC236}">
                  <a16:creationId xmlns:a16="http://schemas.microsoft.com/office/drawing/2014/main" id="{C40E9786-CDE2-C703-99D5-F76BF49878A0}"/>
                </a:ext>
              </a:extLst>
            </p:cNvPr>
            <p:cNvCxnSpPr>
              <a:cxnSpLocks/>
            </p:cNvCxnSpPr>
            <p:nvPr/>
          </p:nvCxnSpPr>
          <p:spPr>
            <a:xfrm>
              <a:off x="417553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134">
              <a:extLst>
                <a:ext uri="{FF2B5EF4-FFF2-40B4-BE49-F238E27FC236}">
                  <a16:creationId xmlns:a16="http://schemas.microsoft.com/office/drawing/2014/main" id="{B66D579A-14E8-799F-2311-5A1EA3C3268F}"/>
                </a:ext>
              </a:extLst>
            </p:cNvPr>
            <p:cNvCxnSpPr>
              <a:cxnSpLocks/>
            </p:cNvCxnSpPr>
            <p:nvPr/>
          </p:nvCxnSpPr>
          <p:spPr>
            <a:xfrm>
              <a:off x="453354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135">
              <a:extLst>
                <a:ext uri="{FF2B5EF4-FFF2-40B4-BE49-F238E27FC236}">
                  <a16:creationId xmlns:a16="http://schemas.microsoft.com/office/drawing/2014/main" id="{FA4DE2D4-1372-DFB0-75BE-0A0F8FDA5F3D}"/>
                </a:ext>
              </a:extLst>
            </p:cNvPr>
            <p:cNvCxnSpPr>
              <a:cxnSpLocks/>
            </p:cNvCxnSpPr>
            <p:nvPr/>
          </p:nvCxnSpPr>
          <p:spPr>
            <a:xfrm>
              <a:off x="489154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cto 136">
              <a:extLst>
                <a:ext uri="{FF2B5EF4-FFF2-40B4-BE49-F238E27FC236}">
                  <a16:creationId xmlns:a16="http://schemas.microsoft.com/office/drawing/2014/main" id="{6CAEE7BB-8A7C-B93D-5E8A-EEE210947AF9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cto 137">
              <a:extLst>
                <a:ext uri="{FF2B5EF4-FFF2-40B4-BE49-F238E27FC236}">
                  <a16:creationId xmlns:a16="http://schemas.microsoft.com/office/drawing/2014/main" id="{149DFACE-4B7B-2D26-572E-00925933868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52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cto 138">
              <a:extLst>
                <a:ext uri="{FF2B5EF4-FFF2-40B4-BE49-F238E27FC236}">
                  <a16:creationId xmlns:a16="http://schemas.microsoft.com/office/drawing/2014/main" id="{3ACC91C9-D8CA-9A91-66D1-B90D9E94AF3B}"/>
                </a:ext>
              </a:extLst>
            </p:cNvPr>
            <p:cNvCxnSpPr>
              <a:cxnSpLocks/>
            </p:cNvCxnSpPr>
            <p:nvPr/>
          </p:nvCxnSpPr>
          <p:spPr>
            <a:xfrm>
              <a:off x="273952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cto 139">
              <a:extLst>
                <a:ext uri="{FF2B5EF4-FFF2-40B4-BE49-F238E27FC236}">
                  <a16:creationId xmlns:a16="http://schemas.microsoft.com/office/drawing/2014/main" id="{B4009EE1-7304-8FB4-2933-94A175464CF6}"/>
                </a:ext>
              </a:extLst>
            </p:cNvPr>
            <p:cNvCxnSpPr>
              <a:cxnSpLocks/>
            </p:cNvCxnSpPr>
            <p:nvPr/>
          </p:nvCxnSpPr>
          <p:spPr>
            <a:xfrm>
              <a:off x="309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58D04D3A-62FF-1DF0-AC29-8F5E22831A71}"/>
              </a:ext>
            </a:extLst>
          </p:cNvPr>
          <p:cNvGrpSpPr/>
          <p:nvPr/>
        </p:nvGrpSpPr>
        <p:grpSpPr>
          <a:xfrm>
            <a:off x="1668117" y="4817266"/>
            <a:ext cx="3600000" cy="144000"/>
            <a:chOff x="1657530" y="3132689"/>
            <a:chExt cx="3600000" cy="144000"/>
          </a:xfrm>
        </p:grpSpPr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A1D76E67-74AA-DF8E-4AD9-5F8C8EFB5184}"/>
                </a:ext>
              </a:extLst>
            </p:cNvPr>
            <p:cNvSpPr/>
            <p:nvPr/>
          </p:nvSpPr>
          <p:spPr>
            <a:xfrm>
              <a:off x="1657530" y="3132689"/>
              <a:ext cx="3600000" cy="144000"/>
            </a:xfrm>
            <a:prstGeom prst="rect">
              <a:avLst/>
            </a:prstGeom>
            <a:gradFill flip="none" rotWithShape="1">
              <a:gsLst>
                <a:gs pos="0">
                  <a:srgbClr val="A30133"/>
                </a:gs>
                <a:gs pos="50000">
                  <a:srgbClr val="FFCC00"/>
                </a:gs>
                <a:gs pos="100000">
                  <a:srgbClr val="008A66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43" name="Conector recto 142">
              <a:extLst>
                <a:ext uri="{FF2B5EF4-FFF2-40B4-BE49-F238E27FC236}">
                  <a16:creationId xmlns:a16="http://schemas.microsoft.com/office/drawing/2014/main" id="{FB6105E5-02DF-C0BC-C4FF-41E9C410FC1E}"/>
                </a:ext>
              </a:extLst>
            </p:cNvPr>
            <p:cNvCxnSpPr>
              <a:cxnSpLocks/>
              <a:stCxn id="142" idx="0"/>
            </p:cNvCxnSpPr>
            <p:nvPr/>
          </p:nvCxnSpPr>
          <p:spPr>
            <a:xfrm>
              <a:off x="345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cto 143">
              <a:extLst>
                <a:ext uri="{FF2B5EF4-FFF2-40B4-BE49-F238E27FC236}">
                  <a16:creationId xmlns:a16="http://schemas.microsoft.com/office/drawing/2014/main" id="{E366EFB7-9BD8-A329-EB85-F1B2D9247BFE}"/>
                </a:ext>
              </a:extLst>
            </p:cNvPr>
            <p:cNvCxnSpPr>
              <a:cxnSpLocks/>
            </p:cNvCxnSpPr>
            <p:nvPr/>
          </p:nvCxnSpPr>
          <p:spPr>
            <a:xfrm>
              <a:off x="381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144">
              <a:extLst>
                <a:ext uri="{FF2B5EF4-FFF2-40B4-BE49-F238E27FC236}">
                  <a16:creationId xmlns:a16="http://schemas.microsoft.com/office/drawing/2014/main" id="{C89E1126-2B57-13FC-D802-EB9146F0280B}"/>
                </a:ext>
              </a:extLst>
            </p:cNvPr>
            <p:cNvCxnSpPr>
              <a:cxnSpLocks/>
            </p:cNvCxnSpPr>
            <p:nvPr/>
          </p:nvCxnSpPr>
          <p:spPr>
            <a:xfrm>
              <a:off x="417553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145">
              <a:extLst>
                <a:ext uri="{FF2B5EF4-FFF2-40B4-BE49-F238E27FC236}">
                  <a16:creationId xmlns:a16="http://schemas.microsoft.com/office/drawing/2014/main" id="{02BEAE22-7B70-A32F-5F26-6A408A5A8FA0}"/>
                </a:ext>
              </a:extLst>
            </p:cNvPr>
            <p:cNvCxnSpPr>
              <a:cxnSpLocks/>
            </p:cNvCxnSpPr>
            <p:nvPr/>
          </p:nvCxnSpPr>
          <p:spPr>
            <a:xfrm>
              <a:off x="453354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>
              <a:extLst>
                <a:ext uri="{FF2B5EF4-FFF2-40B4-BE49-F238E27FC236}">
                  <a16:creationId xmlns:a16="http://schemas.microsoft.com/office/drawing/2014/main" id="{BD0F6E7F-7247-DB3D-79A6-3B511CC4A9E4}"/>
                </a:ext>
              </a:extLst>
            </p:cNvPr>
            <p:cNvCxnSpPr>
              <a:cxnSpLocks/>
            </p:cNvCxnSpPr>
            <p:nvPr/>
          </p:nvCxnSpPr>
          <p:spPr>
            <a:xfrm>
              <a:off x="489154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147">
              <a:extLst>
                <a:ext uri="{FF2B5EF4-FFF2-40B4-BE49-F238E27FC236}">
                  <a16:creationId xmlns:a16="http://schemas.microsoft.com/office/drawing/2014/main" id="{56A28259-DFD8-A9A5-B9A3-6BA7B520C138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cto 148">
              <a:extLst>
                <a:ext uri="{FF2B5EF4-FFF2-40B4-BE49-F238E27FC236}">
                  <a16:creationId xmlns:a16="http://schemas.microsoft.com/office/drawing/2014/main" id="{FAE8130F-21F2-B21E-686C-9532040B1A1B}"/>
                </a:ext>
              </a:extLst>
            </p:cNvPr>
            <p:cNvCxnSpPr>
              <a:cxnSpLocks/>
            </p:cNvCxnSpPr>
            <p:nvPr/>
          </p:nvCxnSpPr>
          <p:spPr>
            <a:xfrm>
              <a:off x="238152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149">
              <a:extLst>
                <a:ext uri="{FF2B5EF4-FFF2-40B4-BE49-F238E27FC236}">
                  <a16:creationId xmlns:a16="http://schemas.microsoft.com/office/drawing/2014/main" id="{D9975C13-291C-900F-962E-7516A35F20A5}"/>
                </a:ext>
              </a:extLst>
            </p:cNvPr>
            <p:cNvCxnSpPr>
              <a:cxnSpLocks/>
            </p:cNvCxnSpPr>
            <p:nvPr/>
          </p:nvCxnSpPr>
          <p:spPr>
            <a:xfrm>
              <a:off x="273952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cto 150">
              <a:extLst>
                <a:ext uri="{FF2B5EF4-FFF2-40B4-BE49-F238E27FC236}">
                  <a16:creationId xmlns:a16="http://schemas.microsoft.com/office/drawing/2014/main" id="{F5DBD5D4-1916-5661-37B4-F8BA378839B5}"/>
                </a:ext>
              </a:extLst>
            </p:cNvPr>
            <p:cNvCxnSpPr>
              <a:cxnSpLocks/>
            </p:cNvCxnSpPr>
            <p:nvPr/>
          </p:nvCxnSpPr>
          <p:spPr>
            <a:xfrm>
              <a:off x="309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FC31179D-18DA-2C4F-2B4D-619582A94D18}"/>
              </a:ext>
            </a:extLst>
          </p:cNvPr>
          <p:cNvGrpSpPr/>
          <p:nvPr/>
        </p:nvGrpSpPr>
        <p:grpSpPr>
          <a:xfrm>
            <a:off x="1668117" y="5338260"/>
            <a:ext cx="3600000" cy="144000"/>
            <a:chOff x="1657530" y="3132689"/>
            <a:chExt cx="3600000" cy="144000"/>
          </a:xfrm>
        </p:grpSpPr>
        <p:sp>
          <p:nvSpPr>
            <p:cNvPr id="153" name="Rectángulo 152">
              <a:extLst>
                <a:ext uri="{FF2B5EF4-FFF2-40B4-BE49-F238E27FC236}">
                  <a16:creationId xmlns:a16="http://schemas.microsoft.com/office/drawing/2014/main" id="{C112A7F5-98BF-8629-FB40-B2B081256084}"/>
                </a:ext>
              </a:extLst>
            </p:cNvPr>
            <p:cNvSpPr/>
            <p:nvPr/>
          </p:nvSpPr>
          <p:spPr>
            <a:xfrm>
              <a:off x="1657530" y="3132689"/>
              <a:ext cx="3600000" cy="144000"/>
            </a:xfrm>
            <a:prstGeom prst="rect">
              <a:avLst/>
            </a:prstGeom>
            <a:gradFill flip="none" rotWithShape="1">
              <a:gsLst>
                <a:gs pos="0">
                  <a:srgbClr val="A30133"/>
                </a:gs>
                <a:gs pos="50000">
                  <a:srgbClr val="FFCC00"/>
                </a:gs>
                <a:gs pos="100000">
                  <a:srgbClr val="008A66"/>
                </a:gs>
              </a:gsLst>
              <a:lin ang="0" scaled="1"/>
              <a:tileRect/>
            </a:gra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54" name="Conector recto 153">
              <a:extLst>
                <a:ext uri="{FF2B5EF4-FFF2-40B4-BE49-F238E27FC236}">
                  <a16:creationId xmlns:a16="http://schemas.microsoft.com/office/drawing/2014/main" id="{5C074822-9EC3-704B-5E81-A19A69E6D15D}"/>
                </a:ext>
              </a:extLst>
            </p:cNvPr>
            <p:cNvCxnSpPr>
              <a:cxnSpLocks/>
              <a:stCxn id="153" idx="0"/>
            </p:cNvCxnSpPr>
            <p:nvPr/>
          </p:nvCxnSpPr>
          <p:spPr>
            <a:xfrm>
              <a:off x="345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154">
              <a:extLst>
                <a:ext uri="{FF2B5EF4-FFF2-40B4-BE49-F238E27FC236}">
                  <a16:creationId xmlns:a16="http://schemas.microsoft.com/office/drawing/2014/main" id="{6A171685-80C7-E6F0-B330-9D50E463C132}"/>
                </a:ext>
              </a:extLst>
            </p:cNvPr>
            <p:cNvCxnSpPr>
              <a:cxnSpLocks/>
            </p:cNvCxnSpPr>
            <p:nvPr/>
          </p:nvCxnSpPr>
          <p:spPr>
            <a:xfrm>
              <a:off x="381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cto 155">
              <a:extLst>
                <a:ext uri="{FF2B5EF4-FFF2-40B4-BE49-F238E27FC236}">
                  <a16:creationId xmlns:a16="http://schemas.microsoft.com/office/drawing/2014/main" id="{6C1D9812-7274-B31D-29CA-17025BE9FC73}"/>
                </a:ext>
              </a:extLst>
            </p:cNvPr>
            <p:cNvCxnSpPr>
              <a:cxnSpLocks/>
            </p:cNvCxnSpPr>
            <p:nvPr/>
          </p:nvCxnSpPr>
          <p:spPr>
            <a:xfrm>
              <a:off x="417553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cto 156">
              <a:extLst>
                <a:ext uri="{FF2B5EF4-FFF2-40B4-BE49-F238E27FC236}">
                  <a16:creationId xmlns:a16="http://schemas.microsoft.com/office/drawing/2014/main" id="{CE147D76-2DFA-1109-45D8-6553A393C5BC}"/>
                </a:ext>
              </a:extLst>
            </p:cNvPr>
            <p:cNvCxnSpPr>
              <a:cxnSpLocks/>
            </p:cNvCxnSpPr>
            <p:nvPr/>
          </p:nvCxnSpPr>
          <p:spPr>
            <a:xfrm>
              <a:off x="453354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cto 157">
              <a:extLst>
                <a:ext uri="{FF2B5EF4-FFF2-40B4-BE49-F238E27FC236}">
                  <a16:creationId xmlns:a16="http://schemas.microsoft.com/office/drawing/2014/main" id="{B634D7B9-7052-666B-5292-A925798C0BCF}"/>
                </a:ext>
              </a:extLst>
            </p:cNvPr>
            <p:cNvCxnSpPr>
              <a:cxnSpLocks/>
            </p:cNvCxnSpPr>
            <p:nvPr/>
          </p:nvCxnSpPr>
          <p:spPr>
            <a:xfrm>
              <a:off x="489154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>
              <a:extLst>
                <a:ext uri="{FF2B5EF4-FFF2-40B4-BE49-F238E27FC236}">
                  <a16:creationId xmlns:a16="http://schemas.microsoft.com/office/drawing/2014/main" id="{5071C8C6-893E-59A9-BFDC-ADC1E6CD5864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cto 159">
              <a:extLst>
                <a:ext uri="{FF2B5EF4-FFF2-40B4-BE49-F238E27FC236}">
                  <a16:creationId xmlns:a16="http://schemas.microsoft.com/office/drawing/2014/main" id="{23B01FD6-DF3F-77A0-23A4-45D55E70B968}"/>
                </a:ext>
              </a:extLst>
            </p:cNvPr>
            <p:cNvCxnSpPr>
              <a:cxnSpLocks/>
            </p:cNvCxnSpPr>
            <p:nvPr/>
          </p:nvCxnSpPr>
          <p:spPr>
            <a:xfrm>
              <a:off x="238152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cto 160">
              <a:extLst>
                <a:ext uri="{FF2B5EF4-FFF2-40B4-BE49-F238E27FC236}">
                  <a16:creationId xmlns:a16="http://schemas.microsoft.com/office/drawing/2014/main" id="{DE402F05-0351-0724-34D8-C59F7EBE1889}"/>
                </a:ext>
              </a:extLst>
            </p:cNvPr>
            <p:cNvCxnSpPr>
              <a:cxnSpLocks/>
            </p:cNvCxnSpPr>
            <p:nvPr/>
          </p:nvCxnSpPr>
          <p:spPr>
            <a:xfrm>
              <a:off x="2739525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cto 161">
              <a:extLst>
                <a:ext uri="{FF2B5EF4-FFF2-40B4-BE49-F238E27FC236}">
                  <a16:creationId xmlns:a16="http://schemas.microsoft.com/office/drawing/2014/main" id="{9299E0B0-797F-BF4C-79F4-AE0170EC2AAB}"/>
                </a:ext>
              </a:extLst>
            </p:cNvPr>
            <p:cNvCxnSpPr>
              <a:cxnSpLocks/>
            </p:cNvCxnSpPr>
            <p:nvPr/>
          </p:nvCxnSpPr>
          <p:spPr>
            <a:xfrm>
              <a:off x="3097530" y="3132689"/>
              <a:ext cx="0" cy="7199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Flecha: hacia abajo 162">
            <a:extLst>
              <a:ext uri="{FF2B5EF4-FFF2-40B4-BE49-F238E27FC236}">
                <a16:creationId xmlns:a16="http://schemas.microsoft.com/office/drawing/2014/main" id="{6BAA5EBE-36F6-CF3D-4538-F11A99915CA0}"/>
              </a:ext>
            </a:extLst>
          </p:cNvPr>
          <p:cNvSpPr/>
          <p:nvPr/>
        </p:nvSpPr>
        <p:spPr>
          <a:xfrm>
            <a:off x="4848610" y="3573733"/>
            <a:ext cx="109484" cy="180000"/>
          </a:xfrm>
          <a:prstGeom prst="downArrow">
            <a:avLst/>
          </a:prstGeom>
          <a:solidFill>
            <a:srgbClr val="0668A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Flecha: hacia abajo 163">
            <a:extLst>
              <a:ext uri="{FF2B5EF4-FFF2-40B4-BE49-F238E27FC236}">
                <a16:creationId xmlns:a16="http://schemas.microsoft.com/office/drawing/2014/main" id="{76E883DA-6DDD-68A7-B696-E75F489516DF}"/>
              </a:ext>
            </a:extLst>
          </p:cNvPr>
          <p:cNvSpPr/>
          <p:nvPr/>
        </p:nvSpPr>
        <p:spPr>
          <a:xfrm>
            <a:off x="4131380" y="4097154"/>
            <a:ext cx="109484" cy="180000"/>
          </a:xfrm>
          <a:prstGeom prst="downArrow">
            <a:avLst/>
          </a:prstGeom>
          <a:solidFill>
            <a:srgbClr val="0668A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5" name="Flecha: hacia abajo 164">
            <a:extLst>
              <a:ext uri="{FF2B5EF4-FFF2-40B4-BE49-F238E27FC236}">
                <a16:creationId xmlns:a16="http://schemas.microsoft.com/office/drawing/2014/main" id="{BD2B8C84-D593-4406-47C6-878383E4F348}"/>
              </a:ext>
            </a:extLst>
          </p:cNvPr>
          <p:cNvSpPr/>
          <p:nvPr/>
        </p:nvSpPr>
        <p:spPr>
          <a:xfrm>
            <a:off x="3411780" y="4609161"/>
            <a:ext cx="109484" cy="180000"/>
          </a:xfrm>
          <a:prstGeom prst="downArrow">
            <a:avLst/>
          </a:prstGeom>
          <a:solidFill>
            <a:srgbClr val="0668A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6" name="Flecha: hacia abajo 165">
            <a:extLst>
              <a:ext uri="{FF2B5EF4-FFF2-40B4-BE49-F238E27FC236}">
                <a16:creationId xmlns:a16="http://schemas.microsoft.com/office/drawing/2014/main" id="{21E61770-9295-4BAC-EB03-8F1AB4A9C5DC}"/>
              </a:ext>
            </a:extLst>
          </p:cNvPr>
          <p:cNvSpPr/>
          <p:nvPr/>
        </p:nvSpPr>
        <p:spPr>
          <a:xfrm>
            <a:off x="3773375" y="5130656"/>
            <a:ext cx="109484" cy="180000"/>
          </a:xfrm>
          <a:prstGeom prst="downArrow">
            <a:avLst/>
          </a:prstGeom>
          <a:solidFill>
            <a:srgbClr val="0668A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7" name="Gráfico 166" descr="Cono con relleno sólido">
            <a:extLst>
              <a:ext uri="{FF2B5EF4-FFF2-40B4-BE49-F238E27FC236}">
                <a16:creationId xmlns:a16="http://schemas.microsoft.com/office/drawing/2014/main" id="{0CAB23FA-BDC6-5209-BBD3-208D196F95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02044" y="3107051"/>
            <a:ext cx="360000" cy="360000"/>
          </a:xfrm>
          <a:prstGeom prst="rect">
            <a:avLst/>
          </a:prstGeom>
        </p:spPr>
      </p:pic>
      <p:pic>
        <p:nvPicPr>
          <p:cNvPr id="168" name="Gráfico 167" descr="Gráfico de barras contorno">
            <a:extLst>
              <a:ext uri="{FF2B5EF4-FFF2-40B4-BE49-F238E27FC236}">
                <a16:creationId xmlns:a16="http://schemas.microsoft.com/office/drawing/2014/main" id="{D5715C8B-BB40-56FA-11AC-0E0F212C8E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60887" y="3093572"/>
            <a:ext cx="360000" cy="360000"/>
          </a:xfrm>
          <a:prstGeom prst="rect">
            <a:avLst/>
          </a:prstGeom>
        </p:spPr>
      </p:pic>
      <p:pic>
        <p:nvPicPr>
          <p:cNvPr id="169" name="Gráfico 168" descr="Colegial contorno">
            <a:extLst>
              <a:ext uri="{FF2B5EF4-FFF2-40B4-BE49-F238E27FC236}">
                <a16:creationId xmlns:a16="http://schemas.microsoft.com/office/drawing/2014/main" id="{3BAE5EE3-86A2-C028-7774-59F2C6421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5866" y="4139104"/>
            <a:ext cx="504000" cy="504000"/>
          </a:xfrm>
          <a:prstGeom prst="rect">
            <a:avLst/>
          </a:prstGeom>
        </p:spPr>
      </p:pic>
      <p:pic>
        <p:nvPicPr>
          <p:cNvPr id="170" name="Gráfico 169" descr="Colegiala contorno">
            <a:extLst>
              <a:ext uri="{FF2B5EF4-FFF2-40B4-BE49-F238E27FC236}">
                <a16:creationId xmlns:a16="http://schemas.microsoft.com/office/drawing/2014/main" id="{F97E5E91-9676-A105-183E-A5EF218806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7046" y="5177152"/>
            <a:ext cx="504000" cy="504000"/>
          </a:xfrm>
          <a:prstGeom prst="rect">
            <a:avLst/>
          </a:prstGeom>
        </p:spPr>
      </p:pic>
      <p:pic>
        <p:nvPicPr>
          <p:cNvPr id="171" name="Gráfico 170" descr="Colegiala con relleno sólido">
            <a:extLst>
              <a:ext uri="{FF2B5EF4-FFF2-40B4-BE49-F238E27FC236}">
                <a16:creationId xmlns:a16="http://schemas.microsoft.com/office/drawing/2014/main" id="{6A6FE190-036F-03A3-8AD7-B8BA9AD0CD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00081" y="3620079"/>
            <a:ext cx="504000" cy="504000"/>
          </a:xfrm>
          <a:prstGeom prst="rect">
            <a:avLst/>
          </a:prstGeom>
        </p:spPr>
      </p:pic>
      <p:pic>
        <p:nvPicPr>
          <p:cNvPr id="172" name="Gráfico 171" descr="Colegial con relleno sólido">
            <a:extLst>
              <a:ext uri="{FF2B5EF4-FFF2-40B4-BE49-F238E27FC236}">
                <a16:creationId xmlns:a16="http://schemas.microsoft.com/office/drawing/2014/main" id="{5E36BDC9-FF7A-2C5B-962F-A603B1A8A4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7299" y="4658128"/>
            <a:ext cx="504000" cy="504000"/>
          </a:xfrm>
          <a:prstGeom prst="rect">
            <a:avLst/>
          </a:prstGeom>
        </p:spPr>
      </p:pic>
      <p:pic>
        <p:nvPicPr>
          <p:cNvPr id="173" name="Gráfico 172" descr="Estrella con relleno sólido">
            <a:extLst>
              <a:ext uri="{FF2B5EF4-FFF2-40B4-BE49-F238E27FC236}">
                <a16:creationId xmlns:a16="http://schemas.microsoft.com/office/drawing/2014/main" id="{8F61D4BC-317C-873C-C100-8BCCD91899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83965" y="3671785"/>
            <a:ext cx="360000" cy="360000"/>
          </a:xfrm>
          <a:prstGeom prst="rect">
            <a:avLst/>
          </a:prstGeom>
        </p:spPr>
      </p:pic>
      <p:pic>
        <p:nvPicPr>
          <p:cNvPr id="174" name="Gráfico 173" descr="Estrella con relleno sólido">
            <a:extLst>
              <a:ext uri="{FF2B5EF4-FFF2-40B4-BE49-F238E27FC236}">
                <a16:creationId xmlns:a16="http://schemas.microsoft.com/office/drawing/2014/main" id="{BD743493-16D5-525A-3CD3-BEFE195801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4151" y="3671785"/>
            <a:ext cx="360000" cy="360000"/>
          </a:xfrm>
          <a:prstGeom prst="rect">
            <a:avLst/>
          </a:prstGeom>
        </p:spPr>
      </p:pic>
      <p:pic>
        <p:nvPicPr>
          <p:cNvPr id="175" name="Gráfico 174" descr="Estrella con relleno sólido">
            <a:extLst>
              <a:ext uri="{FF2B5EF4-FFF2-40B4-BE49-F238E27FC236}">
                <a16:creationId xmlns:a16="http://schemas.microsoft.com/office/drawing/2014/main" id="{B0B17ECB-1365-4DFF-F947-2FA0307B6F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02044" y="3671785"/>
            <a:ext cx="360000" cy="360000"/>
          </a:xfrm>
          <a:prstGeom prst="rect">
            <a:avLst/>
          </a:prstGeom>
        </p:spPr>
      </p:pic>
      <p:pic>
        <p:nvPicPr>
          <p:cNvPr id="176" name="Gráfico 175" descr="Estrella con relleno sólido">
            <a:extLst>
              <a:ext uri="{FF2B5EF4-FFF2-40B4-BE49-F238E27FC236}">
                <a16:creationId xmlns:a16="http://schemas.microsoft.com/office/drawing/2014/main" id="{968D609C-27F3-1E81-C659-B960F3BC411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59937" y="3671785"/>
            <a:ext cx="360000" cy="360000"/>
          </a:xfrm>
          <a:prstGeom prst="rect">
            <a:avLst/>
          </a:prstGeom>
        </p:spPr>
      </p:pic>
      <p:pic>
        <p:nvPicPr>
          <p:cNvPr id="177" name="Gráfico 176" descr="Estrella con relleno sólido">
            <a:extLst>
              <a:ext uri="{FF2B5EF4-FFF2-40B4-BE49-F238E27FC236}">
                <a16:creationId xmlns:a16="http://schemas.microsoft.com/office/drawing/2014/main" id="{0F680388-3093-AF24-DF13-946E1D660C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83965" y="4192786"/>
            <a:ext cx="360000" cy="360000"/>
          </a:xfrm>
          <a:prstGeom prst="rect">
            <a:avLst/>
          </a:prstGeom>
        </p:spPr>
      </p:pic>
      <p:pic>
        <p:nvPicPr>
          <p:cNvPr id="178" name="Gráfico 177" descr="Estrella con relleno sólido">
            <a:extLst>
              <a:ext uri="{FF2B5EF4-FFF2-40B4-BE49-F238E27FC236}">
                <a16:creationId xmlns:a16="http://schemas.microsoft.com/office/drawing/2014/main" id="{01154119-BE19-2AB3-697E-7BEADF8ABE2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4151" y="4192786"/>
            <a:ext cx="360000" cy="360000"/>
          </a:xfrm>
          <a:prstGeom prst="rect">
            <a:avLst/>
          </a:prstGeom>
        </p:spPr>
      </p:pic>
      <p:pic>
        <p:nvPicPr>
          <p:cNvPr id="179" name="Gráfico 178" descr="Estrella con relleno sólido">
            <a:extLst>
              <a:ext uri="{FF2B5EF4-FFF2-40B4-BE49-F238E27FC236}">
                <a16:creationId xmlns:a16="http://schemas.microsoft.com/office/drawing/2014/main" id="{1AC691AE-35AF-6DB4-D15E-376B8A817E5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02044" y="4192786"/>
            <a:ext cx="360000" cy="360000"/>
          </a:xfrm>
          <a:prstGeom prst="rect">
            <a:avLst/>
          </a:prstGeom>
        </p:spPr>
      </p:pic>
      <p:pic>
        <p:nvPicPr>
          <p:cNvPr id="180" name="Gráfico 179" descr="Estrella con relleno sólido">
            <a:extLst>
              <a:ext uri="{FF2B5EF4-FFF2-40B4-BE49-F238E27FC236}">
                <a16:creationId xmlns:a16="http://schemas.microsoft.com/office/drawing/2014/main" id="{BB356ACD-18C1-2F0A-DCB0-21CB616278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59937" y="4192786"/>
            <a:ext cx="360000" cy="360000"/>
          </a:xfrm>
          <a:prstGeom prst="rect">
            <a:avLst/>
          </a:prstGeom>
        </p:spPr>
      </p:pic>
      <p:pic>
        <p:nvPicPr>
          <p:cNvPr id="181" name="Gráfico 180" descr="Estrella con relleno sólido">
            <a:extLst>
              <a:ext uri="{FF2B5EF4-FFF2-40B4-BE49-F238E27FC236}">
                <a16:creationId xmlns:a16="http://schemas.microsoft.com/office/drawing/2014/main" id="{AD597700-9D06-896C-BF7A-BD269AFD9EB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83965" y="4708069"/>
            <a:ext cx="360000" cy="360000"/>
          </a:xfrm>
          <a:prstGeom prst="rect">
            <a:avLst/>
          </a:prstGeom>
        </p:spPr>
      </p:pic>
      <p:pic>
        <p:nvPicPr>
          <p:cNvPr id="182" name="Gráfico 181" descr="Estrella con relleno sólido">
            <a:extLst>
              <a:ext uri="{FF2B5EF4-FFF2-40B4-BE49-F238E27FC236}">
                <a16:creationId xmlns:a16="http://schemas.microsoft.com/office/drawing/2014/main" id="{09DBCA42-8999-5859-6759-CB0D2E25DE1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4151" y="4708069"/>
            <a:ext cx="360000" cy="360000"/>
          </a:xfrm>
          <a:prstGeom prst="rect">
            <a:avLst/>
          </a:prstGeom>
        </p:spPr>
      </p:pic>
      <p:pic>
        <p:nvPicPr>
          <p:cNvPr id="183" name="Gráfico 182" descr="Estrella con relleno sólido">
            <a:extLst>
              <a:ext uri="{FF2B5EF4-FFF2-40B4-BE49-F238E27FC236}">
                <a16:creationId xmlns:a16="http://schemas.microsoft.com/office/drawing/2014/main" id="{D3FE2696-77C0-99DC-4D33-2798AF0BC48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02044" y="4708069"/>
            <a:ext cx="360000" cy="360000"/>
          </a:xfrm>
          <a:prstGeom prst="rect">
            <a:avLst/>
          </a:prstGeom>
        </p:spPr>
      </p:pic>
      <p:pic>
        <p:nvPicPr>
          <p:cNvPr id="184" name="Gráfico 183" descr="Estrella con relleno sólido">
            <a:extLst>
              <a:ext uri="{FF2B5EF4-FFF2-40B4-BE49-F238E27FC236}">
                <a16:creationId xmlns:a16="http://schemas.microsoft.com/office/drawing/2014/main" id="{0B7A0EB9-7068-DF65-61AD-E588E422426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59937" y="4708069"/>
            <a:ext cx="360000" cy="360000"/>
          </a:xfrm>
          <a:prstGeom prst="rect">
            <a:avLst/>
          </a:prstGeom>
        </p:spPr>
      </p:pic>
      <p:pic>
        <p:nvPicPr>
          <p:cNvPr id="185" name="Gráfico 184" descr="Estrella con relleno sólido">
            <a:extLst>
              <a:ext uri="{FF2B5EF4-FFF2-40B4-BE49-F238E27FC236}">
                <a16:creationId xmlns:a16="http://schemas.microsoft.com/office/drawing/2014/main" id="{0BDE3B17-B84F-A491-BA97-9B136AD8F62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83965" y="5229063"/>
            <a:ext cx="360000" cy="360000"/>
          </a:xfrm>
          <a:prstGeom prst="rect">
            <a:avLst/>
          </a:prstGeom>
        </p:spPr>
      </p:pic>
      <p:pic>
        <p:nvPicPr>
          <p:cNvPr id="186" name="Gráfico 185" descr="Estrella con relleno sólido">
            <a:extLst>
              <a:ext uri="{FF2B5EF4-FFF2-40B4-BE49-F238E27FC236}">
                <a16:creationId xmlns:a16="http://schemas.microsoft.com/office/drawing/2014/main" id="{AF5D328D-02AD-9B81-E150-ADCE03CB6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4151" y="5229063"/>
            <a:ext cx="360000" cy="360000"/>
          </a:xfrm>
          <a:prstGeom prst="rect">
            <a:avLst/>
          </a:prstGeom>
        </p:spPr>
      </p:pic>
      <p:pic>
        <p:nvPicPr>
          <p:cNvPr id="187" name="Gráfico 186" descr="Estrella con relleno sólido">
            <a:extLst>
              <a:ext uri="{FF2B5EF4-FFF2-40B4-BE49-F238E27FC236}">
                <a16:creationId xmlns:a16="http://schemas.microsoft.com/office/drawing/2014/main" id="{736CEABE-238B-36B5-F61D-EF4BED0D3E0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02044" y="5229063"/>
            <a:ext cx="360000" cy="360000"/>
          </a:xfrm>
          <a:prstGeom prst="rect">
            <a:avLst/>
          </a:prstGeom>
        </p:spPr>
      </p:pic>
      <p:pic>
        <p:nvPicPr>
          <p:cNvPr id="188" name="Gráfico 187" descr="Estrella con relleno sólido">
            <a:extLst>
              <a:ext uri="{FF2B5EF4-FFF2-40B4-BE49-F238E27FC236}">
                <a16:creationId xmlns:a16="http://schemas.microsoft.com/office/drawing/2014/main" id="{A2066DF1-7196-0A9C-D253-04704966FB5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59937" y="5229063"/>
            <a:ext cx="360000" cy="360000"/>
          </a:xfrm>
          <a:prstGeom prst="rect">
            <a:avLst/>
          </a:prstGeom>
        </p:spPr>
      </p:pic>
      <p:sp>
        <p:nvSpPr>
          <p:cNvPr id="189" name="CuadroTexto 188">
            <a:extLst>
              <a:ext uri="{FF2B5EF4-FFF2-40B4-BE49-F238E27FC236}">
                <a16:creationId xmlns:a16="http://schemas.microsoft.com/office/drawing/2014/main" id="{1A77DBA2-C164-127D-D323-26A50212BC0B}"/>
              </a:ext>
            </a:extLst>
          </p:cNvPr>
          <p:cNvSpPr txBox="1"/>
          <p:nvPr/>
        </p:nvSpPr>
        <p:spPr>
          <a:xfrm>
            <a:off x="6096000" y="2334274"/>
            <a:ext cx="5448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Diagnostic assessments</a:t>
            </a:r>
            <a:endParaRPr lang="en-US" dirty="0">
              <a:solidFill>
                <a:srgbClr val="066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3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4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1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8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411EB4-F8C8-2995-9347-7FB6FAD1B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7CB907-5662-8EB5-71A0-2A5F685B8C77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Cognitive diagnosis modelling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681055F-4E5E-6033-DD66-EEF4981C1D4B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3" name="Grupo 282">
            <a:extLst>
              <a:ext uri="{FF2B5EF4-FFF2-40B4-BE49-F238E27FC236}">
                <a16:creationId xmlns:a16="http://schemas.microsoft.com/office/drawing/2014/main" id="{77B89B6A-9110-3311-F940-3ED980F064E4}"/>
              </a:ext>
            </a:extLst>
          </p:cNvPr>
          <p:cNvGrpSpPr/>
          <p:nvPr/>
        </p:nvGrpSpPr>
        <p:grpSpPr>
          <a:xfrm>
            <a:off x="6487577" y="4895924"/>
            <a:ext cx="2776839" cy="1573791"/>
            <a:chOff x="6687602" y="4895924"/>
            <a:chExt cx="2506055" cy="1573791"/>
          </a:xfrm>
        </p:grpSpPr>
        <p:sp>
          <p:nvSpPr>
            <p:cNvPr id="284" name="Rectángulo 283">
              <a:extLst>
                <a:ext uri="{FF2B5EF4-FFF2-40B4-BE49-F238E27FC236}">
                  <a16:creationId xmlns:a16="http://schemas.microsoft.com/office/drawing/2014/main" id="{80EAF09E-68C5-8E9F-8514-71FD3D0594D9}"/>
                </a:ext>
              </a:extLst>
            </p:cNvPr>
            <p:cNvSpPr/>
            <p:nvPr/>
          </p:nvSpPr>
          <p:spPr>
            <a:xfrm>
              <a:off x="6687602" y="4895924"/>
              <a:ext cx="2506055" cy="1573791"/>
            </a:xfrm>
            <a:prstGeom prst="rect">
              <a:avLst/>
            </a:pr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285" name="CuadroTexto 284">
              <a:extLst>
                <a:ext uri="{FF2B5EF4-FFF2-40B4-BE49-F238E27FC236}">
                  <a16:creationId xmlns:a16="http://schemas.microsoft.com/office/drawing/2014/main" id="{0EB289D7-5285-FD95-8B67-CEBFFFB132EA}"/>
                </a:ext>
              </a:extLst>
            </p:cNvPr>
            <p:cNvSpPr txBox="1"/>
            <p:nvPr/>
          </p:nvSpPr>
          <p:spPr>
            <a:xfrm>
              <a:off x="6793155" y="4922020"/>
              <a:ext cx="2323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noProof="0" dirty="0">
                  <a:solidFill>
                    <a:srgbClr val="0668A9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Item parameters</a:t>
              </a:r>
            </a:p>
          </p:txBody>
        </p:sp>
        <p:grpSp>
          <p:nvGrpSpPr>
            <p:cNvPr id="286" name="Grupo 285">
              <a:extLst>
                <a:ext uri="{FF2B5EF4-FFF2-40B4-BE49-F238E27FC236}">
                  <a16:creationId xmlns:a16="http://schemas.microsoft.com/office/drawing/2014/main" id="{EAC0ACC5-B6E3-F9FB-D642-588C3BADA94F}"/>
                </a:ext>
              </a:extLst>
            </p:cNvPr>
            <p:cNvGrpSpPr/>
            <p:nvPr/>
          </p:nvGrpSpPr>
          <p:grpSpPr>
            <a:xfrm>
              <a:off x="6694412" y="5613291"/>
              <a:ext cx="907442" cy="307777"/>
              <a:chOff x="3046549" y="897316"/>
              <a:chExt cx="907442" cy="307777"/>
            </a:xfrm>
          </p:grpSpPr>
          <p:sp>
            <p:nvSpPr>
              <p:cNvPr id="287" name="CuadroTexto 286">
                <a:extLst>
                  <a:ext uri="{FF2B5EF4-FFF2-40B4-BE49-F238E27FC236}">
                    <a16:creationId xmlns:a16="http://schemas.microsoft.com/office/drawing/2014/main" id="{CA55816C-095B-B9CC-5BE1-741BA87AA536}"/>
                  </a:ext>
                </a:extLst>
              </p:cNvPr>
              <p:cNvSpPr txBox="1"/>
              <p:nvPr/>
            </p:nvSpPr>
            <p:spPr>
              <a:xfrm>
                <a:off x="3046549" y="897316"/>
                <a:ext cx="907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i="1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P </a:t>
                </a:r>
                <a:r>
                  <a:rPr lang="es-ES_tradnl" sz="14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(    |    )</a:t>
                </a:r>
                <a:endParaRPr lang="es-ES" sz="14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  <p:pic>
            <p:nvPicPr>
              <p:cNvPr id="288" name="Gráfico 287" descr="Marca de verificación con relleno sólido">
                <a:extLst>
                  <a:ext uri="{FF2B5EF4-FFF2-40B4-BE49-F238E27FC236}">
                    <a16:creationId xmlns:a16="http://schemas.microsoft.com/office/drawing/2014/main" id="{11070F6A-0BF9-7C08-2C52-8C82BCC95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311555" y="971675"/>
                <a:ext cx="180000" cy="180000"/>
              </a:xfrm>
              <a:prstGeom prst="rect">
                <a:avLst/>
              </a:prstGeom>
            </p:spPr>
          </p:pic>
          <p:pic>
            <p:nvPicPr>
              <p:cNvPr id="289" name="Gráfico 288" descr="Estrella con relleno sólido">
                <a:extLst>
                  <a:ext uri="{FF2B5EF4-FFF2-40B4-BE49-F238E27FC236}">
                    <a16:creationId xmlns:a16="http://schemas.microsoft.com/office/drawing/2014/main" id="{00C3180C-F97C-84E1-469A-396BD34F5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525471" y="969751"/>
                <a:ext cx="180000" cy="180000"/>
              </a:xfrm>
              <a:prstGeom prst="rect">
                <a:avLst/>
              </a:prstGeom>
            </p:spPr>
          </p:pic>
        </p:grpSp>
      </p:grpSp>
      <p:sp>
        <p:nvSpPr>
          <p:cNvPr id="290" name="Rectángulo 289">
            <a:extLst>
              <a:ext uri="{FF2B5EF4-FFF2-40B4-BE49-F238E27FC236}">
                <a16:creationId xmlns:a16="http://schemas.microsoft.com/office/drawing/2014/main" id="{CF9B21D5-3969-65C3-50E1-40EBB963E483}"/>
              </a:ext>
            </a:extLst>
          </p:cNvPr>
          <p:cNvSpPr/>
          <p:nvPr/>
        </p:nvSpPr>
        <p:spPr>
          <a:xfrm>
            <a:off x="8216423" y="4289199"/>
            <a:ext cx="45719" cy="180000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1" name="Rectángulo 290">
            <a:extLst>
              <a:ext uri="{FF2B5EF4-FFF2-40B4-BE49-F238E27FC236}">
                <a16:creationId xmlns:a16="http://schemas.microsoft.com/office/drawing/2014/main" id="{4DBD4325-EF82-282C-AB3A-E8BA1E65C7D3}"/>
              </a:ext>
            </a:extLst>
          </p:cNvPr>
          <p:cNvSpPr/>
          <p:nvPr/>
        </p:nvSpPr>
        <p:spPr>
          <a:xfrm>
            <a:off x="8807631" y="4289199"/>
            <a:ext cx="108962" cy="180000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2" name="Rectángulo 291">
            <a:extLst>
              <a:ext uri="{FF2B5EF4-FFF2-40B4-BE49-F238E27FC236}">
                <a16:creationId xmlns:a16="http://schemas.microsoft.com/office/drawing/2014/main" id="{BCA4FEB8-6D2F-124E-7E13-A07C34048C01}"/>
              </a:ext>
            </a:extLst>
          </p:cNvPr>
          <p:cNvSpPr/>
          <p:nvPr/>
        </p:nvSpPr>
        <p:spPr>
          <a:xfrm>
            <a:off x="7634476" y="3936520"/>
            <a:ext cx="45719" cy="180000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3" name="Rectángulo 292">
            <a:extLst>
              <a:ext uri="{FF2B5EF4-FFF2-40B4-BE49-F238E27FC236}">
                <a16:creationId xmlns:a16="http://schemas.microsoft.com/office/drawing/2014/main" id="{B4BA6833-E103-1154-077C-18282855D2C8}"/>
              </a:ext>
            </a:extLst>
          </p:cNvPr>
          <p:cNvSpPr/>
          <p:nvPr/>
        </p:nvSpPr>
        <p:spPr>
          <a:xfrm>
            <a:off x="8215877" y="3934581"/>
            <a:ext cx="157352" cy="180000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4" name="Rectángulo 293">
            <a:extLst>
              <a:ext uri="{FF2B5EF4-FFF2-40B4-BE49-F238E27FC236}">
                <a16:creationId xmlns:a16="http://schemas.microsoft.com/office/drawing/2014/main" id="{207EAC10-C4FE-0B9A-2EA8-B057AC351B49}"/>
              </a:ext>
            </a:extLst>
          </p:cNvPr>
          <p:cNvSpPr/>
          <p:nvPr/>
        </p:nvSpPr>
        <p:spPr>
          <a:xfrm>
            <a:off x="8216423" y="3594811"/>
            <a:ext cx="69518" cy="180000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id="{1C9EA0B5-8500-5698-2585-EDB19622CA7F}"/>
              </a:ext>
            </a:extLst>
          </p:cNvPr>
          <p:cNvSpPr/>
          <p:nvPr/>
        </p:nvSpPr>
        <p:spPr>
          <a:xfrm>
            <a:off x="7048232" y="4291489"/>
            <a:ext cx="414000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6" name="Rectángulo 295">
            <a:extLst>
              <a:ext uri="{FF2B5EF4-FFF2-40B4-BE49-F238E27FC236}">
                <a16:creationId xmlns:a16="http://schemas.microsoft.com/office/drawing/2014/main" id="{148959DC-68D2-35F9-97FB-6CE04A4712AE}"/>
              </a:ext>
            </a:extLst>
          </p:cNvPr>
          <p:cNvSpPr/>
          <p:nvPr/>
        </p:nvSpPr>
        <p:spPr>
          <a:xfrm>
            <a:off x="7634593" y="4291138"/>
            <a:ext cx="406800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id="{63D810E5-CAB2-1E14-C360-A4DB2CAEFE34}"/>
              </a:ext>
            </a:extLst>
          </p:cNvPr>
          <p:cNvSpPr/>
          <p:nvPr/>
        </p:nvSpPr>
        <p:spPr>
          <a:xfrm>
            <a:off x="7045358" y="3941000"/>
            <a:ext cx="359787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8" name="Rectángulo 297">
            <a:extLst>
              <a:ext uri="{FF2B5EF4-FFF2-40B4-BE49-F238E27FC236}">
                <a16:creationId xmlns:a16="http://schemas.microsoft.com/office/drawing/2014/main" id="{C5E19434-0A9D-22F9-F3F7-0CD2B22B5959}"/>
              </a:ext>
            </a:extLst>
          </p:cNvPr>
          <p:cNvSpPr/>
          <p:nvPr/>
        </p:nvSpPr>
        <p:spPr>
          <a:xfrm>
            <a:off x="8805382" y="3930916"/>
            <a:ext cx="299744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9" name="Rectángulo 298">
            <a:extLst>
              <a:ext uri="{FF2B5EF4-FFF2-40B4-BE49-F238E27FC236}">
                <a16:creationId xmlns:a16="http://schemas.microsoft.com/office/drawing/2014/main" id="{DFA0134D-6092-09A1-3A1A-AAC4552113EF}"/>
              </a:ext>
            </a:extLst>
          </p:cNvPr>
          <p:cNvSpPr/>
          <p:nvPr/>
        </p:nvSpPr>
        <p:spPr>
          <a:xfrm>
            <a:off x="7045358" y="3596864"/>
            <a:ext cx="421200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0" name="Rectángulo 299">
            <a:extLst>
              <a:ext uri="{FF2B5EF4-FFF2-40B4-BE49-F238E27FC236}">
                <a16:creationId xmlns:a16="http://schemas.microsoft.com/office/drawing/2014/main" id="{19774A91-2541-2380-D22C-48F281BE95D1}"/>
              </a:ext>
            </a:extLst>
          </p:cNvPr>
          <p:cNvSpPr/>
          <p:nvPr/>
        </p:nvSpPr>
        <p:spPr>
          <a:xfrm>
            <a:off x="7633894" y="3597478"/>
            <a:ext cx="234000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1" name="Rectángulo 300">
            <a:extLst>
              <a:ext uri="{FF2B5EF4-FFF2-40B4-BE49-F238E27FC236}">
                <a16:creationId xmlns:a16="http://schemas.microsoft.com/office/drawing/2014/main" id="{EFC55AF5-5CC8-46DF-2C05-627BC461B8F4}"/>
              </a:ext>
            </a:extLst>
          </p:cNvPr>
          <p:cNvSpPr/>
          <p:nvPr/>
        </p:nvSpPr>
        <p:spPr>
          <a:xfrm>
            <a:off x="8806552" y="3593381"/>
            <a:ext cx="373741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2" name="Rectángulo 301">
            <a:extLst>
              <a:ext uri="{FF2B5EF4-FFF2-40B4-BE49-F238E27FC236}">
                <a16:creationId xmlns:a16="http://schemas.microsoft.com/office/drawing/2014/main" id="{8F6ED19E-7D6A-4C95-4D8D-8BE5F16F647A}"/>
              </a:ext>
            </a:extLst>
          </p:cNvPr>
          <p:cNvSpPr/>
          <p:nvPr/>
        </p:nvSpPr>
        <p:spPr>
          <a:xfrm>
            <a:off x="7634593" y="3240518"/>
            <a:ext cx="416327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3" name="Rectángulo 302">
            <a:extLst>
              <a:ext uri="{FF2B5EF4-FFF2-40B4-BE49-F238E27FC236}">
                <a16:creationId xmlns:a16="http://schemas.microsoft.com/office/drawing/2014/main" id="{B68FABDE-E10B-AB1A-D7E2-ED1E12DD5724}"/>
              </a:ext>
            </a:extLst>
          </p:cNvPr>
          <p:cNvSpPr/>
          <p:nvPr/>
        </p:nvSpPr>
        <p:spPr>
          <a:xfrm>
            <a:off x="8218189" y="3238586"/>
            <a:ext cx="287442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4" name="Rectángulo 303">
            <a:extLst>
              <a:ext uri="{FF2B5EF4-FFF2-40B4-BE49-F238E27FC236}">
                <a16:creationId xmlns:a16="http://schemas.microsoft.com/office/drawing/2014/main" id="{A0717066-6BC7-EA87-07FC-807F5B978677}"/>
              </a:ext>
            </a:extLst>
          </p:cNvPr>
          <p:cNvSpPr/>
          <p:nvPr/>
        </p:nvSpPr>
        <p:spPr>
          <a:xfrm>
            <a:off x="8804058" y="3238586"/>
            <a:ext cx="356169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5" name="Rectángulo 304">
            <a:extLst>
              <a:ext uri="{FF2B5EF4-FFF2-40B4-BE49-F238E27FC236}">
                <a16:creationId xmlns:a16="http://schemas.microsoft.com/office/drawing/2014/main" id="{D464980A-2376-63A3-A86C-82AC5E8FBFDB}"/>
              </a:ext>
            </a:extLst>
          </p:cNvPr>
          <p:cNvSpPr/>
          <p:nvPr/>
        </p:nvSpPr>
        <p:spPr>
          <a:xfrm>
            <a:off x="7045358" y="3247608"/>
            <a:ext cx="392395" cy="180000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98" name="Grupo 397">
            <a:extLst>
              <a:ext uri="{FF2B5EF4-FFF2-40B4-BE49-F238E27FC236}">
                <a16:creationId xmlns:a16="http://schemas.microsoft.com/office/drawing/2014/main" id="{8C94B327-3C29-5F52-EC2E-2E6147F5753C}"/>
              </a:ext>
            </a:extLst>
          </p:cNvPr>
          <p:cNvGrpSpPr/>
          <p:nvPr/>
        </p:nvGrpSpPr>
        <p:grpSpPr>
          <a:xfrm>
            <a:off x="2098779" y="2401273"/>
            <a:ext cx="2092325" cy="2343150"/>
            <a:chOff x="1073365" y="2277448"/>
            <a:chExt cx="2092325" cy="2343150"/>
          </a:xfrm>
        </p:grpSpPr>
        <p:sp>
          <p:nvSpPr>
            <p:cNvPr id="399" name="Rectángulo 398">
              <a:extLst>
                <a:ext uri="{FF2B5EF4-FFF2-40B4-BE49-F238E27FC236}">
                  <a16:creationId xmlns:a16="http://schemas.microsoft.com/office/drawing/2014/main" id="{E343D29F-9C9C-6B0C-91E1-AAC53EFC4C60}"/>
                </a:ext>
              </a:extLst>
            </p:cNvPr>
            <p:cNvSpPr/>
            <p:nvPr/>
          </p:nvSpPr>
          <p:spPr>
            <a:xfrm>
              <a:off x="1073365" y="2277448"/>
              <a:ext cx="2092325" cy="2343150"/>
            </a:xfrm>
            <a:prstGeom prst="rect">
              <a:avLst/>
            </a:prstGeom>
            <a:solidFill>
              <a:schemeClr val="tx1">
                <a:lumMod val="50000"/>
                <a:alpha val="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grpSp>
          <p:nvGrpSpPr>
            <p:cNvPr id="400" name="Grupo 399">
              <a:extLst>
                <a:ext uri="{FF2B5EF4-FFF2-40B4-BE49-F238E27FC236}">
                  <a16:creationId xmlns:a16="http://schemas.microsoft.com/office/drawing/2014/main" id="{598FB74A-B4C6-433D-6C5E-83D65767F825}"/>
                </a:ext>
              </a:extLst>
            </p:cNvPr>
            <p:cNvGrpSpPr/>
            <p:nvPr/>
          </p:nvGrpSpPr>
          <p:grpSpPr>
            <a:xfrm>
              <a:off x="1170714" y="2620808"/>
              <a:ext cx="1811655" cy="1839974"/>
              <a:chOff x="1170714" y="2544608"/>
              <a:chExt cx="1811655" cy="1839974"/>
            </a:xfrm>
          </p:grpSpPr>
          <p:pic>
            <p:nvPicPr>
              <p:cNvPr id="402" name="Gráfico 401" descr="Colegial contorno">
                <a:extLst>
                  <a:ext uri="{FF2B5EF4-FFF2-40B4-BE49-F238E27FC236}">
                    <a16:creationId xmlns:a16="http://schemas.microsoft.com/office/drawing/2014/main" id="{18C98C8C-40EE-6541-F248-79040F4D3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72468" y="330082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3" name="Gráfico 402" descr="Colegiala contorno">
                <a:extLst>
                  <a:ext uri="{FF2B5EF4-FFF2-40B4-BE49-F238E27FC236}">
                    <a16:creationId xmlns:a16="http://schemas.microsoft.com/office/drawing/2014/main" id="{FB06BFAD-AC16-6D52-1045-26CDB0BB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70714" y="4024582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4" name="Gráfico 403" descr="Colegiala con relleno sólido">
                <a:extLst>
                  <a:ext uri="{FF2B5EF4-FFF2-40B4-BE49-F238E27FC236}">
                    <a16:creationId xmlns:a16="http://schemas.microsoft.com/office/drawing/2014/main" id="{FED56FEC-09CD-0D37-8899-05104B21E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72468" y="293775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5" name="Gráfico 404" descr="Colegial con relleno sólido">
                <a:extLst>
                  <a:ext uri="{FF2B5EF4-FFF2-40B4-BE49-F238E27FC236}">
                    <a16:creationId xmlns:a16="http://schemas.microsoft.com/office/drawing/2014/main" id="{760DE798-8CE4-6503-2621-8077233A2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72448" y="3661512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6" name="Gráfico 405" descr="Insignia 3 contorno">
                <a:extLst>
                  <a:ext uri="{FF2B5EF4-FFF2-40B4-BE49-F238E27FC236}">
                    <a16:creationId xmlns:a16="http://schemas.microsoft.com/office/drawing/2014/main" id="{DD810E80-DFAF-EF88-6C7F-2B80EB842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112103" y="2652134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407" name="Gráfico 406" descr="Insignia 1 contorno">
                <a:extLst>
                  <a:ext uri="{FF2B5EF4-FFF2-40B4-BE49-F238E27FC236}">
                    <a16:creationId xmlns:a16="http://schemas.microsoft.com/office/drawing/2014/main" id="{13982596-A7F0-2BFD-3A4C-EEF0B713F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530714" y="2652205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408" name="Gráfico 407" descr="Insignia contorno">
                <a:extLst>
                  <a:ext uri="{FF2B5EF4-FFF2-40B4-BE49-F238E27FC236}">
                    <a16:creationId xmlns:a16="http://schemas.microsoft.com/office/drawing/2014/main" id="{28213F5E-5654-CDEF-6A71-09266BA80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22599" y="2652134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409" name="Gráfico 408" descr="Insignia 10 contorno">
                <a:extLst>
                  <a:ext uri="{FF2B5EF4-FFF2-40B4-BE49-F238E27FC236}">
                    <a16:creationId xmlns:a16="http://schemas.microsoft.com/office/drawing/2014/main" id="{2D2E301E-C3A6-576B-9ACC-7E3698938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694369" y="2649753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10" name="CuadroTexto 409">
                <a:extLst>
                  <a:ext uri="{FF2B5EF4-FFF2-40B4-BE49-F238E27FC236}">
                    <a16:creationId xmlns:a16="http://schemas.microsoft.com/office/drawing/2014/main" id="{A80AB01A-57AB-56B4-317E-D75EB5E7B4CA}"/>
                  </a:ext>
                </a:extLst>
              </p:cNvPr>
              <p:cNvSpPr txBox="1"/>
              <p:nvPr/>
            </p:nvSpPr>
            <p:spPr>
              <a:xfrm>
                <a:off x="2402484" y="2544608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S_tradnl" dirty="0">
                    <a:solidFill>
                      <a:srgbClr val="000000"/>
                    </a:solidFill>
                    <a:latin typeface="Trebuchet MS (Cuerpo)"/>
                    <a:ea typeface="Droid Sans" panose="020B0606030804020204" pitchFamily="34" charset="0"/>
                    <a:cs typeface="Droid Sans" panose="020B0606030804020204" pitchFamily="34" charset="0"/>
                  </a:rPr>
                  <a:t>…</a:t>
                </a:r>
                <a:endParaRPr lang="es-ES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pic>
            <p:nvPicPr>
              <p:cNvPr id="411" name="Gráfico 410" descr="Cerrar con relleno sólido">
                <a:extLst>
                  <a:ext uri="{FF2B5EF4-FFF2-40B4-BE49-F238E27FC236}">
                    <a16:creationId xmlns:a16="http://schemas.microsoft.com/office/drawing/2014/main" id="{1246078F-095E-0CC9-FCAF-7E9D48E75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149607" y="3015204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2" name="Gráfico 411" descr="Marca de verificación con relleno sólido">
                <a:extLst>
                  <a:ext uri="{FF2B5EF4-FFF2-40B4-BE49-F238E27FC236}">
                    <a16:creationId xmlns:a16="http://schemas.microsoft.com/office/drawing/2014/main" id="{4B7C111C-2871-458C-48F5-39367C744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567591" y="3010979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3" name="Gráfico 412" descr="Marca de verificación con relleno sólido">
                <a:extLst>
                  <a:ext uri="{FF2B5EF4-FFF2-40B4-BE49-F238E27FC236}">
                    <a16:creationId xmlns:a16="http://schemas.microsoft.com/office/drawing/2014/main" id="{763472C8-48D1-2408-C4EB-589066CF4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858599" y="3008759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4" name="Gráfico 413" descr="Marca de verificación con relleno sólido">
                <a:extLst>
                  <a:ext uri="{FF2B5EF4-FFF2-40B4-BE49-F238E27FC236}">
                    <a16:creationId xmlns:a16="http://schemas.microsoft.com/office/drawing/2014/main" id="{D6B98690-0292-FFB9-871D-9BED9E744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2730369" y="300875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15" name="CuadroTexto 414">
                <a:extLst>
                  <a:ext uri="{FF2B5EF4-FFF2-40B4-BE49-F238E27FC236}">
                    <a16:creationId xmlns:a16="http://schemas.microsoft.com/office/drawing/2014/main" id="{428AF731-6B5B-9871-0D39-836E1E425AE2}"/>
                  </a:ext>
                </a:extLst>
              </p:cNvPr>
              <p:cNvSpPr txBox="1"/>
              <p:nvPr/>
            </p:nvSpPr>
            <p:spPr>
              <a:xfrm>
                <a:off x="2402484" y="2873622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S_tradnl" dirty="0">
                    <a:solidFill>
                      <a:srgbClr val="000000"/>
                    </a:solidFill>
                    <a:latin typeface="Trebuchet MS (Cuerpo)"/>
                    <a:ea typeface="Droid Sans" panose="020B0606030804020204" pitchFamily="34" charset="0"/>
                    <a:cs typeface="Droid Sans" panose="020B0606030804020204" pitchFamily="34" charset="0"/>
                  </a:rPr>
                  <a:t>…</a:t>
                </a:r>
                <a:endParaRPr lang="es-ES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pic>
            <p:nvPicPr>
              <p:cNvPr id="416" name="Gráfico 415" descr="Marca de verificación con relleno sólido">
                <a:extLst>
                  <a:ext uri="{FF2B5EF4-FFF2-40B4-BE49-F238E27FC236}">
                    <a16:creationId xmlns:a16="http://schemas.microsoft.com/office/drawing/2014/main" id="{29CEAA70-8072-354A-AFFA-7272EED63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858599" y="337282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7" name="Gráfico 416" descr="Cerrar con relleno sólido">
                <a:extLst>
                  <a:ext uri="{FF2B5EF4-FFF2-40B4-BE49-F238E27FC236}">
                    <a16:creationId xmlns:a16="http://schemas.microsoft.com/office/drawing/2014/main" id="{F4327C70-70C6-B8DA-6DB1-E38E402A4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565905" y="3378996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8" name="Gráfico 417" descr="Marca de verificación con relleno sólido">
                <a:extLst>
                  <a:ext uri="{FF2B5EF4-FFF2-40B4-BE49-F238E27FC236}">
                    <a16:creationId xmlns:a16="http://schemas.microsoft.com/office/drawing/2014/main" id="{FD0C2C9A-BF08-10A1-DDA8-07AE454D8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2149607" y="3376046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9" name="Gráfico 418" descr="Cerrar con relleno sólido">
                <a:extLst>
                  <a:ext uri="{FF2B5EF4-FFF2-40B4-BE49-F238E27FC236}">
                    <a16:creationId xmlns:a16="http://schemas.microsoft.com/office/drawing/2014/main" id="{C7C13FF1-3213-E792-5A2E-2840430C7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730369" y="3378071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0" name="Gráfico 419" descr="Marca de verificación con relleno sólido">
                <a:extLst>
                  <a:ext uri="{FF2B5EF4-FFF2-40B4-BE49-F238E27FC236}">
                    <a16:creationId xmlns:a16="http://schemas.microsoft.com/office/drawing/2014/main" id="{45044848-6F07-79FC-EC3A-765E5B550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858599" y="3736887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1" name="Gráfico 420" descr="Cerrar con relleno sólido">
                <a:extLst>
                  <a:ext uri="{FF2B5EF4-FFF2-40B4-BE49-F238E27FC236}">
                    <a16:creationId xmlns:a16="http://schemas.microsoft.com/office/drawing/2014/main" id="{A9B94F8C-8EBB-1F14-FEDA-6914E640A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565905" y="3739506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2" name="Gráfico 421" descr="Cerrar con relleno sólido">
                <a:extLst>
                  <a:ext uri="{FF2B5EF4-FFF2-40B4-BE49-F238E27FC236}">
                    <a16:creationId xmlns:a16="http://schemas.microsoft.com/office/drawing/2014/main" id="{1927A11B-AEFF-6889-9A5C-7ADB0147C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148103" y="373351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3" name="Gráfico 422" descr="Cerrar con relleno sólido">
                <a:extLst>
                  <a:ext uri="{FF2B5EF4-FFF2-40B4-BE49-F238E27FC236}">
                    <a16:creationId xmlns:a16="http://schemas.microsoft.com/office/drawing/2014/main" id="{DC388FCF-3AB1-0D2B-EECA-F0D20F151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730369" y="372900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24" name="CuadroTexto 423">
                <a:extLst>
                  <a:ext uri="{FF2B5EF4-FFF2-40B4-BE49-F238E27FC236}">
                    <a16:creationId xmlns:a16="http://schemas.microsoft.com/office/drawing/2014/main" id="{8457D9A4-7C12-2088-7DB7-E46600F56313}"/>
                  </a:ext>
                </a:extLst>
              </p:cNvPr>
              <p:cNvSpPr txBox="1"/>
              <p:nvPr/>
            </p:nvSpPr>
            <p:spPr>
              <a:xfrm>
                <a:off x="2402484" y="3231204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S_tradnl" dirty="0">
                    <a:solidFill>
                      <a:srgbClr val="000000"/>
                    </a:solidFill>
                    <a:latin typeface="Trebuchet MS (Cuerpo)"/>
                    <a:ea typeface="Droid Sans" panose="020B0606030804020204" pitchFamily="34" charset="0"/>
                    <a:cs typeface="Droid Sans" panose="020B0606030804020204" pitchFamily="34" charset="0"/>
                  </a:rPr>
                  <a:t>…</a:t>
                </a:r>
                <a:endParaRPr lang="es-ES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sp>
            <p:nvSpPr>
              <p:cNvPr id="425" name="CuadroTexto 424">
                <a:extLst>
                  <a:ext uri="{FF2B5EF4-FFF2-40B4-BE49-F238E27FC236}">
                    <a16:creationId xmlns:a16="http://schemas.microsoft.com/office/drawing/2014/main" id="{70427E44-AA0A-5E07-303F-3395EF640224}"/>
                  </a:ext>
                </a:extLst>
              </p:cNvPr>
              <p:cNvSpPr txBox="1"/>
              <p:nvPr/>
            </p:nvSpPr>
            <p:spPr>
              <a:xfrm>
                <a:off x="2403988" y="3587247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S_tradnl" dirty="0">
                    <a:solidFill>
                      <a:srgbClr val="000000"/>
                    </a:solidFill>
                    <a:latin typeface="Trebuchet MS (Cuerpo)"/>
                    <a:ea typeface="Droid Sans" panose="020B0606030804020204" pitchFamily="34" charset="0"/>
                    <a:cs typeface="Droid Sans" panose="020B0606030804020204" pitchFamily="34" charset="0"/>
                  </a:rPr>
                  <a:t>…</a:t>
                </a:r>
                <a:endParaRPr lang="es-ES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pic>
            <p:nvPicPr>
              <p:cNvPr id="426" name="Gráfico 425" descr="Cerrar con relleno sólido">
                <a:extLst>
                  <a:ext uri="{FF2B5EF4-FFF2-40B4-BE49-F238E27FC236}">
                    <a16:creationId xmlns:a16="http://schemas.microsoft.com/office/drawing/2014/main" id="{C6B5671B-B473-86CE-0929-7021AC3C6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855698" y="4100951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7" name="Gráfico 426" descr="Marca de verificación con relleno sólido">
                <a:extLst>
                  <a:ext uri="{FF2B5EF4-FFF2-40B4-BE49-F238E27FC236}">
                    <a16:creationId xmlns:a16="http://schemas.microsoft.com/office/drawing/2014/main" id="{858ACAA2-0AA6-0FBA-D764-D37A0F3DB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565905" y="4100016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8" name="Gráfico 427" descr="Marca de verificación con relleno sólido">
                <a:extLst>
                  <a:ext uri="{FF2B5EF4-FFF2-40B4-BE49-F238E27FC236}">
                    <a16:creationId xmlns:a16="http://schemas.microsoft.com/office/drawing/2014/main" id="{8F19F166-7E9E-0C23-3E89-07E2A7DF6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2730369" y="4100016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9" name="Gráfico 428" descr="Cerrar con relleno sólido">
                <a:extLst>
                  <a:ext uri="{FF2B5EF4-FFF2-40B4-BE49-F238E27FC236}">
                    <a16:creationId xmlns:a16="http://schemas.microsoft.com/office/drawing/2014/main" id="{1B9C2E13-6C96-1A85-DC46-7BADCAE13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151144" y="410001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30" name="CuadroTexto 429">
                <a:extLst>
                  <a:ext uri="{FF2B5EF4-FFF2-40B4-BE49-F238E27FC236}">
                    <a16:creationId xmlns:a16="http://schemas.microsoft.com/office/drawing/2014/main" id="{E7F3C63B-E22D-7F5F-56A3-5782865B36E7}"/>
                  </a:ext>
                </a:extLst>
              </p:cNvPr>
              <p:cNvSpPr txBox="1"/>
              <p:nvPr/>
            </p:nvSpPr>
            <p:spPr>
              <a:xfrm>
                <a:off x="2396682" y="3950187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S_tradnl" dirty="0">
                    <a:solidFill>
                      <a:srgbClr val="000000"/>
                    </a:solidFill>
                    <a:latin typeface="Trebuchet MS (Cuerpo)"/>
                    <a:ea typeface="Droid Sans" panose="020B0606030804020204" pitchFamily="34" charset="0"/>
                    <a:cs typeface="Droid Sans" panose="020B0606030804020204" pitchFamily="34" charset="0"/>
                  </a:rPr>
                  <a:t>…</a:t>
                </a:r>
                <a:endParaRPr lang="es-ES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</p:grpSp>
        <p:sp>
          <p:nvSpPr>
            <p:cNvPr id="401" name="CuadroTexto 400">
              <a:extLst>
                <a:ext uri="{FF2B5EF4-FFF2-40B4-BE49-F238E27FC236}">
                  <a16:creationId xmlns:a16="http://schemas.microsoft.com/office/drawing/2014/main" id="{FD0D056C-2F1E-3CEA-1101-44C6889C90DB}"/>
                </a:ext>
              </a:extLst>
            </p:cNvPr>
            <p:cNvSpPr txBox="1"/>
            <p:nvPr/>
          </p:nvSpPr>
          <p:spPr>
            <a:xfrm>
              <a:off x="1178917" y="2303544"/>
              <a:ext cx="140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noProof="0" dirty="0">
                  <a:solidFill>
                    <a:srgbClr val="0668A9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Responses</a:t>
              </a:r>
            </a:p>
          </p:txBody>
        </p:sp>
      </p:grpSp>
      <p:grpSp>
        <p:nvGrpSpPr>
          <p:cNvPr id="431" name="Grupo 430">
            <a:extLst>
              <a:ext uri="{FF2B5EF4-FFF2-40B4-BE49-F238E27FC236}">
                <a16:creationId xmlns:a16="http://schemas.microsoft.com/office/drawing/2014/main" id="{F155680E-DF60-B9DA-0D0C-E1D69F7FDC76}"/>
              </a:ext>
            </a:extLst>
          </p:cNvPr>
          <p:cNvGrpSpPr/>
          <p:nvPr/>
        </p:nvGrpSpPr>
        <p:grpSpPr>
          <a:xfrm>
            <a:off x="4406327" y="2401237"/>
            <a:ext cx="1788496" cy="2343150"/>
            <a:chOff x="4002705" y="3929033"/>
            <a:chExt cx="1788496" cy="2343150"/>
          </a:xfrm>
        </p:grpSpPr>
        <p:sp>
          <p:nvSpPr>
            <p:cNvPr id="432" name="Rectángulo 431">
              <a:extLst>
                <a:ext uri="{FF2B5EF4-FFF2-40B4-BE49-F238E27FC236}">
                  <a16:creationId xmlns:a16="http://schemas.microsoft.com/office/drawing/2014/main" id="{A6A5818F-F0AA-A977-CC6E-13F60FD68051}"/>
                </a:ext>
              </a:extLst>
            </p:cNvPr>
            <p:cNvSpPr/>
            <p:nvPr/>
          </p:nvSpPr>
          <p:spPr>
            <a:xfrm>
              <a:off x="4002705" y="3929033"/>
              <a:ext cx="1788496" cy="2343150"/>
            </a:xfrm>
            <a:prstGeom prst="rect">
              <a:avLst/>
            </a:pr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pic>
          <p:nvPicPr>
            <p:cNvPr id="433" name="Gráfico 432" descr="Insignia 10 contorno">
              <a:extLst>
                <a:ext uri="{FF2B5EF4-FFF2-40B4-BE49-F238E27FC236}">
                  <a16:creationId xmlns:a16="http://schemas.microsoft.com/office/drawing/2014/main" id="{14A4F98D-8F85-2A8F-BE78-D4C6787D2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139572" y="5792693"/>
              <a:ext cx="288000" cy="288000"/>
            </a:xfrm>
            <a:prstGeom prst="rect">
              <a:avLst/>
            </a:prstGeom>
          </p:spPr>
        </p:pic>
        <p:pic>
          <p:nvPicPr>
            <p:cNvPr id="434" name="Gráfico 433" descr="Insignia 3 contorno">
              <a:extLst>
                <a:ext uri="{FF2B5EF4-FFF2-40B4-BE49-F238E27FC236}">
                  <a16:creationId xmlns:a16="http://schemas.microsoft.com/office/drawing/2014/main" id="{70377F0F-45BF-7466-82CB-7B014D361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134750" y="5297172"/>
              <a:ext cx="288000" cy="288000"/>
            </a:xfrm>
            <a:prstGeom prst="rect">
              <a:avLst/>
            </a:prstGeom>
          </p:spPr>
        </p:pic>
        <p:pic>
          <p:nvPicPr>
            <p:cNvPr id="435" name="Gráfico 434" descr="Insignia contorno">
              <a:extLst>
                <a:ext uri="{FF2B5EF4-FFF2-40B4-BE49-F238E27FC236}">
                  <a16:creationId xmlns:a16="http://schemas.microsoft.com/office/drawing/2014/main" id="{0CA07501-AA82-EE63-B15B-9FE5606D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133922" y="5003661"/>
              <a:ext cx="288000" cy="288000"/>
            </a:xfrm>
            <a:prstGeom prst="rect">
              <a:avLst/>
            </a:prstGeom>
          </p:spPr>
        </p:pic>
        <p:pic>
          <p:nvPicPr>
            <p:cNvPr id="436" name="Gráfico 435" descr="Insignia 1 contorno">
              <a:extLst>
                <a:ext uri="{FF2B5EF4-FFF2-40B4-BE49-F238E27FC236}">
                  <a16:creationId xmlns:a16="http://schemas.microsoft.com/office/drawing/2014/main" id="{EE1E8FF9-C166-8FA9-2D59-BF50A7590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33922" y="4716419"/>
              <a:ext cx="288000" cy="288000"/>
            </a:xfrm>
            <a:prstGeom prst="rect">
              <a:avLst/>
            </a:prstGeom>
          </p:spPr>
        </p:pic>
        <p:sp>
          <p:nvSpPr>
            <p:cNvPr id="437" name="CuadroTexto 436">
              <a:extLst>
                <a:ext uri="{FF2B5EF4-FFF2-40B4-BE49-F238E27FC236}">
                  <a16:creationId xmlns:a16="http://schemas.microsoft.com/office/drawing/2014/main" id="{192BE604-9D33-A98F-886B-D43463C37895}"/>
                </a:ext>
              </a:extLst>
            </p:cNvPr>
            <p:cNvSpPr txBox="1"/>
            <p:nvPr/>
          </p:nvSpPr>
          <p:spPr>
            <a:xfrm>
              <a:off x="4108256" y="3955129"/>
              <a:ext cx="140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noProof="0">
                  <a:solidFill>
                    <a:srgbClr val="0668A9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Q-matrix</a:t>
              </a:r>
            </a:p>
          </p:txBody>
        </p:sp>
        <p:pic>
          <p:nvPicPr>
            <p:cNvPr id="438" name="Gráfico 437" descr="Cono con relleno sólido">
              <a:extLst>
                <a:ext uri="{FF2B5EF4-FFF2-40B4-BE49-F238E27FC236}">
                  <a16:creationId xmlns:a16="http://schemas.microsoft.com/office/drawing/2014/main" id="{A54426DA-4829-606D-9746-2EEB917F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15618" y="4411119"/>
              <a:ext cx="288000" cy="288000"/>
            </a:xfrm>
            <a:prstGeom prst="rect">
              <a:avLst/>
            </a:prstGeom>
          </p:spPr>
        </p:pic>
        <p:pic>
          <p:nvPicPr>
            <p:cNvPr id="439" name="Gráfico 438" descr="Matemáticas contorno">
              <a:extLst>
                <a:ext uri="{FF2B5EF4-FFF2-40B4-BE49-F238E27FC236}">
                  <a16:creationId xmlns:a16="http://schemas.microsoft.com/office/drawing/2014/main" id="{9F7766A0-8427-CE79-46B4-59834883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727618" y="4411119"/>
              <a:ext cx="288000" cy="288000"/>
            </a:xfrm>
            <a:prstGeom prst="rect">
              <a:avLst/>
            </a:prstGeom>
          </p:spPr>
        </p:pic>
        <p:pic>
          <p:nvPicPr>
            <p:cNvPr id="440" name="Gráfico 439" descr="Gráfico de barras contorno">
              <a:extLst>
                <a:ext uri="{FF2B5EF4-FFF2-40B4-BE49-F238E27FC236}">
                  <a16:creationId xmlns:a16="http://schemas.microsoft.com/office/drawing/2014/main" id="{58CE7833-A64D-84F0-AAB9-39C77D034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303618" y="4411119"/>
              <a:ext cx="288000" cy="288000"/>
            </a:xfrm>
            <a:prstGeom prst="rect">
              <a:avLst/>
            </a:prstGeom>
          </p:spPr>
        </p:pic>
        <p:pic>
          <p:nvPicPr>
            <p:cNvPr id="441" name="Gráfico 440" descr="Trigonometría contorno">
              <a:extLst>
                <a:ext uri="{FF2B5EF4-FFF2-40B4-BE49-F238E27FC236}">
                  <a16:creationId xmlns:a16="http://schemas.microsoft.com/office/drawing/2014/main" id="{05FE3B50-F34E-BB96-EEA5-8426CE989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437985" y="4411119"/>
              <a:ext cx="288000" cy="288000"/>
            </a:xfrm>
            <a:prstGeom prst="rect">
              <a:avLst/>
            </a:prstGeom>
          </p:spPr>
        </p:pic>
        <p:sp>
          <p:nvSpPr>
            <p:cNvPr id="442" name="CuadroTexto 441">
              <a:extLst>
                <a:ext uri="{FF2B5EF4-FFF2-40B4-BE49-F238E27FC236}">
                  <a16:creationId xmlns:a16="http://schemas.microsoft.com/office/drawing/2014/main" id="{DDCFBF3D-85EB-36F3-D11B-D1AFD034F561}"/>
                </a:ext>
              </a:extLst>
            </p:cNvPr>
            <p:cNvSpPr txBox="1"/>
            <p:nvPr/>
          </p:nvSpPr>
          <p:spPr>
            <a:xfrm>
              <a:off x="4135919" y="5439967"/>
              <a:ext cx="288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…</a:t>
              </a:r>
              <a:endParaRPr lang="es-ES" dirty="0">
                <a:solidFill>
                  <a:srgbClr val="000000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  <p:sp>
          <p:nvSpPr>
            <p:cNvPr id="443" name="Elipse 442">
              <a:extLst>
                <a:ext uri="{FF2B5EF4-FFF2-40B4-BE49-F238E27FC236}">
                  <a16:creationId xmlns:a16="http://schemas.microsoft.com/office/drawing/2014/main" id="{AF776C36-DCB7-4CE8-B1CE-71BD78541F20}"/>
                </a:ext>
              </a:extLst>
            </p:cNvPr>
            <p:cNvSpPr/>
            <p:nvPr/>
          </p:nvSpPr>
          <p:spPr>
            <a:xfrm>
              <a:off x="4491984" y="4770419"/>
              <a:ext cx="180000" cy="180000"/>
            </a:xfrm>
            <a:prstGeom prst="ellipse">
              <a:avLst/>
            </a:prstGeom>
            <a:solidFill>
              <a:srgbClr val="044D7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44" name="Elipse 443">
              <a:extLst>
                <a:ext uri="{FF2B5EF4-FFF2-40B4-BE49-F238E27FC236}">
                  <a16:creationId xmlns:a16="http://schemas.microsoft.com/office/drawing/2014/main" id="{1FC6B4E7-0345-ABA0-EA1D-7F7F350CF708}"/>
                </a:ext>
              </a:extLst>
            </p:cNvPr>
            <p:cNvSpPr/>
            <p:nvPr/>
          </p:nvSpPr>
          <p:spPr>
            <a:xfrm>
              <a:off x="4781618" y="4770419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45" name="Elipse 444">
              <a:extLst>
                <a:ext uri="{FF2B5EF4-FFF2-40B4-BE49-F238E27FC236}">
                  <a16:creationId xmlns:a16="http://schemas.microsoft.com/office/drawing/2014/main" id="{DF73FA51-0D1F-BCD5-99B0-A766EE67BF58}"/>
                </a:ext>
              </a:extLst>
            </p:cNvPr>
            <p:cNvSpPr/>
            <p:nvPr/>
          </p:nvSpPr>
          <p:spPr>
            <a:xfrm>
              <a:off x="5071252" y="4776630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46" name="Elipse 445">
              <a:extLst>
                <a:ext uri="{FF2B5EF4-FFF2-40B4-BE49-F238E27FC236}">
                  <a16:creationId xmlns:a16="http://schemas.microsoft.com/office/drawing/2014/main" id="{32DA8AFD-8691-A1D3-CAD6-5D46AE062ED0}"/>
                </a:ext>
              </a:extLst>
            </p:cNvPr>
            <p:cNvSpPr/>
            <p:nvPr/>
          </p:nvSpPr>
          <p:spPr>
            <a:xfrm>
              <a:off x="5360886" y="4779805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47" name="Elipse 446">
              <a:extLst>
                <a:ext uri="{FF2B5EF4-FFF2-40B4-BE49-F238E27FC236}">
                  <a16:creationId xmlns:a16="http://schemas.microsoft.com/office/drawing/2014/main" id="{1F22BC18-4FF3-C7FD-FF19-A9EB948DB833}"/>
                </a:ext>
              </a:extLst>
            </p:cNvPr>
            <p:cNvSpPr/>
            <p:nvPr/>
          </p:nvSpPr>
          <p:spPr>
            <a:xfrm>
              <a:off x="4491984" y="5059225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48" name="Elipse 447">
              <a:extLst>
                <a:ext uri="{FF2B5EF4-FFF2-40B4-BE49-F238E27FC236}">
                  <a16:creationId xmlns:a16="http://schemas.microsoft.com/office/drawing/2014/main" id="{D8FB6655-4CBC-B55F-2CC5-866C9114EF59}"/>
                </a:ext>
              </a:extLst>
            </p:cNvPr>
            <p:cNvSpPr/>
            <p:nvPr/>
          </p:nvSpPr>
          <p:spPr>
            <a:xfrm>
              <a:off x="4781618" y="5059225"/>
              <a:ext cx="180000" cy="180000"/>
            </a:xfrm>
            <a:prstGeom prst="ellipse">
              <a:avLst/>
            </a:prstGeom>
            <a:solidFill>
              <a:srgbClr val="044D7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49" name="Elipse 448">
              <a:extLst>
                <a:ext uri="{FF2B5EF4-FFF2-40B4-BE49-F238E27FC236}">
                  <a16:creationId xmlns:a16="http://schemas.microsoft.com/office/drawing/2014/main" id="{236C4BB4-3A24-99B7-D674-81894413F67C}"/>
                </a:ext>
              </a:extLst>
            </p:cNvPr>
            <p:cNvSpPr/>
            <p:nvPr/>
          </p:nvSpPr>
          <p:spPr>
            <a:xfrm>
              <a:off x="5071252" y="5065436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0" name="Elipse 449">
              <a:extLst>
                <a:ext uri="{FF2B5EF4-FFF2-40B4-BE49-F238E27FC236}">
                  <a16:creationId xmlns:a16="http://schemas.microsoft.com/office/drawing/2014/main" id="{11B7E798-0A5A-23F6-DC61-9FF6080838C2}"/>
                </a:ext>
              </a:extLst>
            </p:cNvPr>
            <p:cNvSpPr/>
            <p:nvPr/>
          </p:nvSpPr>
          <p:spPr>
            <a:xfrm>
              <a:off x="5360886" y="5068611"/>
              <a:ext cx="180000" cy="180000"/>
            </a:xfrm>
            <a:prstGeom prst="ellipse">
              <a:avLst/>
            </a:prstGeom>
            <a:solidFill>
              <a:srgbClr val="044D7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1" name="Elipse 450">
              <a:extLst>
                <a:ext uri="{FF2B5EF4-FFF2-40B4-BE49-F238E27FC236}">
                  <a16:creationId xmlns:a16="http://schemas.microsoft.com/office/drawing/2014/main" id="{D6BEB15A-BE03-239B-499C-088460C1683A}"/>
                </a:ext>
              </a:extLst>
            </p:cNvPr>
            <p:cNvSpPr/>
            <p:nvPr/>
          </p:nvSpPr>
          <p:spPr>
            <a:xfrm>
              <a:off x="4491984" y="5351937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2" name="Elipse 451">
              <a:extLst>
                <a:ext uri="{FF2B5EF4-FFF2-40B4-BE49-F238E27FC236}">
                  <a16:creationId xmlns:a16="http://schemas.microsoft.com/office/drawing/2014/main" id="{CCB8B883-ED47-C455-9119-C0C33EB4E3AF}"/>
                </a:ext>
              </a:extLst>
            </p:cNvPr>
            <p:cNvSpPr/>
            <p:nvPr/>
          </p:nvSpPr>
          <p:spPr>
            <a:xfrm>
              <a:off x="4781618" y="5351937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3" name="Elipse 452">
              <a:extLst>
                <a:ext uri="{FF2B5EF4-FFF2-40B4-BE49-F238E27FC236}">
                  <a16:creationId xmlns:a16="http://schemas.microsoft.com/office/drawing/2014/main" id="{22AC7F72-D17E-C3F4-8BD4-BED3C57FAEC7}"/>
                </a:ext>
              </a:extLst>
            </p:cNvPr>
            <p:cNvSpPr/>
            <p:nvPr/>
          </p:nvSpPr>
          <p:spPr>
            <a:xfrm>
              <a:off x="5071252" y="5358148"/>
              <a:ext cx="180000" cy="180000"/>
            </a:xfrm>
            <a:prstGeom prst="ellipse">
              <a:avLst/>
            </a:prstGeom>
            <a:solidFill>
              <a:srgbClr val="044D7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4" name="Elipse 453">
              <a:extLst>
                <a:ext uri="{FF2B5EF4-FFF2-40B4-BE49-F238E27FC236}">
                  <a16:creationId xmlns:a16="http://schemas.microsoft.com/office/drawing/2014/main" id="{F226A839-43D2-09DE-A9D8-3C59298CC2F7}"/>
                </a:ext>
              </a:extLst>
            </p:cNvPr>
            <p:cNvSpPr/>
            <p:nvPr/>
          </p:nvSpPr>
          <p:spPr>
            <a:xfrm>
              <a:off x="5360886" y="5361323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5" name="Elipse 454">
              <a:extLst>
                <a:ext uri="{FF2B5EF4-FFF2-40B4-BE49-F238E27FC236}">
                  <a16:creationId xmlns:a16="http://schemas.microsoft.com/office/drawing/2014/main" id="{72022E42-25D1-8D40-648C-810F1E34A4C4}"/>
                </a:ext>
              </a:extLst>
            </p:cNvPr>
            <p:cNvSpPr/>
            <p:nvPr/>
          </p:nvSpPr>
          <p:spPr>
            <a:xfrm>
              <a:off x="4491984" y="5846625"/>
              <a:ext cx="180000" cy="180000"/>
            </a:xfrm>
            <a:prstGeom prst="ellipse">
              <a:avLst/>
            </a:prstGeom>
            <a:solidFill>
              <a:srgbClr val="044D7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6" name="Elipse 455">
              <a:extLst>
                <a:ext uri="{FF2B5EF4-FFF2-40B4-BE49-F238E27FC236}">
                  <a16:creationId xmlns:a16="http://schemas.microsoft.com/office/drawing/2014/main" id="{0A9B436F-7720-3D5E-5C14-922832B3F6F9}"/>
                </a:ext>
              </a:extLst>
            </p:cNvPr>
            <p:cNvSpPr/>
            <p:nvPr/>
          </p:nvSpPr>
          <p:spPr>
            <a:xfrm>
              <a:off x="4781618" y="5846625"/>
              <a:ext cx="180000" cy="180000"/>
            </a:xfrm>
            <a:prstGeom prst="ellipse">
              <a:avLst/>
            </a:prstGeom>
            <a:solidFill>
              <a:srgbClr val="044D7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7" name="Elipse 456">
              <a:extLst>
                <a:ext uri="{FF2B5EF4-FFF2-40B4-BE49-F238E27FC236}">
                  <a16:creationId xmlns:a16="http://schemas.microsoft.com/office/drawing/2014/main" id="{CA6D0F54-9D2F-F2A9-823E-52216C96B704}"/>
                </a:ext>
              </a:extLst>
            </p:cNvPr>
            <p:cNvSpPr/>
            <p:nvPr/>
          </p:nvSpPr>
          <p:spPr>
            <a:xfrm>
              <a:off x="5071252" y="5852836"/>
              <a:ext cx="180000" cy="180000"/>
            </a:xfrm>
            <a:prstGeom prst="ellipse">
              <a:avLst/>
            </a:prstGeom>
            <a:solidFill>
              <a:srgbClr val="044D7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8" name="Elipse 457">
              <a:extLst>
                <a:ext uri="{FF2B5EF4-FFF2-40B4-BE49-F238E27FC236}">
                  <a16:creationId xmlns:a16="http://schemas.microsoft.com/office/drawing/2014/main" id="{2B724899-3ED2-56AF-2B27-D94675CA27AB}"/>
                </a:ext>
              </a:extLst>
            </p:cNvPr>
            <p:cNvSpPr/>
            <p:nvPr/>
          </p:nvSpPr>
          <p:spPr>
            <a:xfrm>
              <a:off x="5360886" y="5856011"/>
              <a:ext cx="180000" cy="180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459" name="CuadroTexto 458">
              <a:extLst>
                <a:ext uri="{FF2B5EF4-FFF2-40B4-BE49-F238E27FC236}">
                  <a16:creationId xmlns:a16="http://schemas.microsoft.com/office/drawing/2014/main" id="{5103907C-FA6C-5DF3-10CB-1A204714E183}"/>
                </a:ext>
              </a:extLst>
            </p:cNvPr>
            <p:cNvSpPr txBox="1"/>
            <p:nvPr/>
          </p:nvSpPr>
          <p:spPr>
            <a:xfrm>
              <a:off x="4435676" y="5439967"/>
              <a:ext cx="288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…</a:t>
              </a:r>
              <a:endParaRPr lang="es-ES" dirty="0">
                <a:solidFill>
                  <a:srgbClr val="000000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  <p:sp>
          <p:nvSpPr>
            <p:cNvPr id="460" name="CuadroTexto 459">
              <a:extLst>
                <a:ext uri="{FF2B5EF4-FFF2-40B4-BE49-F238E27FC236}">
                  <a16:creationId xmlns:a16="http://schemas.microsoft.com/office/drawing/2014/main" id="{5DF2B435-3431-DC82-B1C3-DF48406C4412}"/>
                </a:ext>
              </a:extLst>
            </p:cNvPr>
            <p:cNvSpPr txBox="1"/>
            <p:nvPr/>
          </p:nvSpPr>
          <p:spPr>
            <a:xfrm>
              <a:off x="4720600" y="5439967"/>
              <a:ext cx="288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…</a:t>
              </a:r>
              <a:endParaRPr lang="es-ES" dirty="0">
                <a:solidFill>
                  <a:srgbClr val="000000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  <p:sp>
          <p:nvSpPr>
            <p:cNvPr id="461" name="CuadroTexto 460">
              <a:extLst>
                <a:ext uri="{FF2B5EF4-FFF2-40B4-BE49-F238E27FC236}">
                  <a16:creationId xmlns:a16="http://schemas.microsoft.com/office/drawing/2014/main" id="{BA59B9C6-87C3-96C4-7BC5-880E9BE77BF9}"/>
                </a:ext>
              </a:extLst>
            </p:cNvPr>
            <p:cNvSpPr txBox="1"/>
            <p:nvPr/>
          </p:nvSpPr>
          <p:spPr>
            <a:xfrm>
              <a:off x="5020357" y="5439967"/>
              <a:ext cx="288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…</a:t>
              </a:r>
              <a:endParaRPr lang="es-ES" dirty="0">
                <a:solidFill>
                  <a:srgbClr val="000000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  <p:sp>
          <p:nvSpPr>
            <p:cNvPr id="462" name="CuadroTexto 461">
              <a:extLst>
                <a:ext uri="{FF2B5EF4-FFF2-40B4-BE49-F238E27FC236}">
                  <a16:creationId xmlns:a16="http://schemas.microsoft.com/office/drawing/2014/main" id="{6552C21A-7212-884F-02A1-4A00C1B5D792}"/>
                </a:ext>
              </a:extLst>
            </p:cNvPr>
            <p:cNvSpPr txBox="1"/>
            <p:nvPr/>
          </p:nvSpPr>
          <p:spPr>
            <a:xfrm>
              <a:off x="5303618" y="5440026"/>
              <a:ext cx="288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dirty="0">
                  <a:solidFill>
                    <a:srgbClr val="000000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…</a:t>
              </a:r>
              <a:endParaRPr lang="es-ES" dirty="0">
                <a:solidFill>
                  <a:srgbClr val="000000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sp>
        <p:nvSpPr>
          <p:cNvPr id="463" name="Rectángulo 462">
            <a:extLst>
              <a:ext uri="{FF2B5EF4-FFF2-40B4-BE49-F238E27FC236}">
                <a16:creationId xmlns:a16="http://schemas.microsoft.com/office/drawing/2014/main" id="{3B5265F9-7EEA-3D93-33A8-1E8C847C0247}"/>
              </a:ext>
            </a:extLst>
          </p:cNvPr>
          <p:cNvSpPr/>
          <p:nvPr/>
        </p:nvSpPr>
        <p:spPr>
          <a:xfrm>
            <a:off x="646406" y="4895925"/>
            <a:ext cx="5546139" cy="1573791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668A9"/>
              </a:solidFill>
              <a:latin typeface="Trebuchet MS (Cuerpo)"/>
            </a:endParaRPr>
          </a:p>
        </p:txBody>
      </p:sp>
      <p:sp>
        <p:nvSpPr>
          <p:cNvPr id="464" name="CuadroTexto 463">
            <a:extLst>
              <a:ext uri="{FF2B5EF4-FFF2-40B4-BE49-F238E27FC236}">
                <a16:creationId xmlns:a16="http://schemas.microsoft.com/office/drawing/2014/main" id="{58FCAEC2-1205-5B6E-1EB6-9071660B907B}"/>
              </a:ext>
            </a:extLst>
          </p:cNvPr>
          <p:cNvSpPr txBox="1"/>
          <p:nvPr/>
        </p:nvSpPr>
        <p:spPr>
          <a:xfrm>
            <a:off x="751958" y="4922021"/>
            <a:ext cx="306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noProof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Response process</a:t>
            </a:r>
          </a:p>
        </p:txBody>
      </p:sp>
      <p:grpSp>
        <p:nvGrpSpPr>
          <p:cNvPr id="465" name="Grupo 464">
            <a:extLst>
              <a:ext uri="{FF2B5EF4-FFF2-40B4-BE49-F238E27FC236}">
                <a16:creationId xmlns:a16="http://schemas.microsoft.com/office/drawing/2014/main" id="{F00F20C1-CF0E-24F0-1A52-B2889534FEB9}"/>
              </a:ext>
            </a:extLst>
          </p:cNvPr>
          <p:cNvGrpSpPr/>
          <p:nvPr/>
        </p:nvGrpSpPr>
        <p:grpSpPr>
          <a:xfrm>
            <a:off x="653216" y="5613292"/>
            <a:ext cx="907442" cy="307777"/>
            <a:chOff x="3046549" y="897316"/>
            <a:chExt cx="907442" cy="307777"/>
          </a:xfrm>
        </p:grpSpPr>
        <p:sp>
          <p:nvSpPr>
            <p:cNvPr id="466" name="CuadroTexto 465">
              <a:extLst>
                <a:ext uri="{FF2B5EF4-FFF2-40B4-BE49-F238E27FC236}">
                  <a16:creationId xmlns:a16="http://schemas.microsoft.com/office/drawing/2014/main" id="{DADAC62A-4BD6-48D9-6685-92557A4C9706}"/>
                </a:ext>
              </a:extLst>
            </p:cNvPr>
            <p:cNvSpPr txBox="1"/>
            <p:nvPr/>
          </p:nvSpPr>
          <p:spPr>
            <a:xfrm>
              <a:off x="3046549" y="897316"/>
              <a:ext cx="907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i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P</a:t>
              </a:r>
              <a:r>
                <a:rPr lang="es-ES_tradnl" sz="900" i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s-ES_tradnl" sz="1400" dirty="0">
                  <a:solidFill>
                    <a:srgbClr val="000000"/>
                  </a:solidFill>
                  <a:latin typeface="Georgia" panose="02040502050405020303" pitchFamily="18" charset="0"/>
                </a:rPr>
                <a:t>(    |    )</a:t>
              </a:r>
              <a:endParaRPr lang="es-ES" sz="14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467" name="Gráfico 466" descr="Marca de verificación con relleno sólido">
              <a:extLst>
                <a:ext uri="{FF2B5EF4-FFF2-40B4-BE49-F238E27FC236}">
                  <a16:creationId xmlns:a16="http://schemas.microsoft.com/office/drawing/2014/main" id="{72729E6C-5B46-B411-7DF1-3C0DAF8DA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335193" y="971675"/>
              <a:ext cx="180000" cy="180000"/>
            </a:xfrm>
            <a:prstGeom prst="rect">
              <a:avLst/>
            </a:prstGeom>
          </p:spPr>
        </p:pic>
        <p:pic>
          <p:nvPicPr>
            <p:cNvPr id="468" name="Gráfico 467" descr="Estrella con relleno sólido">
              <a:extLst>
                <a:ext uri="{FF2B5EF4-FFF2-40B4-BE49-F238E27FC236}">
                  <a16:creationId xmlns:a16="http://schemas.microsoft.com/office/drawing/2014/main" id="{7E5A4E03-75EC-1EF9-A2B9-5A30263D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570600" y="969751"/>
              <a:ext cx="180000" cy="180000"/>
            </a:xfrm>
            <a:prstGeom prst="rect">
              <a:avLst/>
            </a:prstGeom>
          </p:spPr>
        </p:pic>
      </p:grpSp>
      <p:grpSp>
        <p:nvGrpSpPr>
          <p:cNvPr id="469" name="Grupo 468">
            <a:extLst>
              <a:ext uri="{FF2B5EF4-FFF2-40B4-BE49-F238E27FC236}">
                <a16:creationId xmlns:a16="http://schemas.microsoft.com/office/drawing/2014/main" id="{A83E1838-9107-8410-0904-E8862B555BDD}"/>
              </a:ext>
            </a:extLst>
          </p:cNvPr>
          <p:cNvGrpSpPr/>
          <p:nvPr/>
        </p:nvGrpSpPr>
        <p:grpSpPr>
          <a:xfrm>
            <a:off x="1498230" y="5383413"/>
            <a:ext cx="1378921" cy="943711"/>
            <a:chOff x="2178667" y="2868096"/>
            <a:chExt cx="1378921" cy="943711"/>
          </a:xfrm>
        </p:grpSpPr>
        <p:sp>
          <p:nvSpPr>
            <p:cNvPr id="470" name="Rectángulo 469">
              <a:extLst>
                <a:ext uri="{FF2B5EF4-FFF2-40B4-BE49-F238E27FC236}">
                  <a16:creationId xmlns:a16="http://schemas.microsoft.com/office/drawing/2014/main" id="{745C08E4-A32D-7096-A877-C0E5E4574DB2}"/>
                </a:ext>
              </a:extLst>
            </p:cNvPr>
            <p:cNvSpPr/>
            <p:nvPr/>
          </p:nvSpPr>
          <p:spPr>
            <a:xfrm>
              <a:off x="2305837" y="3449121"/>
              <a:ext cx="180000" cy="190500"/>
            </a:xfrm>
            <a:prstGeom prst="rect">
              <a:avLst/>
            </a:prstGeom>
            <a:solidFill>
              <a:srgbClr val="B9D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1" name="Rectángulo 470">
              <a:extLst>
                <a:ext uri="{FF2B5EF4-FFF2-40B4-BE49-F238E27FC236}">
                  <a16:creationId xmlns:a16="http://schemas.microsoft.com/office/drawing/2014/main" id="{8EC93474-8987-97D9-F46F-E1DEED85F764}"/>
                </a:ext>
              </a:extLst>
            </p:cNvPr>
            <p:cNvSpPr/>
            <p:nvPr/>
          </p:nvSpPr>
          <p:spPr>
            <a:xfrm>
              <a:off x="2620626" y="3009905"/>
              <a:ext cx="180000" cy="629716"/>
            </a:xfrm>
            <a:prstGeom prst="rect">
              <a:avLst/>
            </a:prstGeom>
            <a:solidFill>
              <a:srgbClr val="044D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2" name="Rectángulo 471">
              <a:extLst>
                <a:ext uri="{FF2B5EF4-FFF2-40B4-BE49-F238E27FC236}">
                  <a16:creationId xmlns:a16="http://schemas.microsoft.com/office/drawing/2014/main" id="{54FCAB52-694B-1B6B-AACD-CEE9C3F28845}"/>
                </a:ext>
              </a:extLst>
            </p:cNvPr>
            <p:cNvSpPr/>
            <p:nvPr/>
          </p:nvSpPr>
          <p:spPr>
            <a:xfrm>
              <a:off x="2935415" y="3009905"/>
              <a:ext cx="180000" cy="629716"/>
            </a:xfrm>
            <a:prstGeom prst="rect">
              <a:avLst/>
            </a:prstGeom>
            <a:solidFill>
              <a:srgbClr val="044D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3" name="Rectángulo 472">
              <a:extLst>
                <a:ext uri="{FF2B5EF4-FFF2-40B4-BE49-F238E27FC236}">
                  <a16:creationId xmlns:a16="http://schemas.microsoft.com/office/drawing/2014/main" id="{23F95E55-E7DB-1682-95D0-69C1677FA626}"/>
                </a:ext>
              </a:extLst>
            </p:cNvPr>
            <p:cNvSpPr/>
            <p:nvPr/>
          </p:nvSpPr>
          <p:spPr>
            <a:xfrm>
              <a:off x="3250204" y="3009905"/>
              <a:ext cx="180000" cy="629716"/>
            </a:xfrm>
            <a:prstGeom prst="rect">
              <a:avLst/>
            </a:prstGeom>
            <a:solidFill>
              <a:srgbClr val="044D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74" name="Grupo 473">
              <a:extLst>
                <a:ext uri="{FF2B5EF4-FFF2-40B4-BE49-F238E27FC236}">
                  <a16:creationId xmlns:a16="http://schemas.microsoft.com/office/drawing/2014/main" id="{6CE331EA-D60B-E929-E21B-7808A6DDF64F}"/>
                </a:ext>
              </a:extLst>
            </p:cNvPr>
            <p:cNvGrpSpPr/>
            <p:nvPr/>
          </p:nvGrpSpPr>
          <p:grpSpPr>
            <a:xfrm>
              <a:off x="2178667" y="2868096"/>
              <a:ext cx="1378921" cy="771525"/>
              <a:chOff x="1685925" y="2886075"/>
              <a:chExt cx="1378921" cy="771525"/>
            </a:xfrm>
          </p:grpSpPr>
          <p:cxnSp>
            <p:nvCxnSpPr>
              <p:cNvPr id="487" name="Conector recto 486">
                <a:extLst>
                  <a:ext uri="{FF2B5EF4-FFF2-40B4-BE49-F238E27FC236}">
                    <a16:creationId xmlns:a16="http://schemas.microsoft.com/office/drawing/2014/main" id="{7BF5AE2F-966A-951E-499F-F8E29DC2A7E6}"/>
                  </a:ext>
                </a:extLst>
              </p:cNvPr>
              <p:cNvCxnSpPr/>
              <p:nvPr/>
            </p:nvCxnSpPr>
            <p:spPr>
              <a:xfrm>
                <a:off x="1685925" y="2886075"/>
                <a:ext cx="0" cy="77152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Conector recto 487">
                <a:extLst>
                  <a:ext uri="{FF2B5EF4-FFF2-40B4-BE49-F238E27FC236}">
                    <a16:creationId xmlns:a16="http://schemas.microsoft.com/office/drawing/2014/main" id="{E43CAECC-31F7-232D-43AF-E86AC3F159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925" y="3657600"/>
                <a:ext cx="137892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5" name="Grupo 474">
              <a:extLst>
                <a:ext uri="{FF2B5EF4-FFF2-40B4-BE49-F238E27FC236}">
                  <a16:creationId xmlns:a16="http://schemas.microsoft.com/office/drawing/2014/main" id="{5E688BB2-BEC6-BC24-1184-8F60C1224C77}"/>
                </a:ext>
              </a:extLst>
            </p:cNvPr>
            <p:cNvGrpSpPr/>
            <p:nvPr/>
          </p:nvGrpSpPr>
          <p:grpSpPr>
            <a:xfrm>
              <a:off x="2254218" y="3662533"/>
              <a:ext cx="283238" cy="144000"/>
              <a:chOff x="2254218" y="3676260"/>
              <a:chExt cx="283238" cy="144000"/>
            </a:xfrm>
          </p:grpSpPr>
          <p:pic>
            <p:nvPicPr>
              <p:cNvPr id="485" name="Gráfico 484" descr="Estrella con relleno sólido">
                <a:extLst>
                  <a:ext uri="{FF2B5EF4-FFF2-40B4-BE49-F238E27FC236}">
                    <a16:creationId xmlns:a16="http://schemas.microsoft.com/office/drawing/2014/main" id="{BFA3D724-9660-BD69-A6AA-2106202AF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486" name="Gráfico 485" descr="Estrella con relleno sólido">
                <a:extLst>
                  <a:ext uri="{FF2B5EF4-FFF2-40B4-BE49-F238E27FC236}">
                    <a16:creationId xmlns:a16="http://schemas.microsoft.com/office/drawing/2014/main" id="{4866399F-974D-8834-5D7C-B9C49B926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476" name="Grupo 475">
              <a:extLst>
                <a:ext uri="{FF2B5EF4-FFF2-40B4-BE49-F238E27FC236}">
                  <a16:creationId xmlns:a16="http://schemas.microsoft.com/office/drawing/2014/main" id="{58F76114-E62C-D2A4-D9CB-C3A547FE7C80}"/>
                </a:ext>
              </a:extLst>
            </p:cNvPr>
            <p:cNvGrpSpPr/>
            <p:nvPr/>
          </p:nvGrpSpPr>
          <p:grpSpPr>
            <a:xfrm>
              <a:off x="2575028" y="3662533"/>
              <a:ext cx="283238" cy="144000"/>
              <a:chOff x="2254218" y="3676260"/>
              <a:chExt cx="283238" cy="144000"/>
            </a:xfrm>
          </p:grpSpPr>
          <p:pic>
            <p:nvPicPr>
              <p:cNvPr id="483" name="Gráfico 482" descr="Estrella con relleno sólido">
                <a:extLst>
                  <a:ext uri="{FF2B5EF4-FFF2-40B4-BE49-F238E27FC236}">
                    <a16:creationId xmlns:a16="http://schemas.microsoft.com/office/drawing/2014/main" id="{1AB03AED-B09B-E2D7-8800-33E787F6D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484" name="Gráfico 483" descr="Estrella con relleno sólido">
                <a:extLst>
                  <a:ext uri="{FF2B5EF4-FFF2-40B4-BE49-F238E27FC236}">
                    <a16:creationId xmlns:a16="http://schemas.microsoft.com/office/drawing/2014/main" id="{49868F56-DC96-B49C-3065-F6E7CDCCC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477" name="Grupo 476">
              <a:extLst>
                <a:ext uri="{FF2B5EF4-FFF2-40B4-BE49-F238E27FC236}">
                  <a16:creationId xmlns:a16="http://schemas.microsoft.com/office/drawing/2014/main" id="{EDB6C74D-9DA6-A90A-E493-4494F8E56465}"/>
                </a:ext>
              </a:extLst>
            </p:cNvPr>
            <p:cNvGrpSpPr/>
            <p:nvPr/>
          </p:nvGrpSpPr>
          <p:grpSpPr>
            <a:xfrm>
              <a:off x="2883796" y="3665425"/>
              <a:ext cx="283238" cy="144000"/>
              <a:chOff x="2254218" y="3676260"/>
              <a:chExt cx="283238" cy="144000"/>
            </a:xfrm>
          </p:grpSpPr>
          <p:pic>
            <p:nvPicPr>
              <p:cNvPr id="481" name="Gráfico 480" descr="Estrella con relleno sólido">
                <a:extLst>
                  <a:ext uri="{FF2B5EF4-FFF2-40B4-BE49-F238E27FC236}">
                    <a16:creationId xmlns:a16="http://schemas.microsoft.com/office/drawing/2014/main" id="{0CE056AD-DAE0-7BB8-F733-E418DE7E4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482" name="Gráfico 481" descr="Estrella con relleno sólido">
                <a:extLst>
                  <a:ext uri="{FF2B5EF4-FFF2-40B4-BE49-F238E27FC236}">
                    <a16:creationId xmlns:a16="http://schemas.microsoft.com/office/drawing/2014/main" id="{20D2B8C4-FE50-3AA6-6025-D52EB0512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478" name="Grupo 477">
              <a:extLst>
                <a:ext uri="{FF2B5EF4-FFF2-40B4-BE49-F238E27FC236}">
                  <a16:creationId xmlns:a16="http://schemas.microsoft.com/office/drawing/2014/main" id="{AE090A55-43D7-ED4A-4E98-4EEC2769A152}"/>
                </a:ext>
              </a:extLst>
            </p:cNvPr>
            <p:cNvGrpSpPr/>
            <p:nvPr/>
          </p:nvGrpSpPr>
          <p:grpSpPr>
            <a:xfrm>
              <a:off x="3198585" y="3667807"/>
              <a:ext cx="283238" cy="144000"/>
              <a:chOff x="2254218" y="3676260"/>
              <a:chExt cx="283238" cy="144000"/>
            </a:xfrm>
          </p:grpSpPr>
          <p:pic>
            <p:nvPicPr>
              <p:cNvPr id="479" name="Gráfico 478" descr="Estrella con relleno sólido">
                <a:extLst>
                  <a:ext uri="{FF2B5EF4-FFF2-40B4-BE49-F238E27FC236}">
                    <a16:creationId xmlns:a16="http://schemas.microsoft.com/office/drawing/2014/main" id="{4060FCA5-D7B8-CF31-8D05-48DA0D3A5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480" name="Gráfico 479" descr="Estrella con relleno sólido">
                <a:extLst>
                  <a:ext uri="{FF2B5EF4-FFF2-40B4-BE49-F238E27FC236}">
                    <a16:creationId xmlns:a16="http://schemas.microsoft.com/office/drawing/2014/main" id="{66875734-26E0-0731-D898-76D8EB939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</p:grpSp>
      <p:grpSp>
        <p:nvGrpSpPr>
          <p:cNvPr id="489" name="Grupo 488">
            <a:extLst>
              <a:ext uri="{FF2B5EF4-FFF2-40B4-BE49-F238E27FC236}">
                <a16:creationId xmlns:a16="http://schemas.microsoft.com/office/drawing/2014/main" id="{39145B54-9D7E-1F27-1C09-4683B080BA2C}"/>
              </a:ext>
            </a:extLst>
          </p:cNvPr>
          <p:cNvGrpSpPr/>
          <p:nvPr/>
        </p:nvGrpSpPr>
        <p:grpSpPr>
          <a:xfrm>
            <a:off x="3076457" y="5383413"/>
            <a:ext cx="1378921" cy="943711"/>
            <a:chOff x="3756894" y="2868096"/>
            <a:chExt cx="1378921" cy="943711"/>
          </a:xfrm>
        </p:grpSpPr>
        <p:sp>
          <p:nvSpPr>
            <p:cNvPr id="490" name="Rectángulo 489">
              <a:extLst>
                <a:ext uri="{FF2B5EF4-FFF2-40B4-BE49-F238E27FC236}">
                  <a16:creationId xmlns:a16="http://schemas.microsoft.com/office/drawing/2014/main" id="{77266F62-7383-D844-D42F-CE981180CC93}"/>
                </a:ext>
              </a:extLst>
            </p:cNvPr>
            <p:cNvSpPr/>
            <p:nvPr/>
          </p:nvSpPr>
          <p:spPr>
            <a:xfrm>
              <a:off x="4207255" y="3449121"/>
              <a:ext cx="180000" cy="190500"/>
            </a:xfrm>
            <a:prstGeom prst="rect">
              <a:avLst/>
            </a:prstGeom>
            <a:solidFill>
              <a:srgbClr val="B9D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1" name="Rectángulo 490">
              <a:extLst>
                <a:ext uri="{FF2B5EF4-FFF2-40B4-BE49-F238E27FC236}">
                  <a16:creationId xmlns:a16="http://schemas.microsoft.com/office/drawing/2014/main" id="{42CE0E79-CCEF-1D86-43E3-DA5782B869E4}"/>
                </a:ext>
              </a:extLst>
            </p:cNvPr>
            <p:cNvSpPr/>
            <p:nvPr/>
          </p:nvSpPr>
          <p:spPr>
            <a:xfrm>
              <a:off x="4517452" y="3449121"/>
              <a:ext cx="180000" cy="190500"/>
            </a:xfrm>
            <a:prstGeom prst="rect">
              <a:avLst/>
            </a:prstGeom>
            <a:solidFill>
              <a:srgbClr val="B9D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92" name="Grupo 491">
              <a:extLst>
                <a:ext uri="{FF2B5EF4-FFF2-40B4-BE49-F238E27FC236}">
                  <a16:creationId xmlns:a16="http://schemas.microsoft.com/office/drawing/2014/main" id="{A3FF6E27-3969-05A3-F6E6-36141A0D7299}"/>
                </a:ext>
              </a:extLst>
            </p:cNvPr>
            <p:cNvGrpSpPr/>
            <p:nvPr/>
          </p:nvGrpSpPr>
          <p:grpSpPr>
            <a:xfrm>
              <a:off x="3756894" y="2868096"/>
              <a:ext cx="1378921" cy="943711"/>
              <a:chOff x="2178667" y="2868096"/>
              <a:chExt cx="1378921" cy="943711"/>
            </a:xfrm>
          </p:grpSpPr>
          <p:sp>
            <p:nvSpPr>
              <p:cNvPr id="493" name="Rectángulo 492">
                <a:extLst>
                  <a:ext uri="{FF2B5EF4-FFF2-40B4-BE49-F238E27FC236}">
                    <a16:creationId xmlns:a16="http://schemas.microsoft.com/office/drawing/2014/main" id="{621983F3-7337-EA67-9329-46C25A8B49BD}"/>
                  </a:ext>
                </a:extLst>
              </p:cNvPr>
              <p:cNvSpPr/>
              <p:nvPr/>
            </p:nvSpPr>
            <p:spPr>
              <a:xfrm>
                <a:off x="2305837" y="3449121"/>
                <a:ext cx="180000" cy="190500"/>
              </a:xfrm>
              <a:prstGeom prst="rect">
                <a:avLst/>
              </a:prstGeom>
              <a:solidFill>
                <a:srgbClr val="B9D4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4" name="Rectángulo 493">
                <a:extLst>
                  <a:ext uri="{FF2B5EF4-FFF2-40B4-BE49-F238E27FC236}">
                    <a16:creationId xmlns:a16="http://schemas.microsoft.com/office/drawing/2014/main" id="{98B2D984-3B81-4E19-D44F-94B0D6048A2E}"/>
                  </a:ext>
                </a:extLst>
              </p:cNvPr>
              <p:cNvSpPr/>
              <p:nvPr/>
            </p:nvSpPr>
            <p:spPr>
              <a:xfrm>
                <a:off x="3250204" y="3009905"/>
                <a:ext cx="180000" cy="629716"/>
              </a:xfrm>
              <a:prstGeom prst="rect">
                <a:avLst/>
              </a:prstGeom>
              <a:solidFill>
                <a:srgbClr val="044D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95" name="Grupo 494">
                <a:extLst>
                  <a:ext uri="{FF2B5EF4-FFF2-40B4-BE49-F238E27FC236}">
                    <a16:creationId xmlns:a16="http://schemas.microsoft.com/office/drawing/2014/main" id="{509623FC-9E2D-F4BB-E134-2F46C721A0B4}"/>
                  </a:ext>
                </a:extLst>
              </p:cNvPr>
              <p:cNvGrpSpPr/>
              <p:nvPr/>
            </p:nvGrpSpPr>
            <p:grpSpPr>
              <a:xfrm>
                <a:off x="2178667" y="2868096"/>
                <a:ext cx="1378921" cy="771525"/>
                <a:chOff x="1685925" y="2886075"/>
                <a:chExt cx="1378921" cy="771525"/>
              </a:xfrm>
            </p:grpSpPr>
            <p:cxnSp>
              <p:nvCxnSpPr>
                <p:cNvPr id="508" name="Conector recto 507">
                  <a:extLst>
                    <a:ext uri="{FF2B5EF4-FFF2-40B4-BE49-F238E27FC236}">
                      <a16:creationId xmlns:a16="http://schemas.microsoft.com/office/drawing/2014/main" id="{F6774076-A306-D86F-068F-FCAA5F40E6C3}"/>
                    </a:ext>
                  </a:extLst>
                </p:cNvPr>
                <p:cNvCxnSpPr/>
                <p:nvPr/>
              </p:nvCxnSpPr>
              <p:spPr>
                <a:xfrm>
                  <a:off x="1685925" y="2886075"/>
                  <a:ext cx="0" cy="77152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Conector recto 508">
                  <a:extLst>
                    <a:ext uri="{FF2B5EF4-FFF2-40B4-BE49-F238E27FC236}">
                      <a16:creationId xmlns:a16="http://schemas.microsoft.com/office/drawing/2014/main" id="{7F718AC0-6322-E2E2-27DD-D9BBD550D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85925" y="3657600"/>
                  <a:ext cx="137892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6" name="Grupo 495">
                <a:extLst>
                  <a:ext uri="{FF2B5EF4-FFF2-40B4-BE49-F238E27FC236}">
                    <a16:creationId xmlns:a16="http://schemas.microsoft.com/office/drawing/2014/main" id="{B53F7025-CA4A-0269-0C82-6CAFE2803008}"/>
                  </a:ext>
                </a:extLst>
              </p:cNvPr>
              <p:cNvGrpSpPr/>
              <p:nvPr/>
            </p:nvGrpSpPr>
            <p:grpSpPr>
              <a:xfrm>
                <a:off x="2254218" y="3662533"/>
                <a:ext cx="283238" cy="144000"/>
                <a:chOff x="2254218" y="3676260"/>
                <a:chExt cx="283238" cy="144000"/>
              </a:xfrm>
            </p:grpSpPr>
            <p:pic>
              <p:nvPicPr>
                <p:cNvPr id="506" name="Gráfico 505" descr="Estrella con relleno sólido">
                  <a:extLst>
                    <a:ext uri="{FF2B5EF4-FFF2-40B4-BE49-F238E27FC236}">
                      <a16:creationId xmlns:a16="http://schemas.microsoft.com/office/drawing/2014/main" id="{5B500DDF-47E5-533C-6728-A8846333AC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3456" y="3676260"/>
                  <a:ext cx="144000" cy="144000"/>
                </a:xfrm>
                <a:prstGeom prst="rect">
                  <a:avLst/>
                </a:prstGeom>
              </p:spPr>
            </p:pic>
            <p:pic>
              <p:nvPicPr>
                <p:cNvPr id="507" name="Gráfico 506" descr="Estrella con relleno sólido">
                  <a:extLst>
                    <a:ext uri="{FF2B5EF4-FFF2-40B4-BE49-F238E27FC236}">
                      <a16:creationId xmlns:a16="http://schemas.microsoft.com/office/drawing/2014/main" id="{5CED1620-9E70-B7E4-A1D8-0A4E6199D5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4218" y="3676260"/>
                  <a:ext cx="144000" cy="144000"/>
                </a:xfrm>
                <a:prstGeom prst="rect">
                  <a:avLst/>
                </a:prstGeom>
              </p:spPr>
            </p:pic>
          </p:grpSp>
          <p:grpSp>
            <p:nvGrpSpPr>
              <p:cNvPr id="497" name="Grupo 496">
                <a:extLst>
                  <a:ext uri="{FF2B5EF4-FFF2-40B4-BE49-F238E27FC236}">
                    <a16:creationId xmlns:a16="http://schemas.microsoft.com/office/drawing/2014/main" id="{1E665AA9-CF41-6333-5018-E6E0358F893A}"/>
                  </a:ext>
                </a:extLst>
              </p:cNvPr>
              <p:cNvGrpSpPr/>
              <p:nvPr/>
            </p:nvGrpSpPr>
            <p:grpSpPr>
              <a:xfrm>
                <a:off x="2575028" y="3662533"/>
                <a:ext cx="283238" cy="144000"/>
                <a:chOff x="2254218" y="3676260"/>
                <a:chExt cx="283238" cy="144000"/>
              </a:xfrm>
            </p:grpSpPr>
            <p:pic>
              <p:nvPicPr>
                <p:cNvPr id="504" name="Gráfico 503" descr="Estrella con relleno sólido">
                  <a:extLst>
                    <a:ext uri="{FF2B5EF4-FFF2-40B4-BE49-F238E27FC236}">
                      <a16:creationId xmlns:a16="http://schemas.microsoft.com/office/drawing/2014/main" id="{15C07DF7-7688-7724-E514-57FF9CC391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3456" y="3676260"/>
                  <a:ext cx="144000" cy="144000"/>
                </a:xfrm>
                <a:prstGeom prst="rect">
                  <a:avLst/>
                </a:prstGeom>
              </p:spPr>
            </p:pic>
            <p:pic>
              <p:nvPicPr>
                <p:cNvPr id="505" name="Gráfico 504" descr="Estrella con relleno sólido">
                  <a:extLst>
                    <a:ext uri="{FF2B5EF4-FFF2-40B4-BE49-F238E27FC236}">
                      <a16:creationId xmlns:a16="http://schemas.microsoft.com/office/drawing/2014/main" id="{854F547E-3D58-D205-E0AB-393ED1B8D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4218" y="3676260"/>
                  <a:ext cx="144000" cy="144000"/>
                </a:xfrm>
                <a:prstGeom prst="rect">
                  <a:avLst/>
                </a:prstGeom>
              </p:spPr>
            </p:pic>
          </p:grpSp>
          <p:grpSp>
            <p:nvGrpSpPr>
              <p:cNvPr id="498" name="Grupo 497">
                <a:extLst>
                  <a:ext uri="{FF2B5EF4-FFF2-40B4-BE49-F238E27FC236}">
                    <a16:creationId xmlns:a16="http://schemas.microsoft.com/office/drawing/2014/main" id="{72FEF81E-66E4-02C7-9778-ADD645130556}"/>
                  </a:ext>
                </a:extLst>
              </p:cNvPr>
              <p:cNvGrpSpPr/>
              <p:nvPr/>
            </p:nvGrpSpPr>
            <p:grpSpPr>
              <a:xfrm>
                <a:off x="2883796" y="3665425"/>
                <a:ext cx="283238" cy="144000"/>
                <a:chOff x="2254218" y="3676260"/>
                <a:chExt cx="283238" cy="144000"/>
              </a:xfrm>
            </p:grpSpPr>
            <p:pic>
              <p:nvPicPr>
                <p:cNvPr id="502" name="Gráfico 501" descr="Estrella con relleno sólido">
                  <a:extLst>
                    <a:ext uri="{FF2B5EF4-FFF2-40B4-BE49-F238E27FC236}">
                      <a16:creationId xmlns:a16="http://schemas.microsoft.com/office/drawing/2014/main" id="{C6292A43-0B87-A3FE-F315-517A48FF5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3456" y="3676260"/>
                  <a:ext cx="144000" cy="144000"/>
                </a:xfrm>
                <a:prstGeom prst="rect">
                  <a:avLst/>
                </a:prstGeom>
              </p:spPr>
            </p:pic>
            <p:pic>
              <p:nvPicPr>
                <p:cNvPr id="503" name="Gráfico 502" descr="Estrella con relleno sólido">
                  <a:extLst>
                    <a:ext uri="{FF2B5EF4-FFF2-40B4-BE49-F238E27FC236}">
                      <a16:creationId xmlns:a16="http://schemas.microsoft.com/office/drawing/2014/main" id="{883BCC67-3536-8995-8B76-B183CC76F1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4218" y="3676260"/>
                  <a:ext cx="144000" cy="144000"/>
                </a:xfrm>
                <a:prstGeom prst="rect">
                  <a:avLst/>
                </a:prstGeom>
              </p:spPr>
            </p:pic>
          </p:grpSp>
          <p:grpSp>
            <p:nvGrpSpPr>
              <p:cNvPr id="499" name="Grupo 498">
                <a:extLst>
                  <a:ext uri="{FF2B5EF4-FFF2-40B4-BE49-F238E27FC236}">
                    <a16:creationId xmlns:a16="http://schemas.microsoft.com/office/drawing/2014/main" id="{AB629F70-23AD-EC27-D69C-ACCDE172B071}"/>
                  </a:ext>
                </a:extLst>
              </p:cNvPr>
              <p:cNvGrpSpPr/>
              <p:nvPr/>
            </p:nvGrpSpPr>
            <p:grpSpPr>
              <a:xfrm>
                <a:off x="3198585" y="3667807"/>
                <a:ext cx="283238" cy="144000"/>
                <a:chOff x="2254218" y="3676260"/>
                <a:chExt cx="283238" cy="144000"/>
              </a:xfrm>
            </p:grpSpPr>
            <p:pic>
              <p:nvPicPr>
                <p:cNvPr id="500" name="Gráfico 499" descr="Estrella con relleno sólido">
                  <a:extLst>
                    <a:ext uri="{FF2B5EF4-FFF2-40B4-BE49-F238E27FC236}">
                      <a16:creationId xmlns:a16="http://schemas.microsoft.com/office/drawing/2014/main" id="{064B1C48-55A7-AC2A-6C89-6BD9AF4B9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3456" y="3676260"/>
                  <a:ext cx="144000" cy="144000"/>
                </a:xfrm>
                <a:prstGeom prst="rect">
                  <a:avLst/>
                </a:prstGeom>
              </p:spPr>
            </p:pic>
            <p:pic>
              <p:nvPicPr>
                <p:cNvPr id="501" name="Gráfico 500" descr="Estrella con relleno sólido">
                  <a:extLst>
                    <a:ext uri="{FF2B5EF4-FFF2-40B4-BE49-F238E27FC236}">
                      <a16:creationId xmlns:a16="http://schemas.microsoft.com/office/drawing/2014/main" id="{140915BF-6012-7C87-14A9-6826BB9AE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4218" y="3676260"/>
                  <a:ext cx="144000" cy="144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10" name="Grupo 509">
            <a:extLst>
              <a:ext uri="{FF2B5EF4-FFF2-40B4-BE49-F238E27FC236}">
                <a16:creationId xmlns:a16="http://schemas.microsoft.com/office/drawing/2014/main" id="{30E9C30D-2C45-A71D-D0B2-841EFB5AC5EF}"/>
              </a:ext>
            </a:extLst>
          </p:cNvPr>
          <p:cNvGrpSpPr/>
          <p:nvPr/>
        </p:nvGrpSpPr>
        <p:grpSpPr>
          <a:xfrm>
            <a:off x="4649880" y="5383413"/>
            <a:ext cx="1378921" cy="943711"/>
            <a:chOff x="5330317" y="2868096"/>
            <a:chExt cx="1378921" cy="943711"/>
          </a:xfrm>
        </p:grpSpPr>
        <p:sp>
          <p:nvSpPr>
            <p:cNvPr id="519" name="Rectángulo 518">
              <a:extLst>
                <a:ext uri="{FF2B5EF4-FFF2-40B4-BE49-F238E27FC236}">
                  <a16:creationId xmlns:a16="http://schemas.microsoft.com/office/drawing/2014/main" id="{C87FA239-2B63-84BC-5D54-19C8FF1564B9}"/>
                </a:ext>
              </a:extLst>
            </p:cNvPr>
            <p:cNvSpPr/>
            <p:nvPr/>
          </p:nvSpPr>
          <p:spPr>
            <a:xfrm>
              <a:off x="6402017" y="3446909"/>
              <a:ext cx="180000" cy="190500"/>
            </a:xfrm>
            <a:prstGeom prst="rect">
              <a:avLst/>
            </a:prstGeom>
            <a:solidFill>
              <a:srgbClr val="B9D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8" name="Rectángulo 517">
              <a:extLst>
                <a:ext uri="{FF2B5EF4-FFF2-40B4-BE49-F238E27FC236}">
                  <a16:creationId xmlns:a16="http://schemas.microsoft.com/office/drawing/2014/main" id="{4501CFD3-3309-5EF6-4EE7-A6EF7633A3AE}"/>
                </a:ext>
              </a:extLst>
            </p:cNvPr>
            <p:cNvSpPr/>
            <p:nvPr/>
          </p:nvSpPr>
          <p:spPr>
            <a:xfrm>
              <a:off x="6080257" y="3446909"/>
              <a:ext cx="180000" cy="190500"/>
            </a:xfrm>
            <a:prstGeom prst="rect">
              <a:avLst/>
            </a:prstGeom>
            <a:solidFill>
              <a:srgbClr val="B9D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7" name="Rectángulo 516">
              <a:extLst>
                <a:ext uri="{FF2B5EF4-FFF2-40B4-BE49-F238E27FC236}">
                  <a16:creationId xmlns:a16="http://schemas.microsoft.com/office/drawing/2014/main" id="{1385C028-524A-D23B-AEF0-C5B14E3AF463}"/>
                </a:ext>
              </a:extLst>
            </p:cNvPr>
            <p:cNvSpPr/>
            <p:nvPr/>
          </p:nvSpPr>
          <p:spPr>
            <a:xfrm>
              <a:off x="5775916" y="3449121"/>
              <a:ext cx="180000" cy="190500"/>
            </a:xfrm>
            <a:prstGeom prst="rect">
              <a:avLst/>
            </a:prstGeom>
            <a:solidFill>
              <a:srgbClr val="B9D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1" name="Rectángulo 510">
              <a:extLst>
                <a:ext uri="{FF2B5EF4-FFF2-40B4-BE49-F238E27FC236}">
                  <a16:creationId xmlns:a16="http://schemas.microsoft.com/office/drawing/2014/main" id="{55DD7353-137F-4190-E412-40BE9C670EDD}"/>
                </a:ext>
              </a:extLst>
            </p:cNvPr>
            <p:cNvSpPr/>
            <p:nvPr/>
          </p:nvSpPr>
          <p:spPr>
            <a:xfrm>
              <a:off x="5457487" y="3449121"/>
              <a:ext cx="180000" cy="190500"/>
            </a:xfrm>
            <a:prstGeom prst="rect">
              <a:avLst/>
            </a:prstGeom>
            <a:solidFill>
              <a:srgbClr val="B9D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12" name="Grupo 511">
              <a:extLst>
                <a:ext uri="{FF2B5EF4-FFF2-40B4-BE49-F238E27FC236}">
                  <a16:creationId xmlns:a16="http://schemas.microsoft.com/office/drawing/2014/main" id="{D1D72C98-7CE1-630E-A36C-D61A5135E0A4}"/>
                </a:ext>
              </a:extLst>
            </p:cNvPr>
            <p:cNvGrpSpPr/>
            <p:nvPr/>
          </p:nvGrpSpPr>
          <p:grpSpPr>
            <a:xfrm>
              <a:off x="5330317" y="2868096"/>
              <a:ext cx="1378921" cy="771525"/>
              <a:chOff x="1685925" y="2886075"/>
              <a:chExt cx="1378921" cy="771525"/>
            </a:xfrm>
          </p:grpSpPr>
          <p:cxnSp>
            <p:nvCxnSpPr>
              <p:cNvPr id="533" name="Conector recto 532">
                <a:extLst>
                  <a:ext uri="{FF2B5EF4-FFF2-40B4-BE49-F238E27FC236}">
                    <a16:creationId xmlns:a16="http://schemas.microsoft.com/office/drawing/2014/main" id="{60A06375-3DD5-46BD-F29D-723FA892A1BF}"/>
                  </a:ext>
                </a:extLst>
              </p:cNvPr>
              <p:cNvCxnSpPr/>
              <p:nvPr/>
            </p:nvCxnSpPr>
            <p:spPr>
              <a:xfrm>
                <a:off x="1685925" y="2886075"/>
                <a:ext cx="0" cy="77152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4" name="Conector recto 533">
                <a:extLst>
                  <a:ext uri="{FF2B5EF4-FFF2-40B4-BE49-F238E27FC236}">
                    <a16:creationId xmlns:a16="http://schemas.microsoft.com/office/drawing/2014/main" id="{F5BAC714-07AE-0287-A49A-05AC20815D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925" y="3657600"/>
                <a:ext cx="137892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upo 512">
              <a:extLst>
                <a:ext uri="{FF2B5EF4-FFF2-40B4-BE49-F238E27FC236}">
                  <a16:creationId xmlns:a16="http://schemas.microsoft.com/office/drawing/2014/main" id="{A2A6AD54-74D4-A247-64C9-755D9AB480D4}"/>
                </a:ext>
              </a:extLst>
            </p:cNvPr>
            <p:cNvGrpSpPr/>
            <p:nvPr/>
          </p:nvGrpSpPr>
          <p:grpSpPr>
            <a:xfrm>
              <a:off x="5405868" y="3662533"/>
              <a:ext cx="283238" cy="144000"/>
              <a:chOff x="2254218" y="3676260"/>
              <a:chExt cx="283238" cy="144000"/>
            </a:xfrm>
          </p:grpSpPr>
          <p:pic>
            <p:nvPicPr>
              <p:cNvPr id="531" name="Gráfico 530" descr="Estrella con relleno sólido">
                <a:extLst>
                  <a:ext uri="{FF2B5EF4-FFF2-40B4-BE49-F238E27FC236}">
                    <a16:creationId xmlns:a16="http://schemas.microsoft.com/office/drawing/2014/main" id="{5095CCFC-7069-5B4D-E3DC-5AC9AA483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532" name="Gráfico 531" descr="Estrella con relleno sólido">
                <a:extLst>
                  <a:ext uri="{FF2B5EF4-FFF2-40B4-BE49-F238E27FC236}">
                    <a16:creationId xmlns:a16="http://schemas.microsoft.com/office/drawing/2014/main" id="{9F03ED10-9693-66B5-1EC0-A4A3C3355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514" name="Grupo 513">
              <a:extLst>
                <a:ext uri="{FF2B5EF4-FFF2-40B4-BE49-F238E27FC236}">
                  <a16:creationId xmlns:a16="http://schemas.microsoft.com/office/drawing/2014/main" id="{3D3D0A94-EB1B-E13E-CD2E-4F29B05184FA}"/>
                </a:ext>
              </a:extLst>
            </p:cNvPr>
            <p:cNvGrpSpPr/>
            <p:nvPr/>
          </p:nvGrpSpPr>
          <p:grpSpPr>
            <a:xfrm>
              <a:off x="5726678" y="3662533"/>
              <a:ext cx="283238" cy="144000"/>
              <a:chOff x="2254218" y="3676260"/>
              <a:chExt cx="283238" cy="144000"/>
            </a:xfrm>
          </p:grpSpPr>
          <p:pic>
            <p:nvPicPr>
              <p:cNvPr id="529" name="Gráfico 528" descr="Estrella con relleno sólido">
                <a:extLst>
                  <a:ext uri="{FF2B5EF4-FFF2-40B4-BE49-F238E27FC236}">
                    <a16:creationId xmlns:a16="http://schemas.microsoft.com/office/drawing/2014/main" id="{CED66699-2D45-E099-8C6B-50DB5703F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530" name="Gráfico 529" descr="Estrella con relleno sólido">
                <a:extLst>
                  <a:ext uri="{FF2B5EF4-FFF2-40B4-BE49-F238E27FC236}">
                    <a16:creationId xmlns:a16="http://schemas.microsoft.com/office/drawing/2014/main" id="{E42312EB-638B-A934-9622-00F793785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515" name="Grupo 514">
              <a:extLst>
                <a:ext uri="{FF2B5EF4-FFF2-40B4-BE49-F238E27FC236}">
                  <a16:creationId xmlns:a16="http://schemas.microsoft.com/office/drawing/2014/main" id="{F6FF59A8-76D4-C5F0-76BD-58044D08050A}"/>
                </a:ext>
              </a:extLst>
            </p:cNvPr>
            <p:cNvGrpSpPr/>
            <p:nvPr/>
          </p:nvGrpSpPr>
          <p:grpSpPr>
            <a:xfrm>
              <a:off x="6035446" y="3665425"/>
              <a:ext cx="283238" cy="144000"/>
              <a:chOff x="2254218" y="3676260"/>
              <a:chExt cx="283238" cy="144000"/>
            </a:xfrm>
          </p:grpSpPr>
          <p:pic>
            <p:nvPicPr>
              <p:cNvPr id="527" name="Gráfico 526" descr="Estrella con relleno sólido">
                <a:extLst>
                  <a:ext uri="{FF2B5EF4-FFF2-40B4-BE49-F238E27FC236}">
                    <a16:creationId xmlns:a16="http://schemas.microsoft.com/office/drawing/2014/main" id="{6EB346DD-1122-73F5-7389-E3B8522A0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528" name="Gráfico 527" descr="Estrella con relleno sólido">
                <a:extLst>
                  <a:ext uri="{FF2B5EF4-FFF2-40B4-BE49-F238E27FC236}">
                    <a16:creationId xmlns:a16="http://schemas.microsoft.com/office/drawing/2014/main" id="{62C548E0-17BE-6160-6D34-928939370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516" name="Grupo 515">
              <a:extLst>
                <a:ext uri="{FF2B5EF4-FFF2-40B4-BE49-F238E27FC236}">
                  <a16:creationId xmlns:a16="http://schemas.microsoft.com/office/drawing/2014/main" id="{998CD599-1D76-33FC-A538-4C6D2DEA7722}"/>
                </a:ext>
              </a:extLst>
            </p:cNvPr>
            <p:cNvGrpSpPr/>
            <p:nvPr/>
          </p:nvGrpSpPr>
          <p:grpSpPr>
            <a:xfrm>
              <a:off x="6350235" y="3667807"/>
              <a:ext cx="283238" cy="144000"/>
              <a:chOff x="2254218" y="3676260"/>
              <a:chExt cx="283238" cy="144000"/>
            </a:xfrm>
          </p:grpSpPr>
          <p:pic>
            <p:nvPicPr>
              <p:cNvPr id="525" name="Gráfico 524" descr="Estrella con relleno sólido">
                <a:extLst>
                  <a:ext uri="{FF2B5EF4-FFF2-40B4-BE49-F238E27FC236}">
                    <a16:creationId xmlns:a16="http://schemas.microsoft.com/office/drawing/2014/main" id="{B5A72185-405D-34FF-6563-3FBBE5F14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2393456" y="3676260"/>
                <a:ext cx="144000" cy="144000"/>
              </a:xfrm>
              <a:prstGeom prst="rect">
                <a:avLst/>
              </a:prstGeom>
            </p:spPr>
          </p:pic>
          <p:pic>
            <p:nvPicPr>
              <p:cNvPr id="526" name="Gráfico 525" descr="Estrella con relleno sólido">
                <a:extLst>
                  <a:ext uri="{FF2B5EF4-FFF2-40B4-BE49-F238E27FC236}">
                    <a16:creationId xmlns:a16="http://schemas.microsoft.com/office/drawing/2014/main" id="{410021ED-F1A7-DA26-7D31-7FF0C5A2A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2254218" y="3676260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520" name="Rectángulo 519">
              <a:extLst>
                <a:ext uri="{FF2B5EF4-FFF2-40B4-BE49-F238E27FC236}">
                  <a16:creationId xmlns:a16="http://schemas.microsoft.com/office/drawing/2014/main" id="{BEB437D5-AB8A-2B87-E874-7ECB255A08C7}"/>
                </a:ext>
              </a:extLst>
            </p:cNvPr>
            <p:cNvSpPr/>
            <p:nvPr/>
          </p:nvSpPr>
          <p:spPr>
            <a:xfrm>
              <a:off x="5775916" y="3390161"/>
              <a:ext cx="180000" cy="56748"/>
            </a:xfrm>
            <a:prstGeom prst="rect">
              <a:avLst/>
            </a:prstGeom>
            <a:solidFill>
              <a:srgbClr val="73A9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1" name="Rectángulo 520">
              <a:extLst>
                <a:ext uri="{FF2B5EF4-FFF2-40B4-BE49-F238E27FC236}">
                  <a16:creationId xmlns:a16="http://schemas.microsoft.com/office/drawing/2014/main" id="{92E503B3-83DE-8269-D263-90D078E65A47}"/>
                </a:ext>
              </a:extLst>
            </p:cNvPr>
            <p:cNvSpPr/>
            <p:nvPr/>
          </p:nvSpPr>
          <p:spPr>
            <a:xfrm>
              <a:off x="6401853" y="3390161"/>
              <a:ext cx="180000" cy="56748"/>
            </a:xfrm>
            <a:prstGeom prst="rect">
              <a:avLst/>
            </a:prstGeom>
            <a:solidFill>
              <a:srgbClr val="73A9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2" name="Rectángulo 521">
              <a:extLst>
                <a:ext uri="{FF2B5EF4-FFF2-40B4-BE49-F238E27FC236}">
                  <a16:creationId xmlns:a16="http://schemas.microsoft.com/office/drawing/2014/main" id="{B76C836A-8522-78AF-C8DA-BFFE01F2D9BF}"/>
                </a:ext>
              </a:extLst>
            </p:cNvPr>
            <p:cNvSpPr/>
            <p:nvPr/>
          </p:nvSpPr>
          <p:spPr>
            <a:xfrm>
              <a:off x="6080257" y="3324844"/>
              <a:ext cx="180000" cy="123876"/>
            </a:xfrm>
            <a:prstGeom prst="rect">
              <a:avLst/>
            </a:prstGeom>
            <a:solidFill>
              <a:srgbClr val="41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3" name="Rectángulo 522">
              <a:extLst>
                <a:ext uri="{FF2B5EF4-FFF2-40B4-BE49-F238E27FC236}">
                  <a16:creationId xmlns:a16="http://schemas.microsoft.com/office/drawing/2014/main" id="{5C8A6452-7C3E-6A4C-9F30-5CBEFE37BE42}"/>
                </a:ext>
              </a:extLst>
            </p:cNvPr>
            <p:cNvSpPr/>
            <p:nvPr/>
          </p:nvSpPr>
          <p:spPr>
            <a:xfrm>
              <a:off x="6401853" y="3009905"/>
              <a:ext cx="180000" cy="262643"/>
            </a:xfrm>
            <a:prstGeom prst="rect">
              <a:avLst/>
            </a:prstGeom>
            <a:solidFill>
              <a:srgbClr val="044D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4" name="Rectángulo 523">
              <a:extLst>
                <a:ext uri="{FF2B5EF4-FFF2-40B4-BE49-F238E27FC236}">
                  <a16:creationId xmlns:a16="http://schemas.microsoft.com/office/drawing/2014/main" id="{28319389-EE1E-C447-ABF8-BD47BA45F73B}"/>
                </a:ext>
              </a:extLst>
            </p:cNvPr>
            <p:cNvSpPr/>
            <p:nvPr/>
          </p:nvSpPr>
          <p:spPr>
            <a:xfrm>
              <a:off x="6401853" y="3272551"/>
              <a:ext cx="180000" cy="123876"/>
            </a:xfrm>
            <a:prstGeom prst="rect">
              <a:avLst/>
            </a:prstGeom>
            <a:solidFill>
              <a:srgbClr val="41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535" name="Conector recto 534">
            <a:extLst>
              <a:ext uri="{FF2B5EF4-FFF2-40B4-BE49-F238E27FC236}">
                <a16:creationId xmlns:a16="http://schemas.microsoft.com/office/drawing/2014/main" id="{88A373A8-EEEA-73C8-3782-E77FF5DF3320}"/>
              </a:ext>
            </a:extLst>
          </p:cNvPr>
          <p:cNvCxnSpPr>
            <a:cxnSpLocks/>
          </p:cNvCxnSpPr>
          <p:nvPr/>
        </p:nvCxnSpPr>
        <p:spPr>
          <a:xfrm>
            <a:off x="6323983" y="2375141"/>
            <a:ext cx="0" cy="4094575"/>
          </a:xfrm>
          <a:prstGeom prst="line">
            <a:avLst/>
          </a:prstGeom>
          <a:ln w="28575">
            <a:solidFill>
              <a:srgbClr val="044D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Rectángulo 535">
            <a:extLst>
              <a:ext uri="{FF2B5EF4-FFF2-40B4-BE49-F238E27FC236}">
                <a16:creationId xmlns:a16="http://schemas.microsoft.com/office/drawing/2014/main" id="{381A9FFA-01E0-064B-93F0-456EA1063032}"/>
              </a:ext>
            </a:extLst>
          </p:cNvPr>
          <p:cNvSpPr/>
          <p:nvPr/>
        </p:nvSpPr>
        <p:spPr>
          <a:xfrm>
            <a:off x="8410938" y="5575893"/>
            <a:ext cx="180000" cy="579044"/>
          </a:xfrm>
          <a:prstGeom prst="rect">
            <a:avLst/>
          </a:prstGeom>
          <a:solidFill>
            <a:srgbClr val="04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7" name="Rectángulo 536">
            <a:extLst>
              <a:ext uri="{FF2B5EF4-FFF2-40B4-BE49-F238E27FC236}">
                <a16:creationId xmlns:a16="http://schemas.microsoft.com/office/drawing/2014/main" id="{14534D15-7175-5808-32F7-C37806BE7A53}"/>
              </a:ext>
            </a:extLst>
          </p:cNvPr>
          <p:cNvSpPr/>
          <p:nvPr/>
        </p:nvSpPr>
        <p:spPr>
          <a:xfrm>
            <a:off x="7785000" y="5921069"/>
            <a:ext cx="180000" cy="231656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8" name="Rectángulo 537">
            <a:extLst>
              <a:ext uri="{FF2B5EF4-FFF2-40B4-BE49-F238E27FC236}">
                <a16:creationId xmlns:a16="http://schemas.microsoft.com/office/drawing/2014/main" id="{F3C18459-7B7A-1907-FF7A-6E70B9DB08C9}"/>
              </a:ext>
            </a:extLst>
          </p:cNvPr>
          <p:cNvSpPr/>
          <p:nvPr/>
        </p:nvSpPr>
        <p:spPr>
          <a:xfrm>
            <a:off x="8088639" y="5921069"/>
            <a:ext cx="180000" cy="231656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9" name="Rectángulo 538">
            <a:extLst>
              <a:ext uri="{FF2B5EF4-FFF2-40B4-BE49-F238E27FC236}">
                <a16:creationId xmlns:a16="http://schemas.microsoft.com/office/drawing/2014/main" id="{EEEF8D54-97C9-7AF7-81B0-22A0C5BC0553}"/>
              </a:ext>
            </a:extLst>
          </p:cNvPr>
          <p:cNvSpPr/>
          <p:nvPr/>
        </p:nvSpPr>
        <p:spPr>
          <a:xfrm>
            <a:off x="7466571" y="5921069"/>
            <a:ext cx="180000" cy="231656"/>
          </a:xfrm>
          <a:prstGeom prst="rect">
            <a:avLst/>
          </a:prstGeom>
          <a:solidFill>
            <a:srgbClr val="B9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40" name="Conector recto 539">
            <a:extLst>
              <a:ext uri="{FF2B5EF4-FFF2-40B4-BE49-F238E27FC236}">
                <a16:creationId xmlns:a16="http://schemas.microsoft.com/office/drawing/2014/main" id="{26BA9266-4A02-86B6-38CE-277C0E5D8B6A}"/>
              </a:ext>
            </a:extLst>
          </p:cNvPr>
          <p:cNvCxnSpPr/>
          <p:nvPr/>
        </p:nvCxnSpPr>
        <p:spPr>
          <a:xfrm>
            <a:off x="7339401" y="5383412"/>
            <a:ext cx="0" cy="7715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Conector recto 540">
            <a:extLst>
              <a:ext uri="{FF2B5EF4-FFF2-40B4-BE49-F238E27FC236}">
                <a16:creationId xmlns:a16="http://schemas.microsoft.com/office/drawing/2014/main" id="{74E7F4EA-23A5-5810-5255-98463664C693}"/>
              </a:ext>
            </a:extLst>
          </p:cNvPr>
          <p:cNvCxnSpPr>
            <a:cxnSpLocks/>
          </p:cNvCxnSpPr>
          <p:nvPr/>
        </p:nvCxnSpPr>
        <p:spPr>
          <a:xfrm>
            <a:off x="7339401" y="6154937"/>
            <a:ext cx="137892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2" name="Grupo 541">
            <a:extLst>
              <a:ext uri="{FF2B5EF4-FFF2-40B4-BE49-F238E27FC236}">
                <a16:creationId xmlns:a16="http://schemas.microsoft.com/office/drawing/2014/main" id="{F6667F19-27E7-4B16-52BE-1D540DEC1823}"/>
              </a:ext>
            </a:extLst>
          </p:cNvPr>
          <p:cNvGrpSpPr/>
          <p:nvPr/>
        </p:nvGrpSpPr>
        <p:grpSpPr>
          <a:xfrm>
            <a:off x="7414952" y="6177849"/>
            <a:ext cx="283238" cy="144000"/>
            <a:chOff x="2254218" y="3676260"/>
            <a:chExt cx="283238" cy="144000"/>
          </a:xfrm>
        </p:grpSpPr>
        <p:pic>
          <p:nvPicPr>
            <p:cNvPr id="543" name="Gráfico 542" descr="Estrella con relleno sólido">
              <a:extLst>
                <a:ext uri="{FF2B5EF4-FFF2-40B4-BE49-F238E27FC236}">
                  <a16:creationId xmlns:a16="http://schemas.microsoft.com/office/drawing/2014/main" id="{B991C25A-34F4-24A0-E73D-224C8750C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393456" y="3676260"/>
              <a:ext cx="144000" cy="144000"/>
            </a:xfrm>
            <a:prstGeom prst="rect">
              <a:avLst/>
            </a:prstGeom>
          </p:spPr>
        </p:pic>
        <p:pic>
          <p:nvPicPr>
            <p:cNvPr id="544" name="Gráfico 543" descr="Estrella con relleno sólido">
              <a:extLst>
                <a:ext uri="{FF2B5EF4-FFF2-40B4-BE49-F238E27FC236}">
                  <a16:creationId xmlns:a16="http://schemas.microsoft.com/office/drawing/2014/main" id="{A66D2DA8-7273-5582-F4F8-E219A890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254218" y="3676260"/>
              <a:ext cx="144000" cy="144000"/>
            </a:xfrm>
            <a:prstGeom prst="rect">
              <a:avLst/>
            </a:prstGeom>
          </p:spPr>
        </p:pic>
      </p:grpSp>
      <p:grpSp>
        <p:nvGrpSpPr>
          <p:cNvPr id="545" name="Grupo 544">
            <a:extLst>
              <a:ext uri="{FF2B5EF4-FFF2-40B4-BE49-F238E27FC236}">
                <a16:creationId xmlns:a16="http://schemas.microsoft.com/office/drawing/2014/main" id="{736395B7-7439-7135-4739-F3C4BC07CB39}"/>
              </a:ext>
            </a:extLst>
          </p:cNvPr>
          <p:cNvGrpSpPr/>
          <p:nvPr/>
        </p:nvGrpSpPr>
        <p:grpSpPr>
          <a:xfrm>
            <a:off x="7735762" y="6177849"/>
            <a:ext cx="283238" cy="144000"/>
            <a:chOff x="2254218" y="3676260"/>
            <a:chExt cx="283238" cy="144000"/>
          </a:xfrm>
        </p:grpSpPr>
        <p:pic>
          <p:nvPicPr>
            <p:cNvPr id="546" name="Gráfico 545" descr="Estrella con relleno sólido">
              <a:extLst>
                <a:ext uri="{FF2B5EF4-FFF2-40B4-BE49-F238E27FC236}">
                  <a16:creationId xmlns:a16="http://schemas.microsoft.com/office/drawing/2014/main" id="{660A6E9E-0468-58D5-4E08-B3F72725E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393456" y="3676260"/>
              <a:ext cx="144000" cy="144000"/>
            </a:xfrm>
            <a:prstGeom prst="rect">
              <a:avLst/>
            </a:prstGeom>
          </p:spPr>
        </p:pic>
        <p:pic>
          <p:nvPicPr>
            <p:cNvPr id="547" name="Gráfico 546" descr="Estrella con relleno sólido">
              <a:extLst>
                <a:ext uri="{FF2B5EF4-FFF2-40B4-BE49-F238E27FC236}">
                  <a16:creationId xmlns:a16="http://schemas.microsoft.com/office/drawing/2014/main" id="{DDA5C34B-0C98-724D-90AC-4A7B4949C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254218" y="3676260"/>
              <a:ext cx="144000" cy="144000"/>
            </a:xfrm>
            <a:prstGeom prst="rect">
              <a:avLst/>
            </a:prstGeom>
          </p:spPr>
        </p:pic>
      </p:grpSp>
      <p:grpSp>
        <p:nvGrpSpPr>
          <p:cNvPr id="548" name="Grupo 547">
            <a:extLst>
              <a:ext uri="{FF2B5EF4-FFF2-40B4-BE49-F238E27FC236}">
                <a16:creationId xmlns:a16="http://schemas.microsoft.com/office/drawing/2014/main" id="{013A6A9F-47DD-4CA7-8588-F9AC81B7E754}"/>
              </a:ext>
            </a:extLst>
          </p:cNvPr>
          <p:cNvGrpSpPr/>
          <p:nvPr/>
        </p:nvGrpSpPr>
        <p:grpSpPr>
          <a:xfrm>
            <a:off x="8044530" y="6180741"/>
            <a:ext cx="283238" cy="144000"/>
            <a:chOff x="2254218" y="3676260"/>
            <a:chExt cx="283238" cy="144000"/>
          </a:xfrm>
        </p:grpSpPr>
        <p:pic>
          <p:nvPicPr>
            <p:cNvPr id="549" name="Gráfico 548" descr="Estrella con relleno sólido">
              <a:extLst>
                <a:ext uri="{FF2B5EF4-FFF2-40B4-BE49-F238E27FC236}">
                  <a16:creationId xmlns:a16="http://schemas.microsoft.com/office/drawing/2014/main" id="{FCD9E115-2FB1-E4AD-5A5B-BF8FB3C1F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393456" y="3676260"/>
              <a:ext cx="144000" cy="144000"/>
            </a:xfrm>
            <a:prstGeom prst="rect">
              <a:avLst/>
            </a:prstGeom>
          </p:spPr>
        </p:pic>
        <p:pic>
          <p:nvPicPr>
            <p:cNvPr id="550" name="Gráfico 549" descr="Estrella con relleno sólido">
              <a:extLst>
                <a:ext uri="{FF2B5EF4-FFF2-40B4-BE49-F238E27FC236}">
                  <a16:creationId xmlns:a16="http://schemas.microsoft.com/office/drawing/2014/main" id="{C136848B-098D-2C95-8EAF-594F65C3B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254218" y="3676260"/>
              <a:ext cx="144000" cy="144000"/>
            </a:xfrm>
            <a:prstGeom prst="rect">
              <a:avLst/>
            </a:prstGeom>
          </p:spPr>
        </p:pic>
      </p:grpSp>
      <p:grpSp>
        <p:nvGrpSpPr>
          <p:cNvPr id="551" name="Grupo 550">
            <a:extLst>
              <a:ext uri="{FF2B5EF4-FFF2-40B4-BE49-F238E27FC236}">
                <a16:creationId xmlns:a16="http://schemas.microsoft.com/office/drawing/2014/main" id="{D7E0C8BA-933A-4CC2-CA3B-EADC3B4E754D}"/>
              </a:ext>
            </a:extLst>
          </p:cNvPr>
          <p:cNvGrpSpPr/>
          <p:nvPr/>
        </p:nvGrpSpPr>
        <p:grpSpPr>
          <a:xfrm>
            <a:off x="8359319" y="6183123"/>
            <a:ext cx="283238" cy="144000"/>
            <a:chOff x="2254218" y="3676260"/>
            <a:chExt cx="283238" cy="144000"/>
          </a:xfrm>
        </p:grpSpPr>
        <p:pic>
          <p:nvPicPr>
            <p:cNvPr id="552" name="Gráfico 551" descr="Estrella con relleno sólido">
              <a:extLst>
                <a:ext uri="{FF2B5EF4-FFF2-40B4-BE49-F238E27FC236}">
                  <a16:creationId xmlns:a16="http://schemas.microsoft.com/office/drawing/2014/main" id="{A1F1E954-355C-B22E-0F93-7D764D85D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393456" y="3676260"/>
              <a:ext cx="144000" cy="144000"/>
            </a:xfrm>
            <a:prstGeom prst="rect">
              <a:avLst/>
            </a:prstGeom>
          </p:spPr>
        </p:pic>
        <p:pic>
          <p:nvPicPr>
            <p:cNvPr id="553" name="Gráfico 552" descr="Estrella con relleno sólido">
              <a:extLst>
                <a:ext uri="{FF2B5EF4-FFF2-40B4-BE49-F238E27FC236}">
                  <a16:creationId xmlns:a16="http://schemas.microsoft.com/office/drawing/2014/main" id="{331FEC1A-871D-1538-620A-B528BB79E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254218" y="3676260"/>
              <a:ext cx="144000" cy="144000"/>
            </a:xfrm>
            <a:prstGeom prst="rect">
              <a:avLst/>
            </a:prstGeom>
          </p:spPr>
        </p:pic>
      </p:grpSp>
      <p:pic>
        <p:nvPicPr>
          <p:cNvPr id="554" name="Gráfico 553" descr="Flecha lineal: curva en sentido contrario de las agujas del reloj contorno">
            <a:extLst>
              <a:ext uri="{FF2B5EF4-FFF2-40B4-BE49-F238E27FC236}">
                <a16:creationId xmlns:a16="http://schemas.microsoft.com/office/drawing/2014/main" id="{0B143201-BC8C-2D9B-56E4-B72D8AADC9F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5081277">
            <a:off x="9294935" y="4025210"/>
            <a:ext cx="720000" cy="720000"/>
          </a:xfrm>
          <a:prstGeom prst="rect">
            <a:avLst/>
          </a:prstGeom>
        </p:spPr>
      </p:pic>
      <p:sp>
        <p:nvSpPr>
          <p:cNvPr id="555" name="Rectángulo 554">
            <a:extLst>
              <a:ext uri="{FF2B5EF4-FFF2-40B4-BE49-F238E27FC236}">
                <a16:creationId xmlns:a16="http://schemas.microsoft.com/office/drawing/2014/main" id="{FD6D3F90-85C4-A1EB-837D-666CB817E41D}"/>
              </a:ext>
            </a:extLst>
          </p:cNvPr>
          <p:cNvSpPr/>
          <p:nvPr/>
        </p:nvSpPr>
        <p:spPr>
          <a:xfrm>
            <a:off x="10027541" y="3873995"/>
            <a:ext cx="1353967" cy="473842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noProof="0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Reliability</a:t>
            </a:r>
            <a:endParaRPr lang="es-ES" dirty="0">
              <a:solidFill>
                <a:srgbClr val="0668A9"/>
              </a:solidFill>
              <a:latin typeface="Trebuchet MS (Cuerpo)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56" name="CuadroTexto 555">
            <a:extLst>
              <a:ext uri="{FF2B5EF4-FFF2-40B4-BE49-F238E27FC236}">
                <a16:creationId xmlns:a16="http://schemas.microsoft.com/office/drawing/2014/main" id="{BA25BB4B-BE7A-3F38-FBD7-5C551C2FF74F}"/>
              </a:ext>
            </a:extLst>
          </p:cNvPr>
          <p:cNvSpPr txBox="1"/>
          <p:nvPr/>
        </p:nvSpPr>
        <p:spPr>
          <a:xfrm>
            <a:off x="10025301" y="4347837"/>
            <a:ext cx="1784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noProof="0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Estimation of the </a:t>
            </a:r>
            <a:br>
              <a:rPr lang="en-AU" sz="1400" noProof="0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en-AU" sz="1400" noProof="0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% of correct classifications</a:t>
            </a:r>
          </a:p>
        </p:txBody>
      </p:sp>
      <p:pic>
        <p:nvPicPr>
          <p:cNvPr id="557" name="Gráfico 556" descr="Flecha lineal: curva en sentido contrario de las agujas del reloj contorno">
            <a:extLst>
              <a:ext uri="{FF2B5EF4-FFF2-40B4-BE49-F238E27FC236}">
                <a16:creationId xmlns:a16="http://schemas.microsoft.com/office/drawing/2014/main" id="{5FF4914F-7ADA-B02B-875C-7215DE2C5D4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4202567">
            <a:off x="8774594" y="5819647"/>
            <a:ext cx="720000" cy="720000"/>
          </a:xfrm>
          <a:prstGeom prst="rect">
            <a:avLst/>
          </a:prstGeom>
        </p:spPr>
      </p:pic>
      <p:sp>
        <p:nvSpPr>
          <p:cNvPr id="558" name="Rectángulo 557">
            <a:extLst>
              <a:ext uri="{FF2B5EF4-FFF2-40B4-BE49-F238E27FC236}">
                <a16:creationId xmlns:a16="http://schemas.microsoft.com/office/drawing/2014/main" id="{ADD44093-BC16-77FA-E807-748C0E0B05BE}"/>
              </a:ext>
            </a:extLst>
          </p:cNvPr>
          <p:cNvSpPr/>
          <p:nvPr/>
        </p:nvSpPr>
        <p:spPr>
          <a:xfrm>
            <a:off x="9440613" y="5531235"/>
            <a:ext cx="1269108" cy="473842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noProof="0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Fit</a:t>
            </a:r>
            <a:endParaRPr lang="es-ES" dirty="0">
              <a:solidFill>
                <a:srgbClr val="0668A9"/>
              </a:solidFill>
              <a:latin typeface="Trebuchet MS (Cuerpo)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559" name="CuadroTexto 558">
            <a:extLst>
              <a:ext uri="{FF2B5EF4-FFF2-40B4-BE49-F238E27FC236}">
                <a16:creationId xmlns:a16="http://schemas.microsoft.com/office/drawing/2014/main" id="{57679E55-8D7F-8C85-1543-5F38A7D55AB6}"/>
              </a:ext>
            </a:extLst>
          </p:cNvPr>
          <p:cNvSpPr txBox="1"/>
          <p:nvPr/>
        </p:nvSpPr>
        <p:spPr>
          <a:xfrm>
            <a:off x="9440613" y="6031237"/>
            <a:ext cx="178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noProof="0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Relative and absolute fit</a:t>
            </a:r>
          </a:p>
        </p:txBody>
      </p:sp>
      <p:sp>
        <p:nvSpPr>
          <p:cNvPr id="562" name="CuadroTexto 561">
            <a:extLst>
              <a:ext uri="{FF2B5EF4-FFF2-40B4-BE49-F238E27FC236}">
                <a16:creationId xmlns:a16="http://schemas.microsoft.com/office/drawing/2014/main" id="{80AF212C-3F51-0152-5031-D0B32C548F69}"/>
              </a:ext>
            </a:extLst>
          </p:cNvPr>
          <p:cNvSpPr txBox="1"/>
          <p:nvPr/>
        </p:nvSpPr>
        <p:spPr>
          <a:xfrm>
            <a:off x="646406" y="2375141"/>
            <a:ext cx="1244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b="1" u="sng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Inputs</a:t>
            </a:r>
            <a:endParaRPr lang="es-ES" sz="2800" u="sng" dirty="0">
              <a:solidFill>
                <a:srgbClr val="0668A9"/>
              </a:solidFill>
              <a:latin typeface="Trebuchet MS (Cuerpo)"/>
            </a:endParaRPr>
          </a:p>
        </p:txBody>
      </p:sp>
      <p:sp>
        <p:nvSpPr>
          <p:cNvPr id="563" name="CuadroTexto 562">
            <a:extLst>
              <a:ext uri="{FF2B5EF4-FFF2-40B4-BE49-F238E27FC236}">
                <a16:creationId xmlns:a16="http://schemas.microsoft.com/office/drawing/2014/main" id="{48AFAE93-A60E-AADA-24B1-C4F1E9C25EE8}"/>
              </a:ext>
            </a:extLst>
          </p:cNvPr>
          <p:cNvSpPr txBox="1"/>
          <p:nvPr/>
        </p:nvSpPr>
        <p:spPr>
          <a:xfrm>
            <a:off x="9991725" y="2375141"/>
            <a:ext cx="1551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2800" b="1" u="sng" dirty="0">
                <a:solidFill>
                  <a:srgbClr val="0668A9"/>
                </a:solidFill>
                <a:latin typeface="Trebuchet MS (Cuerpo)"/>
                <a:ea typeface="Droid Sans" panose="020B0606030804020204" pitchFamily="34" charset="0"/>
                <a:cs typeface="Droid Sans" panose="020B0606030804020204" pitchFamily="34" charset="0"/>
              </a:rPr>
              <a:t>Outputs</a:t>
            </a:r>
            <a:endParaRPr lang="es-ES" sz="2800" u="sng" dirty="0">
              <a:solidFill>
                <a:srgbClr val="0668A9"/>
              </a:solidFill>
              <a:latin typeface="Trebuchet MS (Cuerpo)"/>
            </a:endParaRPr>
          </a:p>
        </p:txBody>
      </p:sp>
      <p:grpSp>
        <p:nvGrpSpPr>
          <p:cNvPr id="306" name="Grupo 305">
            <a:extLst>
              <a:ext uri="{FF2B5EF4-FFF2-40B4-BE49-F238E27FC236}">
                <a16:creationId xmlns:a16="http://schemas.microsoft.com/office/drawing/2014/main" id="{7C59D76B-FEC9-D4B2-50F2-E7C7A04708DA}"/>
              </a:ext>
            </a:extLst>
          </p:cNvPr>
          <p:cNvGrpSpPr/>
          <p:nvPr/>
        </p:nvGrpSpPr>
        <p:grpSpPr>
          <a:xfrm>
            <a:off x="6487578" y="2395609"/>
            <a:ext cx="3460444" cy="2343150"/>
            <a:chOff x="6687603" y="2395609"/>
            <a:chExt cx="3460444" cy="2343150"/>
          </a:xfrm>
        </p:grpSpPr>
        <p:sp>
          <p:nvSpPr>
            <p:cNvPr id="307" name="Rectángulo 306">
              <a:extLst>
                <a:ext uri="{FF2B5EF4-FFF2-40B4-BE49-F238E27FC236}">
                  <a16:creationId xmlns:a16="http://schemas.microsoft.com/office/drawing/2014/main" id="{B32B9524-2158-B744-CA38-8835B1C9DC64}"/>
                </a:ext>
              </a:extLst>
            </p:cNvPr>
            <p:cNvSpPr/>
            <p:nvPr/>
          </p:nvSpPr>
          <p:spPr>
            <a:xfrm>
              <a:off x="6687603" y="2395609"/>
              <a:ext cx="3246966" cy="2343150"/>
            </a:xfrm>
            <a:prstGeom prst="rect">
              <a:avLst/>
            </a:pr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668A9"/>
                </a:solidFill>
                <a:latin typeface="Trebuchet MS (Cuerpo)"/>
              </a:endParaRPr>
            </a:p>
          </p:txBody>
        </p:sp>
        <p:sp>
          <p:nvSpPr>
            <p:cNvPr id="308" name="CuadroTexto 307">
              <a:extLst>
                <a:ext uri="{FF2B5EF4-FFF2-40B4-BE49-F238E27FC236}">
                  <a16:creationId xmlns:a16="http://schemas.microsoft.com/office/drawing/2014/main" id="{737626B8-6FEF-99CA-2CEF-276E686DC34C}"/>
                </a:ext>
              </a:extLst>
            </p:cNvPr>
            <p:cNvSpPr txBox="1"/>
            <p:nvPr/>
          </p:nvSpPr>
          <p:spPr>
            <a:xfrm>
              <a:off x="6798095" y="2432000"/>
              <a:ext cx="3349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noProof="1">
                  <a:solidFill>
                    <a:srgbClr val="0668A9"/>
                  </a:solidFill>
                  <a:latin typeface="Trebuchet MS (Cuerpo)"/>
                  <a:ea typeface="Droid Sans" panose="020B0606030804020204" pitchFamily="34" charset="0"/>
                  <a:cs typeface="Droid Sans" panose="020B0606030804020204" pitchFamily="34" charset="0"/>
                </a:rPr>
                <a:t>Probability / Classification</a:t>
              </a:r>
            </a:p>
          </p:txBody>
        </p:sp>
        <p:pic>
          <p:nvPicPr>
            <p:cNvPr id="309" name="Gráfico 308" descr="Cono con relleno sólido">
              <a:extLst>
                <a:ext uri="{FF2B5EF4-FFF2-40B4-BE49-F238E27FC236}">
                  <a16:creationId xmlns:a16="http://schemas.microsoft.com/office/drawing/2014/main" id="{0A90E5EB-ADA8-278F-31D4-A8B40652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486759" y="2860425"/>
              <a:ext cx="288000" cy="288000"/>
            </a:xfrm>
            <a:prstGeom prst="rect">
              <a:avLst/>
            </a:prstGeom>
          </p:spPr>
        </p:pic>
        <p:pic>
          <p:nvPicPr>
            <p:cNvPr id="310" name="Gráfico 309" descr="Matemáticas contorno">
              <a:extLst>
                <a:ext uri="{FF2B5EF4-FFF2-40B4-BE49-F238E27FC236}">
                  <a16:creationId xmlns:a16="http://schemas.microsoft.com/office/drawing/2014/main" id="{206A9301-ADE0-F00D-99A0-8B4BDD900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901894" y="2868180"/>
              <a:ext cx="288000" cy="288000"/>
            </a:xfrm>
            <a:prstGeom prst="rect">
              <a:avLst/>
            </a:prstGeom>
          </p:spPr>
        </p:pic>
        <p:pic>
          <p:nvPicPr>
            <p:cNvPr id="311" name="Gráfico 310" descr="Gráfico de barras contorno">
              <a:extLst>
                <a:ext uri="{FF2B5EF4-FFF2-40B4-BE49-F238E27FC236}">
                  <a16:creationId xmlns:a16="http://schemas.microsoft.com/office/drawing/2014/main" id="{9AC42E6C-21E8-76D3-58E2-9DFCE5D0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9072257" y="2851444"/>
              <a:ext cx="288000" cy="288000"/>
            </a:xfrm>
            <a:prstGeom prst="rect">
              <a:avLst/>
            </a:prstGeom>
          </p:spPr>
        </p:pic>
        <p:pic>
          <p:nvPicPr>
            <p:cNvPr id="312" name="Gráfico 311" descr="Trigonometría contorno">
              <a:extLst>
                <a:ext uri="{FF2B5EF4-FFF2-40B4-BE49-F238E27FC236}">
                  <a16:creationId xmlns:a16="http://schemas.microsoft.com/office/drawing/2014/main" id="{B61B9C36-9FA1-DE71-9D02-C12DFED1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17662" y="2862620"/>
              <a:ext cx="288000" cy="288000"/>
            </a:xfrm>
            <a:prstGeom prst="rect">
              <a:avLst/>
            </a:prstGeom>
          </p:spPr>
        </p:pic>
        <p:pic>
          <p:nvPicPr>
            <p:cNvPr id="313" name="Gráfico 312" descr="Colegial contorno">
              <a:extLst>
                <a:ext uri="{FF2B5EF4-FFF2-40B4-BE49-F238E27FC236}">
                  <a16:creationId xmlns:a16="http://schemas.microsoft.com/office/drawing/2014/main" id="{1D07C6A6-8A69-9BBA-398D-ED0237355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75309" y="3504580"/>
              <a:ext cx="359787" cy="359787"/>
            </a:xfrm>
            <a:prstGeom prst="rect">
              <a:avLst/>
            </a:prstGeom>
          </p:spPr>
        </p:pic>
        <p:pic>
          <p:nvPicPr>
            <p:cNvPr id="314" name="Gráfico 313" descr="Colegiala contorno">
              <a:extLst>
                <a:ext uri="{FF2B5EF4-FFF2-40B4-BE49-F238E27FC236}">
                  <a16:creationId xmlns:a16="http://schemas.microsoft.com/office/drawing/2014/main" id="{C0A151C1-F5D4-31D8-75AA-0B6B194B3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76096" y="4203205"/>
              <a:ext cx="359787" cy="359787"/>
            </a:xfrm>
            <a:prstGeom prst="rect">
              <a:avLst/>
            </a:prstGeom>
          </p:spPr>
        </p:pic>
        <p:pic>
          <p:nvPicPr>
            <p:cNvPr id="315" name="Gráfico 314" descr="Colegiala con relleno sólido">
              <a:extLst>
                <a:ext uri="{FF2B5EF4-FFF2-40B4-BE49-F238E27FC236}">
                  <a16:creationId xmlns:a16="http://schemas.microsoft.com/office/drawing/2014/main" id="{241090FF-30F7-7941-CA86-A123EB731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71455" y="3155267"/>
              <a:ext cx="359787" cy="359787"/>
            </a:xfrm>
            <a:prstGeom prst="rect">
              <a:avLst/>
            </a:prstGeom>
          </p:spPr>
        </p:pic>
        <p:pic>
          <p:nvPicPr>
            <p:cNvPr id="316" name="Gráfico 315" descr="Colegial con relleno sólido">
              <a:extLst>
                <a:ext uri="{FF2B5EF4-FFF2-40B4-BE49-F238E27FC236}">
                  <a16:creationId xmlns:a16="http://schemas.microsoft.com/office/drawing/2014/main" id="{E49EF023-B480-5AA0-2551-8354D3D06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76264" y="3853893"/>
              <a:ext cx="359787" cy="359787"/>
            </a:xfrm>
            <a:prstGeom prst="rect">
              <a:avLst/>
            </a:prstGeom>
          </p:spPr>
        </p:pic>
        <p:grpSp>
          <p:nvGrpSpPr>
            <p:cNvPr id="317" name="Grupo 316">
              <a:extLst>
                <a:ext uri="{FF2B5EF4-FFF2-40B4-BE49-F238E27FC236}">
                  <a16:creationId xmlns:a16="http://schemas.microsoft.com/office/drawing/2014/main" id="{B1C652A1-3F96-3812-F64E-03F9B55EEF86}"/>
                </a:ext>
              </a:extLst>
            </p:cNvPr>
            <p:cNvGrpSpPr/>
            <p:nvPr/>
          </p:nvGrpSpPr>
          <p:grpSpPr>
            <a:xfrm>
              <a:off x="7245383" y="3244663"/>
              <a:ext cx="432000" cy="180000"/>
              <a:chOff x="7274993" y="3226503"/>
              <a:chExt cx="432000" cy="180000"/>
            </a:xfrm>
          </p:grpSpPr>
          <p:sp>
            <p:nvSpPr>
              <p:cNvPr id="393" name="Rectángulo 392">
                <a:extLst>
                  <a:ext uri="{FF2B5EF4-FFF2-40B4-BE49-F238E27FC236}">
                    <a16:creationId xmlns:a16="http://schemas.microsoft.com/office/drawing/2014/main" id="{00BF2FA9-ED20-9AEF-1A86-52FE15976694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94" name="Conector recto 393">
                <a:extLst>
                  <a:ext uri="{FF2B5EF4-FFF2-40B4-BE49-F238E27FC236}">
                    <a16:creationId xmlns:a16="http://schemas.microsoft.com/office/drawing/2014/main" id="{3061DDAB-5AEA-D895-A2D2-7B8C9178AD5C}"/>
                  </a:ext>
                </a:extLst>
              </p:cNvPr>
              <p:cNvCxnSpPr>
                <a:stCxn id="393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Conector recto 394">
                <a:extLst>
                  <a:ext uri="{FF2B5EF4-FFF2-40B4-BE49-F238E27FC236}">
                    <a16:creationId xmlns:a16="http://schemas.microsoft.com/office/drawing/2014/main" id="{BF383CBA-7CD5-86F4-F0FF-95A3D9D14637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Conector recto 395">
                <a:extLst>
                  <a:ext uri="{FF2B5EF4-FFF2-40B4-BE49-F238E27FC236}">
                    <a16:creationId xmlns:a16="http://schemas.microsoft.com/office/drawing/2014/main" id="{03E46DF7-B74B-33B3-3B17-F29EFB712ED1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8" name="Grupo 317">
              <a:extLst>
                <a:ext uri="{FF2B5EF4-FFF2-40B4-BE49-F238E27FC236}">
                  <a16:creationId xmlns:a16="http://schemas.microsoft.com/office/drawing/2014/main" id="{5650CB8F-F87B-7B6E-A55B-F2F1E817D363}"/>
                </a:ext>
              </a:extLst>
            </p:cNvPr>
            <p:cNvGrpSpPr/>
            <p:nvPr/>
          </p:nvGrpSpPr>
          <p:grpSpPr>
            <a:xfrm>
              <a:off x="7834127" y="3238586"/>
              <a:ext cx="432000" cy="180000"/>
              <a:chOff x="7274993" y="3226503"/>
              <a:chExt cx="432000" cy="180000"/>
            </a:xfrm>
          </p:grpSpPr>
          <p:sp>
            <p:nvSpPr>
              <p:cNvPr id="389" name="Rectángulo 388">
                <a:extLst>
                  <a:ext uri="{FF2B5EF4-FFF2-40B4-BE49-F238E27FC236}">
                    <a16:creationId xmlns:a16="http://schemas.microsoft.com/office/drawing/2014/main" id="{900C7A6D-3181-3D1D-5782-98A6681F0D08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90" name="Conector recto 389">
                <a:extLst>
                  <a:ext uri="{FF2B5EF4-FFF2-40B4-BE49-F238E27FC236}">
                    <a16:creationId xmlns:a16="http://schemas.microsoft.com/office/drawing/2014/main" id="{2A157711-624A-35DC-57C5-30DCA2975E88}"/>
                  </a:ext>
                </a:extLst>
              </p:cNvPr>
              <p:cNvCxnSpPr>
                <a:stCxn id="389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ector recto 390">
                <a:extLst>
                  <a:ext uri="{FF2B5EF4-FFF2-40B4-BE49-F238E27FC236}">
                    <a16:creationId xmlns:a16="http://schemas.microsoft.com/office/drawing/2014/main" id="{7BE29416-CA7B-6191-E35C-C4F33CCFC940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Conector recto 391">
                <a:extLst>
                  <a:ext uri="{FF2B5EF4-FFF2-40B4-BE49-F238E27FC236}">
                    <a16:creationId xmlns:a16="http://schemas.microsoft.com/office/drawing/2014/main" id="{B3755821-3985-17C0-032B-F8E4893BEB48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Grupo 318">
              <a:extLst>
                <a:ext uri="{FF2B5EF4-FFF2-40B4-BE49-F238E27FC236}">
                  <a16:creationId xmlns:a16="http://schemas.microsoft.com/office/drawing/2014/main" id="{A4BA3BF3-D0CC-7215-DCEE-F19EC342C360}"/>
                </a:ext>
              </a:extLst>
            </p:cNvPr>
            <p:cNvGrpSpPr/>
            <p:nvPr/>
          </p:nvGrpSpPr>
          <p:grpSpPr>
            <a:xfrm>
              <a:off x="8416738" y="3236295"/>
              <a:ext cx="432000" cy="180000"/>
              <a:chOff x="7274993" y="3226503"/>
              <a:chExt cx="432000" cy="180000"/>
            </a:xfrm>
          </p:grpSpPr>
          <p:sp>
            <p:nvSpPr>
              <p:cNvPr id="385" name="Rectángulo 384">
                <a:extLst>
                  <a:ext uri="{FF2B5EF4-FFF2-40B4-BE49-F238E27FC236}">
                    <a16:creationId xmlns:a16="http://schemas.microsoft.com/office/drawing/2014/main" id="{6C88D241-D606-3F5D-0917-DDFCDB070272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86" name="Conector recto 385">
                <a:extLst>
                  <a:ext uri="{FF2B5EF4-FFF2-40B4-BE49-F238E27FC236}">
                    <a16:creationId xmlns:a16="http://schemas.microsoft.com/office/drawing/2014/main" id="{CE6FA239-AD4B-2213-5D98-11D672D68026}"/>
                  </a:ext>
                </a:extLst>
              </p:cNvPr>
              <p:cNvCxnSpPr>
                <a:stCxn id="385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Conector recto 386">
                <a:extLst>
                  <a:ext uri="{FF2B5EF4-FFF2-40B4-BE49-F238E27FC236}">
                    <a16:creationId xmlns:a16="http://schemas.microsoft.com/office/drawing/2014/main" id="{538A696B-29D8-55F9-58A7-FE52B92B3499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Conector recto 387">
                <a:extLst>
                  <a:ext uri="{FF2B5EF4-FFF2-40B4-BE49-F238E27FC236}">
                    <a16:creationId xmlns:a16="http://schemas.microsoft.com/office/drawing/2014/main" id="{1F5B66FC-B3DA-3FDD-7818-A3F698BA1D2C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Grupo 319">
              <a:extLst>
                <a:ext uri="{FF2B5EF4-FFF2-40B4-BE49-F238E27FC236}">
                  <a16:creationId xmlns:a16="http://schemas.microsoft.com/office/drawing/2014/main" id="{66E6220E-7AE5-F883-D40F-4EA170F3293D}"/>
                </a:ext>
              </a:extLst>
            </p:cNvPr>
            <p:cNvGrpSpPr/>
            <p:nvPr/>
          </p:nvGrpSpPr>
          <p:grpSpPr>
            <a:xfrm>
              <a:off x="9005482" y="3236295"/>
              <a:ext cx="432000" cy="180000"/>
              <a:chOff x="7274993" y="3226503"/>
              <a:chExt cx="432000" cy="180000"/>
            </a:xfrm>
          </p:grpSpPr>
          <p:sp>
            <p:nvSpPr>
              <p:cNvPr id="381" name="Rectángulo 380">
                <a:extLst>
                  <a:ext uri="{FF2B5EF4-FFF2-40B4-BE49-F238E27FC236}">
                    <a16:creationId xmlns:a16="http://schemas.microsoft.com/office/drawing/2014/main" id="{32659A02-93BF-AC53-79A3-C2EC8E7484A9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82" name="Conector recto 381">
                <a:extLst>
                  <a:ext uri="{FF2B5EF4-FFF2-40B4-BE49-F238E27FC236}">
                    <a16:creationId xmlns:a16="http://schemas.microsoft.com/office/drawing/2014/main" id="{E99CC852-25FC-C3C9-4910-1DAE65107D8D}"/>
                  </a:ext>
                </a:extLst>
              </p:cNvPr>
              <p:cNvCxnSpPr>
                <a:stCxn id="381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Conector recto 382">
                <a:extLst>
                  <a:ext uri="{FF2B5EF4-FFF2-40B4-BE49-F238E27FC236}">
                    <a16:creationId xmlns:a16="http://schemas.microsoft.com/office/drawing/2014/main" id="{F9809D87-7D91-2F3A-9806-C4E227C0AEEF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Conector recto 383">
                <a:extLst>
                  <a:ext uri="{FF2B5EF4-FFF2-40B4-BE49-F238E27FC236}">
                    <a16:creationId xmlns:a16="http://schemas.microsoft.com/office/drawing/2014/main" id="{0656E929-7CBF-2850-F46E-06F08D23F6E7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upo 320">
              <a:extLst>
                <a:ext uri="{FF2B5EF4-FFF2-40B4-BE49-F238E27FC236}">
                  <a16:creationId xmlns:a16="http://schemas.microsoft.com/office/drawing/2014/main" id="{A2804491-6F49-E0C3-EDB1-C9FF94EB7D49}"/>
                </a:ext>
              </a:extLst>
            </p:cNvPr>
            <p:cNvGrpSpPr/>
            <p:nvPr/>
          </p:nvGrpSpPr>
          <p:grpSpPr>
            <a:xfrm>
              <a:off x="7245383" y="3595153"/>
              <a:ext cx="432000" cy="180000"/>
              <a:chOff x="7274993" y="3226503"/>
              <a:chExt cx="432000" cy="180000"/>
            </a:xfrm>
          </p:grpSpPr>
          <p:sp>
            <p:nvSpPr>
              <p:cNvPr id="377" name="Rectángulo 376">
                <a:extLst>
                  <a:ext uri="{FF2B5EF4-FFF2-40B4-BE49-F238E27FC236}">
                    <a16:creationId xmlns:a16="http://schemas.microsoft.com/office/drawing/2014/main" id="{90250A6E-24B6-47B7-3C80-EFC49AAF8242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78" name="Conector recto 377">
                <a:extLst>
                  <a:ext uri="{FF2B5EF4-FFF2-40B4-BE49-F238E27FC236}">
                    <a16:creationId xmlns:a16="http://schemas.microsoft.com/office/drawing/2014/main" id="{716D688D-BB29-6BA6-4067-3AE6F4855346}"/>
                  </a:ext>
                </a:extLst>
              </p:cNvPr>
              <p:cNvCxnSpPr>
                <a:stCxn id="377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Conector recto 378">
                <a:extLst>
                  <a:ext uri="{FF2B5EF4-FFF2-40B4-BE49-F238E27FC236}">
                    <a16:creationId xmlns:a16="http://schemas.microsoft.com/office/drawing/2014/main" id="{60E13C52-78CB-EE1A-C72E-D58D08B95ED3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Conector recto 379">
                <a:extLst>
                  <a:ext uri="{FF2B5EF4-FFF2-40B4-BE49-F238E27FC236}">
                    <a16:creationId xmlns:a16="http://schemas.microsoft.com/office/drawing/2014/main" id="{91A4A8DE-13FB-5C20-C2D8-322B434A40A0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Grupo 321">
              <a:extLst>
                <a:ext uri="{FF2B5EF4-FFF2-40B4-BE49-F238E27FC236}">
                  <a16:creationId xmlns:a16="http://schemas.microsoft.com/office/drawing/2014/main" id="{F8AAB2B7-1A79-B1ED-43A0-EFBF2604708D}"/>
                </a:ext>
              </a:extLst>
            </p:cNvPr>
            <p:cNvGrpSpPr/>
            <p:nvPr/>
          </p:nvGrpSpPr>
          <p:grpSpPr>
            <a:xfrm>
              <a:off x="7834127" y="3595153"/>
              <a:ext cx="432000" cy="180000"/>
              <a:chOff x="7274993" y="3226503"/>
              <a:chExt cx="432000" cy="180000"/>
            </a:xfrm>
          </p:grpSpPr>
          <p:sp>
            <p:nvSpPr>
              <p:cNvPr id="373" name="Rectángulo 372">
                <a:extLst>
                  <a:ext uri="{FF2B5EF4-FFF2-40B4-BE49-F238E27FC236}">
                    <a16:creationId xmlns:a16="http://schemas.microsoft.com/office/drawing/2014/main" id="{42A8C592-F797-DA92-2056-FAFCCEA47EB7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74" name="Conector recto 373">
                <a:extLst>
                  <a:ext uri="{FF2B5EF4-FFF2-40B4-BE49-F238E27FC236}">
                    <a16:creationId xmlns:a16="http://schemas.microsoft.com/office/drawing/2014/main" id="{2DFE398A-130A-6AF2-1B12-3DC90D37C6DE}"/>
                  </a:ext>
                </a:extLst>
              </p:cNvPr>
              <p:cNvCxnSpPr>
                <a:stCxn id="373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Conector recto 374">
                <a:extLst>
                  <a:ext uri="{FF2B5EF4-FFF2-40B4-BE49-F238E27FC236}">
                    <a16:creationId xmlns:a16="http://schemas.microsoft.com/office/drawing/2014/main" id="{7BF5C42F-33B1-BA45-7164-59F3778F0C6D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Conector recto 375">
                <a:extLst>
                  <a:ext uri="{FF2B5EF4-FFF2-40B4-BE49-F238E27FC236}">
                    <a16:creationId xmlns:a16="http://schemas.microsoft.com/office/drawing/2014/main" id="{7FCA0E33-42B4-188C-0550-EE53924882BE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3" name="Grupo 322">
              <a:extLst>
                <a:ext uri="{FF2B5EF4-FFF2-40B4-BE49-F238E27FC236}">
                  <a16:creationId xmlns:a16="http://schemas.microsoft.com/office/drawing/2014/main" id="{8BEB085E-ABE1-EE2D-666D-E9700CF3DBA7}"/>
                </a:ext>
              </a:extLst>
            </p:cNvPr>
            <p:cNvGrpSpPr/>
            <p:nvPr/>
          </p:nvGrpSpPr>
          <p:grpSpPr>
            <a:xfrm>
              <a:off x="8416738" y="3592862"/>
              <a:ext cx="432000" cy="180000"/>
              <a:chOff x="7274993" y="3226503"/>
              <a:chExt cx="432000" cy="180000"/>
            </a:xfrm>
          </p:grpSpPr>
          <p:sp>
            <p:nvSpPr>
              <p:cNvPr id="369" name="Rectángulo 368">
                <a:extLst>
                  <a:ext uri="{FF2B5EF4-FFF2-40B4-BE49-F238E27FC236}">
                    <a16:creationId xmlns:a16="http://schemas.microsoft.com/office/drawing/2014/main" id="{D9716C51-B981-83BE-9208-677B0BC66D42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70" name="Conector recto 369">
                <a:extLst>
                  <a:ext uri="{FF2B5EF4-FFF2-40B4-BE49-F238E27FC236}">
                    <a16:creationId xmlns:a16="http://schemas.microsoft.com/office/drawing/2014/main" id="{878378AF-5719-0DC9-4FD8-67467E33738A}"/>
                  </a:ext>
                </a:extLst>
              </p:cNvPr>
              <p:cNvCxnSpPr>
                <a:stCxn id="369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Conector recto 370">
                <a:extLst>
                  <a:ext uri="{FF2B5EF4-FFF2-40B4-BE49-F238E27FC236}">
                    <a16:creationId xmlns:a16="http://schemas.microsoft.com/office/drawing/2014/main" id="{ED6E553A-A02F-018B-77D0-C41E84A78D2A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Conector recto 371">
                <a:extLst>
                  <a:ext uri="{FF2B5EF4-FFF2-40B4-BE49-F238E27FC236}">
                    <a16:creationId xmlns:a16="http://schemas.microsoft.com/office/drawing/2014/main" id="{A9AF6791-B137-F448-BF7B-33577C194706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" name="Grupo 323">
              <a:extLst>
                <a:ext uri="{FF2B5EF4-FFF2-40B4-BE49-F238E27FC236}">
                  <a16:creationId xmlns:a16="http://schemas.microsoft.com/office/drawing/2014/main" id="{9A862737-3710-72EF-BA3D-C15C0180D28D}"/>
                </a:ext>
              </a:extLst>
            </p:cNvPr>
            <p:cNvGrpSpPr/>
            <p:nvPr/>
          </p:nvGrpSpPr>
          <p:grpSpPr>
            <a:xfrm>
              <a:off x="9005482" y="3592862"/>
              <a:ext cx="432000" cy="180000"/>
              <a:chOff x="7274993" y="3226503"/>
              <a:chExt cx="432000" cy="180000"/>
            </a:xfrm>
          </p:grpSpPr>
          <p:sp>
            <p:nvSpPr>
              <p:cNvPr id="365" name="Rectángulo 364">
                <a:extLst>
                  <a:ext uri="{FF2B5EF4-FFF2-40B4-BE49-F238E27FC236}">
                    <a16:creationId xmlns:a16="http://schemas.microsoft.com/office/drawing/2014/main" id="{48FF64F9-8FA1-7DAF-17DF-63788B178415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66" name="Conector recto 365">
                <a:extLst>
                  <a:ext uri="{FF2B5EF4-FFF2-40B4-BE49-F238E27FC236}">
                    <a16:creationId xmlns:a16="http://schemas.microsoft.com/office/drawing/2014/main" id="{3AE24BDF-6B10-98A6-96EA-C5F7B2E2C547}"/>
                  </a:ext>
                </a:extLst>
              </p:cNvPr>
              <p:cNvCxnSpPr>
                <a:stCxn id="365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Conector recto 366">
                <a:extLst>
                  <a:ext uri="{FF2B5EF4-FFF2-40B4-BE49-F238E27FC236}">
                    <a16:creationId xmlns:a16="http://schemas.microsoft.com/office/drawing/2014/main" id="{BAAD35BB-C4B9-3212-948F-3FF9C4D5E506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Conector recto 367">
                <a:extLst>
                  <a:ext uri="{FF2B5EF4-FFF2-40B4-BE49-F238E27FC236}">
                    <a16:creationId xmlns:a16="http://schemas.microsoft.com/office/drawing/2014/main" id="{FBB7DA2C-D2ED-051C-4640-90AE8AE7B4CC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Grupo 324">
              <a:extLst>
                <a:ext uri="{FF2B5EF4-FFF2-40B4-BE49-F238E27FC236}">
                  <a16:creationId xmlns:a16="http://schemas.microsoft.com/office/drawing/2014/main" id="{2DD4457D-4149-7C62-E543-B2CA784CD12A}"/>
                </a:ext>
              </a:extLst>
            </p:cNvPr>
            <p:cNvGrpSpPr/>
            <p:nvPr/>
          </p:nvGrpSpPr>
          <p:grpSpPr>
            <a:xfrm>
              <a:off x="7245383" y="3941000"/>
              <a:ext cx="432000" cy="180000"/>
              <a:chOff x="7274993" y="3226503"/>
              <a:chExt cx="432000" cy="180000"/>
            </a:xfrm>
          </p:grpSpPr>
          <p:sp>
            <p:nvSpPr>
              <p:cNvPr id="361" name="Rectángulo 360">
                <a:extLst>
                  <a:ext uri="{FF2B5EF4-FFF2-40B4-BE49-F238E27FC236}">
                    <a16:creationId xmlns:a16="http://schemas.microsoft.com/office/drawing/2014/main" id="{24B6C6F5-A1BC-2B30-DDD6-DA3FE1464270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62" name="Conector recto 361">
                <a:extLst>
                  <a:ext uri="{FF2B5EF4-FFF2-40B4-BE49-F238E27FC236}">
                    <a16:creationId xmlns:a16="http://schemas.microsoft.com/office/drawing/2014/main" id="{B0795103-F353-49C8-AF14-5F792D752042}"/>
                  </a:ext>
                </a:extLst>
              </p:cNvPr>
              <p:cNvCxnSpPr>
                <a:stCxn id="361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Conector recto 362">
                <a:extLst>
                  <a:ext uri="{FF2B5EF4-FFF2-40B4-BE49-F238E27FC236}">
                    <a16:creationId xmlns:a16="http://schemas.microsoft.com/office/drawing/2014/main" id="{C1E80548-D154-96D7-CBF0-09E5F7901275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Conector recto 363">
                <a:extLst>
                  <a:ext uri="{FF2B5EF4-FFF2-40B4-BE49-F238E27FC236}">
                    <a16:creationId xmlns:a16="http://schemas.microsoft.com/office/drawing/2014/main" id="{3B1EF1C4-6554-04CC-1EC7-8F25231E35EA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upo 325">
              <a:extLst>
                <a:ext uri="{FF2B5EF4-FFF2-40B4-BE49-F238E27FC236}">
                  <a16:creationId xmlns:a16="http://schemas.microsoft.com/office/drawing/2014/main" id="{5B57F50D-FC55-599F-33E0-B26450725705}"/>
                </a:ext>
              </a:extLst>
            </p:cNvPr>
            <p:cNvGrpSpPr/>
            <p:nvPr/>
          </p:nvGrpSpPr>
          <p:grpSpPr>
            <a:xfrm>
              <a:off x="7834127" y="3934923"/>
              <a:ext cx="432000" cy="180000"/>
              <a:chOff x="7274993" y="3226503"/>
              <a:chExt cx="432000" cy="180000"/>
            </a:xfrm>
          </p:grpSpPr>
          <p:sp>
            <p:nvSpPr>
              <p:cNvPr id="357" name="Rectángulo 356">
                <a:extLst>
                  <a:ext uri="{FF2B5EF4-FFF2-40B4-BE49-F238E27FC236}">
                    <a16:creationId xmlns:a16="http://schemas.microsoft.com/office/drawing/2014/main" id="{2F823A69-C461-486F-6E8F-0B4B7CE36886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58" name="Conector recto 357">
                <a:extLst>
                  <a:ext uri="{FF2B5EF4-FFF2-40B4-BE49-F238E27FC236}">
                    <a16:creationId xmlns:a16="http://schemas.microsoft.com/office/drawing/2014/main" id="{D94AF596-1B3A-8B7D-2E45-0CD846AAB454}"/>
                  </a:ext>
                </a:extLst>
              </p:cNvPr>
              <p:cNvCxnSpPr>
                <a:stCxn id="357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Conector recto 358">
                <a:extLst>
                  <a:ext uri="{FF2B5EF4-FFF2-40B4-BE49-F238E27FC236}">
                    <a16:creationId xmlns:a16="http://schemas.microsoft.com/office/drawing/2014/main" id="{4C44CBF0-E3AE-04A3-FE5F-0340A86BA53B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Conector recto 359">
                <a:extLst>
                  <a:ext uri="{FF2B5EF4-FFF2-40B4-BE49-F238E27FC236}">
                    <a16:creationId xmlns:a16="http://schemas.microsoft.com/office/drawing/2014/main" id="{D9F3F856-4CB1-A761-7151-043230856741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Grupo 326">
              <a:extLst>
                <a:ext uri="{FF2B5EF4-FFF2-40B4-BE49-F238E27FC236}">
                  <a16:creationId xmlns:a16="http://schemas.microsoft.com/office/drawing/2014/main" id="{B29E6F30-25D4-3AAC-BE9E-4FFE9163128D}"/>
                </a:ext>
              </a:extLst>
            </p:cNvPr>
            <p:cNvGrpSpPr/>
            <p:nvPr/>
          </p:nvGrpSpPr>
          <p:grpSpPr>
            <a:xfrm>
              <a:off x="8416738" y="3932632"/>
              <a:ext cx="432000" cy="180000"/>
              <a:chOff x="7274993" y="3226503"/>
              <a:chExt cx="432000" cy="180000"/>
            </a:xfrm>
          </p:grpSpPr>
          <p:sp>
            <p:nvSpPr>
              <p:cNvPr id="353" name="Rectángulo 352">
                <a:extLst>
                  <a:ext uri="{FF2B5EF4-FFF2-40B4-BE49-F238E27FC236}">
                    <a16:creationId xmlns:a16="http://schemas.microsoft.com/office/drawing/2014/main" id="{095EA168-FF91-9598-8801-303BAADB201E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54" name="Conector recto 353">
                <a:extLst>
                  <a:ext uri="{FF2B5EF4-FFF2-40B4-BE49-F238E27FC236}">
                    <a16:creationId xmlns:a16="http://schemas.microsoft.com/office/drawing/2014/main" id="{035F7C13-A373-7EDF-130C-DF80B997CC53}"/>
                  </a:ext>
                </a:extLst>
              </p:cNvPr>
              <p:cNvCxnSpPr>
                <a:stCxn id="353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Conector recto 354">
                <a:extLst>
                  <a:ext uri="{FF2B5EF4-FFF2-40B4-BE49-F238E27FC236}">
                    <a16:creationId xmlns:a16="http://schemas.microsoft.com/office/drawing/2014/main" id="{B37D3C44-6F9F-C90E-9A65-48095AC2593D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Conector recto 355">
                <a:extLst>
                  <a:ext uri="{FF2B5EF4-FFF2-40B4-BE49-F238E27FC236}">
                    <a16:creationId xmlns:a16="http://schemas.microsoft.com/office/drawing/2014/main" id="{143FD4B8-7B64-A288-6DA6-969E7EEAD8BD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8" name="Grupo 327">
              <a:extLst>
                <a:ext uri="{FF2B5EF4-FFF2-40B4-BE49-F238E27FC236}">
                  <a16:creationId xmlns:a16="http://schemas.microsoft.com/office/drawing/2014/main" id="{DB10E044-9F28-67BE-C537-FFC8C193DDC1}"/>
                </a:ext>
              </a:extLst>
            </p:cNvPr>
            <p:cNvGrpSpPr/>
            <p:nvPr/>
          </p:nvGrpSpPr>
          <p:grpSpPr>
            <a:xfrm>
              <a:off x="9005482" y="3932632"/>
              <a:ext cx="432000" cy="180000"/>
              <a:chOff x="7274993" y="3226503"/>
              <a:chExt cx="432000" cy="180000"/>
            </a:xfrm>
          </p:grpSpPr>
          <p:sp>
            <p:nvSpPr>
              <p:cNvPr id="349" name="Rectángulo 348">
                <a:extLst>
                  <a:ext uri="{FF2B5EF4-FFF2-40B4-BE49-F238E27FC236}">
                    <a16:creationId xmlns:a16="http://schemas.microsoft.com/office/drawing/2014/main" id="{DC31B660-189D-B38F-4883-CDC1FC14C705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50" name="Conector recto 349">
                <a:extLst>
                  <a:ext uri="{FF2B5EF4-FFF2-40B4-BE49-F238E27FC236}">
                    <a16:creationId xmlns:a16="http://schemas.microsoft.com/office/drawing/2014/main" id="{9F329DAA-BA16-F59C-2B6E-45EE373ACC32}"/>
                  </a:ext>
                </a:extLst>
              </p:cNvPr>
              <p:cNvCxnSpPr>
                <a:stCxn id="349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Conector recto 350">
                <a:extLst>
                  <a:ext uri="{FF2B5EF4-FFF2-40B4-BE49-F238E27FC236}">
                    <a16:creationId xmlns:a16="http://schemas.microsoft.com/office/drawing/2014/main" id="{ECA77826-FB22-7FAA-DFFA-E52F05CB8346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Conector recto 351">
                <a:extLst>
                  <a:ext uri="{FF2B5EF4-FFF2-40B4-BE49-F238E27FC236}">
                    <a16:creationId xmlns:a16="http://schemas.microsoft.com/office/drawing/2014/main" id="{3E83D981-0DDB-8D52-6EE3-4F2C3C4F706E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upo 328">
              <a:extLst>
                <a:ext uri="{FF2B5EF4-FFF2-40B4-BE49-F238E27FC236}">
                  <a16:creationId xmlns:a16="http://schemas.microsoft.com/office/drawing/2014/main" id="{20917B35-84F3-9532-F7D7-1780429396B9}"/>
                </a:ext>
              </a:extLst>
            </p:cNvPr>
            <p:cNvGrpSpPr/>
            <p:nvPr/>
          </p:nvGrpSpPr>
          <p:grpSpPr>
            <a:xfrm>
              <a:off x="7245383" y="4291490"/>
              <a:ext cx="432000" cy="180000"/>
              <a:chOff x="7274993" y="3226503"/>
              <a:chExt cx="432000" cy="180000"/>
            </a:xfrm>
          </p:grpSpPr>
          <p:sp>
            <p:nvSpPr>
              <p:cNvPr id="345" name="Rectángulo 344">
                <a:extLst>
                  <a:ext uri="{FF2B5EF4-FFF2-40B4-BE49-F238E27FC236}">
                    <a16:creationId xmlns:a16="http://schemas.microsoft.com/office/drawing/2014/main" id="{EA9BF277-6BD2-AA85-0B8F-38F0E198C19F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46" name="Conector recto 345">
                <a:extLst>
                  <a:ext uri="{FF2B5EF4-FFF2-40B4-BE49-F238E27FC236}">
                    <a16:creationId xmlns:a16="http://schemas.microsoft.com/office/drawing/2014/main" id="{352C3798-C4E9-CC68-3CCD-A75CB2C7EC1B}"/>
                  </a:ext>
                </a:extLst>
              </p:cNvPr>
              <p:cNvCxnSpPr>
                <a:stCxn id="345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Conector recto 346">
                <a:extLst>
                  <a:ext uri="{FF2B5EF4-FFF2-40B4-BE49-F238E27FC236}">
                    <a16:creationId xmlns:a16="http://schemas.microsoft.com/office/drawing/2014/main" id="{8C8C5903-4E40-73C1-3B12-048C5B3D4512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Conector recto 347">
                <a:extLst>
                  <a:ext uri="{FF2B5EF4-FFF2-40B4-BE49-F238E27FC236}">
                    <a16:creationId xmlns:a16="http://schemas.microsoft.com/office/drawing/2014/main" id="{DF37FC60-2C5F-400B-31B6-99A55BBE8508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upo 329">
              <a:extLst>
                <a:ext uri="{FF2B5EF4-FFF2-40B4-BE49-F238E27FC236}">
                  <a16:creationId xmlns:a16="http://schemas.microsoft.com/office/drawing/2014/main" id="{E4A6386A-A102-420F-B00D-D9D6DBAD5A83}"/>
                </a:ext>
              </a:extLst>
            </p:cNvPr>
            <p:cNvGrpSpPr/>
            <p:nvPr/>
          </p:nvGrpSpPr>
          <p:grpSpPr>
            <a:xfrm>
              <a:off x="7834127" y="4291490"/>
              <a:ext cx="432000" cy="180000"/>
              <a:chOff x="7274993" y="3226503"/>
              <a:chExt cx="432000" cy="180000"/>
            </a:xfrm>
          </p:grpSpPr>
          <p:sp>
            <p:nvSpPr>
              <p:cNvPr id="341" name="Rectángulo 340">
                <a:extLst>
                  <a:ext uri="{FF2B5EF4-FFF2-40B4-BE49-F238E27FC236}">
                    <a16:creationId xmlns:a16="http://schemas.microsoft.com/office/drawing/2014/main" id="{AA951E8E-02F6-82B4-F7C6-AAA31B7E2364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42" name="Conector recto 341">
                <a:extLst>
                  <a:ext uri="{FF2B5EF4-FFF2-40B4-BE49-F238E27FC236}">
                    <a16:creationId xmlns:a16="http://schemas.microsoft.com/office/drawing/2014/main" id="{5CD57077-D792-97F4-2B5D-264276D42BBD}"/>
                  </a:ext>
                </a:extLst>
              </p:cNvPr>
              <p:cNvCxnSpPr>
                <a:stCxn id="341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Conector recto 342">
                <a:extLst>
                  <a:ext uri="{FF2B5EF4-FFF2-40B4-BE49-F238E27FC236}">
                    <a16:creationId xmlns:a16="http://schemas.microsoft.com/office/drawing/2014/main" id="{C1DD6CF2-AAD2-F00D-F38E-60871B52348F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Conector recto 343">
                <a:extLst>
                  <a:ext uri="{FF2B5EF4-FFF2-40B4-BE49-F238E27FC236}">
                    <a16:creationId xmlns:a16="http://schemas.microsoft.com/office/drawing/2014/main" id="{E915E1BF-3BAA-0456-4794-636E679AC104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upo 330">
              <a:extLst>
                <a:ext uri="{FF2B5EF4-FFF2-40B4-BE49-F238E27FC236}">
                  <a16:creationId xmlns:a16="http://schemas.microsoft.com/office/drawing/2014/main" id="{9335FF91-B38E-BD6A-7030-7AF06DF3029C}"/>
                </a:ext>
              </a:extLst>
            </p:cNvPr>
            <p:cNvGrpSpPr/>
            <p:nvPr/>
          </p:nvGrpSpPr>
          <p:grpSpPr>
            <a:xfrm>
              <a:off x="8416738" y="4289199"/>
              <a:ext cx="432000" cy="180000"/>
              <a:chOff x="7274993" y="3226503"/>
              <a:chExt cx="432000" cy="180000"/>
            </a:xfrm>
          </p:grpSpPr>
          <p:sp>
            <p:nvSpPr>
              <p:cNvPr id="337" name="Rectángulo 336">
                <a:extLst>
                  <a:ext uri="{FF2B5EF4-FFF2-40B4-BE49-F238E27FC236}">
                    <a16:creationId xmlns:a16="http://schemas.microsoft.com/office/drawing/2014/main" id="{5644ECB8-4F9D-198D-F08A-58F522E483D8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38" name="Conector recto 337">
                <a:extLst>
                  <a:ext uri="{FF2B5EF4-FFF2-40B4-BE49-F238E27FC236}">
                    <a16:creationId xmlns:a16="http://schemas.microsoft.com/office/drawing/2014/main" id="{ED304D54-0482-775F-465A-FA82BFC59801}"/>
                  </a:ext>
                </a:extLst>
              </p:cNvPr>
              <p:cNvCxnSpPr>
                <a:stCxn id="337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Conector recto 338">
                <a:extLst>
                  <a:ext uri="{FF2B5EF4-FFF2-40B4-BE49-F238E27FC236}">
                    <a16:creationId xmlns:a16="http://schemas.microsoft.com/office/drawing/2014/main" id="{5546FC6F-CFC5-8EAA-AC5B-3419061ABB9F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Conector recto 339">
                <a:extLst>
                  <a:ext uri="{FF2B5EF4-FFF2-40B4-BE49-F238E27FC236}">
                    <a16:creationId xmlns:a16="http://schemas.microsoft.com/office/drawing/2014/main" id="{8CFF4897-DC50-F50E-5CE3-DF6B92A086DA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upo 331">
              <a:extLst>
                <a:ext uri="{FF2B5EF4-FFF2-40B4-BE49-F238E27FC236}">
                  <a16:creationId xmlns:a16="http://schemas.microsoft.com/office/drawing/2014/main" id="{976E0C7D-528A-CAE9-0119-D7C2BC29F71F}"/>
                </a:ext>
              </a:extLst>
            </p:cNvPr>
            <p:cNvGrpSpPr/>
            <p:nvPr/>
          </p:nvGrpSpPr>
          <p:grpSpPr>
            <a:xfrm>
              <a:off x="9005482" y="4289199"/>
              <a:ext cx="432000" cy="180000"/>
              <a:chOff x="7274993" y="3226503"/>
              <a:chExt cx="432000" cy="180000"/>
            </a:xfrm>
          </p:grpSpPr>
          <p:sp>
            <p:nvSpPr>
              <p:cNvPr id="333" name="Rectángulo 332">
                <a:extLst>
                  <a:ext uri="{FF2B5EF4-FFF2-40B4-BE49-F238E27FC236}">
                    <a16:creationId xmlns:a16="http://schemas.microsoft.com/office/drawing/2014/main" id="{6DE941B7-211D-0893-3E8A-4A9BD27EFDA5}"/>
                  </a:ext>
                </a:extLst>
              </p:cNvPr>
              <p:cNvSpPr/>
              <p:nvPr/>
            </p:nvSpPr>
            <p:spPr>
              <a:xfrm>
                <a:off x="7274993" y="3226503"/>
                <a:ext cx="432000" cy="180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668A9"/>
                  </a:solidFill>
                  <a:latin typeface="Trebuchet MS (Cuerpo)"/>
                </a:endParaRPr>
              </a:p>
            </p:txBody>
          </p:sp>
          <p:cxnSp>
            <p:nvCxnSpPr>
              <p:cNvPr id="334" name="Conector recto 333">
                <a:extLst>
                  <a:ext uri="{FF2B5EF4-FFF2-40B4-BE49-F238E27FC236}">
                    <a16:creationId xmlns:a16="http://schemas.microsoft.com/office/drawing/2014/main" id="{AFD39076-4B7C-0A0C-D619-9077F4998F74}"/>
                  </a:ext>
                </a:extLst>
              </p:cNvPr>
              <p:cNvCxnSpPr>
                <a:stCxn id="333" idx="0"/>
              </p:cNvCxnSpPr>
              <p:nvPr/>
            </p:nvCxnSpPr>
            <p:spPr>
              <a:xfrm>
                <a:off x="7490993" y="3226503"/>
                <a:ext cx="0" cy="90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Conector recto 334">
                <a:extLst>
                  <a:ext uri="{FF2B5EF4-FFF2-40B4-BE49-F238E27FC236}">
                    <a16:creationId xmlns:a16="http://schemas.microsoft.com/office/drawing/2014/main" id="{1C3BBC93-DDB4-7A8C-9E21-27C1B91208C9}"/>
                  </a:ext>
                </a:extLst>
              </p:cNvPr>
              <p:cNvCxnSpPr/>
              <p:nvPr/>
            </p:nvCxnSpPr>
            <p:spPr>
              <a:xfrm>
                <a:off x="7378469" y="3226503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Conector recto 335">
                <a:extLst>
                  <a:ext uri="{FF2B5EF4-FFF2-40B4-BE49-F238E27FC236}">
                    <a16:creationId xmlns:a16="http://schemas.microsoft.com/office/drawing/2014/main" id="{FCD78570-51DB-7CF1-357C-1DED23C2474C}"/>
                  </a:ext>
                </a:extLst>
              </p:cNvPr>
              <p:cNvCxnSpPr/>
              <p:nvPr/>
            </p:nvCxnSpPr>
            <p:spPr>
              <a:xfrm>
                <a:off x="7595565" y="3230487"/>
                <a:ext cx="0" cy="43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346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463" grpId="0" animBg="1"/>
      <p:bldP spid="464" grpId="0"/>
      <p:bldP spid="536" grpId="0" animBg="1"/>
      <p:bldP spid="537" grpId="0" animBg="1"/>
      <p:bldP spid="538" grpId="0" animBg="1"/>
      <p:bldP spid="539" grpId="0" animBg="1"/>
      <p:bldP spid="555" grpId="0" animBg="1"/>
      <p:bldP spid="556" grpId="0"/>
      <p:bldP spid="558" grpId="0" animBg="1"/>
      <p:bldP spid="5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3914BB1-D975-97BA-9FFB-D21C96C168C4}"/>
                  </a:ext>
                </a:extLst>
              </p:cNvPr>
              <p:cNvSpPr txBox="1"/>
              <p:nvPr/>
            </p:nvSpPr>
            <p:spPr>
              <a:xfrm>
                <a:off x="647700" y="2200451"/>
                <a:ext cx="10896600" cy="419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In the last decade, several longitudinal CDMs have been developed with the aim of evaluating changes in respondents’ attribute profiles over time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The </a:t>
                </a:r>
                <a:r>
                  <a:rPr lang="en-US" sz="2200" dirty="0">
                    <a:solidFill>
                      <a:srgbClr val="044D7E"/>
                    </a:solidFill>
                  </a:rPr>
                  <a:t>calibrate-and-score </a:t>
                </a:r>
                <a:r>
                  <a:rPr lang="en-US" sz="2200" dirty="0">
                    <a:solidFill>
                      <a:srgbClr val="0668A9"/>
                    </a:solidFill>
                  </a:rPr>
                  <a:t>(</a:t>
                </a:r>
                <a:r>
                  <a:rPr lang="en-US" sz="2200" b="1" dirty="0">
                    <a:solidFill>
                      <a:srgbClr val="044D7E"/>
                    </a:solidFill>
                  </a:rPr>
                  <a:t>CS</a:t>
                </a:r>
                <a:r>
                  <a:rPr lang="en-US" sz="2200" b="1" dirty="0">
                    <a:solidFill>
                      <a:srgbClr val="0668A9"/>
                    </a:solidFill>
                  </a:rPr>
                  <a:t>;</a:t>
                </a:r>
                <a:r>
                  <a:rPr lang="en-US" sz="2200" b="1" dirty="0">
                    <a:solidFill>
                      <a:srgbClr val="044D7E"/>
                    </a:solidFill>
                  </a:rPr>
                  <a:t> </a:t>
                </a:r>
                <a:r>
                  <a:rPr lang="en-US" dirty="0">
                    <a:solidFill>
                      <a:srgbClr val="FFCC00"/>
                    </a:solidFill>
                  </a:rPr>
                  <a:t>Jurich &amp; Bradshaw, 2014</a:t>
                </a:r>
                <a:r>
                  <a:rPr lang="en-US" sz="2200" dirty="0">
                    <a:solidFill>
                      <a:srgbClr val="0668A9"/>
                    </a:solidFill>
                  </a:rPr>
                  <a:t>) method involves:</a:t>
                </a:r>
              </a:p>
              <a:p>
                <a:pPr marL="719138" indent="-358775"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668A9"/>
                    </a:solidFill>
                  </a:rPr>
                  <a:t>Fitting a CDM to the pre-test data</a:t>
                </a:r>
              </a:p>
              <a:p>
                <a:pPr marL="722313"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Calibrating items and obtaining attribute profile classifications</a:t>
                </a:r>
              </a:p>
              <a:p>
                <a:pPr marL="722313" indent="-361950">
                  <a:spcAft>
                    <a:spcPts val="800"/>
                  </a:spcAft>
                  <a:buFont typeface="+mj-lt"/>
                  <a:buAutoNum type="arabicPeriod" startAt="2"/>
                </a:pPr>
                <a:r>
                  <a:rPr lang="en-US" sz="2200" dirty="0">
                    <a:solidFill>
                      <a:srgbClr val="0668A9"/>
                    </a:solidFill>
                  </a:rPr>
                  <a:t>Fitting a CDM to the post-test data, constraining the item parameters to the pre-test estimates</a:t>
                </a:r>
              </a:p>
              <a:p>
                <a:pPr marL="722313"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Obtaining attribute profile classifications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This approach does not account for the interdependency at pre- and post-test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Estimation is simplified, with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s-ES" sz="2200" i="1">
                        <a:solidFill>
                          <a:srgbClr val="0668A9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solidFill>
                      <a:srgbClr val="0668A9"/>
                    </a:solidFill>
                  </a:rPr>
                  <a:t> parameters estimated at post-test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3914BB1-D975-97BA-9FFB-D21C96C16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200451"/>
                <a:ext cx="10896600" cy="4196020"/>
              </a:xfrm>
              <a:prstGeom prst="rect">
                <a:avLst/>
              </a:prstGeom>
              <a:blipFill>
                <a:blip r:embed="rId2"/>
                <a:stretch>
                  <a:fillRect l="-727" t="-1163" b="-18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Longitudinal CDM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5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3914BB1-D975-97BA-9FFB-D21C96C168C4}"/>
                  </a:ext>
                </a:extLst>
              </p:cNvPr>
              <p:cNvSpPr txBox="1"/>
              <p:nvPr/>
            </p:nvSpPr>
            <p:spPr>
              <a:xfrm>
                <a:off x="647700" y="2200451"/>
                <a:ext cx="10896600" cy="4842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The </a:t>
                </a:r>
                <a:r>
                  <a:rPr lang="en-US" sz="2200" dirty="0">
                    <a:solidFill>
                      <a:srgbClr val="044D7E"/>
                    </a:solidFill>
                  </a:rPr>
                  <a:t>transition diagnostic classification model </a:t>
                </a:r>
                <a:r>
                  <a:rPr lang="en-US" sz="2200" dirty="0">
                    <a:solidFill>
                      <a:srgbClr val="0668A9"/>
                    </a:solidFill>
                  </a:rPr>
                  <a:t>(</a:t>
                </a:r>
                <a:r>
                  <a:rPr lang="en-US" sz="2200" b="1" dirty="0">
                    <a:solidFill>
                      <a:srgbClr val="044D7E"/>
                    </a:solidFill>
                  </a:rPr>
                  <a:t>TDCM</a:t>
                </a:r>
                <a:r>
                  <a:rPr lang="en-US" sz="2400" dirty="0">
                    <a:solidFill>
                      <a:srgbClr val="0668A9"/>
                    </a:solidFill>
                  </a:rPr>
                  <a:t>;</a:t>
                </a:r>
                <a:r>
                  <a:rPr lang="en-US" sz="2400" dirty="0">
                    <a:solidFill>
                      <a:srgbClr val="044D7E"/>
                    </a:solidFill>
                  </a:rPr>
                  <a:t> </a:t>
                </a:r>
                <a:r>
                  <a:rPr lang="en-US" dirty="0">
                    <a:solidFill>
                      <a:srgbClr val="FFCC00"/>
                    </a:solidFill>
                  </a:rPr>
                  <a:t>Madison &amp; Bradshaw, 2018</a:t>
                </a:r>
                <a:r>
                  <a:rPr lang="en-US" sz="2400" dirty="0">
                    <a:solidFill>
                      <a:srgbClr val="0668A9"/>
                    </a:solidFill>
                  </a:rPr>
                  <a:t>)</a:t>
                </a:r>
                <a:r>
                  <a:rPr lang="en-US" sz="2400" dirty="0">
                    <a:solidFill>
                      <a:srgbClr val="044D7E"/>
                    </a:solidFill>
                  </a:rPr>
                  <a:t> </a:t>
                </a:r>
                <a:r>
                  <a:rPr lang="en-US" sz="2200" dirty="0">
                    <a:solidFill>
                      <a:srgbClr val="0668A9"/>
                    </a:solidFill>
                  </a:rPr>
                  <a:t>is a latent transition analysis (LTA) with a CDM as the measurement model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It estimates three groups of parameters concurrently for pre- and post-test data:</a:t>
                </a:r>
              </a:p>
              <a:p>
                <a:pPr marL="722313" indent="-360363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668A9"/>
                    </a:solidFill>
                  </a:rPr>
                  <a:t>The probabilities of belonging to each latent class at pre-test</a:t>
                </a:r>
              </a:p>
              <a:p>
                <a:pPr marL="722313" indent="-360363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668A9"/>
                    </a:solidFill>
                  </a:rPr>
                  <a:t>The probabilities of transitioning from one latent class to another across time</a:t>
                </a:r>
              </a:p>
              <a:p>
                <a:pPr marL="722313" indent="-360363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668A9"/>
                    </a:solidFill>
                  </a:rPr>
                  <a:t>Item response probabilities at pre- and post-test (via CDM)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This model accounts for local dependency between responses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It enables longitudinal invariance assessment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668A9"/>
                    </a:solidFill>
                  </a:rPr>
                  <a:t>Estimation is challenging and computationally expensive, with a total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22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22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sz="22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200" i="1" smtClean="0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200" b="0" i="1" smtClean="0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s-ES" sz="2200" b="0" i="1" smtClean="0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s-ES" sz="2200" b="0" i="1" smtClean="0">
                        <a:solidFill>
                          <a:srgbClr val="0668A9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s-ES" sz="22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2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2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  <m:r>
                          <a:rPr lang="es-ES" sz="22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s-ES" sz="2200" b="0" i="1" smtClean="0">
                        <a:solidFill>
                          <a:srgbClr val="0668A9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d>
                      <m:dPr>
                        <m:ctrlP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2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2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  <m:r>
                          <a:rPr lang="es-ES" sz="22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668A9"/>
                    </a:solidFill>
                  </a:rPr>
                  <a:t> parameters estimated concurrently</a:t>
                </a:r>
              </a:p>
              <a:p>
                <a:pPr>
                  <a:spcAft>
                    <a:spcPts val="800"/>
                  </a:spcAft>
                </a:pPr>
                <a:endParaRPr lang="en-US" sz="2200" dirty="0">
                  <a:solidFill>
                    <a:srgbClr val="0668A9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3914BB1-D975-97BA-9FFB-D21C96C16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200451"/>
                <a:ext cx="10896600" cy="4842351"/>
              </a:xfrm>
              <a:prstGeom prst="rect">
                <a:avLst/>
              </a:prstGeom>
              <a:blipFill>
                <a:blip r:embed="rId2"/>
                <a:stretch>
                  <a:fillRect l="-727" t="-10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Longitudinal CDM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914BB1-D975-97BA-9FFB-D21C96C168C4}"/>
              </a:ext>
            </a:extLst>
          </p:cNvPr>
          <p:cNvSpPr txBox="1"/>
          <p:nvPr/>
        </p:nvSpPr>
        <p:spPr>
          <a:xfrm>
            <a:off x="647700" y="2200451"/>
            <a:ext cx="10896600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CDM is a family of models with different item response functions and complexities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In order to provide accurate parameter estimates, traditional CDMs require:</a:t>
            </a:r>
          </a:p>
          <a:p>
            <a:pPr marL="358775" lvl="0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Large sample sizes (</a:t>
            </a:r>
            <a:r>
              <a:rPr lang="en-US" sz="2200" i="1" dirty="0">
                <a:solidFill>
                  <a:srgbClr val="0668A9"/>
                </a:solidFill>
              </a:rPr>
              <a:t>N</a:t>
            </a:r>
            <a:r>
              <a:rPr lang="en-US" sz="2200" dirty="0">
                <a:solidFill>
                  <a:srgbClr val="0668A9"/>
                </a:solidFill>
              </a:rPr>
              <a:t> &gt; 500; </a:t>
            </a:r>
            <a:r>
              <a:rPr lang="en-US" dirty="0">
                <a:solidFill>
                  <a:srgbClr val="FFCC00"/>
                </a:solidFill>
              </a:rPr>
              <a:t>Sen &amp; Cohen, 2021</a:t>
            </a:r>
            <a:r>
              <a:rPr lang="en-US" sz="2200" dirty="0">
                <a:solidFill>
                  <a:srgbClr val="0668A9"/>
                </a:solidFill>
              </a:rPr>
              <a:t>)</a:t>
            </a:r>
          </a:p>
          <a:p>
            <a:pPr marL="358775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Simple Q-matrices, high-quality items, low dimensionality…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Sorrel et al., 2021</a:t>
            </a:r>
            <a:r>
              <a:rPr lang="en-US" dirty="0">
                <a:solidFill>
                  <a:srgbClr val="0668A9"/>
                </a:solidFill>
              </a:rPr>
              <a:t>)</a:t>
            </a:r>
            <a:endParaRPr lang="en-US" sz="2200" dirty="0">
              <a:solidFill>
                <a:srgbClr val="0668A9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Under </a:t>
            </a:r>
            <a:r>
              <a:rPr lang="en-US" sz="2200" dirty="0">
                <a:solidFill>
                  <a:srgbClr val="044D7E"/>
                </a:solidFill>
              </a:rPr>
              <a:t>suboptimal conditions</a:t>
            </a:r>
            <a:r>
              <a:rPr lang="en-US" sz="2200" dirty="0">
                <a:solidFill>
                  <a:srgbClr val="0668A9"/>
                </a:solidFill>
              </a:rPr>
              <a:t>, a more </a:t>
            </a:r>
            <a:r>
              <a:rPr lang="en-US" sz="2200" dirty="0">
                <a:solidFill>
                  <a:srgbClr val="044D7E"/>
                </a:solidFill>
              </a:rPr>
              <a:t>parsimonious model</a:t>
            </a:r>
            <a:r>
              <a:rPr lang="en-US" sz="2200" dirty="0">
                <a:solidFill>
                  <a:srgbClr val="0668A9"/>
                </a:solidFill>
              </a:rPr>
              <a:t> might provide </a:t>
            </a:r>
            <a:r>
              <a:rPr lang="en-US" sz="2200" dirty="0">
                <a:solidFill>
                  <a:srgbClr val="044D7E"/>
                </a:solidFill>
              </a:rPr>
              <a:t>more accurate</a:t>
            </a:r>
            <a:r>
              <a:rPr lang="en-US" sz="2200" dirty="0">
                <a:solidFill>
                  <a:srgbClr val="0668A9"/>
                </a:solidFill>
              </a:rPr>
              <a:t> parameter estimates and attribute classifications than a more complex one, even when the latter is the generating model </a:t>
            </a:r>
            <a:r>
              <a:rPr lang="en-US" dirty="0">
                <a:solidFill>
                  <a:srgbClr val="0668A9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Nájera et al., 2023</a:t>
            </a:r>
            <a:r>
              <a:rPr lang="en-US" dirty="0">
                <a:solidFill>
                  <a:srgbClr val="0668A9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Model complexity and sample size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74">
            <a:extLst>
              <a:ext uri="{FF2B5EF4-FFF2-40B4-BE49-F238E27FC236}">
                <a16:creationId xmlns:a16="http://schemas.microsoft.com/office/drawing/2014/main" id="{5533E0F4-53AA-4869-AF38-822EE0F48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6" t="4716" r="3337" b="18237"/>
          <a:stretch/>
        </p:blipFill>
        <p:spPr>
          <a:xfrm>
            <a:off x="9024300" y="3709908"/>
            <a:ext cx="2520000" cy="1619998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224B08C9-82BF-49F9-A689-9C034BCA8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5" t="4717" r="3623" b="18033"/>
          <a:stretch/>
        </p:blipFill>
        <p:spPr>
          <a:xfrm>
            <a:off x="6231465" y="3709909"/>
            <a:ext cx="2520000" cy="1619998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61FC5987-3808-4CDE-8B5A-F747F3951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68" t="4717" r="3623" b="18236"/>
          <a:stretch/>
        </p:blipFill>
        <p:spPr>
          <a:xfrm>
            <a:off x="3438630" y="3709908"/>
            <a:ext cx="2520000" cy="1621528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B7A4954B-BBB9-4C99-834D-76819E2403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6" t="4717" r="3480" b="18236"/>
          <a:stretch/>
        </p:blipFill>
        <p:spPr>
          <a:xfrm>
            <a:off x="645795" y="3709908"/>
            <a:ext cx="2520000" cy="1619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914BB1-D975-97BA-9FFB-D21C96C168C4}"/>
              </a:ext>
            </a:extLst>
          </p:cNvPr>
          <p:cNvSpPr txBox="1"/>
          <p:nvPr/>
        </p:nvSpPr>
        <p:spPr>
          <a:xfrm>
            <a:off x="647700" y="2200451"/>
            <a:ext cx="10896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CDM is a family of models with different item response functions and complexities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Model complexity and sample size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D927D00-2180-42B6-B683-0AACB11AF967}"/>
              </a:ext>
            </a:extLst>
          </p:cNvPr>
          <p:cNvSpPr txBox="1"/>
          <p:nvPr/>
        </p:nvSpPr>
        <p:spPr>
          <a:xfrm>
            <a:off x="647699" y="2760412"/>
            <a:ext cx="25200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200" b="1" dirty="0">
                <a:solidFill>
                  <a:srgbClr val="044D7E"/>
                </a:solidFill>
              </a:rPr>
              <a:t>G-DINA</a:t>
            </a:r>
          </a:p>
          <a:p>
            <a:pPr algn="ctr">
              <a:spcAft>
                <a:spcPts val="400"/>
              </a:spcAft>
            </a:pPr>
            <a:r>
              <a:rPr lang="en-US" dirty="0">
                <a:solidFill>
                  <a:srgbClr val="044D7E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de la Torre, 2011</a:t>
            </a:r>
            <a:r>
              <a:rPr lang="en-US" dirty="0">
                <a:solidFill>
                  <a:srgbClr val="044D7E"/>
                </a:solidFill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844BF4-3B14-4EF3-A8BE-DEE62257287D}"/>
              </a:ext>
            </a:extLst>
          </p:cNvPr>
          <p:cNvSpPr txBox="1"/>
          <p:nvPr/>
        </p:nvSpPr>
        <p:spPr>
          <a:xfrm>
            <a:off x="3291166" y="2760348"/>
            <a:ext cx="2816831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200" b="1" dirty="0">
                <a:solidFill>
                  <a:srgbClr val="044D7E"/>
                </a:solidFill>
              </a:rPr>
              <a:t>DINA</a:t>
            </a:r>
          </a:p>
          <a:p>
            <a:pPr algn="ctr">
              <a:spcAft>
                <a:spcPts val="400"/>
              </a:spcAft>
            </a:pPr>
            <a:r>
              <a:rPr lang="en-US" dirty="0">
                <a:solidFill>
                  <a:srgbClr val="044D7E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Junker &amp; Sijtsma, 2001</a:t>
            </a:r>
            <a:r>
              <a:rPr lang="en-US" dirty="0">
                <a:solidFill>
                  <a:srgbClr val="044D7E"/>
                </a:solidFill>
              </a:rPr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AD6F08-AC8D-4D59-9BCE-99D3AA3A19F7}"/>
              </a:ext>
            </a:extLst>
          </p:cNvPr>
          <p:cNvSpPr txBox="1"/>
          <p:nvPr/>
        </p:nvSpPr>
        <p:spPr>
          <a:xfrm>
            <a:off x="9024300" y="2760411"/>
            <a:ext cx="25200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200" b="1" dirty="0">
                <a:solidFill>
                  <a:srgbClr val="044D7E"/>
                </a:solidFill>
              </a:rPr>
              <a:t>R-DINA</a:t>
            </a:r>
          </a:p>
          <a:p>
            <a:pPr algn="ctr">
              <a:spcAft>
                <a:spcPts val="400"/>
              </a:spcAft>
            </a:pPr>
            <a:r>
              <a:rPr lang="en-US" dirty="0">
                <a:solidFill>
                  <a:srgbClr val="044D7E"/>
                </a:solidFill>
              </a:rPr>
              <a:t>(</a:t>
            </a:r>
            <a:r>
              <a:rPr lang="en-US" dirty="0">
                <a:solidFill>
                  <a:srgbClr val="FFCC00"/>
                </a:solidFill>
              </a:rPr>
              <a:t>Nájera et al., 2023</a:t>
            </a:r>
            <a:r>
              <a:rPr lang="en-US" dirty="0">
                <a:solidFill>
                  <a:srgbClr val="044D7E"/>
                </a:solidFill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17BCD7-CD69-4524-8EE5-9BF8996FFB0B}"/>
              </a:ext>
            </a:extLst>
          </p:cNvPr>
          <p:cNvSpPr txBox="1"/>
          <p:nvPr/>
        </p:nvSpPr>
        <p:spPr>
          <a:xfrm>
            <a:off x="6231465" y="2760410"/>
            <a:ext cx="252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b="1" dirty="0">
                <a:solidFill>
                  <a:srgbClr val="044D7E"/>
                </a:solidFill>
              </a:rPr>
              <a:t>S-DINA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593331-1B5C-4C33-9A62-2E11484C1224}"/>
                  </a:ext>
                </a:extLst>
              </p:cNvPr>
              <p:cNvSpPr txBox="1"/>
              <p:nvPr/>
            </p:nvSpPr>
            <p:spPr>
              <a:xfrm>
                <a:off x="970843" y="5420844"/>
                <a:ext cx="2194951" cy="100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r>
                            <a:rPr lang="es-ES" sz="20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rgbClr val="044D7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000" b="1" i="1" smtClean="0">
                              <a:solidFill>
                                <a:srgbClr val="044D7E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sz="2000" b="1" i="1" smtClean="0">
                              <a:solidFill>
                                <a:srgbClr val="044D7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1" i="1" smtClean="0">
                              <a:solidFill>
                                <a:srgbClr val="044D7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 smtClean="0">
                              <a:solidFill>
                                <a:srgbClr val="044D7E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44D7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1" i="1" smtClean="0">
                                  <a:solidFill>
                                    <a:srgbClr val="044D7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44D7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1" i="1" smtClean="0">
                                      <a:solidFill>
                                        <a:srgbClr val="044D7E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s-ES" sz="2000" b="1" i="1" smtClean="0">
                                      <a:solidFill>
                                        <a:srgbClr val="044D7E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s-ES" sz="2000" b="1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593331-1B5C-4C33-9A62-2E11484C1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43" y="5420844"/>
                <a:ext cx="2194951" cy="1003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7D97151-C36B-4C26-BC26-8DC690D070FB}"/>
                  </a:ext>
                </a:extLst>
              </p:cNvPr>
              <p:cNvSpPr txBox="1"/>
              <p:nvPr/>
            </p:nvSpPr>
            <p:spPr>
              <a:xfrm>
                <a:off x="3770488" y="5717111"/>
                <a:ext cx="2188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r>
                            <a:rPr lang="es-ES" sz="20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solidFill>
                            <a:srgbClr val="044D7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2000" b="1" i="1" smtClean="0">
                          <a:solidFill>
                            <a:srgbClr val="044D7E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7D97151-C36B-4C26-BC26-8DC690D07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488" y="5717111"/>
                <a:ext cx="2188141" cy="400110"/>
              </a:xfrm>
              <a:prstGeom prst="rect">
                <a:avLst/>
              </a:prstGeom>
              <a:blipFill>
                <a:blip r:embed="rId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C7F7EE9-7880-4BE4-A86A-5E966A4982BD}"/>
                  </a:ext>
                </a:extLst>
              </p:cNvPr>
              <p:cNvSpPr txBox="1"/>
              <p:nvPr/>
            </p:nvSpPr>
            <p:spPr>
              <a:xfrm>
                <a:off x="6570133" y="5717111"/>
                <a:ext cx="21813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r>
                            <a:rPr lang="es-ES" sz="20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solidFill>
                            <a:srgbClr val="044D7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C7F7EE9-7880-4BE4-A86A-5E966A498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133" y="5717111"/>
                <a:ext cx="218133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CB1A93D-CCD0-4CEB-95E3-6AB7CD30EF5D}"/>
                  </a:ext>
                </a:extLst>
              </p:cNvPr>
              <p:cNvSpPr txBox="1"/>
              <p:nvPr/>
            </p:nvSpPr>
            <p:spPr>
              <a:xfrm>
                <a:off x="9335910" y="5717111"/>
                <a:ext cx="22083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S" sz="20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r>
                            <a:rPr lang="es-ES" sz="20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solidFill>
                            <a:srgbClr val="044D7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CB1A93D-CCD0-4CEB-95E3-6AB7CD30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910" y="5717111"/>
                <a:ext cx="220838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7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1D52-CD93-C0AC-16FA-99F3E709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914BB1-D975-97BA-9FFB-D21C96C168C4}"/>
              </a:ext>
            </a:extLst>
          </p:cNvPr>
          <p:cNvSpPr txBox="1"/>
          <p:nvPr/>
        </p:nvSpPr>
        <p:spPr>
          <a:xfrm>
            <a:off x="647700" y="2200451"/>
            <a:ext cx="108966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Up to date, studies about longitudinal CDM have worked with relatively optimal contexts (e.g., simple Q-matrices) and large sample sizes (</a:t>
            </a:r>
            <a:r>
              <a:rPr lang="en-US" sz="2200" i="1" dirty="0">
                <a:solidFill>
                  <a:srgbClr val="0668A9"/>
                </a:solidFill>
              </a:rPr>
              <a:t>N</a:t>
            </a:r>
            <a:r>
              <a:rPr lang="en-US" sz="2200" dirty="0">
                <a:solidFill>
                  <a:srgbClr val="0668A9"/>
                </a:solidFill>
              </a:rPr>
              <a:t> &gt; 1000)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The main objective of the present study is to elucidate the most optimal way of estimating longitudinal CDM in small sample size scenarios</a:t>
            </a:r>
          </a:p>
          <a:p>
            <a:pPr marL="361950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Is the simplicity of the </a:t>
            </a:r>
            <a:r>
              <a:rPr lang="en-US" sz="2200" b="1" dirty="0">
                <a:solidFill>
                  <a:srgbClr val="044D7E"/>
                </a:solidFill>
              </a:rPr>
              <a:t>CS</a:t>
            </a:r>
            <a:r>
              <a:rPr lang="en-US" sz="2200" dirty="0">
                <a:solidFill>
                  <a:srgbClr val="0668A9"/>
                </a:solidFill>
              </a:rPr>
              <a:t> method enough to overcome its limitations and outperform the </a:t>
            </a:r>
            <a:r>
              <a:rPr lang="en-US" sz="2200" b="1" dirty="0">
                <a:solidFill>
                  <a:srgbClr val="044D7E"/>
                </a:solidFill>
              </a:rPr>
              <a:t>TDCM</a:t>
            </a:r>
            <a:r>
              <a:rPr lang="en-US" sz="2200" dirty="0">
                <a:solidFill>
                  <a:srgbClr val="0668A9"/>
                </a:solidFill>
              </a:rPr>
              <a:t>?</a:t>
            </a:r>
          </a:p>
          <a:p>
            <a:pPr marL="361950">
              <a:spcAft>
                <a:spcPts val="800"/>
              </a:spcAft>
            </a:pPr>
            <a:r>
              <a:rPr lang="en-US" sz="2200" dirty="0">
                <a:solidFill>
                  <a:srgbClr val="0668A9"/>
                </a:solidFill>
              </a:rPr>
              <a:t>Can simpler models (e.g., </a:t>
            </a:r>
            <a:r>
              <a:rPr lang="en-US" sz="2200" b="1" dirty="0">
                <a:solidFill>
                  <a:srgbClr val="044D7E"/>
                </a:solidFill>
              </a:rPr>
              <a:t>R-DINA</a:t>
            </a:r>
            <a:r>
              <a:rPr lang="en-US" sz="2200" dirty="0">
                <a:solidFill>
                  <a:srgbClr val="0668A9"/>
                </a:solidFill>
              </a:rPr>
              <a:t>) provide more accurate parameter estimates and attribute classifications than the </a:t>
            </a:r>
            <a:r>
              <a:rPr lang="en-US" sz="2200" b="1" dirty="0">
                <a:solidFill>
                  <a:srgbClr val="044D7E"/>
                </a:solidFill>
              </a:rPr>
              <a:t>G-DINA</a:t>
            </a:r>
            <a:r>
              <a:rPr lang="en-US" sz="2200" dirty="0">
                <a:solidFill>
                  <a:srgbClr val="0668A9"/>
                </a:solidFill>
              </a:rPr>
              <a:t> model, even when the G-DINA is the true, generating model?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32AAC2-1B78-4C4F-B209-F7E147EE19F2}"/>
              </a:ext>
            </a:extLst>
          </p:cNvPr>
          <p:cNvSpPr txBox="1"/>
          <p:nvPr/>
        </p:nvSpPr>
        <p:spPr>
          <a:xfrm>
            <a:off x="647700" y="1352966"/>
            <a:ext cx="10896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668A9"/>
                </a:solidFill>
              </a:rPr>
              <a:t>The present study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7ACD02-F2A0-933B-FF7B-6D4613EC405A}"/>
              </a:ext>
            </a:extLst>
          </p:cNvPr>
          <p:cNvCxnSpPr>
            <a:cxnSpLocks/>
          </p:cNvCxnSpPr>
          <p:nvPr/>
        </p:nvCxnSpPr>
        <p:spPr>
          <a:xfrm>
            <a:off x="647700" y="2070495"/>
            <a:ext cx="10896600" cy="0"/>
          </a:xfrm>
          <a:prstGeom prst="line">
            <a:avLst/>
          </a:prstGeom>
          <a:ln w="50800" cmpd="dbl"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cd2701c-aa9b-4d12-ba20-f3e3b83070c1}" enabled="0" method="" siteId="{bcd2701c-aa9b-4d12-ba20-f3e3b83070c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1673</Words>
  <Application>Microsoft Office PowerPoint</Application>
  <PresentationFormat>Panorámica</PresentationFormat>
  <Paragraphs>160</Paragraphs>
  <Slides>20</Slides>
  <Notes>2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Georgia</vt:lpstr>
      <vt:lpstr>Trebuchet MS (Cuerpo)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PiXELPAELLA</dc:creator>
  <cp:lastModifiedBy>Pablo Nájera Álvarez</cp:lastModifiedBy>
  <cp:revision>6</cp:revision>
  <dcterms:created xsi:type="dcterms:W3CDTF">2025-06-21T22:23:49Z</dcterms:created>
  <dcterms:modified xsi:type="dcterms:W3CDTF">2025-07-20T09:36:23Z</dcterms:modified>
</cp:coreProperties>
</file>