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3" r:id="rId3"/>
    <p:sldId id="261" r:id="rId4"/>
    <p:sldId id="260" r:id="rId5"/>
    <p:sldId id="262" r:id="rId6"/>
    <p:sldId id="266" r:id="rId7"/>
    <p:sldId id="264" r:id="rId8"/>
    <p:sldId id="267" r:id="rId9"/>
    <p:sldId id="272" r:id="rId10"/>
    <p:sldId id="268" r:id="rId11"/>
    <p:sldId id="269" r:id="rId12"/>
    <p:sldId id="290" r:id="rId13"/>
    <p:sldId id="273" r:id="rId14"/>
    <p:sldId id="274" r:id="rId15"/>
    <p:sldId id="275" r:id="rId16"/>
    <p:sldId id="278" r:id="rId17"/>
    <p:sldId id="259" r:id="rId18"/>
    <p:sldId id="292" r:id="rId19"/>
    <p:sldId id="257" r:id="rId2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E57F"/>
    <a:srgbClr val="E59EDD"/>
    <a:srgbClr val="011893"/>
    <a:srgbClr val="156082"/>
    <a:srgbClr val="0668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471" autoAdjust="0"/>
    <p:restoredTop sz="94674"/>
  </p:normalViewPr>
  <p:slideViewPr>
    <p:cSldViewPr snapToGrid="0" showGuides="1">
      <p:cViewPr varScale="1">
        <p:scale>
          <a:sx n="83" d="100"/>
          <a:sy n="83" d="100"/>
        </p:scale>
        <p:origin x="200" y="5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F95A5B-89CE-BF41-8582-750FA04F4D21}" type="datetimeFigureOut">
              <a:rPr lang="es-ES" smtClean="0"/>
              <a:t>23/7/25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69A421-D530-2649-8273-7EAF4693BB6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0567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69A421-D530-2649-8273-7EAF4693BB6F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9166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BCF339-58ED-87CF-39A7-0B459A124C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257183A0-31CE-6BDB-D39F-54FD3FE69A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554FC215-9D38-2E13-EDCE-BC141C3D44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FACC16D-24DE-0265-1D78-B6E493839B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69A421-D530-2649-8273-7EAF4693BB6F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4952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69A421-D530-2649-8273-7EAF4693BB6F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94094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46A1E1-1ECF-E07A-64EB-0388EE2159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235128A6-BDA3-6E1E-660A-7418D09429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F10E808E-E37A-3A55-E16E-125AF06992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D61623E-CBA9-D818-09EE-2A9FA87116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69A421-D530-2649-8273-7EAF4693BB6F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6491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69A421-D530-2649-8273-7EAF4693BB6F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4580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10227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1348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3476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0.png"/><Relationship Id="rId7" Type="http://schemas.openxmlformats.org/officeDocument/2006/relationships/image" Target="../media/image450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0.png"/><Relationship Id="rId5" Type="http://schemas.openxmlformats.org/officeDocument/2006/relationships/image" Target="../media/image38.png"/><Relationship Id="rId4" Type="http://schemas.openxmlformats.org/officeDocument/2006/relationships/image" Target="../media/image4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jamartinez@psi.uned.es" TargetMode="External"/><Relationship Id="rId2" Type="http://schemas.openxmlformats.org/officeDocument/2006/relationships/hyperlink" Target="mailto:jsantaola8@alumno.uned.e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bfcastilla@psi.uned.e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0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0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2">
            <a:extLst>
              <a:ext uri="{FF2B5EF4-FFF2-40B4-BE49-F238E27FC236}">
                <a16:creationId xmlns:a16="http://schemas.microsoft.com/office/drawing/2014/main" id="{4075FF85-E27A-259A-1A69-66CA96E93828}"/>
              </a:ext>
            </a:extLst>
          </p:cNvPr>
          <p:cNvSpPr txBox="1">
            <a:spLocks/>
          </p:cNvSpPr>
          <p:nvPr/>
        </p:nvSpPr>
        <p:spPr>
          <a:xfrm>
            <a:off x="3752849" y="3038475"/>
            <a:ext cx="8439151" cy="1390649"/>
          </a:xfrm>
          <a:prstGeom prst="rect">
            <a:avLst/>
          </a:prstGeom>
          <a:solidFill>
            <a:srgbClr val="0668A9">
              <a:alpha val="70000"/>
            </a:srgbClr>
          </a:solidFill>
        </p:spPr>
        <p:txBody>
          <a:bodyPr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 kern="1200">
                <a:solidFill>
                  <a:srgbClr val="FFCC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Comparing nested multilevel models with the Vuong test</a:t>
            </a:r>
            <a:endParaRPr lang="es-ES" dirty="0"/>
          </a:p>
          <a:p>
            <a:endParaRPr lang="en-US" b="1" dirty="0"/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A365D0AF-360A-2AAB-2A97-18AC0C66969E}"/>
              </a:ext>
            </a:extLst>
          </p:cNvPr>
          <p:cNvSpPr txBox="1">
            <a:spLocks/>
          </p:cNvSpPr>
          <p:nvPr/>
        </p:nvSpPr>
        <p:spPr>
          <a:xfrm>
            <a:off x="3752850" y="3952874"/>
            <a:ext cx="8439150" cy="47625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kern="1200">
                <a:solidFill>
                  <a:srgbClr val="FFCC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0" i="0" dirty="0">
                <a:solidFill>
                  <a:schemeClr val="tx1"/>
                </a:solidFill>
              </a:rPr>
              <a:t>José María Santa Olalla Tovar, José Ángel Martínez-Huertas, Belén Fernández Castilla</a:t>
            </a:r>
          </a:p>
        </p:txBody>
      </p:sp>
    </p:spTree>
    <p:extLst>
      <p:ext uri="{BB962C8B-B14F-4D97-AF65-F5344CB8AC3E}">
        <p14:creationId xmlns:p14="http://schemas.microsoft.com/office/powerpoint/2010/main" val="3531607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: esquinas redondeadas 2">
            <a:extLst>
              <a:ext uri="{FF2B5EF4-FFF2-40B4-BE49-F238E27FC236}">
                <a16:creationId xmlns:a16="http://schemas.microsoft.com/office/drawing/2014/main" id="{A92F8E26-9550-CD52-A687-4A682588CAFC}"/>
              </a:ext>
            </a:extLst>
          </p:cNvPr>
          <p:cNvSpPr/>
          <p:nvPr/>
        </p:nvSpPr>
        <p:spPr>
          <a:xfrm rot="16200000">
            <a:off x="9650168" y="2870080"/>
            <a:ext cx="4131364" cy="642036"/>
          </a:xfrm>
          <a:custGeom>
            <a:avLst/>
            <a:gdLst>
              <a:gd name="connsiteX0" fmla="*/ 0 w 4131364"/>
              <a:gd name="connsiteY0" fmla="*/ 107008 h 642036"/>
              <a:gd name="connsiteX1" fmla="*/ 107008 w 4131364"/>
              <a:gd name="connsiteY1" fmla="*/ 0 h 642036"/>
              <a:gd name="connsiteX2" fmla="*/ 705803 w 4131364"/>
              <a:gd name="connsiteY2" fmla="*/ 0 h 642036"/>
              <a:gd name="connsiteX3" fmla="*/ 1147903 w 4131364"/>
              <a:gd name="connsiteY3" fmla="*/ 0 h 642036"/>
              <a:gd name="connsiteX4" fmla="*/ 1707524 w 4131364"/>
              <a:gd name="connsiteY4" fmla="*/ 0 h 642036"/>
              <a:gd name="connsiteX5" fmla="*/ 2188799 w 4131364"/>
              <a:gd name="connsiteY5" fmla="*/ 0 h 642036"/>
              <a:gd name="connsiteX6" fmla="*/ 2787593 w 4131364"/>
              <a:gd name="connsiteY6" fmla="*/ 0 h 642036"/>
              <a:gd name="connsiteX7" fmla="*/ 3268867 w 4131364"/>
              <a:gd name="connsiteY7" fmla="*/ 0 h 642036"/>
              <a:gd name="connsiteX8" fmla="*/ 4024356 w 4131364"/>
              <a:gd name="connsiteY8" fmla="*/ 0 h 642036"/>
              <a:gd name="connsiteX9" fmla="*/ 4131364 w 4131364"/>
              <a:gd name="connsiteY9" fmla="*/ 107008 h 642036"/>
              <a:gd name="connsiteX10" fmla="*/ 4131364 w 4131364"/>
              <a:gd name="connsiteY10" fmla="*/ 535028 h 642036"/>
              <a:gd name="connsiteX11" fmla="*/ 4024356 w 4131364"/>
              <a:gd name="connsiteY11" fmla="*/ 642036 h 642036"/>
              <a:gd name="connsiteX12" fmla="*/ 3386388 w 4131364"/>
              <a:gd name="connsiteY12" fmla="*/ 642036 h 642036"/>
              <a:gd name="connsiteX13" fmla="*/ 2905114 w 4131364"/>
              <a:gd name="connsiteY13" fmla="*/ 642036 h 642036"/>
              <a:gd name="connsiteX14" fmla="*/ 2463013 w 4131364"/>
              <a:gd name="connsiteY14" fmla="*/ 642036 h 642036"/>
              <a:gd name="connsiteX15" fmla="*/ 1981739 w 4131364"/>
              <a:gd name="connsiteY15" fmla="*/ 642036 h 642036"/>
              <a:gd name="connsiteX16" fmla="*/ 1461291 w 4131364"/>
              <a:gd name="connsiteY16" fmla="*/ 642036 h 642036"/>
              <a:gd name="connsiteX17" fmla="*/ 901670 w 4131364"/>
              <a:gd name="connsiteY17" fmla="*/ 642036 h 642036"/>
              <a:gd name="connsiteX18" fmla="*/ 107008 w 4131364"/>
              <a:gd name="connsiteY18" fmla="*/ 642036 h 642036"/>
              <a:gd name="connsiteX19" fmla="*/ 0 w 4131364"/>
              <a:gd name="connsiteY19" fmla="*/ 535028 h 642036"/>
              <a:gd name="connsiteX20" fmla="*/ 0 w 4131364"/>
              <a:gd name="connsiteY20" fmla="*/ 107008 h 642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131364" h="642036" fill="none" extrusionOk="0">
                <a:moveTo>
                  <a:pt x="0" y="107008"/>
                </a:moveTo>
                <a:cubicBezTo>
                  <a:pt x="3408" y="54656"/>
                  <a:pt x="42447" y="2880"/>
                  <a:pt x="107008" y="0"/>
                </a:cubicBezTo>
                <a:cubicBezTo>
                  <a:pt x="405488" y="-55632"/>
                  <a:pt x="453700" y="25421"/>
                  <a:pt x="705803" y="0"/>
                </a:cubicBezTo>
                <a:cubicBezTo>
                  <a:pt x="957907" y="-25421"/>
                  <a:pt x="1059244" y="37662"/>
                  <a:pt x="1147903" y="0"/>
                </a:cubicBezTo>
                <a:cubicBezTo>
                  <a:pt x="1236562" y="-37662"/>
                  <a:pt x="1442299" y="23114"/>
                  <a:pt x="1707524" y="0"/>
                </a:cubicBezTo>
                <a:cubicBezTo>
                  <a:pt x="1972749" y="-23114"/>
                  <a:pt x="2087457" y="12601"/>
                  <a:pt x="2188799" y="0"/>
                </a:cubicBezTo>
                <a:cubicBezTo>
                  <a:pt x="2290141" y="-12601"/>
                  <a:pt x="2534633" y="16710"/>
                  <a:pt x="2787593" y="0"/>
                </a:cubicBezTo>
                <a:cubicBezTo>
                  <a:pt x="3040553" y="-16710"/>
                  <a:pt x="3050842" y="13267"/>
                  <a:pt x="3268867" y="0"/>
                </a:cubicBezTo>
                <a:cubicBezTo>
                  <a:pt x="3486892" y="-13267"/>
                  <a:pt x="3665532" y="26236"/>
                  <a:pt x="4024356" y="0"/>
                </a:cubicBezTo>
                <a:cubicBezTo>
                  <a:pt x="4072003" y="11592"/>
                  <a:pt x="4130723" y="49281"/>
                  <a:pt x="4131364" y="107008"/>
                </a:cubicBezTo>
                <a:cubicBezTo>
                  <a:pt x="4147053" y="310634"/>
                  <a:pt x="4093052" y="396218"/>
                  <a:pt x="4131364" y="535028"/>
                </a:cubicBezTo>
                <a:cubicBezTo>
                  <a:pt x="4119525" y="600766"/>
                  <a:pt x="4088167" y="654802"/>
                  <a:pt x="4024356" y="642036"/>
                </a:cubicBezTo>
                <a:cubicBezTo>
                  <a:pt x="3835401" y="679373"/>
                  <a:pt x="3695164" y="628960"/>
                  <a:pt x="3386388" y="642036"/>
                </a:cubicBezTo>
                <a:cubicBezTo>
                  <a:pt x="3077612" y="655112"/>
                  <a:pt x="3068138" y="586654"/>
                  <a:pt x="2905114" y="642036"/>
                </a:cubicBezTo>
                <a:cubicBezTo>
                  <a:pt x="2742090" y="697418"/>
                  <a:pt x="2619372" y="597233"/>
                  <a:pt x="2463013" y="642036"/>
                </a:cubicBezTo>
                <a:cubicBezTo>
                  <a:pt x="2306654" y="686839"/>
                  <a:pt x="2112891" y="641084"/>
                  <a:pt x="1981739" y="642036"/>
                </a:cubicBezTo>
                <a:cubicBezTo>
                  <a:pt x="1850587" y="642988"/>
                  <a:pt x="1643090" y="594529"/>
                  <a:pt x="1461291" y="642036"/>
                </a:cubicBezTo>
                <a:cubicBezTo>
                  <a:pt x="1279492" y="689543"/>
                  <a:pt x="1166984" y="636876"/>
                  <a:pt x="901670" y="642036"/>
                </a:cubicBezTo>
                <a:cubicBezTo>
                  <a:pt x="636356" y="647196"/>
                  <a:pt x="494055" y="623337"/>
                  <a:pt x="107008" y="642036"/>
                </a:cubicBezTo>
                <a:cubicBezTo>
                  <a:pt x="48533" y="643641"/>
                  <a:pt x="8184" y="597934"/>
                  <a:pt x="0" y="535028"/>
                </a:cubicBezTo>
                <a:cubicBezTo>
                  <a:pt x="-15965" y="419615"/>
                  <a:pt x="33591" y="263887"/>
                  <a:pt x="0" y="107008"/>
                </a:cubicBezTo>
                <a:close/>
              </a:path>
              <a:path w="4131364" h="642036" stroke="0" extrusionOk="0">
                <a:moveTo>
                  <a:pt x="0" y="107008"/>
                </a:moveTo>
                <a:cubicBezTo>
                  <a:pt x="-9296" y="42175"/>
                  <a:pt x="43184" y="1773"/>
                  <a:pt x="107008" y="0"/>
                </a:cubicBezTo>
                <a:cubicBezTo>
                  <a:pt x="244715" y="-26063"/>
                  <a:pt x="595415" y="8037"/>
                  <a:pt x="744976" y="0"/>
                </a:cubicBezTo>
                <a:cubicBezTo>
                  <a:pt x="894537" y="-8037"/>
                  <a:pt x="1113619" y="8479"/>
                  <a:pt x="1265424" y="0"/>
                </a:cubicBezTo>
                <a:cubicBezTo>
                  <a:pt x="1417229" y="-8479"/>
                  <a:pt x="1511517" y="12866"/>
                  <a:pt x="1746698" y="0"/>
                </a:cubicBezTo>
                <a:cubicBezTo>
                  <a:pt x="1981879" y="-12866"/>
                  <a:pt x="2221185" y="35208"/>
                  <a:pt x="2345493" y="0"/>
                </a:cubicBezTo>
                <a:cubicBezTo>
                  <a:pt x="2469802" y="-35208"/>
                  <a:pt x="2627783" y="20858"/>
                  <a:pt x="2865940" y="0"/>
                </a:cubicBezTo>
                <a:cubicBezTo>
                  <a:pt x="3104097" y="-20858"/>
                  <a:pt x="3210200" y="56358"/>
                  <a:pt x="3503908" y="0"/>
                </a:cubicBezTo>
                <a:cubicBezTo>
                  <a:pt x="3797616" y="-56358"/>
                  <a:pt x="3882138" y="55306"/>
                  <a:pt x="4024356" y="0"/>
                </a:cubicBezTo>
                <a:cubicBezTo>
                  <a:pt x="4078071" y="8907"/>
                  <a:pt x="4127314" y="43212"/>
                  <a:pt x="4131364" y="107008"/>
                </a:cubicBezTo>
                <a:cubicBezTo>
                  <a:pt x="4140373" y="286804"/>
                  <a:pt x="4104115" y="369764"/>
                  <a:pt x="4131364" y="535028"/>
                </a:cubicBezTo>
                <a:cubicBezTo>
                  <a:pt x="4139752" y="606614"/>
                  <a:pt x="4084208" y="649838"/>
                  <a:pt x="4024356" y="642036"/>
                </a:cubicBezTo>
                <a:cubicBezTo>
                  <a:pt x="3871708" y="654802"/>
                  <a:pt x="3696980" y="589260"/>
                  <a:pt x="3582255" y="642036"/>
                </a:cubicBezTo>
                <a:cubicBezTo>
                  <a:pt x="3467530" y="694812"/>
                  <a:pt x="3212661" y="617715"/>
                  <a:pt x="2944287" y="642036"/>
                </a:cubicBezTo>
                <a:cubicBezTo>
                  <a:pt x="2675913" y="666357"/>
                  <a:pt x="2675024" y="641653"/>
                  <a:pt x="2463013" y="642036"/>
                </a:cubicBezTo>
                <a:cubicBezTo>
                  <a:pt x="2251002" y="642419"/>
                  <a:pt x="2119979" y="616548"/>
                  <a:pt x="1903392" y="642036"/>
                </a:cubicBezTo>
                <a:cubicBezTo>
                  <a:pt x="1686805" y="667524"/>
                  <a:pt x="1448712" y="602106"/>
                  <a:pt x="1265424" y="642036"/>
                </a:cubicBezTo>
                <a:cubicBezTo>
                  <a:pt x="1082136" y="681966"/>
                  <a:pt x="880245" y="590343"/>
                  <a:pt x="705803" y="642036"/>
                </a:cubicBezTo>
                <a:cubicBezTo>
                  <a:pt x="531361" y="693729"/>
                  <a:pt x="298249" y="634317"/>
                  <a:pt x="107008" y="642036"/>
                </a:cubicBezTo>
                <a:cubicBezTo>
                  <a:pt x="41256" y="642310"/>
                  <a:pt x="1488" y="591444"/>
                  <a:pt x="0" y="535028"/>
                </a:cubicBezTo>
                <a:cubicBezTo>
                  <a:pt x="-20174" y="390639"/>
                  <a:pt x="32337" y="240584"/>
                  <a:pt x="0" y="107008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38100">
            <a:solidFill>
              <a:srgbClr val="0668A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chemeClr val="tx1"/>
                </a:solidFill>
              </a:rPr>
              <a:t>MODEL 0 VS MODEL 1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AD13DCFE-7F5D-FC75-A478-4139920E10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134207"/>
            <a:ext cx="11289323" cy="5644661"/>
          </a:xfrm>
          <a:prstGeom prst="rect">
            <a:avLst/>
          </a:prstGeom>
        </p:spPr>
      </p:pic>
      <p:sp>
        <p:nvSpPr>
          <p:cNvPr id="11" name="Rectángulo: esquinas redondeadas 2">
            <a:extLst>
              <a:ext uri="{FF2B5EF4-FFF2-40B4-BE49-F238E27FC236}">
                <a16:creationId xmlns:a16="http://schemas.microsoft.com/office/drawing/2014/main" id="{1170F2A3-5979-6A60-F519-DF7E098978B3}"/>
              </a:ext>
            </a:extLst>
          </p:cNvPr>
          <p:cNvSpPr/>
          <p:nvPr/>
        </p:nvSpPr>
        <p:spPr>
          <a:xfrm>
            <a:off x="9762565" y="5256780"/>
            <a:ext cx="2554941" cy="1566051"/>
          </a:xfrm>
          <a:custGeom>
            <a:avLst/>
            <a:gdLst>
              <a:gd name="connsiteX0" fmla="*/ 0 w 2554941"/>
              <a:gd name="connsiteY0" fmla="*/ 113085 h 1566051"/>
              <a:gd name="connsiteX1" fmla="*/ 113085 w 2554941"/>
              <a:gd name="connsiteY1" fmla="*/ 0 h 1566051"/>
              <a:gd name="connsiteX2" fmla="*/ 718565 w 2554941"/>
              <a:gd name="connsiteY2" fmla="*/ 0 h 1566051"/>
              <a:gd name="connsiteX3" fmla="*/ 1254183 w 2554941"/>
              <a:gd name="connsiteY3" fmla="*/ 0 h 1566051"/>
              <a:gd name="connsiteX4" fmla="*/ 1836376 w 2554941"/>
              <a:gd name="connsiteY4" fmla="*/ 0 h 1566051"/>
              <a:gd name="connsiteX5" fmla="*/ 2441856 w 2554941"/>
              <a:gd name="connsiteY5" fmla="*/ 0 h 1566051"/>
              <a:gd name="connsiteX6" fmla="*/ 2554941 w 2554941"/>
              <a:gd name="connsiteY6" fmla="*/ 113085 h 1566051"/>
              <a:gd name="connsiteX7" fmla="*/ 2554941 w 2554941"/>
              <a:gd name="connsiteY7" fmla="*/ 586510 h 1566051"/>
              <a:gd name="connsiteX8" fmla="*/ 2554941 w 2554941"/>
              <a:gd name="connsiteY8" fmla="*/ 1046535 h 1566051"/>
              <a:gd name="connsiteX9" fmla="*/ 2554941 w 2554941"/>
              <a:gd name="connsiteY9" fmla="*/ 1452966 h 1566051"/>
              <a:gd name="connsiteX10" fmla="*/ 2441856 w 2554941"/>
              <a:gd name="connsiteY10" fmla="*/ 1566051 h 1566051"/>
              <a:gd name="connsiteX11" fmla="*/ 1859663 w 2554941"/>
              <a:gd name="connsiteY11" fmla="*/ 1566051 h 1566051"/>
              <a:gd name="connsiteX12" fmla="*/ 1324046 w 2554941"/>
              <a:gd name="connsiteY12" fmla="*/ 1566051 h 1566051"/>
              <a:gd name="connsiteX13" fmla="*/ 811716 w 2554941"/>
              <a:gd name="connsiteY13" fmla="*/ 1566051 h 1566051"/>
              <a:gd name="connsiteX14" fmla="*/ 113085 w 2554941"/>
              <a:gd name="connsiteY14" fmla="*/ 1566051 h 1566051"/>
              <a:gd name="connsiteX15" fmla="*/ 0 w 2554941"/>
              <a:gd name="connsiteY15" fmla="*/ 1452966 h 1566051"/>
              <a:gd name="connsiteX16" fmla="*/ 0 w 2554941"/>
              <a:gd name="connsiteY16" fmla="*/ 992940 h 1566051"/>
              <a:gd name="connsiteX17" fmla="*/ 0 w 2554941"/>
              <a:gd name="connsiteY17" fmla="*/ 573111 h 1566051"/>
              <a:gd name="connsiteX18" fmla="*/ 0 w 2554941"/>
              <a:gd name="connsiteY18" fmla="*/ 113085 h 1566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554941" h="1566051" fill="none" extrusionOk="0">
                <a:moveTo>
                  <a:pt x="0" y="113085"/>
                </a:moveTo>
                <a:cubicBezTo>
                  <a:pt x="-8054" y="50962"/>
                  <a:pt x="52788" y="-3890"/>
                  <a:pt x="113085" y="0"/>
                </a:cubicBezTo>
                <a:cubicBezTo>
                  <a:pt x="273289" y="-69319"/>
                  <a:pt x="582777" y="66659"/>
                  <a:pt x="718565" y="0"/>
                </a:cubicBezTo>
                <a:cubicBezTo>
                  <a:pt x="854353" y="-66659"/>
                  <a:pt x="1064793" y="32725"/>
                  <a:pt x="1254183" y="0"/>
                </a:cubicBezTo>
                <a:cubicBezTo>
                  <a:pt x="1443573" y="-32725"/>
                  <a:pt x="1717609" y="47692"/>
                  <a:pt x="1836376" y="0"/>
                </a:cubicBezTo>
                <a:cubicBezTo>
                  <a:pt x="1955143" y="-47692"/>
                  <a:pt x="2304523" y="34090"/>
                  <a:pt x="2441856" y="0"/>
                </a:cubicBezTo>
                <a:cubicBezTo>
                  <a:pt x="2509797" y="-16873"/>
                  <a:pt x="2560287" y="56411"/>
                  <a:pt x="2554941" y="113085"/>
                </a:cubicBezTo>
                <a:cubicBezTo>
                  <a:pt x="2605049" y="261510"/>
                  <a:pt x="2525963" y="426345"/>
                  <a:pt x="2554941" y="586510"/>
                </a:cubicBezTo>
                <a:cubicBezTo>
                  <a:pt x="2583919" y="746676"/>
                  <a:pt x="2550643" y="839679"/>
                  <a:pt x="2554941" y="1046535"/>
                </a:cubicBezTo>
                <a:cubicBezTo>
                  <a:pt x="2559239" y="1253392"/>
                  <a:pt x="2510482" y="1274741"/>
                  <a:pt x="2554941" y="1452966"/>
                </a:cubicBezTo>
                <a:cubicBezTo>
                  <a:pt x="2551412" y="1526422"/>
                  <a:pt x="2502937" y="1561724"/>
                  <a:pt x="2441856" y="1566051"/>
                </a:cubicBezTo>
                <a:cubicBezTo>
                  <a:pt x="2207675" y="1601204"/>
                  <a:pt x="1977668" y="1540245"/>
                  <a:pt x="1859663" y="1566051"/>
                </a:cubicBezTo>
                <a:cubicBezTo>
                  <a:pt x="1741658" y="1591857"/>
                  <a:pt x="1514361" y="1558353"/>
                  <a:pt x="1324046" y="1566051"/>
                </a:cubicBezTo>
                <a:cubicBezTo>
                  <a:pt x="1133731" y="1573749"/>
                  <a:pt x="939332" y="1561305"/>
                  <a:pt x="811716" y="1566051"/>
                </a:cubicBezTo>
                <a:cubicBezTo>
                  <a:pt x="684100" y="1570797"/>
                  <a:pt x="438832" y="1534176"/>
                  <a:pt x="113085" y="1566051"/>
                </a:cubicBezTo>
                <a:cubicBezTo>
                  <a:pt x="49564" y="1570041"/>
                  <a:pt x="16195" y="1520066"/>
                  <a:pt x="0" y="1452966"/>
                </a:cubicBezTo>
                <a:cubicBezTo>
                  <a:pt x="-45662" y="1279595"/>
                  <a:pt x="24982" y="1122186"/>
                  <a:pt x="0" y="992940"/>
                </a:cubicBezTo>
                <a:cubicBezTo>
                  <a:pt x="-24982" y="863694"/>
                  <a:pt x="38010" y="707584"/>
                  <a:pt x="0" y="573111"/>
                </a:cubicBezTo>
                <a:cubicBezTo>
                  <a:pt x="-38010" y="438638"/>
                  <a:pt x="17815" y="205128"/>
                  <a:pt x="0" y="113085"/>
                </a:cubicBezTo>
                <a:close/>
              </a:path>
              <a:path w="2554941" h="1566051" stroke="0" extrusionOk="0">
                <a:moveTo>
                  <a:pt x="0" y="113085"/>
                </a:moveTo>
                <a:cubicBezTo>
                  <a:pt x="-12027" y="43212"/>
                  <a:pt x="44834" y="2175"/>
                  <a:pt x="113085" y="0"/>
                </a:cubicBezTo>
                <a:cubicBezTo>
                  <a:pt x="326486" y="-43441"/>
                  <a:pt x="437170" y="48757"/>
                  <a:pt x="741853" y="0"/>
                </a:cubicBezTo>
                <a:cubicBezTo>
                  <a:pt x="1046536" y="-48757"/>
                  <a:pt x="1116619" y="14494"/>
                  <a:pt x="1300758" y="0"/>
                </a:cubicBezTo>
                <a:cubicBezTo>
                  <a:pt x="1484897" y="-14494"/>
                  <a:pt x="1653078" y="44542"/>
                  <a:pt x="1836376" y="0"/>
                </a:cubicBezTo>
                <a:cubicBezTo>
                  <a:pt x="2019674" y="-44542"/>
                  <a:pt x="2155559" y="71968"/>
                  <a:pt x="2441856" y="0"/>
                </a:cubicBezTo>
                <a:cubicBezTo>
                  <a:pt x="2509677" y="-11044"/>
                  <a:pt x="2551130" y="50046"/>
                  <a:pt x="2554941" y="113085"/>
                </a:cubicBezTo>
                <a:cubicBezTo>
                  <a:pt x="2563639" y="235380"/>
                  <a:pt x="2519220" y="365660"/>
                  <a:pt x="2554941" y="559712"/>
                </a:cubicBezTo>
                <a:cubicBezTo>
                  <a:pt x="2590662" y="753764"/>
                  <a:pt x="2535687" y="917452"/>
                  <a:pt x="2554941" y="1033137"/>
                </a:cubicBezTo>
                <a:cubicBezTo>
                  <a:pt x="2574195" y="1148823"/>
                  <a:pt x="2534161" y="1326531"/>
                  <a:pt x="2554941" y="1452966"/>
                </a:cubicBezTo>
                <a:cubicBezTo>
                  <a:pt x="2550698" y="1515178"/>
                  <a:pt x="2509070" y="1553002"/>
                  <a:pt x="2441856" y="1566051"/>
                </a:cubicBezTo>
                <a:cubicBezTo>
                  <a:pt x="2188206" y="1582674"/>
                  <a:pt x="1962353" y="1540049"/>
                  <a:pt x="1836376" y="1566051"/>
                </a:cubicBezTo>
                <a:cubicBezTo>
                  <a:pt x="1710399" y="1592053"/>
                  <a:pt x="1502522" y="1521704"/>
                  <a:pt x="1207607" y="1566051"/>
                </a:cubicBezTo>
                <a:cubicBezTo>
                  <a:pt x="912692" y="1610398"/>
                  <a:pt x="421863" y="1528343"/>
                  <a:pt x="113085" y="1566051"/>
                </a:cubicBezTo>
                <a:cubicBezTo>
                  <a:pt x="44765" y="1567014"/>
                  <a:pt x="-4615" y="1512237"/>
                  <a:pt x="0" y="1452966"/>
                </a:cubicBezTo>
                <a:cubicBezTo>
                  <a:pt x="-25802" y="1328520"/>
                  <a:pt x="39637" y="1085063"/>
                  <a:pt x="0" y="992940"/>
                </a:cubicBezTo>
                <a:cubicBezTo>
                  <a:pt x="-39637" y="900817"/>
                  <a:pt x="34126" y="675242"/>
                  <a:pt x="0" y="546313"/>
                </a:cubicBezTo>
                <a:cubicBezTo>
                  <a:pt x="-34126" y="417384"/>
                  <a:pt x="51802" y="305947"/>
                  <a:pt x="0" y="11308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38100">
            <a:solidFill>
              <a:srgbClr val="0668A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7221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algn="ctr"/>
            <a:r>
              <a:rPr lang="en-US" sz="2800" b="1" i="1" dirty="0">
                <a:solidFill>
                  <a:schemeClr val="tx1"/>
                </a:solidFill>
              </a:rPr>
              <a:t>Standardized</a:t>
            </a:r>
          </a:p>
          <a:p>
            <a:pPr algn="ctr"/>
            <a:r>
              <a:rPr lang="en-US" sz="2800" b="1" i="1" dirty="0">
                <a:solidFill>
                  <a:schemeClr val="tx1"/>
                </a:solidFill>
              </a:rPr>
              <a:t>Effect of X</a:t>
            </a:r>
            <a:r>
              <a:rPr lang="en-US" sz="2800" b="1" i="1" baseline="30000" dirty="0">
                <a:solidFill>
                  <a:schemeClr val="tx1"/>
                </a:solidFill>
              </a:rPr>
              <a:t>1</a:t>
            </a:r>
          </a:p>
          <a:p>
            <a:pPr algn="ctr"/>
            <a:r>
              <a:rPr lang="en-US" sz="3600" b="1" i="1" baseline="30000" dirty="0">
                <a:solidFill>
                  <a:schemeClr val="tx1"/>
                </a:solidFill>
              </a:rPr>
              <a:t>0.05</a:t>
            </a:r>
            <a:endParaRPr lang="en-US" sz="36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193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0C515FD-68B8-C47E-4295-D2FA491D5F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" b="951"/>
          <a:stretch/>
        </p:blipFill>
        <p:spPr>
          <a:xfrm>
            <a:off x="142562" y="1103333"/>
            <a:ext cx="11168618" cy="5723467"/>
          </a:xfrm>
          <a:prstGeom prst="rect">
            <a:avLst/>
          </a:prstGeom>
        </p:spPr>
      </p:pic>
      <p:sp>
        <p:nvSpPr>
          <p:cNvPr id="2" name="Rectángulo: esquinas redondeadas 2">
            <a:extLst>
              <a:ext uri="{FF2B5EF4-FFF2-40B4-BE49-F238E27FC236}">
                <a16:creationId xmlns:a16="http://schemas.microsoft.com/office/drawing/2014/main" id="{9745632B-7B13-732E-10B1-85A6167BF090}"/>
              </a:ext>
            </a:extLst>
          </p:cNvPr>
          <p:cNvSpPr/>
          <p:nvPr/>
        </p:nvSpPr>
        <p:spPr>
          <a:xfrm rot="16200000">
            <a:off x="9675446" y="2764910"/>
            <a:ext cx="4131734" cy="870980"/>
          </a:xfrm>
          <a:custGeom>
            <a:avLst/>
            <a:gdLst>
              <a:gd name="connsiteX0" fmla="*/ 0 w 4131734"/>
              <a:gd name="connsiteY0" fmla="*/ 145166 h 870980"/>
              <a:gd name="connsiteX1" fmla="*/ 145166 w 4131734"/>
              <a:gd name="connsiteY1" fmla="*/ 0 h 870980"/>
              <a:gd name="connsiteX2" fmla="*/ 732352 w 4131734"/>
              <a:gd name="connsiteY2" fmla="*/ 0 h 870980"/>
              <a:gd name="connsiteX3" fmla="*/ 1165881 w 4131734"/>
              <a:gd name="connsiteY3" fmla="*/ 0 h 870980"/>
              <a:gd name="connsiteX4" fmla="*/ 1714653 w 4131734"/>
              <a:gd name="connsiteY4" fmla="*/ 0 h 870980"/>
              <a:gd name="connsiteX5" fmla="*/ 2186597 w 4131734"/>
              <a:gd name="connsiteY5" fmla="*/ 0 h 870980"/>
              <a:gd name="connsiteX6" fmla="*/ 2773783 w 4131734"/>
              <a:gd name="connsiteY6" fmla="*/ 0 h 870980"/>
              <a:gd name="connsiteX7" fmla="*/ 3245726 w 4131734"/>
              <a:gd name="connsiteY7" fmla="*/ 0 h 870980"/>
              <a:gd name="connsiteX8" fmla="*/ 3986568 w 4131734"/>
              <a:gd name="connsiteY8" fmla="*/ 0 h 870980"/>
              <a:gd name="connsiteX9" fmla="*/ 4131734 w 4131734"/>
              <a:gd name="connsiteY9" fmla="*/ 145166 h 870980"/>
              <a:gd name="connsiteX10" fmla="*/ 4131734 w 4131734"/>
              <a:gd name="connsiteY10" fmla="*/ 725814 h 870980"/>
              <a:gd name="connsiteX11" fmla="*/ 3986568 w 4131734"/>
              <a:gd name="connsiteY11" fmla="*/ 870980 h 870980"/>
              <a:gd name="connsiteX12" fmla="*/ 3360968 w 4131734"/>
              <a:gd name="connsiteY12" fmla="*/ 870980 h 870980"/>
              <a:gd name="connsiteX13" fmla="*/ 2889025 w 4131734"/>
              <a:gd name="connsiteY13" fmla="*/ 870980 h 870980"/>
              <a:gd name="connsiteX14" fmla="*/ 2455495 w 4131734"/>
              <a:gd name="connsiteY14" fmla="*/ 870980 h 870980"/>
              <a:gd name="connsiteX15" fmla="*/ 1983551 w 4131734"/>
              <a:gd name="connsiteY15" fmla="*/ 870980 h 870980"/>
              <a:gd name="connsiteX16" fmla="*/ 1473194 w 4131734"/>
              <a:gd name="connsiteY16" fmla="*/ 870980 h 870980"/>
              <a:gd name="connsiteX17" fmla="*/ 924422 w 4131734"/>
              <a:gd name="connsiteY17" fmla="*/ 870980 h 870980"/>
              <a:gd name="connsiteX18" fmla="*/ 145166 w 4131734"/>
              <a:gd name="connsiteY18" fmla="*/ 870980 h 870980"/>
              <a:gd name="connsiteX19" fmla="*/ 0 w 4131734"/>
              <a:gd name="connsiteY19" fmla="*/ 725814 h 870980"/>
              <a:gd name="connsiteX20" fmla="*/ 0 w 4131734"/>
              <a:gd name="connsiteY20" fmla="*/ 145166 h 870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131734" h="870980" fill="none" extrusionOk="0">
                <a:moveTo>
                  <a:pt x="0" y="145166"/>
                </a:moveTo>
                <a:cubicBezTo>
                  <a:pt x="5153" y="75197"/>
                  <a:pt x="62489" y="1321"/>
                  <a:pt x="145166" y="0"/>
                </a:cubicBezTo>
                <a:cubicBezTo>
                  <a:pt x="321164" y="-4699"/>
                  <a:pt x="472916" y="22731"/>
                  <a:pt x="732352" y="0"/>
                </a:cubicBezTo>
                <a:cubicBezTo>
                  <a:pt x="991788" y="-22731"/>
                  <a:pt x="963112" y="4156"/>
                  <a:pt x="1165881" y="0"/>
                </a:cubicBezTo>
                <a:cubicBezTo>
                  <a:pt x="1368650" y="-4156"/>
                  <a:pt x="1527390" y="3646"/>
                  <a:pt x="1714653" y="0"/>
                </a:cubicBezTo>
                <a:cubicBezTo>
                  <a:pt x="1901916" y="-3646"/>
                  <a:pt x="2056467" y="34847"/>
                  <a:pt x="2186597" y="0"/>
                </a:cubicBezTo>
                <a:cubicBezTo>
                  <a:pt x="2316727" y="-34847"/>
                  <a:pt x="2559418" y="44463"/>
                  <a:pt x="2773783" y="0"/>
                </a:cubicBezTo>
                <a:cubicBezTo>
                  <a:pt x="2988148" y="-44463"/>
                  <a:pt x="3105815" y="25599"/>
                  <a:pt x="3245726" y="0"/>
                </a:cubicBezTo>
                <a:cubicBezTo>
                  <a:pt x="3385637" y="-25599"/>
                  <a:pt x="3662223" y="31471"/>
                  <a:pt x="3986568" y="0"/>
                </a:cubicBezTo>
                <a:cubicBezTo>
                  <a:pt x="4062121" y="4677"/>
                  <a:pt x="4130652" y="67308"/>
                  <a:pt x="4131734" y="145166"/>
                </a:cubicBezTo>
                <a:cubicBezTo>
                  <a:pt x="4142677" y="275967"/>
                  <a:pt x="4080703" y="436853"/>
                  <a:pt x="4131734" y="725814"/>
                </a:cubicBezTo>
                <a:cubicBezTo>
                  <a:pt x="4118003" y="813687"/>
                  <a:pt x="4068726" y="876357"/>
                  <a:pt x="3986568" y="870980"/>
                </a:cubicBezTo>
                <a:cubicBezTo>
                  <a:pt x="3852643" y="884242"/>
                  <a:pt x="3498671" y="844683"/>
                  <a:pt x="3360968" y="870980"/>
                </a:cubicBezTo>
                <a:cubicBezTo>
                  <a:pt x="3223265" y="897277"/>
                  <a:pt x="3024188" y="858285"/>
                  <a:pt x="2889025" y="870980"/>
                </a:cubicBezTo>
                <a:cubicBezTo>
                  <a:pt x="2753862" y="883675"/>
                  <a:pt x="2653983" y="833247"/>
                  <a:pt x="2455495" y="870980"/>
                </a:cubicBezTo>
                <a:cubicBezTo>
                  <a:pt x="2257007" y="908713"/>
                  <a:pt x="2201536" y="861397"/>
                  <a:pt x="1983551" y="870980"/>
                </a:cubicBezTo>
                <a:cubicBezTo>
                  <a:pt x="1765566" y="880563"/>
                  <a:pt x="1618330" y="851166"/>
                  <a:pt x="1473194" y="870980"/>
                </a:cubicBezTo>
                <a:cubicBezTo>
                  <a:pt x="1328058" y="890794"/>
                  <a:pt x="1114318" y="865645"/>
                  <a:pt x="924422" y="870980"/>
                </a:cubicBezTo>
                <a:cubicBezTo>
                  <a:pt x="734526" y="876315"/>
                  <a:pt x="431898" y="814656"/>
                  <a:pt x="145166" y="870980"/>
                </a:cubicBezTo>
                <a:cubicBezTo>
                  <a:pt x="69360" y="882204"/>
                  <a:pt x="8425" y="809906"/>
                  <a:pt x="0" y="725814"/>
                </a:cubicBezTo>
                <a:cubicBezTo>
                  <a:pt x="-6968" y="523896"/>
                  <a:pt x="67306" y="373983"/>
                  <a:pt x="0" y="145166"/>
                </a:cubicBezTo>
                <a:close/>
              </a:path>
              <a:path w="4131734" h="870980" stroke="0" extrusionOk="0">
                <a:moveTo>
                  <a:pt x="0" y="145166"/>
                </a:moveTo>
                <a:cubicBezTo>
                  <a:pt x="-17688" y="54083"/>
                  <a:pt x="45437" y="7340"/>
                  <a:pt x="145166" y="0"/>
                </a:cubicBezTo>
                <a:cubicBezTo>
                  <a:pt x="417970" y="-56393"/>
                  <a:pt x="470411" y="52781"/>
                  <a:pt x="770766" y="0"/>
                </a:cubicBezTo>
                <a:cubicBezTo>
                  <a:pt x="1071121" y="-52781"/>
                  <a:pt x="1120464" y="55559"/>
                  <a:pt x="1281123" y="0"/>
                </a:cubicBezTo>
                <a:cubicBezTo>
                  <a:pt x="1441782" y="-55559"/>
                  <a:pt x="1588093" y="11896"/>
                  <a:pt x="1753067" y="0"/>
                </a:cubicBezTo>
                <a:cubicBezTo>
                  <a:pt x="1918041" y="-11896"/>
                  <a:pt x="2160754" y="15381"/>
                  <a:pt x="2340253" y="0"/>
                </a:cubicBezTo>
                <a:cubicBezTo>
                  <a:pt x="2519752" y="-15381"/>
                  <a:pt x="2718015" y="28403"/>
                  <a:pt x="2850611" y="0"/>
                </a:cubicBezTo>
                <a:cubicBezTo>
                  <a:pt x="2983207" y="-28403"/>
                  <a:pt x="3165961" y="44489"/>
                  <a:pt x="3476210" y="0"/>
                </a:cubicBezTo>
                <a:cubicBezTo>
                  <a:pt x="3786459" y="-44489"/>
                  <a:pt x="3804279" y="4011"/>
                  <a:pt x="3986568" y="0"/>
                </a:cubicBezTo>
                <a:cubicBezTo>
                  <a:pt x="4059109" y="12626"/>
                  <a:pt x="4117316" y="48270"/>
                  <a:pt x="4131734" y="145166"/>
                </a:cubicBezTo>
                <a:cubicBezTo>
                  <a:pt x="4155842" y="261728"/>
                  <a:pt x="4089008" y="475995"/>
                  <a:pt x="4131734" y="725814"/>
                </a:cubicBezTo>
                <a:cubicBezTo>
                  <a:pt x="4137934" y="815216"/>
                  <a:pt x="4067419" y="877999"/>
                  <a:pt x="3986568" y="870980"/>
                </a:cubicBezTo>
                <a:cubicBezTo>
                  <a:pt x="3898984" y="871051"/>
                  <a:pt x="3649678" y="867952"/>
                  <a:pt x="3553038" y="870980"/>
                </a:cubicBezTo>
                <a:cubicBezTo>
                  <a:pt x="3456398" y="874008"/>
                  <a:pt x="3194979" y="866988"/>
                  <a:pt x="2927439" y="870980"/>
                </a:cubicBezTo>
                <a:cubicBezTo>
                  <a:pt x="2659899" y="874972"/>
                  <a:pt x="2639650" y="821733"/>
                  <a:pt x="2455495" y="870980"/>
                </a:cubicBezTo>
                <a:cubicBezTo>
                  <a:pt x="2271340" y="920227"/>
                  <a:pt x="2072979" y="868128"/>
                  <a:pt x="1906723" y="870980"/>
                </a:cubicBezTo>
                <a:cubicBezTo>
                  <a:pt x="1740467" y="873832"/>
                  <a:pt x="1525218" y="816084"/>
                  <a:pt x="1281123" y="870980"/>
                </a:cubicBezTo>
                <a:cubicBezTo>
                  <a:pt x="1037028" y="925876"/>
                  <a:pt x="898982" y="858487"/>
                  <a:pt x="732352" y="870980"/>
                </a:cubicBezTo>
                <a:cubicBezTo>
                  <a:pt x="565722" y="883473"/>
                  <a:pt x="369421" y="820585"/>
                  <a:pt x="145166" y="870980"/>
                </a:cubicBezTo>
                <a:cubicBezTo>
                  <a:pt x="44975" y="871804"/>
                  <a:pt x="2336" y="801776"/>
                  <a:pt x="0" y="725814"/>
                </a:cubicBezTo>
                <a:cubicBezTo>
                  <a:pt x="-27876" y="490095"/>
                  <a:pt x="65273" y="368799"/>
                  <a:pt x="0" y="14516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38100">
            <a:solidFill>
              <a:srgbClr val="0668A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chemeClr val="tx1"/>
                </a:solidFill>
              </a:rPr>
              <a:t>MODEL 0 VS MODEL 1</a:t>
            </a: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11148E7F-0075-BF7F-CDE0-D3FC6F5A080B}"/>
              </a:ext>
            </a:extLst>
          </p:cNvPr>
          <p:cNvSpPr/>
          <p:nvPr/>
        </p:nvSpPr>
        <p:spPr>
          <a:xfrm>
            <a:off x="9646137" y="5450579"/>
            <a:ext cx="2545863" cy="1372251"/>
          </a:xfrm>
          <a:custGeom>
            <a:avLst/>
            <a:gdLst>
              <a:gd name="connsiteX0" fmla="*/ 0 w 2545863"/>
              <a:gd name="connsiteY0" fmla="*/ 228713 h 1372251"/>
              <a:gd name="connsiteX1" fmla="*/ 228713 w 2545863"/>
              <a:gd name="connsiteY1" fmla="*/ 0 h 1372251"/>
              <a:gd name="connsiteX2" fmla="*/ 709054 w 2545863"/>
              <a:gd name="connsiteY2" fmla="*/ 0 h 1372251"/>
              <a:gd name="connsiteX3" fmla="*/ 1231163 w 2545863"/>
              <a:gd name="connsiteY3" fmla="*/ 0 h 1372251"/>
              <a:gd name="connsiteX4" fmla="*/ 1711503 w 2545863"/>
              <a:gd name="connsiteY4" fmla="*/ 0 h 1372251"/>
              <a:gd name="connsiteX5" fmla="*/ 2317150 w 2545863"/>
              <a:gd name="connsiteY5" fmla="*/ 0 h 1372251"/>
              <a:gd name="connsiteX6" fmla="*/ 2545863 w 2545863"/>
              <a:gd name="connsiteY6" fmla="*/ 228713 h 1372251"/>
              <a:gd name="connsiteX7" fmla="*/ 2545863 w 2545863"/>
              <a:gd name="connsiteY7" fmla="*/ 686126 h 1372251"/>
              <a:gd name="connsiteX8" fmla="*/ 2545863 w 2545863"/>
              <a:gd name="connsiteY8" fmla="*/ 1143538 h 1372251"/>
              <a:gd name="connsiteX9" fmla="*/ 2317150 w 2545863"/>
              <a:gd name="connsiteY9" fmla="*/ 1372251 h 1372251"/>
              <a:gd name="connsiteX10" fmla="*/ 1815925 w 2545863"/>
              <a:gd name="connsiteY10" fmla="*/ 1372251 h 1372251"/>
              <a:gd name="connsiteX11" fmla="*/ 1356469 w 2545863"/>
              <a:gd name="connsiteY11" fmla="*/ 1372251 h 1372251"/>
              <a:gd name="connsiteX12" fmla="*/ 813475 w 2545863"/>
              <a:gd name="connsiteY12" fmla="*/ 1372251 h 1372251"/>
              <a:gd name="connsiteX13" fmla="*/ 228713 w 2545863"/>
              <a:gd name="connsiteY13" fmla="*/ 1372251 h 1372251"/>
              <a:gd name="connsiteX14" fmla="*/ 0 w 2545863"/>
              <a:gd name="connsiteY14" fmla="*/ 1143538 h 1372251"/>
              <a:gd name="connsiteX15" fmla="*/ 0 w 2545863"/>
              <a:gd name="connsiteY15" fmla="*/ 667829 h 1372251"/>
              <a:gd name="connsiteX16" fmla="*/ 0 w 2545863"/>
              <a:gd name="connsiteY16" fmla="*/ 228713 h 1372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45863" h="1372251" fill="none" extrusionOk="0">
                <a:moveTo>
                  <a:pt x="0" y="228713"/>
                </a:moveTo>
                <a:cubicBezTo>
                  <a:pt x="-8867" y="118253"/>
                  <a:pt x="122439" y="14892"/>
                  <a:pt x="228713" y="0"/>
                </a:cubicBezTo>
                <a:cubicBezTo>
                  <a:pt x="360457" y="-52832"/>
                  <a:pt x="586460" y="13469"/>
                  <a:pt x="709054" y="0"/>
                </a:cubicBezTo>
                <a:cubicBezTo>
                  <a:pt x="831648" y="-13469"/>
                  <a:pt x="971896" y="2837"/>
                  <a:pt x="1231163" y="0"/>
                </a:cubicBezTo>
                <a:cubicBezTo>
                  <a:pt x="1490430" y="-2837"/>
                  <a:pt x="1582604" y="40622"/>
                  <a:pt x="1711503" y="0"/>
                </a:cubicBezTo>
                <a:cubicBezTo>
                  <a:pt x="1840402" y="-40622"/>
                  <a:pt x="2111805" y="51213"/>
                  <a:pt x="2317150" y="0"/>
                </a:cubicBezTo>
                <a:cubicBezTo>
                  <a:pt x="2428220" y="-863"/>
                  <a:pt x="2567225" y="120789"/>
                  <a:pt x="2545863" y="228713"/>
                </a:cubicBezTo>
                <a:cubicBezTo>
                  <a:pt x="2574996" y="451749"/>
                  <a:pt x="2542868" y="499295"/>
                  <a:pt x="2545863" y="686126"/>
                </a:cubicBezTo>
                <a:cubicBezTo>
                  <a:pt x="2548858" y="872957"/>
                  <a:pt x="2522642" y="962056"/>
                  <a:pt x="2545863" y="1143538"/>
                </a:cubicBezTo>
                <a:cubicBezTo>
                  <a:pt x="2544221" y="1235775"/>
                  <a:pt x="2451057" y="1377034"/>
                  <a:pt x="2317150" y="1372251"/>
                </a:cubicBezTo>
                <a:cubicBezTo>
                  <a:pt x="2128833" y="1415837"/>
                  <a:pt x="2013625" y="1320618"/>
                  <a:pt x="1815925" y="1372251"/>
                </a:cubicBezTo>
                <a:cubicBezTo>
                  <a:pt x="1618226" y="1423884"/>
                  <a:pt x="1512648" y="1340883"/>
                  <a:pt x="1356469" y="1372251"/>
                </a:cubicBezTo>
                <a:cubicBezTo>
                  <a:pt x="1200290" y="1403619"/>
                  <a:pt x="975412" y="1331928"/>
                  <a:pt x="813475" y="1372251"/>
                </a:cubicBezTo>
                <a:cubicBezTo>
                  <a:pt x="651538" y="1412574"/>
                  <a:pt x="437649" y="1362209"/>
                  <a:pt x="228713" y="1372251"/>
                </a:cubicBezTo>
                <a:cubicBezTo>
                  <a:pt x="72887" y="1388799"/>
                  <a:pt x="2220" y="1275867"/>
                  <a:pt x="0" y="1143538"/>
                </a:cubicBezTo>
                <a:cubicBezTo>
                  <a:pt x="-52059" y="1024653"/>
                  <a:pt x="39048" y="826676"/>
                  <a:pt x="0" y="667829"/>
                </a:cubicBezTo>
                <a:cubicBezTo>
                  <a:pt x="-39048" y="508982"/>
                  <a:pt x="37029" y="373158"/>
                  <a:pt x="0" y="228713"/>
                </a:cubicBezTo>
                <a:close/>
              </a:path>
              <a:path w="2545863" h="1372251" stroke="0" extrusionOk="0">
                <a:moveTo>
                  <a:pt x="0" y="228713"/>
                </a:moveTo>
                <a:cubicBezTo>
                  <a:pt x="-25462" y="86693"/>
                  <a:pt x="90380" y="4511"/>
                  <a:pt x="228713" y="0"/>
                </a:cubicBezTo>
                <a:cubicBezTo>
                  <a:pt x="478969" y="-46312"/>
                  <a:pt x="669638" y="60288"/>
                  <a:pt x="792591" y="0"/>
                </a:cubicBezTo>
                <a:cubicBezTo>
                  <a:pt x="915544" y="-60288"/>
                  <a:pt x="1134000" y="45077"/>
                  <a:pt x="1293816" y="0"/>
                </a:cubicBezTo>
                <a:cubicBezTo>
                  <a:pt x="1453632" y="-45077"/>
                  <a:pt x="1560177" y="19246"/>
                  <a:pt x="1774156" y="0"/>
                </a:cubicBezTo>
                <a:cubicBezTo>
                  <a:pt x="1988135" y="-19246"/>
                  <a:pt x="2055561" y="54944"/>
                  <a:pt x="2317150" y="0"/>
                </a:cubicBezTo>
                <a:cubicBezTo>
                  <a:pt x="2455253" y="-24259"/>
                  <a:pt x="2538717" y="101304"/>
                  <a:pt x="2545863" y="228713"/>
                </a:cubicBezTo>
                <a:cubicBezTo>
                  <a:pt x="2557393" y="376902"/>
                  <a:pt x="2509401" y="547703"/>
                  <a:pt x="2545863" y="686126"/>
                </a:cubicBezTo>
                <a:cubicBezTo>
                  <a:pt x="2582325" y="824549"/>
                  <a:pt x="2544083" y="1022670"/>
                  <a:pt x="2545863" y="1143538"/>
                </a:cubicBezTo>
                <a:cubicBezTo>
                  <a:pt x="2570886" y="1275869"/>
                  <a:pt x="2434322" y="1370772"/>
                  <a:pt x="2317150" y="1372251"/>
                </a:cubicBezTo>
                <a:cubicBezTo>
                  <a:pt x="2062117" y="1406457"/>
                  <a:pt x="1943194" y="1324530"/>
                  <a:pt x="1795041" y="1372251"/>
                </a:cubicBezTo>
                <a:cubicBezTo>
                  <a:pt x="1646888" y="1419972"/>
                  <a:pt x="1435189" y="1328507"/>
                  <a:pt x="1293816" y="1372251"/>
                </a:cubicBezTo>
                <a:cubicBezTo>
                  <a:pt x="1152444" y="1415995"/>
                  <a:pt x="942998" y="1306959"/>
                  <a:pt x="729938" y="1372251"/>
                </a:cubicBezTo>
                <a:cubicBezTo>
                  <a:pt x="516878" y="1437543"/>
                  <a:pt x="459745" y="1345063"/>
                  <a:pt x="228713" y="1372251"/>
                </a:cubicBezTo>
                <a:cubicBezTo>
                  <a:pt x="76599" y="1376488"/>
                  <a:pt x="-26117" y="1251833"/>
                  <a:pt x="0" y="1143538"/>
                </a:cubicBezTo>
                <a:cubicBezTo>
                  <a:pt x="-10086" y="921134"/>
                  <a:pt x="36805" y="844968"/>
                  <a:pt x="0" y="676977"/>
                </a:cubicBezTo>
                <a:cubicBezTo>
                  <a:pt x="-36805" y="508986"/>
                  <a:pt x="13424" y="324528"/>
                  <a:pt x="0" y="228713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38100">
            <a:solidFill>
              <a:srgbClr val="0668A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chemeClr val="tx1"/>
                </a:solidFill>
              </a:rPr>
              <a:t>Standardized</a:t>
            </a:r>
          </a:p>
          <a:p>
            <a:pPr algn="ctr"/>
            <a:r>
              <a:rPr lang="en-US" sz="2800" b="1" i="1" dirty="0">
                <a:solidFill>
                  <a:schemeClr val="tx1"/>
                </a:solidFill>
              </a:rPr>
              <a:t>Effect of X</a:t>
            </a:r>
            <a:r>
              <a:rPr lang="en-US" sz="2800" b="1" i="1" baseline="30000" dirty="0">
                <a:solidFill>
                  <a:schemeClr val="tx1"/>
                </a:solidFill>
              </a:rPr>
              <a:t>1</a:t>
            </a:r>
          </a:p>
          <a:p>
            <a:pPr algn="ctr"/>
            <a:r>
              <a:rPr lang="en-US" sz="3600" b="1" i="1" baseline="30000" dirty="0">
                <a:solidFill>
                  <a:schemeClr val="tx1"/>
                </a:solidFill>
              </a:rPr>
              <a:t>0</a:t>
            </a:r>
            <a:endParaRPr lang="en-US" sz="36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213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1B5F23-A285-193F-3BE4-50B4231E16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1AD2FAF4-8F23-FFDB-5D7C-F998278BF8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247380"/>
            <a:ext cx="10921999" cy="5460999"/>
          </a:xfrm>
          <a:prstGeom prst="rect">
            <a:avLst/>
          </a:prstGeom>
        </p:spPr>
      </p:pic>
      <p:sp>
        <p:nvSpPr>
          <p:cNvPr id="4" name="Rectángulo: esquinas redondeadas 2">
            <a:extLst>
              <a:ext uri="{FF2B5EF4-FFF2-40B4-BE49-F238E27FC236}">
                <a16:creationId xmlns:a16="http://schemas.microsoft.com/office/drawing/2014/main" id="{1B97DFDA-2E95-5C32-417F-A40FC0F65AC7}"/>
              </a:ext>
            </a:extLst>
          </p:cNvPr>
          <p:cNvSpPr/>
          <p:nvPr/>
        </p:nvSpPr>
        <p:spPr>
          <a:xfrm rot="16200000">
            <a:off x="9671851" y="2993539"/>
            <a:ext cx="4131364" cy="642036"/>
          </a:xfrm>
          <a:custGeom>
            <a:avLst/>
            <a:gdLst>
              <a:gd name="connsiteX0" fmla="*/ 0 w 4131364"/>
              <a:gd name="connsiteY0" fmla="*/ 107008 h 642036"/>
              <a:gd name="connsiteX1" fmla="*/ 107008 w 4131364"/>
              <a:gd name="connsiteY1" fmla="*/ 0 h 642036"/>
              <a:gd name="connsiteX2" fmla="*/ 705803 w 4131364"/>
              <a:gd name="connsiteY2" fmla="*/ 0 h 642036"/>
              <a:gd name="connsiteX3" fmla="*/ 1147903 w 4131364"/>
              <a:gd name="connsiteY3" fmla="*/ 0 h 642036"/>
              <a:gd name="connsiteX4" fmla="*/ 1707524 w 4131364"/>
              <a:gd name="connsiteY4" fmla="*/ 0 h 642036"/>
              <a:gd name="connsiteX5" fmla="*/ 2188799 w 4131364"/>
              <a:gd name="connsiteY5" fmla="*/ 0 h 642036"/>
              <a:gd name="connsiteX6" fmla="*/ 2787593 w 4131364"/>
              <a:gd name="connsiteY6" fmla="*/ 0 h 642036"/>
              <a:gd name="connsiteX7" fmla="*/ 3268867 w 4131364"/>
              <a:gd name="connsiteY7" fmla="*/ 0 h 642036"/>
              <a:gd name="connsiteX8" fmla="*/ 4024356 w 4131364"/>
              <a:gd name="connsiteY8" fmla="*/ 0 h 642036"/>
              <a:gd name="connsiteX9" fmla="*/ 4131364 w 4131364"/>
              <a:gd name="connsiteY9" fmla="*/ 107008 h 642036"/>
              <a:gd name="connsiteX10" fmla="*/ 4131364 w 4131364"/>
              <a:gd name="connsiteY10" fmla="*/ 535028 h 642036"/>
              <a:gd name="connsiteX11" fmla="*/ 4024356 w 4131364"/>
              <a:gd name="connsiteY11" fmla="*/ 642036 h 642036"/>
              <a:gd name="connsiteX12" fmla="*/ 3386388 w 4131364"/>
              <a:gd name="connsiteY12" fmla="*/ 642036 h 642036"/>
              <a:gd name="connsiteX13" fmla="*/ 2905114 w 4131364"/>
              <a:gd name="connsiteY13" fmla="*/ 642036 h 642036"/>
              <a:gd name="connsiteX14" fmla="*/ 2463013 w 4131364"/>
              <a:gd name="connsiteY14" fmla="*/ 642036 h 642036"/>
              <a:gd name="connsiteX15" fmla="*/ 1981739 w 4131364"/>
              <a:gd name="connsiteY15" fmla="*/ 642036 h 642036"/>
              <a:gd name="connsiteX16" fmla="*/ 1461291 w 4131364"/>
              <a:gd name="connsiteY16" fmla="*/ 642036 h 642036"/>
              <a:gd name="connsiteX17" fmla="*/ 901670 w 4131364"/>
              <a:gd name="connsiteY17" fmla="*/ 642036 h 642036"/>
              <a:gd name="connsiteX18" fmla="*/ 107008 w 4131364"/>
              <a:gd name="connsiteY18" fmla="*/ 642036 h 642036"/>
              <a:gd name="connsiteX19" fmla="*/ 0 w 4131364"/>
              <a:gd name="connsiteY19" fmla="*/ 535028 h 642036"/>
              <a:gd name="connsiteX20" fmla="*/ 0 w 4131364"/>
              <a:gd name="connsiteY20" fmla="*/ 107008 h 642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131364" h="642036" fill="none" extrusionOk="0">
                <a:moveTo>
                  <a:pt x="0" y="107008"/>
                </a:moveTo>
                <a:cubicBezTo>
                  <a:pt x="3408" y="54656"/>
                  <a:pt x="42447" y="2880"/>
                  <a:pt x="107008" y="0"/>
                </a:cubicBezTo>
                <a:cubicBezTo>
                  <a:pt x="405488" y="-55632"/>
                  <a:pt x="453700" y="25421"/>
                  <a:pt x="705803" y="0"/>
                </a:cubicBezTo>
                <a:cubicBezTo>
                  <a:pt x="957907" y="-25421"/>
                  <a:pt x="1059244" y="37662"/>
                  <a:pt x="1147903" y="0"/>
                </a:cubicBezTo>
                <a:cubicBezTo>
                  <a:pt x="1236562" y="-37662"/>
                  <a:pt x="1442299" y="23114"/>
                  <a:pt x="1707524" y="0"/>
                </a:cubicBezTo>
                <a:cubicBezTo>
                  <a:pt x="1972749" y="-23114"/>
                  <a:pt x="2087457" y="12601"/>
                  <a:pt x="2188799" y="0"/>
                </a:cubicBezTo>
                <a:cubicBezTo>
                  <a:pt x="2290141" y="-12601"/>
                  <a:pt x="2534633" y="16710"/>
                  <a:pt x="2787593" y="0"/>
                </a:cubicBezTo>
                <a:cubicBezTo>
                  <a:pt x="3040553" y="-16710"/>
                  <a:pt x="3050842" y="13267"/>
                  <a:pt x="3268867" y="0"/>
                </a:cubicBezTo>
                <a:cubicBezTo>
                  <a:pt x="3486892" y="-13267"/>
                  <a:pt x="3665532" y="26236"/>
                  <a:pt x="4024356" y="0"/>
                </a:cubicBezTo>
                <a:cubicBezTo>
                  <a:pt x="4072003" y="11592"/>
                  <a:pt x="4130723" y="49281"/>
                  <a:pt x="4131364" y="107008"/>
                </a:cubicBezTo>
                <a:cubicBezTo>
                  <a:pt x="4147053" y="310634"/>
                  <a:pt x="4093052" y="396218"/>
                  <a:pt x="4131364" y="535028"/>
                </a:cubicBezTo>
                <a:cubicBezTo>
                  <a:pt x="4119525" y="600766"/>
                  <a:pt x="4088167" y="654802"/>
                  <a:pt x="4024356" y="642036"/>
                </a:cubicBezTo>
                <a:cubicBezTo>
                  <a:pt x="3835401" y="679373"/>
                  <a:pt x="3695164" y="628960"/>
                  <a:pt x="3386388" y="642036"/>
                </a:cubicBezTo>
                <a:cubicBezTo>
                  <a:pt x="3077612" y="655112"/>
                  <a:pt x="3068138" y="586654"/>
                  <a:pt x="2905114" y="642036"/>
                </a:cubicBezTo>
                <a:cubicBezTo>
                  <a:pt x="2742090" y="697418"/>
                  <a:pt x="2619372" y="597233"/>
                  <a:pt x="2463013" y="642036"/>
                </a:cubicBezTo>
                <a:cubicBezTo>
                  <a:pt x="2306654" y="686839"/>
                  <a:pt x="2112891" y="641084"/>
                  <a:pt x="1981739" y="642036"/>
                </a:cubicBezTo>
                <a:cubicBezTo>
                  <a:pt x="1850587" y="642988"/>
                  <a:pt x="1643090" y="594529"/>
                  <a:pt x="1461291" y="642036"/>
                </a:cubicBezTo>
                <a:cubicBezTo>
                  <a:pt x="1279492" y="689543"/>
                  <a:pt x="1166984" y="636876"/>
                  <a:pt x="901670" y="642036"/>
                </a:cubicBezTo>
                <a:cubicBezTo>
                  <a:pt x="636356" y="647196"/>
                  <a:pt x="494055" y="623337"/>
                  <a:pt x="107008" y="642036"/>
                </a:cubicBezTo>
                <a:cubicBezTo>
                  <a:pt x="48533" y="643641"/>
                  <a:pt x="8184" y="597934"/>
                  <a:pt x="0" y="535028"/>
                </a:cubicBezTo>
                <a:cubicBezTo>
                  <a:pt x="-15965" y="419615"/>
                  <a:pt x="33591" y="263887"/>
                  <a:pt x="0" y="107008"/>
                </a:cubicBezTo>
                <a:close/>
              </a:path>
              <a:path w="4131364" h="642036" stroke="0" extrusionOk="0">
                <a:moveTo>
                  <a:pt x="0" y="107008"/>
                </a:moveTo>
                <a:cubicBezTo>
                  <a:pt x="-9296" y="42175"/>
                  <a:pt x="43184" y="1773"/>
                  <a:pt x="107008" y="0"/>
                </a:cubicBezTo>
                <a:cubicBezTo>
                  <a:pt x="244715" y="-26063"/>
                  <a:pt x="595415" y="8037"/>
                  <a:pt x="744976" y="0"/>
                </a:cubicBezTo>
                <a:cubicBezTo>
                  <a:pt x="894537" y="-8037"/>
                  <a:pt x="1113619" y="8479"/>
                  <a:pt x="1265424" y="0"/>
                </a:cubicBezTo>
                <a:cubicBezTo>
                  <a:pt x="1417229" y="-8479"/>
                  <a:pt x="1511517" y="12866"/>
                  <a:pt x="1746698" y="0"/>
                </a:cubicBezTo>
                <a:cubicBezTo>
                  <a:pt x="1981879" y="-12866"/>
                  <a:pt x="2221185" y="35208"/>
                  <a:pt x="2345493" y="0"/>
                </a:cubicBezTo>
                <a:cubicBezTo>
                  <a:pt x="2469802" y="-35208"/>
                  <a:pt x="2627783" y="20858"/>
                  <a:pt x="2865940" y="0"/>
                </a:cubicBezTo>
                <a:cubicBezTo>
                  <a:pt x="3104097" y="-20858"/>
                  <a:pt x="3210200" y="56358"/>
                  <a:pt x="3503908" y="0"/>
                </a:cubicBezTo>
                <a:cubicBezTo>
                  <a:pt x="3797616" y="-56358"/>
                  <a:pt x="3882138" y="55306"/>
                  <a:pt x="4024356" y="0"/>
                </a:cubicBezTo>
                <a:cubicBezTo>
                  <a:pt x="4078071" y="8907"/>
                  <a:pt x="4127314" y="43212"/>
                  <a:pt x="4131364" y="107008"/>
                </a:cubicBezTo>
                <a:cubicBezTo>
                  <a:pt x="4140373" y="286804"/>
                  <a:pt x="4104115" y="369764"/>
                  <a:pt x="4131364" y="535028"/>
                </a:cubicBezTo>
                <a:cubicBezTo>
                  <a:pt x="4139752" y="606614"/>
                  <a:pt x="4084208" y="649838"/>
                  <a:pt x="4024356" y="642036"/>
                </a:cubicBezTo>
                <a:cubicBezTo>
                  <a:pt x="3871708" y="654802"/>
                  <a:pt x="3696980" y="589260"/>
                  <a:pt x="3582255" y="642036"/>
                </a:cubicBezTo>
                <a:cubicBezTo>
                  <a:pt x="3467530" y="694812"/>
                  <a:pt x="3212661" y="617715"/>
                  <a:pt x="2944287" y="642036"/>
                </a:cubicBezTo>
                <a:cubicBezTo>
                  <a:pt x="2675913" y="666357"/>
                  <a:pt x="2675024" y="641653"/>
                  <a:pt x="2463013" y="642036"/>
                </a:cubicBezTo>
                <a:cubicBezTo>
                  <a:pt x="2251002" y="642419"/>
                  <a:pt x="2119979" y="616548"/>
                  <a:pt x="1903392" y="642036"/>
                </a:cubicBezTo>
                <a:cubicBezTo>
                  <a:pt x="1686805" y="667524"/>
                  <a:pt x="1448712" y="602106"/>
                  <a:pt x="1265424" y="642036"/>
                </a:cubicBezTo>
                <a:cubicBezTo>
                  <a:pt x="1082136" y="681966"/>
                  <a:pt x="880245" y="590343"/>
                  <a:pt x="705803" y="642036"/>
                </a:cubicBezTo>
                <a:cubicBezTo>
                  <a:pt x="531361" y="693729"/>
                  <a:pt x="298249" y="634317"/>
                  <a:pt x="107008" y="642036"/>
                </a:cubicBezTo>
                <a:cubicBezTo>
                  <a:pt x="41256" y="642310"/>
                  <a:pt x="1488" y="591444"/>
                  <a:pt x="0" y="535028"/>
                </a:cubicBezTo>
                <a:cubicBezTo>
                  <a:pt x="-20174" y="390639"/>
                  <a:pt x="32337" y="240584"/>
                  <a:pt x="0" y="107008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38100">
            <a:solidFill>
              <a:srgbClr val="0668A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chemeClr val="tx1"/>
                </a:solidFill>
              </a:rPr>
              <a:t>MODEL 1 VS MODEL 2</a:t>
            </a:r>
          </a:p>
        </p:txBody>
      </p:sp>
      <p:sp>
        <p:nvSpPr>
          <p:cNvPr id="8" name="Rectángulo: esquinas redondeadas 2">
            <a:extLst>
              <a:ext uri="{FF2B5EF4-FFF2-40B4-BE49-F238E27FC236}">
                <a16:creationId xmlns:a16="http://schemas.microsoft.com/office/drawing/2014/main" id="{F81ED995-B08F-064F-877C-A097B3AC07FF}"/>
              </a:ext>
            </a:extLst>
          </p:cNvPr>
          <p:cNvSpPr/>
          <p:nvPr/>
        </p:nvSpPr>
        <p:spPr>
          <a:xfrm>
            <a:off x="9646137" y="5450579"/>
            <a:ext cx="2545863" cy="1372251"/>
          </a:xfrm>
          <a:custGeom>
            <a:avLst/>
            <a:gdLst>
              <a:gd name="connsiteX0" fmla="*/ 0 w 2545863"/>
              <a:gd name="connsiteY0" fmla="*/ 228713 h 1372251"/>
              <a:gd name="connsiteX1" fmla="*/ 228713 w 2545863"/>
              <a:gd name="connsiteY1" fmla="*/ 0 h 1372251"/>
              <a:gd name="connsiteX2" fmla="*/ 709054 w 2545863"/>
              <a:gd name="connsiteY2" fmla="*/ 0 h 1372251"/>
              <a:gd name="connsiteX3" fmla="*/ 1231163 w 2545863"/>
              <a:gd name="connsiteY3" fmla="*/ 0 h 1372251"/>
              <a:gd name="connsiteX4" fmla="*/ 1711503 w 2545863"/>
              <a:gd name="connsiteY4" fmla="*/ 0 h 1372251"/>
              <a:gd name="connsiteX5" fmla="*/ 2317150 w 2545863"/>
              <a:gd name="connsiteY5" fmla="*/ 0 h 1372251"/>
              <a:gd name="connsiteX6" fmla="*/ 2545863 w 2545863"/>
              <a:gd name="connsiteY6" fmla="*/ 228713 h 1372251"/>
              <a:gd name="connsiteX7" fmla="*/ 2545863 w 2545863"/>
              <a:gd name="connsiteY7" fmla="*/ 686126 h 1372251"/>
              <a:gd name="connsiteX8" fmla="*/ 2545863 w 2545863"/>
              <a:gd name="connsiteY8" fmla="*/ 1143538 h 1372251"/>
              <a:gd name="connsiteX9" fmla="*/ 2317150 w 2545863"/>
              <a:gd name="connsiteY9" fmla="*/ 1372251 h 1372251"/>
              <a:gd name="connsiteX10" fmla="*/ 1815925 w 2545863"/>
              <a:gd name="connsiteY10" fmla="*/ 1372251 h 1372251"/>
              <a:gd name="connsiteX11" fmla="*/ 1356469 w 2545863"/>
              <a:gd name="connsiteY11" fmla="*/ 1372251 h 1372251"/>
              <a:gd name="connsiteX12" fmla="*/ 813475 w 2545863"/>
              <a:gd name="connsiteY12" fmla="*/ 1372251 h 1372251"/>
              <a:gd name="connsiteX13" fmla="*/ 228713 w 2545863"/>
              <a:gd name="connsiteY13" fmla="*/ 1372251 h 1372251"/>
              <a:gd name="connsiteX14" fmla="*/ 0 w 2545863"/>
              <a:gd name="connsiteY14" fmla="*/ 1143538 h 1372251"/>
              <a:gd name="connsiteX15" fmla="*/ 0 w 2545863"/>
              <a:gd name="connsiteY15" fmla="*/ 667829 h 1372251"/>
              <a:gd name="connsiteX16" fmla="*/ 0 w 2545863"/>
              <a:gd name="connsiteY16" fmla="*/ 228713 h 1372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45863" h="1372251" fill="none" extrusionOk="0">
                <a:moveTo>
                  <a:pt x="0" y="228713"/>
                </a:moveTo>
                <a:cubicBezTo>
                  <a:pt x="-8867" y="118253"/>
                  <a:pt x="122439" y="14892"/>
                  <a:pt x="228713" y="0"/>
                </a:cubicBezTo>
                <a:cubicBezTo>
                  <a:pt x="360457" y="-52832"/>
                  <a:pt x="586460" y="13469"/>
                  <a:pt x="709054" y="0"/>
                </a:cubicBezTo>
                <a:cubicBezTo>
                  <a:pt x="831648" y="-13469"/>
                  <a:pt x="971896" y="2837"/>
                  <a:pt x="1231163" y="0"/>
                </a:cubicBezTo>
                <a:cubicBezTo>
                  <a:pt x="1490430" y="-2837"/>
                  <a:pt x="1582604" y="40622"/>
                  <a:pt x="1711503" y="0"/>
                </a:cubicBezTo>
                <a:cubicBezTo>
                  <a:pt x="1840402" y="-40622"/>
                  <a:pt x="2111805" y="51213"/>
                  <a:pt x="2317150" y="0"/>
                </a:cubicBezTo>
                <a:cubicBezTo>
                  <a:pt x="2428220" y="-863"/>
                  <a:pt x="2567225" y="120789"/>
                  <a:pt x="2545863" y="228713"/>
                </a:cubicBezTo>
                <a:cubicBezTo>
                  <a:pt x="2574996" y="451749"/>
                  <a:pt x="2542868" y="499295"/>
                  <a:pt x="2545863" y="686126"/>
                </a:cubicBezTo>
                <a:cubicBezTo>
                  <a:pt x="2548858" y="872957"/>
                  <a:pt x="2522642" y="962056"/>
                  <a:pt x="2545863" y="1143538"/>
                </a:cubicBezTo>
                <a:cubicBezTo>
                  <a:pt x="2544221" y="1235775"/>
                  <a:pt x="2451057" y="1377034"/>
                  <a:pt x="2317150" y="1372251"/>
                </a:cubicBezTo>
                <a:cubicBezTo>
                  <a:pt x="2128833" y="1415837"/>
                  <a:pt x="2013625" y="1320618"/>
                  <a:pt x="1815925" y="1372251"/>
                </a:cubicBezTo>
                <a:cubicBezTo>
                  <a:pt x="1618226" y="1423884"/>
                  <a:pt x="1512648" y="1340883"/>
                  <a:pt x="1356469" y="1372251"/>
                </a:cubicBezTo>
                <a:cubicBezTo>
                  <a:pt x="1200290" y="1403619"/>
                  <a:pt x="975412" y="1331928"/>
                  <a:pt x="813475" y="1372251"/>
                </a:cubicBezTo>
                <a:cubicBezTo>
                  <a:pt x="651538" y="1412574"/>
                  <a:pt x="437649" y="1362209"/>
                  <a:pt x="228713" y="1372251"/>
                </a:cubicBezTo>
                <a:cubicBezTo>
                  <a:pt x="72887" y="1388799"/>
                  <a:pt x="2220" y="1275867"/>
                  <a:pt x="0" y="1143538"/>
                </a:cubicBezTo>
                <a:cubicBezTo>
                  <a:pt x="-52059" y="1024653"/>
                  <a:pt x="39048" y="826676"/>
                  <a:pt x="0" y="667829"/>
                </a:cubicBezTo>
                <a:cubicBezTo>
                  <a:pt x="-39048" y="508982"/>
                  <a:pt x="37029" y="373158"/>
                  <a:pt x="0" y="228713"/>
                </a:cubicBezTo>
                <a:close/>
              </a:path>
              <a:path w="2545863" h="1372251" stroke="0" extrusionOk="0">
                <a:moveTo>
                  <a:pt x="0" y="228713"/>
                </a:moveTo>
                <a:cubicBezTo>
                  <a:pt x="-25462" y="86693"/>
                  <a:pt x="90380" y="4511"/>
                  <a:pt x="228713" y="0"/>
                </a:cubicBezTo>
                <a:cubicBezTo>
                  <a:pt x="478969" y="-46312"/>
                  <a:pt x="669638" y="60288"/>
                  <a:pt x="792591" y="0"/>
                </a:cubicBezTo>
                <a:cubicBezTo>
                  <a:pt x="915544" y="-60288"/>
                  <a:pt x="1134000" y="45077"/>
                  <a:pt x="1293816" y="0"/>
                </a:cubicBezTo>
                <a:cubicBezTo>
                  <a:pt x="1453632" y="-45077"/>
                  <a:pt x="1560177" y="19246"/>
                  <a:pt x="1774156" y="0"/>
                </a:cubicBezTo>
                <a:cubicBezTo>
                  <a:pt x="1988135" y="-19246"/>
                  <a:pt x="2055561" y="54944"/>
                  <a:pt x="2317150" y="0"/>
                </a:cubicBezTo>
                <a:cubicBezTo>
                  <a:pt x="2455253" y="-24259"/>
                  <a:pt x="2538717" y="101304"/>
                  <a:pt x="2545863" y="228713"/>
                </a:cubicBezTo>
                <a:cubicBezTo>
                  <a:pt x="2557393" y="376902"/>
                  <a:pt x="2509401" y="547703"/>
                  <a:pt x="2545863" y="686126"/>
                </a:cubicBezTo>
                <a:cubicBezTo>
                  <a:pt x="2582325" y="824549"/>
                  <a:pt x="2544083" y="1022670"/>
                  <a:pt x="2545863" y="1143538"/>
                </a:cubicBezTo>
                <a:cubicBezTo>
                  <a:pt x="2570886" y="1275869"/>
                  <a:pt x="2434322" y="1370772"/>
                  <a:pt x="2317150" y="1372251"/>
                </a:cubicBezTo>
                <a:cubicBezTo>
                  <a:pt x="2062117" y="1406457"/>
                  <a:pt x="1943194" y="1324530"/>
                  <a:pt x="1795041" y="1372251"/>
                </a:cubicBezTo>
                <a:cubicBezTo>
                  <a:pt x="1646888" y="1419972"/>
                  <a:pt x="1435189" y="1328507"/>
                  <a:pt x="1293816" y="1372251"/>
                </a:cubicBezTo>
                <a:cubicBezTo>
                  <a:pt x="1152444" y="1415995"/>
                  <a:pt x="942998" y="1306959"/>
                  <a:pt x="729938" y="1372251"/>
                </a:cubicBezTo>
                <a:cubicBezTo>
                  <a:pt x="516878" y="1437543"/>
                  <a:pt x="459745" y="1345063"/>
                  <a:pt x="228713" y="1372251"/>
                </a:cubicBezTo>
                <a:cubicBezTo>
                  <a:pt x="76599" y="1376488"/>
                  <a:pt x="-26117" y="1251833"/>
                  <a:pt x="0" y="1143538"/>
                </a:cubicBezTo>
                <a:cubicBezTo>
                  <a:pt x="-10086" y="921134"/>
                  <a:pt x="36805" y="844968"/>
                  <a:pt x="0" y="676977"/>
                </a:cubicBezTo>
                <a:cubicBezTo>
                  <a:pt x="-36805" y="508986"/>
                  <a:pt x="13424" y="324528"/>
                  <a:pt x="0" y="228713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38100">
            <a:solidFill>
              <a:srgbClr val="0668A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chemeClr val="tx1"/>
                </a:solidFill>
              </a:rPr>
              <a:t>Standardized</a:t>
            </a:r>
          </a:p>
          <a:p>
            <a:pPr algn="ctr"/>
            <a:r>
              <a:rPr lang="en-US" sz="2800" b="1" i="1" dirty="0">
                <a:solidFill>
                  <a:schemeClr val="tx1"/>
                </a:solidFill>
              </a:rPr>
              <a:t>Effect of X</a:t>
            </a:r>
            <a:r>
              <a:rPr lang="en-US" sz="2800" b="1" i="1" baseline="30000" dirty="0">
                <a:solidFill>
                  <a:schemeClr val="tx1"/>
                </a:solidFill>
              </a:rPr>
              <a:t>1</a:t>
            </a:r>
          </a:p>
          <a:p>
            <a:pPr algn="ctr"/>
            <a:r>
              <a:rPr lang="en-US" sz="3600" b="1" i="1" baseline="30000" dirty="0">
                <a:solidFill>
                  <a:schemeClr val="tx1"/>
                </a:solidFill>
              </a:rPr>
              <a:t>0.25</a:t>
            </a:r>
            <a:endParaRPr lang="en-US" sz="36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354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E723DF-7189-B8E6-37FB-0D0BCDBEC2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5F7D1F68-CBA6-64BB-6121-4B221B32BE42}"/>
              </a:ext>
            </a:extLst>
          </p:cNvPr>
          <p:cNvSpPr/>
          <p:nvPr/>
        </p:nvSpPr>
        <p:spPr>
          <a:xfrm rot="16200000">
            <a:off x="-215789" y="3114716"/>
            <a:ext cx="5514210" cy="1624566"/>
          </a:xfrm>
          <a:custGeom>
            <a:avLst/>
            <a:gdLst>
              <a:gd name="connsiteX0" fmla="*/ 0 w 5514210"/>
              <a:gd name="connsiteY0" fmla="*/ 270766 h 1624566"/>
              <a:gd name="connsiteX1" fmla="*/ 270766 w 5514210"/>
              <a:gd name="connsiteY1" fmla="*/ 0 h 1624566"/>
              <a:gd name="connsiteX2" fmla="*/ 773559 w 5514210"/>
              <a:gd name="connsiteY2" fmla="*/ 0 h 1624566"/>
              <a:gd name="connsiteX3" fmla="*/ 1176898 w 5514210"/>
              <a:gd name="connsiteY3" fmla="*/ 0 h 1624566"/>
              <a:gd name="connsiteX4" fmla="*/ 1779145 w 5514210"/>
              <a:gd name="connsiteY4" fmla="*/ 0 h 1624566"/>
              <a:gd name="connsiteX5" fmla="*/ 2232211 w 5514210"/>
              <a:gd name="connsiteY5" fmla="*/ 0 h 1624566"/>
              <a:gd name="connsiteX6" fmla="*/ 2635551 w 5514210"/>
              <a:gd name="connsiteY6" fmla="*/ 0 h 1624566"/>
              <a:gd name="connsiteX7" fmla="*/ 3088617 w 5514210"/>
              <a:gd name="connsiteY7" fmla="*/ 0 h 1624566"/>
              <a:gd name="connsiteX8" fmla="*/ 3690863 w 5514210"/>
              <a:gd name="connsiteY8" fmla="*/ 0 h 1624566"/>
              <a:gd name="connsiteX9" fmla="*/ 4143930 w 5514210"/>
              <a:gd name="connsiteY9" fmla="*/ 0 h 1624566"/>
              <a:gd name="connsiteX10" fmla="*/ 4547269 w 5514210"/>
              <a:gd name="connsiteY10" fmla="*/ 0 h 1624566"/>
              <a:gd name="connsiteX11" fmla="*/ 5243444 w 5514210"/>
              <a:gd name="connsiteY11" fmla="*/ 0 h 1624566"/>
              <a:gd name="connsiteX12" fmla="*/ 5514210 w 5514210"/>
              <a:gd name="connsiteY12" fmla="*/ 270766 h 1624566"/>
              <a:gd name="connsiteX13" fmla="*/ 5514210 w 5514210"/>
              <a:gd name="connsiteY13" fmla="*/ 779792 h 1624566"/>
              <a:gd name="connsiteX14" fmla="*/ 5514210 w 5514210"/>
              <a:gd name="connsiteY14" fmla="*/ 1353800 h 1624566"/>
              <a:gd name="connsiteX15" fmla="*/ 5243444 w 5514210"/>
              <a:gd name="connsiteY15" fmla="*/ 1624566 h 1624566"/>
              <a:gd name="connsiteX16" fmla="*/ 4840105 w 5514210"/>
              <a:gd name="connsiteY16" fmla="*/ 1624566 h 1624566"/>
              <a:gd name="connsiteX17" fmla="*/ 4337312 w 5514210"/>
              <a:gd name="connsiteY17" fmla="*/ 1624566 h 1624566"/>
              <a:gd name="connsiteX18" fmla="*/ 3735065 w 5514210"/>
              <a:gd name="connsiteY18" fmla="*/ 1624566 h 1624566"/>
              <a:gd name="connsiteX19" fmla="*/ 3281999 w 5514210"/>
              <a:gd name="connsiteY19" fmla="*/ 1624566 h 1624566"/>
              <a:gd name="connsiteX20" fmla="*/ 2729479 w 5514210"/>
              <a:gd name="connsiteY20" fmla="*/ 1624566 h 1624566"/>
              <a:gd name="connsiteX21" fmla="*/ 2326140 w 5514210"/>
              <a:gd name="connsiteY21" fmla="*/ 1624566 h 1624566"/>
              <a:gd name="connsiteX22" fmla="*/ 1674166 w 5514210"/>
              <a:gd name="connsiteY22" fmla="*/ 1624566 h 1624566"/>
              <a:gd name="connsiteX23" fmla="*/ 1121646 w 5514210"/>
              <a:gd name="connsiteY23" fmla="*/ 1624566 h 1624566"/>
              <a:gd name="connsiteX24" fmla="*/ 270766 w 5514210"/>
              <a:gd name="connsiteY24" fmla="*/ 1624566 h 1624566"/>
              <a:gd name="connsiteX25" fmla="*/ 0 w 5514210"/>
              <a:gd name="connsiteY25" fmla="*/ 1353800 h 1624566"/>
              <a:gd name="connsiteX26" fmla="*/ 0 w 5514210"/>
              <a:gd name="connsiteY26" fmla="*/ 801453 h 1624566"/>
              <a:gd name="connsiteX27" fmla="*/ 0 w 5514210"/>
              <a:gd name="connsiteY27" fmla="*/ 270766 h 1624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14210" h="1624566" fill="none" extrusionOk="0">
                <a:moveTo>
                  <a:pt x="0" y="270766"/>
                </a:moveTo>
                <a:cubicBezTo>
                  <a:pt x="-1655" y="86893"/>
                  <a:pt x="154837" y="21175"/>
                  <a:pt x="270766" y="0"/>
                </a:cubicBezTo>
                <a:cubicBezTo>
                  <a:pt x="483872" y="-21273"/>
                  <a:pt x="586660" y="7229"/>
                  <a:pt x="773559" y="0"/>
                </a:cubicBezTo>
                <a:cubicBezTo>
                  <a:pt x="960458" y="-7229"/>
                  <a:pt x="1002029" y="1806"/>
                  <a:pt x="1176898" y="0"/>
                </a:cubicBezTo>
                <a:cubicBezTo>
                  <a:pt x="1351767" y="-1806"/>
                  <a:pt x="1629269" y="67591"/>
                  <a:pt x="1779145" y="0"/>
                </a:cubicBezTo>
                <a:cubicBezTo>
                  <a:pt x="1929021" y="-67591"/>
                  <a:pt x="2127274" y="31788"/>
                  <a:pt x="2232211" y="0"/>
                </a:cubicBezTo>
                <a:cubicBezTo>
                  <a:pt x="2337148" y="-31788"/>
                  <a:pt x="2484879" y="44806"/>
                  <a:pt x="2635551" y="0"/>
                </a:cubicBezTo>
                <a:cubicBezTo>
                  <a:pt x="2786223" y="-44806"/>
                  <a:pt x="2889691" y="11978"/>
                  <a:pt x="3088617" y="0"/>
                </a:cubicBezTo>
                <a:cubicBezTo>
                  <a:pt x="3287543" y="-11978"/>
                  <a:pt x="3516018" y="61750"/>
                  <a:pt x="3690863" y="0"/>
                </a:cubicBezTo>
                <a:cubicBezTo>
                  <a:pt x="3865708" y="-61750"/>
                  <a:pt x="3952904" y="41057"/>
                  <a:pt x="4143930" y="0"/>
                </a:cubicBezTo>
                <a:cubicBezTo>
                  <a:pt x="4334956" y="-41057"/>
                  <a:pt x="4375378" y="13003"/>
                  <a:pt x="4547269" y="0"/>
                </a:cubicBezTo>
                <a:cubicBezTo>
                  <a:pt x="4719160" y="-13003"/>
                  <a:pt x="5050021" y="23148"/>
                  <a:pt x="5243444" y="0"/>
                </a:cubicBezTo>
                <a:cubicBezTo>
                  <a:pt x="5398267" y="12912"/>
                  <a:pt x="5529543" y="136394"/>
                  <a:pt x="5514210" y="270766"/>
                </a:cubicBezTo>
                <a:cubicBezTo>
                  <a:pt x="5567440" y="458403"/>
                  <a:pt x="5497351" y="529734"/>
                  <a:pt x="5514210" y="779792"/>
                </a:cubicBezTo>
                <a:cubicBezTo>
                  <a:pt x="5531069" y="1029850"/>
                  <a:pt x="5486156" y="1153668"/>
                  <a:pt x="5514210" y="1353800"/>
                </a:cubicBezTo>
                <a:cubicBezTo>
                  <a:pt x="5503372" y="1483981"/>
                  <a:pt x="5366533" y="1636859"/>
                  <a:pt x="5243444" y="1624566"/>
                </a:cubicBezTo>
                <a:cubicBezTo>
                  <a:pt x="5062684" y="1660923"/>
                  <a:pt x="5038732" y="1590579"/>
                  <a:pt x="4840105" y="1624566"/>
                </a:cubicBezTo>
                <a:cubicBezTo>
                  <a:pt x="4641478" y="1658553"/>
                  <a:pt x="4457918" y="1609291"/>
                  <a:pt x="4337312" y="1624566"/>
                </a:cubicBezTo>
                <a:cubicBezTo>
                  <a:pt x="4216706" y="1639841"/>
                  <a:pt x="3914035" y="1554228"/>
                  <a:pt x="3735065" y="1624566"/>
                </a:cubicBezTo>
                <a:cubicBezTo>
                  <a:pt x="3556095" y="1694904"/>
                  <a:pt x="3461932" y="1619874"/>
                  <a:pt x="3281999" y="1624566"/>
                </a:cubicBezTo>
                <a:cubicBezTo>
                  <a:pt x="3102066" y="1629258"/>
                  <a:pt x="2882551" y="1609153"/>
                  <a:pt x="2729479" y="1624566"/>
                </a:cubicBezTo>
                <a:cubicBezTo>
                  <a:pt x="2576407" y="1639979"/>
                  <a:pt x="2421968" y="1624131"/>
                  <a:pt x="2326140" y="1624566"/>
                </a:cubicBezTo>
                <a:cubicBezTo>
                  <a:pt x="2230312" y="1625001"/>
                  <a:pt x="1851328" y="1576945"/>
                  <a:pt x="1674166" y="1624566"/>
                </a:cubicBezTo>
                <a:cubicBezTo>
                  <a:pt x="1497004" y="1672187"/>
                  <a:pt x="1309581" y="1600090"/>
                  <a:pt x="1121646" y="1624566"/>
                </a:cubicBezTo>
                <a:cubicBezTo>
                  <a:pt x="933711" y="1649042"/>
                  <a:pt x="507981" y="1574380"/>
                  <a:pt x="270766" y="1624566"/>
                </a:cubicBezTo>
                <a:cubicBezTo>
                  <a:pt x="123751" y="1629954"/>
                  <a:pt x="-2327" y="1512859"/>
                  <a:pt x="0" y="1353800"/>
                </a:cubicBezTo>
                <a:cubicBezTo>
                  <a:pt x="-27231" y="1213278"/>
                  <a:pt x="35665" y="1011688"/>
                  <a:pt x="0" y="801453"/>
                </a:cubicBezTo>
                <a:cubicBezTo>
                  <a:pt x="-35665" y="591218"/>
                  <a:pt x="10943" y="457201"/>
                  <a:pt x="0" y="270766"/>
                </a:cubicBezTo>
                <a:close/>
              </a:path>
              <a:path w="5514210" h="1624566" stroke="0" extrusionOk="0">
                <a:moveTo>
                  <a:pt x="0" y="270766"/>
                </a:moveTo>
                <a:cubicBezTo>
                  <a:pt x="-31492" y="101801"/>
                  <a:pt x="107066" y="5315"/>
                  <a:pt x="270766" y="0"/>
                </a:cubicBezTo>
                <a:cubicBezTo>
                  <a:pt x="446577" y="-37019"/>
                  <a:pt x="738086" y="15444"/>
                  <a:pt x="922739" y="0"/>
                </a:cubicBezTo>
                <a:cubicBezTo>
                  <a:pt x="1107392" y="-15444"/>
                  <a:pt x="1203434" y="21858"/>
                  <a:pt x="1425532" y="0"/>
                </a:cubicBezTo>
                <a:cubicBezTo>
                  <a:pt x="1647630" y="-21858"/>
                  <a:pt x="1740033" y="3822"/>
                  <a:pt x="1878599" y="0"/>
                </a:cubicBezTo>
                <a:cubicBezTo>
                  <a:pt x="2017165" y="-3822"/>
                  <a:pt x="2258749" y="2771"/>
                  <a:pt x="2480845" y="0"/>
                </a:cubicBezTo>
                <a:cubicBezTo>
                  <a:pt x="2702941" y="-2771"/>
                  <a:pt x="2806061" y="47499"/>
                  <a:pt x="2983638" y="0"/>
                </a:cubicBezTo>
                <a:cubicBezTo>
                  <a:pt x="3161215" y="-47499"/>
                  <a:pt x="3432027" y="72042"/>
                  <a:pt x="3635611" y="0"/>
                </a:cubicBezTo>
                <a:cubicBezTo>
                  <a:pt x="3839195" y="-72042"/>
                  <a:pt x="3897994" y="22847"/>
                  <a:pt x="4088678" y="0"/>
                </a:cubicBezTo>
                <a:cubicBezTo>
                  <a:pt x="4279362" y="-22847"/>
                  <a:pt x="4482361" y="76586"/>
                  <a:pt x="4740651" y="0"/>
                </a:cubicBezTo>
                <a:cubicBezTo>
                  <a:pt x="4998941" y="-76586"/>
                  <a:pt x="5120072" y="52319"/>
                  <a:pt x="5243444" y="0"/>
                </a:cubicBezTo>
                <a:cubicBezTo>
                  <a:pt x="5381255" y="-671"/>
                  <a:pt x="5524395" y="93297"/>
                  <a:pt x="5514210" y="270766"/>
                </a:cubicBezTo>
                <a:cubicBezTo>
                  <a:pt x="5533894" y="433388"/>
                  <a:pt x="5509551" y="642070"/>
                  <a:pt x="5514210" y="823113"/>
                </a:cubicBezTo>
                <a:cubicBezTo>
                  <a:pt x="5518869" y="1004156"/>
                  <a:pt x="5502571" y="1181462"/>
                  <a:pt x="5514210" y="1353800"/>
                </a:cubicBezTo>
                <a:cubicBezTo>
                  <a:pt x="5542004" y="1468836"/>
                  <a:pt x="5383516" y="1620906"/>
                  <a:pt x="5243444" y="1624566"/>
                </a:cubicBezTo>
                <a:cubicBezTo>
                  <a:pt x="5115253" y="1639090"/>
                  <a:pt x="4801731" y="1570553"/>
                  <a:pt x="4690924" y="1624566"/>
                </a:cubicBezTo>
                <a:cubicBezTo>
                  <a:pt x="4580117" y="1678579"/>
                  <a:pt x="4262808" y="1559846"/>
                  <a:pt x="4038951" y="1624566"/>
                </a:cubicBezTo>
                <a:cubicBezTo>
                  <a:pt x="3815094" y="1689286"/>
                  <a:pt x="3737133" y="1578012"/>
                  <a:pt x="3486431" y="1624566"/>
                </a:cubicBezTo>
                <a:cubicBezTo>
                  <a:pt x="3235729" y="1671120"/>
                  <a:pt x="3180607" y="1616971"/>
                  <a:pt x="3083092" y="1624566"/>
                </a:cubicBezTo>
                <a:cubicBezTo>
                  <a:pt x="2985577" y="1632161"/>
                  <a:pt x="2770851" y="1609181"/>
                  <a:pt x="2630025" y="1624566"/>
                </a:cubicBezTo>
                <a:cubicBezTo>
                  <a:pt x="2489199" y="1639951"/>
                  <a:pt x="2252822" y="1582935"/>
                  <a:pt x="1978052" y="1624566"/>
                </a:cubicBezTo>
                <a:cubicBezTo>
                  <a:pt x="1703282" y="1666197"/>
                  <a:pt x="1663617" y="1568904"/>
                  <a:pt x="1425532" y="1624566"/>
                </a:cubicBezTo>
                <a:cubicBezTo>
                  <a:pt x="1187447" y="1680228"/>
                  <a:pt x="1081011" y="1575353"/>
                  <a:pt x="972466" y="1624566"/>
                </a:cubicBezTo>
                <a:cubicBezTo>
                  <a:pt x="863921" y="1673779"/>
                  <a:pt x="585608" y="1571896"/>
                  <a:pt x="270766" y="1624566"/>
                </a:cubicBezTo>
                <a:cubicBezTo>
                  <a:pt x="78290" y="1622136"/>
                  <a:pt x="22321" y="1522557"/>
                  <a:pt x="0" y="1353800"/>
                </a:cubicBezTo>
                <a:cubicBezTo>
                  <a:pt x="-48850" y="1235049"/>
                  <a:pt x="51654" y="946912"/>
                  <a:pt x="0" y="812283"/>
                </a:cubicBezTo>
                <a:cubicBezTo>
                  <a:pt x="-51654" y="677654"/>
                  <a:pt x="39870" y="408583"/>
                  <a:pt x="0" y="270766"/>
                </a:cubicBezTo>
                <a:close/>
              </a:path>
            </a:pathLst>
          </a:custGeom>
          <a:solidFill>
            <a:srgbClr val="FFCC00"/>
          </a:solidFill>
          <a:ln w="38100">
            <a:solidFill>
              <a:srgbClr val="0668A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i="1" dirty="0">
              <a:solidFill>
                <a:schemeClr val="tx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D097D8F-1BA0-31EF-8360-7BE17A06889F}"/>
              </a:ext>
            </a:extLst>
          </p:cNvPr>
          <p:cNvSpPr txBox="1"/>
          <p:nvPr/>
        </p:nvSpPr>
        <p:spPr>
          <a:xfrm>
            <a:off x="1917290" y="1304365"/>
            <a:ext cx="14363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err="1"/>
              <a:t>Level</a:t>
            </a:r>
            <a:r>
              <a:rPr lang="es-ES" sz="2800" dirty="0"/>
              <a:t> 1</a:t>
            </a:r>
          </a:p>
          <a:p>
            <a:pPr algn="ctr"/>
            <a:r>
              <a:rPr lang="es-ES" sz="2800" dirty="0"/>
              <a:t>Time</a:t>
            </a:r>
          </a:p>
          <a:p>
            <a:pPr algn="ctr"/>
            <a:r>
              <a:rPr lang="es-ES" sz="2800" dirty="0"/>
              <a:t>N1</a:t>
            </a:r>
          </a:p>
        </p:txBody>
      </p:sp>
      <p:sp>
        <p:nvSpPr>
          <p:cNvPr id="5" name="Rectángulo: esquinas redondeadas 2">
            <a:extLst>
              <a:ext uri="{FF2B5EF4-FFF2-40B4-BE49-F238E27FC236}">
                <a16:creationId xmlns:a16="http://schemas.microsoft.com/office/drawing/2014/main" id="{8527DCFE-FB39-01BC-6250-FC4A74786D95}"/>
              </a:ext>
            </a:extLst>
          </p:cNvPr>
          <p:cNvSpPr/>
          <p:nvPr/>
        </p:nvSpPr>
        <p:spPr>
          <a:xfrm>
            <a:off x="2022340" y="3210858"/>
            <a:ext cx="1057836" cy="972104"/>
          </a:xfrm>
          <a:custGeom>
            <a:avLst/>
            <a:gdLst>
              <a:gd name="connsiteX0" fmla="*/ 0 w 1057836"/>
              <a:gd name="connsiteY0" fmla="*/ 162021 h 972104"/>
              <a:gd name="connsiteX1" fmla="*/ 162021 w 1057836"/>
              <a:gd name="connsiteY1" fmla="*/ 0 h 972104"/>
              <a:gd name="connsiteX2" fmla="*/ 536256 w 1057836"/>
              <a:gd name="connsiteY2" fmla="*/ 0 h 972104"/>
              <a:gd name="connsiteX3" fmla="*/ 895815 w 1057836"/>
              <a:gd name="connsiteY3" fmla="*/ 0 h 972104"/>
              <a:gd name="connsiteX4" fmla="*/ 1057836 w 1057836"/>
              <a:gd name="connsiteY4" fmla="*/ 162021 h 972104"/>
              <a:gd name="connsiteX5" fmla="*/ 1057836 w 1057836"/>
              <a:gd name="connsiteY5" fmla="*/ 473091 h 972104"/>
              <a:gd name="connsiteX6" fmla="*/ 1057836 w 1057836"/>
              <a:gd name="connsiteY6" fmla="*/ 810083 h 972104"/>
              <a:gd name="connsiteX7" fmla="*/ 895815 w 1057836"/>
              <a:gd name="connsiteY7" fmla="*/ 972104 h 972104"/>
              <a:gd name="connsiteX8" fmla="*/ 521580 w 1057836"/>
              <a:gd name="connsiteY8" fmla="*/ 972104 h 972104"/>
              <a:gd name="connsiteX9" fmla="*/ 162021 w 1057836"/>
              <a:gd name="connsiteY9" fmla="*/ 972104 h 972104"/>
              <a:gd name="connsiteX10" fmla="*/ 0 w 1057836"/>
              <a:gd name="connsiteY10" fmla="*/ 810083 h 972104"/>
              <a:gd name="connsiteX11" fmla="*/ 0 w 1057836"/>
              <a:gd name="connsiteY11" fmla="*/ 479571 h 972104"/>
              <a:gd name="connsiteX12" fmla="*/ 0 w 1057836"/>
              <a:gd name="connsiteY12" fmla="*/ 162021 h 97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57836" h="972104" fill="none" extrusionOk="0">
                <a:moveTo>
                  <a:pt x="0" y="162021"/>
                </a:moveTo>
                <a:cubicBezTo>
                  <a:pt x="-19347" y="75716"/>
                  <a:pt x="61516" y="-7606"/>
                  <a:pt x="162021" y="0"/>
                </a:cubicBezTo>
                <a:cubicBezTo>
                  <a:pt x="256522" y="-30050"/>
                  <a:pt x="388084" y="25886"/>
                  <a:pt x="536256" y="0"/>
                </a:cubicBezTo>
                <a:cubicBezTo>
                  <a:pt x="684429" y="-25886"/>
                  <a:pt x="758644" y="8152"/>
                  <a:pt x="895815" y="0"/>
                </a:cubicBezTo>
                <a:cubicBezTo>
                  <a:pt x="976147" y="16360"/>
                  <a:pt x="1061895" y="75555"/>
                  <a:pt x="1057836" y="162021"/>
                </a:cubicBezTo>
                <a:cubicBezTo>
                  <a:pt x="1085868" y="308010"/>
                  <a:pt x="1040054" y="332394"/>
                  <a:pt x="1057836" y="473091"/>
                </a:cubicBezTo>
                <a:cubicBezTo>
                  <a:pt x="1075618" y="613788"/>
                  <a:pt x="1020168" y="660721"/>
                  <a:pt x="1057836" y="810083"/>
                </a:cubicBezTo>
                <a:cubicBezTo>
                  <a:pt x="1061921" y="907653"/>
                  <a:pt x="980527" y="974620"/>
                  <a:pt x="895815" y="972104"/>
                </a:cubicBezTo>
                <a:cubicBezTo>
                  <a:pt x="791618" y="986415"/>
                  <a:pt x="654235" y="934199"/>
                  <a:pt x="521580" y="972104"/>
                </a:cubicBezTo>
                <a:cubicBezTo>
                  <a:pt x="388925" y="1010009"/>
                  <a:pt x="267909" y="932259"/>
                  <a:pt x="162021" y="972104"/>
                </a:cubicBezTo>
                <a:cubicBezTo>
                  <a:pt x="69705" y="977792"/>
                  <a:pt x="-11030" y="884930"/>
                  <a:pt x="0" y="810083"/>
                </a:cubicBezTo>
                <a:cubicBezTo>
                  <a:pt x="-12327" y="729106"/>
                  <a:pt x="303" y="609087"/>
                  <a:pt x="0" y="479571"/>
                </a:cubicBezTo>
                <a:cubicBezTo>
                  <a:pt x="-303" y="350055"/>
                  <a:pt x="14408" y="256186"/>
                  <a:pt x="0" y="162021"/>
                </a:cubicBezTo>
                <a:close/>
              </a:path>
              <a:path w="1057836" h="972104" stroke="0" extrusionOk="0">
                <a:moveTo>
                  <a:pt x="0" y="162021"/>
                </a:moveTo>
                <a:cubicBezTo>
                  <a:pt x="-16014" y="62661"/>
                  <a:pt x="62376" y="3814"/>
                  <a:pt x="162021" y="0"/>
                </a:cubicBezTo>
                <a:cubicBezTo>
                  <a:pt x="336012" y="-45514"/>
                  <a:pt x="408817" y="1529"/>
                  <a:pt x="543594" y="0"/>
                </a:cubicBezTo>
                <a:cubicBezTo>
                  <a:pt x="678371" y="-1529"/>
                  <a:pt x="801111" y="21835"/>
                  <a:pt x="895815" y="0"/>
                </a:cubicBezTo>
                <a:cubicBezTo>
                  <a:pt x="970774" y="-7946"/>
                  <a:pt x="1068755" y="77756"/>
                  <a:pt x="1057836" y="162021"/>
                </a:cubicBezTo>
                <a:cubicBezTo>
                  <a:pt x="1060186" y="311202"/>
                  <a:pt x="1037291" y="361607"/>
                  <a:pt x="1057836" y="473091"/>
                </a:cubicBezTo>
                <a:cubicBezTo>
                  <a:pt x="1078381" y="584575"/>
                  <a:pt x="1023956" y="739385"/>
                  <a:pt x="1057836" y="810083"/>
                </a:cubicBezTo>
                <a:cubicBezTo>
                  <a:pt x="1056162" y="883605"/>
                  <a:pt x="974071" y="987705"/>
                  <a:pt x="895815" y="972104"/>
                </a:cubicBezTo>
                <a:cubicBezTo>
                  <a:pt x="819767" y="1004306"/>
                  <a:pt x="630716" y="930857"/>
                  <a:pt x="543594" y="972104"/>
                </a:cubicBezTo>
                <a:cubicBezTo>
                  <a:pt x="456472" y="1013351"/>
                  <a:pt x="275072" y="952881"/>
                  <a:pt x="162021" y="972104"/>
                </a:cubicBezTo>
                <a:cubicBezTo>
                  <a:pt x="79042" y="981784"/>
                  <a:pt x="273" y="902390"/>
                  <a:pt x="0" y="810083"/>
                </a:cubicBezTo>
                <a:cubicBezTo>
                  <a:pt x="-17828" y="687604"/>
                  <a:pt x="30846" y="570523"/>
                  <a:pt x="0" y="505494"/>
                </a:cubicBezTo>
                <a:cubicBezTo>
                  <a:pt x="-30846" y="440465"/>
                  <a:pt x="29175" y="318068"/>
                  <a:pt x="0" y="162021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668A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>
                <a:solidFill>
                  <a:srgbClr val="011893"/>
                </a:solidFill>
              </a:rPr>
              <a:t>0</a:t>
            </a:r>
          </a:p>
        </p:txBody>
      </p:sp>
      <p:sp>
        <p:nvSpPr>
          <p:cNvPr id="6" name="Rectángulo: esquinas redondeadas 2">
            <a:extLst>
              <a:ext uri="{FF2B5EF4-FFF2-40B4-BE49-F238E27FC236}">
                <a16:creationId xmlns:a16="http://schemas.microsoft.com/office/drawing/2014/main" id="{96F7AFD4-3D3A-EECF-C06C-33576BB1F638}"/>
              </a:ext>
            </a:extLst>
          </p:cNvPr>
          <p:cNvSpPr/>
          <p:nvPr/>
        </p:nvSpPr>
        <p:spPr>
          <a:xfrm>
            <a:off x="2011025" y="4279349"/>
            <a:ext cx="1057836" cy="972104"/>
          </a:xfrm>
          <a:custGeom>
            <a:avLst/>
            <a:gdLst>
              <a:gd name="connsiteX0" fmla="*/ 0 w 1057836"/>
              <a:gd name="connsiteY0" fmla="*/ 162021 h 972104"/>
              <a:gd name="connsiteX1" fmla="*/ 162021 w 1057836"/>
              <a:gd name="connsiteY1" fmla="*/ 0 h 972104"/>
              <a:gd name="connsiteX2" fmla="*/ 536256 w 1057836"/>
              <a:gd name="connsiteY2" fmla="*/ 0 h 972104"/>
              <a:gd name="connsiteX3" fmla="*/ 895815 w 1057836"/>
              <a:gd name="connsiteY3" fmla="*/ 0 h 972104"/>
              <a:gd name="connsiteX4" fmla="*/ 1057836 w 1057836"/>
              <a:gd name="connsiteY4" fmla="*/ 162021 h 972104"/>
              <a:gd name="connsiteX5" fmla="*/ 1057836 w 1057836"/>
              <a:gd name="connsiteY5" fmla="*/ 473091 h 972104"/>
              <a:gd name="connsiteX6" fmla="*/ 1057836 w 1057836"/>
              <a:gd name="connsiteY6" fmla="*/ 810083 h 972104"/>
              <a:gd name="connsiteX7" fmla="*/ 895815 w 1057836"/>
              <a:gd name="connsiteY7" fmla="*/ 972104 h 972104"/>
              <a:gd name="connsiteX8" fmla="*/ 521580 w 1057836"/>
              <a:gd name="connsiteY8" fmla="*/ 972104 h 972104"/>
              <a:gd name="connsiteX9" fmla="*/ 162021 w 1057836"/>
              <a:gd name="connsiteY9" fmla="*/ 972104 h 972104"/>
              <a:gd name="connsiteX10" fmla="*/ 0 w 1057836"/>
              <a:gd name="connsiteY10" fmla="*/ 810083 h 972104"/>
              <a:gd name="connsiteX11" fmla="*/ 0 w 1057836"/>
              <a:gd name="connsiteY11" fmla="*/ 479571 h 972104"/>
              <a:gd name="connsiteX12" fmla="*/ 0 w 1057836"/>
              <a:gd name="connsiteY12" fmla="*/ 162021 h 97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57836" h="972104" fill="none" extrusionOk="0">
                <a:moveTo>
                  <a:pt x="0" y="162021"/>
                </a:moveTo>
                <a:cubicBezTo>
                  <a:pt x="-19347" y="75716"/>
                  <a:pt x="61516" y="-7606"/>
                  <a:pt x="162021" y="0"/>
                </a:cubicBezTo>
                <a:cubicBezTo>
                  <a:pt x="256522" y="-30050"/>
                  <a:pt x="388084" y="25886"/>
                  <a:pt x="536256" y="0"/>
                </a:cubicBezTo>
                <a:cubicBezTo>
                  <a:pt x="684429" y="-25886"/>
                  <a:pt x="758644" y="8152"/>
                  <a:pt x="895815" y="0"/>
                </a:cubicBezTo>
                <a:cubicBezTo>
                  <a:pt x="976147" y="16360"/>
                  <a:pt x="1061895" y="75555"/>
                  <a:pt x="1057836" y="162021"/>
                </a:cubicBezTo>
                <a:cubicBezTo>
                  <a:pt x="1085868" y="308010"/>
                  <a:pt x="1040054" y="332394"/>
                  <a:pt x="1057836" y="473091"/>
                </a:cubicBezTo>
                <a:cubicBezTo>
                  <a:pt x="1075618" y="613788"/>
                  <a:pt x="1020168" y="660721"/>
                  <a:pt x="1057836" y="810083"/>
                </a:cubicBezTo>
                <a:cubicBezTo>
                  <a:pt x="1061921" y="907653"/>
                  <a:pt x="980527" y="974620"/>
                  <a:pt x="895815" y="972104"/>
                </a:cubicBezTo>
                <a:cubicBezTo>
                  <a:pt x="791618" y="986415"/>
                  <a:pt x="654235" y="934199"/>
                  <a:pt x="521580" y="972104"/>
                </a:cubicBezTo>
                <a:cubicBezTo>
                  <a:pt x="388925" y="1010009"/>
                  <a:pt x="267909" y="932259"/>
                  <a:pt x="162021" y="972104"/>
                </a:cubicBezTo>
                <a:cubicBezTo>
                  <a:pt x="69705" y="977792"/>
                  <a:pt x="-11030" y="884930"/>
                  <a:pt x="0" y="810083"/>
                </a:cubicBezTo>
                <a:cubicBezTo>
                  <a:pt x="-12327" y="729106"/>
                  <a:pt x="303" y="609087"/>
                  <a:pt x="0" y="479571"/>
                </a:cubicBezTo>
                <a:cubicBezTo>
                  <a:pt x="-303" y="350055"/>
                  <a:pt x="14408" y="256186"/>
                  <a:pt x="0" y="162021"/>
                </a:cubicBezTo>
                <a:close/>
              </a:path>
              <a:path w="1057836" h="972104" stroke="0" extrusionOk="0">
                <a:moveTo>
                  <a:pt x="0" y="162021"/>
                </a:moveTo>
                <a:cubicBezTo>
                  <a:pt x="-16014" y="62661"/>
                  <a:pt x="62376" y="3814"/>
                  <a:pt x="162021" y="0"/>
                </a:cubicBezTo>
                <a:cubicBezTo>
                  <a:pt x="336012" y="-45514"/>
                  <a:pt x="408817" y="1529"/>
                  <a:pt x="543594" y="0"/>
                </a:cubicBezTo>
                <a:cubicBezTo>
                  <a:pt x="678371" y="-1529"/>
                  <a:pt x="801111" y="21835"/>
                  <a:pt x="895815" y="0"/>
                </a:cubicBezTo>
                <a:cubicBezTo>
                  <a:pt x="970774" y="-7946"/>
                  <a:pt x="1068755" y="77756"/>
                  <a:pt x="1057836" y="162021"/>
                </a:cubicBezTo>
                <a:cubicBezTo>
                  <a:pt x="1060186" y="311202"/>
                  <a:pt x="1037291" y="361607"/>
                  <a:pt x="1057836" y="473091"/>
                </a:cubicBezTo>
                <a:cubicBezTo>
                  <a:pt x="1078381" y="584575"/>
                  <a:pt x="1023956" y="739385"/>
                  <a:pt x="1057836" y="810083"/>
                </a:cubicBezTo>
                <a:cubicBezTo>
                  <a:pt x="1056162" y="883605"/>
                  <a:pt x="974071" y="987705"/>
                  <a:pt x="895815" y="972104"/>
                </a:cubicBezTo>
                <a:cubicBezTo>
                  <a:pt x="819767" y="1004306"/>
                  <a:pt x="630716" y="930857"/>
                  <a:pt x="543594" y="972104"/>
                </a:cubicBezTo>
                <a:cubicBezTo>
                  <a:pt x="456472" y="1013351"/>
                  <a:pt x="275072" y="952881"/>
                  <a:pt x="162021" y="972104"/>
                </a:cubicBezTo>
                <a:cubicBezTo>
                  <a:pt x="79042" y="981784"/>
                  <a:pt x="273" y="902390"/>
                  <a:pt x="0" y="810083"/>
                </a:cubicBezTo>
                <a:cubicBezTo>
                  <a:pt x="-17828" y="687604"/>
                  <a:pt x="30846" y="570523"/>
                  <a:pt x="0" y="505494"/>
                </a:cubicBezTo>
                <a:cubicBezTo>
                  <a:pt x="-30846" y="440465"/>
                  <a:pt x="29175" y="318068"/>
                  <a:pt x="0" y="162021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668A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>
                <a:solidFill>
                  <a:srgbClr val="011893"/>
                </a:solidFill>
              </a:rPr>
              <a:t>1</a:t>
            </a:r>
          </a:p>
        </p:txBody>
      </p:sp>
      <p:sp>
        <p:nvSpPr>
          <p:cNvPr id="7" name="Rectángulo: esquinas redondeadas 2">
            <a:extLst>
              <a:ext uri="{FF2B5EF4-FFF2-40B4-BE49-F238E27FC236}">
                <a16:creationId xmlns:a16="http://schemas.microsoft.com/office/drawing/2014/main" id="{1178F4F6-1DD5-9E38-E8A8-B34E80B01B7B}"/>
              </a:ext>
            </a:extLst>
          </p:cNvPr>
          <p:cNvSpPr/>
          <p:nvPr/>
        </p:nvSpPr>
        <p:spPr>
          <a:xfrm rot="16200000">
            <a:off x="1685828" y="3125395"/>
            <a:ext cx="5514210" cy="1624566"/>
          </a:xfrm>
          <a:custGeom>
            <a:avLst/>
            <a:gdLst>
              <a:gd name="connsiteX0" fmla="*/ 0 w 5514210"/>
              <a:gd name="connsiteY0" fmla="*/ 270766 h 1624566"/>
              <a:gd name="connsiteX1" fmla="*/ 270766 w 5514210"/>
              <a:gd name="connsiteY1" fmla="*/ 0 h 1624566"/>
              <a:gd name="connsiteX2" fmla="*/ 773559 w 5514210"/>
              <a:gd name="connsiteY2" fmla="*/ 0 h 1624566"/>
              <a:gd name="connsiteX3" fmla="*/ 1176898 w 5514210"/>
              <a:gd name="connsiteY3" fmla="*/ 0 h 1624566"/>
              <a:gd name="connsiteX4" fmla="*/ 1779145 w 5514210"/>
              <a:gd name="connsiteY4" fmla="*/ 0 h 1624566"/>
              <a:gd name="connsiteX5" fmla="*/ 2232211 w 5514210"/>
              <a:gd name="connsiteY5" fmla="*/ 0 h 1624566"/>
              <a:gd name="connsiteX6" fmla="*/ 2635551 w 5514210"/>
              <a:gd name="connsiteY6" fmla="*/ 0 h 1624566"/>
              <a:gd name="connsiteX7" fmla="*/ 3088617 w 5514210"/>
              <a:gd name="connsiteY7" fmla="*/ 0 h 1624566"/>
              <a:gd name="connsiteX8" fmla="*/ 3690863 w 5514210"/>
              <a:gd name="connsiteY8" fmla="*/ 0 h 1624566"/>
              <a:gd name="connsiteX9" fmla="*/ 4143930 w 5514210"/>
              <a:gd name="connsiteY9" fmla="*/ 0 h 1624566"/>
              <a:gd name="connsiteX10" fmla="*/ 4547269 w 5514210"/>
              <a:gd name="connsiteY10" fmla="*/ 0 h 1624566"/>
              <a:gd name="connsiteX11" fmla="*/ 5243444 w 5514210"/>
              <a:gd name="connsiteY11" fmla="*/ 0 h 1624566"/>
              <a:gd name="connsiteX12" fmla="*/ 5514210 w 5514210"/>
              <a:gd name="connsiteY12" fmla="*/ 270766 h 1624566"/>
              <a:gd name="connsiteX13" fmla="*/ 5514210 w 5514210"/>
              <a:gd name="connsiteY13" fmla="*/ 779792 h 1624566"/>
              <a:gd name="connsiteX14" fmla="*/ 5514210 w 5514210"/>
              <a:gd name="connsiteY14" fmla="*/ 1353800 h 1624566"/>
              <a:gd name="connsiteX15" fmla="*/ 5243444 w 5514210"/>
              <a:gd name="connsiteY15" fmla="*/ 1624566 h 1624566"/>
              <a:gd name="connsiteX16" fmla="*/ 4840105 w 5514210"/>
              <a:gd name="connsiteY16" fmla="*/ 1624566 h 1624566"/>
              <a:gd name="connsiteX17" fmla="*/ 4337312 w 5514210"/>
              <a:gd name="connsiteY17" fmla="*/ 1624566 h 1624566"/>
              <a:gd name="connsiteX18" fmla="*/ 3735065 w 5514210"/>
              <a:gd name="connsiteY18" fmla="*/ 1624566 h 1624566"/>
              <a:gd name="connsiteX19" fmla="*/ 3281999 w 5514210"/>
              <a:gd name="connsiteY19" fmla="*/ 1624566 h 1624566"/>
              <a:gd name="connsiteX20" fmla="*/ 2729479 w 5514210"/>
              <a:gd name="connsiteY20" fmla="*/ 1624566 h 1624566"/>
              <a:gd name="connsiteX21" fmla="*/ 2326140 w 5514210"/>
              <a:gd name="connsiteY21" fmla="*/ 1624566 h 1624566"/>
              <a:gd name="connsiteX22" fmla="*/ 1674166 w 5514210"/>
              <a:gd name="connsiteY22" fmla="*/ 1624566 h 1624566"/>
              <a:gd name="connsiteX23" fmla="*/ 1121646 w 5514210"/>
              <a:gd name="connsiteY23" fmla="*/ 1624566 h 1624566"/>
              <a:gd name="connsiteX24" fmla="*/ 270766 w 5514210"/>
              <a:gd name="connsiteY24" fmla="*/ 1624566 h 1624566"/>
              <a:gd name="connsiteX25" fmla="*/ 0 w 5514210"/>
              <a:gd name="connsiteY25" fmla="*/ 1353800 h 1624566"/>
              <a:gd name="connsiteX26" fmla="*/ 0 w 5514210"/>
              <a:gd name="connsiteY26" fmla="*/ 801453 h 1624566"/>
              <a:gd name="connsiteX27" fmla="*/ 0 w 5514210"/>
              <a:gd name="connsiteY27" fmla="*/ 270766 h 1624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14210" h="1624566" fill="none" extrusionOk="0">
                <a:moveTo>
                  <a:pt x="0" y="270766"/>
                </a:moveTo>
                <a:cubicBezTo>
                  <a:pt x="-1655" y="86893"/>
                  <a:pt x="154837" y="21175"/>
                  <a:pt x="270766" y="0"/>
                </a:cubicBezTo>
                <a:cubicBezTo>
                  <a:pt x="483872" y="-21273"/>
                  <a:pt x="586660" y="7229"/>
                  <a:pt x="773559" y="0"/>
                </a:cubicBezTo>
                <a:cubicBezTo>
                  <a:pt x="960458" y="-7229"/>
                  <a:pt x="1002029" y="1806"/>
                  <a:pt x="1176898" y="0"/>
                </a:cubicBezTo>
                <a:cubicBezTo>
                  <a:pt x="1351767" y="-1806"/>
                  <a:pt x="1629269" y="67591"/>
                  <a:pt x="1779145" y="0"/>
                </a:cubicBezTo>
                <a:cubicBezTo>
                  <a:pt x="1929021" y="-67591"/>
                  <a:pt x="2127274" y="31788"/>
                  <a:pt x="2232211" y="0"/>
                </a:cubicBezTo>
                <a:cubicBezTo>
                  <a:pt x="2337148" y="-31788"/>
                  <a:pt x="2484879" y="44806"/>
                  <a:pt x="2635551" y="0"/>
                </a:cubicBezTo>
                <a:cubicBezTo>
                  <a:pt x="2786223" y="-44806"/>
                  <a:pt x="2889691" y="11978"/>
                  <a:pt x="3088617" y="0"/>
                </a:cubicBezTo>
                <a:cubicBezTo>
                  <a:pt x="3287543" y="-11978"/>
                  <a:pt x="3516018" y="61750"/>
                  <a:pt x="3690863" y="0"/>
                </a:cubicBezTo>
                <a:cubicBezTo>
                  <a:pt x="3865708" y="-61750"/>
                  <a:pt x="3952904" y="41057"/>
                  <a:pt x="4143930" y="0"/>
                </a:cubicBezTo>
                <a:cubicBezTo>
                  <a:pt x="4334956" y="-41057"/>
                  <a:pt x="4375378" y="13003"/>
                  <a:pt x="4547269" y="0"/>
                </a:cubicBezTo>
                <a:cubicBezTo>
                  <a:pt x="4719160" y="-13003"/>
                  <a:pt x="5050021" y="23148"/>
                  <a:pt x="5243444" y="0"/>
                </a:cubicBezTo>
                <a:cubicBezTo>
                  <a:pt x="5398267" y="12912"/>
                  <a:pt x="5529543" y="136394"/>
                  <a:pt x="5514210" y="270766"/>
                </a:cubicBezTo>
                <a:cubicBezTo>
                  <a:pt x="5567440" y="458403"/>
                  <a:pt x="5497351" y="529734"/>
                  <a:pt x="5514210" y="779792"/>
                </a:cubicBezTo>
                <a:cubicBezTo>
                  <a:pt x="5531069" y="1029850"/>
                  <a:pt x="5486156" y="1153668"/>
                  <a:pt x="5514210" y="1353800"/>
                </a:cubicBezTo>
                <a:cubicBezTo>
                  <a:pt x="5503372" y="1483981"/>
                  <a:pt x="5366533" y="1636859"/>
                  <a:pt x="5243444" y="1624566"/>
                </a:cubicBezTo>
                <a:cubicBezTo>
                  <a:pt x="5062684" y="1660923"/>
                  <a:pt x="5038732" y="1590579"/>
                  <a:pt x="4840105" y="1624566"/>
                </a:cubicBezTo>
                <a:cubicBezTo>
                  <a:pt x="4641478" y="1658553"/>
                  <a:pt x="4457918" y="1609291"/>
                  <a:pt x="4337312" y="1624566"/>
                </a:cubicBezTo>
                <a:cubicBezTo>
                  <a:pt x="4216706" y="1639841"/>
                  <a:pt x="3914035" y="1554228"/>
                  <a:pt x="3735065" y="1624566"/>
                </a:cubicBezTo>
                <a:cubicBezTo>
                  <a:pt x="3556095" y="1694904"/>
                  <a:pt x="3461932" y="1619874"/>
                  <a:pt x="3281999" y="1624566"/>
                </a:cubicBezTo>
                <a:cubicBezTo>
                  <a:pt x="3102066" y="1629258"/>
                  <a:pt x="2882551" y="1609153"/>
                  <a:pt x="2729479" y="1624566"/>
                </a:cubicBezTo>
                <a:cubicBezTo>
                  <a:pt x="2576407" y="1639979"/>
                  <a:pt x="2421968" y="1624131"/>
                  <a:pt x="2326140" y="1624566"/>
                </a:cubicBezTo>
                <a:cubicBezTo>
                  <a:pt x="2230312" y="1625001"/>
                  <a:pt x="1851328" y="1576945"/>
                  <a:pt x="1674166" y="1624566"/>
                </a:cubicBezTo>
                <a:cubicBezTo>
                  <a:pt x="1497004" y="1672187"/>
                  <a:pt x="1309581" y="1600090"/>
                  <a:pt x="1121646" y="1624566"/>
                </a:cubicBezTo>
                <a:cubicBezTo>
                  <a:pt x="933711" y="1649042"/>
                  <a:pt x="507981" y="1574380"/>
                  <a:pt x="270766" y="1624566"/>
                </a:cubicBezTo>
                <a:cubicBezTo>
                  <a:pt x="123751" y="1629954"/>
                  <a:pt x="-2327" y="1512859"/>
                  <a:pt x="0" y="1353800"/>
                </a:cubicBezTo>
                <a:cubicBezTo>
                  <a:pt x="-27231" y="1213278"/>
                  <a:pt x="35665" y="1011688"/>
                  <a:pt x="0" y="801453"/>
                </a:cubicBezTo>
                <a:cubicBezTo>
                  <a:pt x="-35665" y="591218"/>
                  <a:pt x="10943" y="457201"/>
                  <a:pt x="0" y="270766"/>
                </a:cubicBezTo>
                <a:close/>
              </a:path>
              <a:path w="5514210" h="1624566" stroke="0" extrusionOk="0">
                <a:moveTo>
                  <a:pt x="0" y="270766"/>
                </a:moveTo>
                <a:cubicBezTo>
                  <a:pt x="-31492" y="101801"/>
                  <a:pt x="107066" y="5315"/>
                  <a:pt x="270766" y="0"/>
                </a:cubicBezTo>
                <a:cubicBezTo>
                  <a:pt x="446577" y="-37019"/>
                  <a:pt x="738086" y="15444"/>
                  <a:pt x="922739" y="0"/>
                </a:cubicBezTo>
                <a:cubicBezTo>
                  <a:pt x="1107392" y="-15444"/>
                  <a:pt x="1203434" y="21858"/>
                  <a:pt x="1425532" y="0"/>
                </a:cubicBezTo>
                <a:cubicBezTo>
                  <a:pt x="1647630" y="-21858"/>
                  <a:pt x="1740033" y="3822"/>
                  <a:pt x="1878599" y="0"/>
                </a:cubicBezTo>
                <a:cubicBezTo>
                  <a:pt x="2017165" y="-3822"/>
                  <a:pt x="2258749" y="2771"/>
                  <a:pt x="2480845" y="0"/>
                </a:cubicBezTo>
                <a:cubicBezTo>
                  <a:pt x="2702941" y="-2771"/>
                  <a:pt x="2806061" y="47499"/>
                  <a:pt x="2983638" y="0"/>
                </a:cubicBezTo>
                <a:cubicBezTo>
                  <a:pt x="3161215" y="-47499"/>
                  <a:pt x="3432027" y="72042"/>
                  <a:pt x="3635611" y="0"/>
                </a:cubicBezTo>
                <a:cubicBezTo>
                  <a:pt x="3839195" y="-72042"/>
                  <a:pt x="3897994" y="22847"/>
                  <a:pt x="4088678" y="0"/>
                </a:cubicBezTo>
                <a:cubicBezTo>
                  <a:pt x="4279362" y="-22847"/>
                  <a:pt x="4482361" y="76586"/>
                  <a:pt x="4740651" y="0"/>
                </a:cubicBezTo>
                <a:cubicBezTo>
                  <a:pt x="4998941" y="-76586"/>
                  <a:pt x="5120072" y="52319"/>
                  <a:pt x="5243444" y="0"/>
                </a:cubicBezTo>
                <a:cubicBezTo>
                  <a:pt x="5381255" y="-671"/>
                  <a:pt x="5524395" y="93297"/>
                  <a:pt x="5514210" y="270766"/>
                </a:cubicBezTo>
                <a:cubicBezTo>
                  <a:pt x="5533894" y="433388"/>
                  <a:pt x="5509551" y="642070"/>
                  <a:pt x="5514210" y="823113"/>
                </a:cubicBezTo>
                <a:cubicBezTo>
                  <a:pt x="5518869" y="1004156"/>
                  <a:pt x="5502571" y="1181462"/>
                  <a:pt x="5514210" y="1353800"/>
                </a:cubicBezTo>
                <a:cubicBezTo>
                  <a:pt x="5542004" y="1468836"/>
                  <a:pt x="5383516" y="1620906"/>
                  <a:pt x="5243444" y="1624566"/>
                </a:cubicBezTo>
                <a:cubicBezTo>
                  <a:pt x="5115253" y="1639090"/>
                  <a:pt x="4801731" y="1570553"/>
                  <a:pt x="4690924" y="1624566"/>
                </a:cubicBezTo>
                <a:cubicBezTo>
                  <a:pt x="4580117" y="1678579"/>
                  <a:pt x="4262808" y="1559846"/>
                  <a:pt x="4038951" y="1624566"/>
                </a:cubicBezTo>
                <a:cubicBezTo>
                  <a:pt x="3815094" y="1689286"/>
                  <a:pt x="3737133" y="1578012"/>
                  <a:pt x="3486431" y="1624566"/>
                </a:cubicBezTo>
                <a:cubicBezTo>
                  <a:pt x="3235729" y="1671120"/>
                  <a:pt x="3180607" y="1616971"/>
                  <a:pt x="3083092" y="1624566"/>
                </a:cubicBezTo>
                <a:cubicBezTo>
                  <a:pt x="2985577" y="1632161"/>
                  <a:pt x="2770851" y="1609181"/>
                  <a:pt x="2630025" y="1624566"/>
                </a:cubicBezTo>
                <a:cubicBezTo>
                  <a:pt x="2489199" y="1639951"/>
                  <a:pt x="2252822" y="1582935"/>
                  <a:pt x="1978052" y="1624566"/>
                </a:cubicBezTo>
                <a:cubicBezTo>
                  <a:pt x="1703282" y="1666197"/>
                  <a:pt x="1663617" y="1568904"/>
                  <a:pt x="1425532" y="1624566"/>
                </a:cubicBezTo>
                <a:cubicBezTo>
                  <a:pt x="1187447" y="1680228"/>
                  <a:pt x="1081011" y="1575353"/>
                  <a:pt x="972466" y="1624566"/>
                </a:cubicBezTo>
                <a:cubicBezTo>
                  <a:pt x="863921" y="1673779"/>
                  <a:pt x="585608" y="1571896"/>
                  <a:pt x="270766" y="1624566"/>
                </a:cubicBezTo>
                <a:cubicBezTo>
                  <a:pt x="78290" y="1622136"/>
                  <a:pt x="22321" y="1522557"/>
                  <a:pt x="0" y="1353800"/>
                </a:cubicBezTo>
                <a:cubicBezTo>
                  <a:pt x="-48850" y="1235049"/>
                  <a:pt x="51654" y="946912"/>
                  <a:pt x="0" y="812283"/>
                </a:cubicBezTo>
                <a:cubicBezTo>
                  <a:pt x="-51654" y="677654"/>
                  <a:pt x="39870" y="408583"/>
                  <a:pt x="0" y="270766"/>
                </a:cubicBezTo>
                <a:close/>
              </a:path>
            </a:pathLst>
          </a:custGeom>
          <a:solidFill>
            <a:srgbClr val="FFCC00"/>
          </a:solidFill>
          <a:ln w="38100">
            <a:solidFill>
              <a:srgbClr val="0668A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i="1" dirty="0">
              <a:solidFill>
                <a:schemeClr val="tx1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D0F0624-B20B-5B6E-5351-09BF489815BC}"/>
              </a:ext>
            </a:extLst>
          </p:cNvPr>
          <p:cNvSpPr txBox="1"/>
          <p:nvPr/>
        </p:nvSpPr>
        <p:spPr>
          <a:xfrm>
            <a:off x="3835164" y="1304365"/>
            <a:ext cx="14363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err="1"/>
              <a:t>Level</a:t>
            </a:r>
            <a:r>
              <a:rPr lang="es-ES" sz="2800" dirty="0"/>
              <a:t> 2</a:t>
            </a:r>
          </a:p>
          <a:p>
            <a:pPr algn="ctr"/>
            <a:r>
              <a:rPr lang="es-ES" sz="2800" dirty="0" err="1"/>
              <a:t>Persons</a:t>
            </a:r>
            <a:endParaRPr lang="es-ES" sz="2800" dirty="0"/>
          </a:p>
          <a:p>
            <a:pPr algn="ctr"/>
            <a:r>
              <a:rPr lang="es-ES" sz="2800" dirty="0"/>
              <a:t>N2</a:t>
            </a:r>
          </a:p>
        </p:txBody>
      </p:sp>
      <p:sp>
        <p:nvSpPr>
          <p:cNvPr id="9" name="Rectángulo: esquinas redondeadas 2">
            <a:extLst>
              <a:ext uri="{FF2B5EF4-FFF2-40B4-BE49-F238E27FC236}">
                <a16:creationId xmlns:a16="http://schemas.microsoft.com/office/drawing/2014/main" id="{DAE65CA2-F42C-0489-418B-137672ACA70D}"/>
              </a:ext>
            </a:extLst>
          </p:cNvPr>
          <p:cNvSpPr/>
          <p:nvPr/>
        </p:nvSpPr>
        <p:spPr>
          <a:xfrm>
            <a:off x="3843703" y="3655721"/>
            <a:ext cx="1137826" cy="972104"/>
          </a:xfrm>
          <a:custGeom>
            <a:avLst/>
            <a:gdLst>
              <a:gd name="connsiteX0" fmla="*/ 0 w 1137826"/>
              <a:gd name="connsiteY0" fmla="*/ 162021 h 972104"/>
              <a:gd name="connsiteX1" fmla="*/ 162021 w 1137826"/>
              <a:gd name="connsiteY1" fmla="*/ 0 h 972104"/>
              <a:gd name="connsiteX2" fmla="*/ 577051 w 1137826"/>
              <a:gd name="connsiteY2" fmla="*/ 0 h 972104"/>
              <a:gd name="connsiteX3" fmla="*/ 975805 w 1137826"/>
              <a:gd name="connsiteY3" fmla="*/ 0 h 972104"/>
              <a:gd name="connsiteX4" fmla="*/ 1137826 w 1137826"/>
              <a:gd name="connsiteY4" fmla="*/ 162021 h 972104"/>
              <a:gd name="connsiteX5" fmla="*/ 1137826 w 1137826"/>
              <a:gd name="connsiteY5" fmla="*/ 473091 h 972104"/>
              <a:gd name="connsiteX6" fmla="*/ 1137826 w 1137826"/>
              <a:gd name="connsiteY6" fmla="*/ 810083 h 972104"/>
              <a:gd name="connsiteX7" fmla="*/ 975805 w 1137826"/>
              <a:gd name="connsiteY7" fmla="*/ 972104 h 972104"/>
              <a:gd name="connsiteX8" fmla="*/ 560775 w 1137826"/>
              <a:gd name="connsiteY8" fmla="*/ 972104 h 972104"/>
              <a:gd name="connsiteX9" fmla="*/ 162021 w 1137826"/>
              <a:gd name="connsiteY9" fmla="*/ 972104 h 972104"/>
              <a:gd name="connsiteX10" fmla="*/ 0 w 1137826"/>
              <a:gd name="connsiteY10" fmla="*/ 810083 h 972104"/>
              <a:gd name="connsiteX11" fmla="*/ 0 w 1137826"/>
              <a:gd name="connsiteY11" fmla="*/ 479571 h 972104"/>
              <a:gd name="connsiteX12" fmla="*/ 0 w 1137826"/>
              <a:gd name="connsiteY12" fmla="*/ 162021 h 97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37826" h="972104" fill="none" extrusionOk="0">
                <a:moveTo>
                  <a:pt x="0" y="162021"/>
                </a:moveTo>
                <a:cubicBezTo>
                  <a:pt x="-19347" y="75716"/>
                  <a:pt x="61516" y="-7606"/>
                  <a:pt x="162021" y="0"/>
                </a:cubicBezTo>
                <a:cubicBezTo>
                  <a:pt x="253500" y="-27037"/>
                  <a:pt x="396426" y="16334"/>
                  <a:pt x="577051" y="0"/>
                </a:cubicBezTo>
                <a:cubicBezTo>
                  <a:pt x="757676" y="-16334"/>
                  <a:pt x="838497" y="6869"/>
                  <a:pt x="975805" y="0"/>
                </a:cubicBezTo>
                <a:cubicBezTo>
                  <a:pt x="1056137" y="16360"/>
                  <a:pt x="1141885" y="75555"/>
                  <a:pt x="1137826" y="162021"/>
                </a:cubicBezTo>
                <a:cubicBezTo>
                  <a:pt x="1165858" y="308010"/>
                  <a:pt x="1120044" y="332394"/>
                  <a:pt x="1137826" y="473091"/>
                </a:cubicBezTo>
                <a:cubicBezTo>
                  <a:pt x="1155608" y="613788"/>
                  <a:pt x="1100158" y="660721"/>
                  <a:pt x="1137826" y="810083"/>
                </a:cubicBezTo>
                <a:cubicBezTo>
                  <a:pt x="1141911" y="907653"/>
                  <a:pt x="1060517" y="974620"/>
                  <a:pt x="975805" y="972104"/>
                </a:cubicBezTo>
                <a:cubicBezTo>
                  <a:pt x="787905" y="989942"/>
                  <a:pt x="762693" y="948028"/>
                  <a:pt x="560775" y="972104"/>
                </a:cubicBezTo>
                <a:cubicBezTo>
                  <a:pt x="358857" y="996180"/>
                  <a:pt x="342568" y="959535"/>
                  <a:pt x="162021" y="972104"/>
                </a:cubicBezTo>
                <a:cubicBezTo>
                  <a:pt x="69705" y="977792"/>
                  <a:pt x="-11030" y="884930"/>
                  <a:pt x="0" y="810083"/>
                </a:cubicBezTo>
                <a:cubicBezTo>
                  <a:pt x="-12327" y="729106"/>
                  <a:pt x="303" y="609087"/>
                  <a:pt x="0" y="479571"/>
                </a:cubicBezTo>
                <a:cubicBezTo>
                  <a:pt x="-303" y="350055"/>
                  <a:pt x="14408" y="256186"/>
                  <a:pt x="0" y="162021"/>
                </a:cubicBezTo>
                <a:close/>
              </a:path>
              <a:path w="1137826" h="972104" stroke="0" extrusionOk="0">
                <a:moveTo>
                  <a:pt x="0" y="162021"/>
                </a:moveTo>
                <a:cubicBezTo>
                  <a:pt x="-16014" y="62661"/>
                  <a:pt x="62376" y="3814"/>
                  <a:pt x="162021" y="0"/>
                </a:cubicBezTo>
                <a:cubicBezTo>
                  <a:pt x="318061" y="-13062"/>
                  <a:pt x="394157" y="14120"/>
                  <a:pt x="585189" y="0"/>
                </a:cubicBezTo>
                <a:cubicBezTo>
                  <a:pt x="776221" y="-14120"/>
                  <a:pt x="868292" y="31905"/>
                  <a:pt x="975805" y="0"/>
                </a:cubicBezTo>
                <a:cubicBezTo>
                  <a:pt x="1050764" y="-7946"/>
                  <a:pt x="1148745" y="77756"/>
                  <a:pt x="1137826" y="162021"/>
                </a:cubicBezTo>
                <a:cubicBezTo>
                  <a:pt x="1140176" y="311202"/>
                  <a:pt x="1117281" y="361607"/>
                  <a:pt x="1137826" y="473091"/>
                </a:cubicBezTo>
                <a:cubicBezTo>
                  <a:pt x="1158371" y="584575"/>
                  <a:pt x="1103946" y="739385"/>
                  <a:pt x="1137826" y="810083"/>
                </a:cubicBezTo>
                <a:cubicBezTo>
                  <a:pt x="1136152" y="883605"/>
                  <a:pt x="1054061" y="987705"/>
                  <a:pt x="975805" y="972104"/>
                </a:cubicBezTo>
                <a:cubicBezTo>
                  <a:pt x="860080" y="980424"/>
                  <a:pt x="777268" y="933777"/>
                  <a:pt x="585189" y="972104"/>
                </a:cubicBezTo>
                <a:cubicBezTo>
                  <a:pt x="393110" y="1010431"/>
                  <a:pt x="286776" y="966530"/>
                  <a:pt x="162021" y="972104"/>
                </a:cubicBezTo>
                <a:cubicBezTo>
                  <a:pt x="79042" y="981784"/>
                  <a:pt x="273" y="902390"/>
                  <a:pt x="0" y="810083"/>
                </a:cubicBezTo>
                <a:cubicBezTo>
                  <a:pt x="-17828" y="687604"/>
                  <a:pt x="30846" y="570523"/>
                  <a:pt x="0" y="505494"/>
                </a:cubicBezTo>
                <a:cubicBezTo>
                  <a:pt x="-30846" y="440465"/>
                  <a:pt x="29175" y="318068"/>
                  <a:pt x="0" y="162021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668A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>
                <a:solidFill>
                  <a:srgbClr val="011893"/>
                </a:solidFill>
              </a:rPr>
              <a:t>50</a:t>
            </a:r>
          </a:p>
        </p:txBody>
      </p:sp>
      <p:sp>
        <p:nvSpPr>
          <p:cNvPr id="10" name="Rectángulo: esquinas redondeadas 2">
            <a:extLst>
              <a:ext uri="{FF2B5EF4-FFF2-40B4-BE49-F238E27FC236}">
                <a16:creationId xmlns:a16="http://schemas.microsoft.com/office/drawing/2014/main" id="{51519AC2-3ED1-0C94-420B-DE1653A4E468}"/>
              </a:ext>
            </a:extLst>
          </p:cNvPr>
          <p:cNvSpPr/>
          <p:nvPr/>
        </p:nvSpPr>
        <p:spPr>
          <a:xfrm>
            <a:off x="3859104" y="5657064"/>
            <a:ext cx="1217817" cy="972104"/>
          </a:xfrm>
          <a:custGeom>
            <a:avLst/>
            <a:gdLst>
              <a:gd name="connsiteX0" fmla="*/ 0 w 1217817"/>
              <a:gd name="connsiteY0" fmla="*/ 162021 h 972104"/>
              <a:gd name="connsiteX1" fmla="*/ 162021 w 1217817"/>
              <a:gd name="connsiteY1" fmla="*/ 0 h 972104"/>
              <a:gd name="connsiteX2" fmla="*/ 617846 w 1217817"/>
              <a:gd name="connsiteY2" fmla="*/ 0 h 972104"/>
              <a:gd name="connsiteX3" fmla="*/ 1055796 w 1217817"/>
              <a:gd name="connsiteY3" fmla="*/ 0 h 972104"/>
              <a:gd name="connsiteX4" fmla="*/ 1217817 w 1217817"/>
              <a:gd name="connsiteY4" fmla="*/ 162021 h 972104"/>
              <a:gd name="connsiteX5" fmla="*/ 1217817 w 1217817"/>
              <a:gd name="connsiteY5" fmla="*/ 473091 h 972104"/>
              <a:gd name="connsiteX6" fmla="*/ 1217817 w 1217817"/>
              <a:gd name="connsiteY6" fmla="*/ 810083 h 972104"/>
              <a:gd name="connsiteX7" fmla="*/ 1055796 w 1217817"/>
              <a:gd name="connsiteY7" fmla="*/ 972104 h 972104"/>
              <a:gd name="connsiteX8" fmla="*/ 599971 w 1217817"/>
              <a:gd name="connsiteY8" fmla="*/ 972104 h 972104"/>
              <a:gd name="connsiteX9" fmla="*/ 162021 w 1217817"/>
              <a:gd name="connsiteY9" fmla="*/ 972104 h 972104"/>
              <a:gd name="connsiteX10" fmla="*/ 0 w 1217817"/>
              <a:gd name="connsiteY10" fmla="*/ 810083 h 972104"/>
              <a:gd name="connsiteX11" fmla="*/ 0 w 1217817"/>
              <a:gd name="connsiteY11" fmla="*/ 479571 h 972104"/>
              <a:gd name="connsiteX12" fmla="*/ 0 w 1217817"/>
              <a:gd name="connsiteY12" fmla="*/ 162021 h 97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7817" h="972104" fill="none" extrusionOk="0">
                <a:moveTo>
                  <a:pt x="0" y="162021"/>
                </a:moveTo>
                <a:cubicBezTo>
                  <a:pt x="-19347" y="75716"/>
                  <a:pt x="61516" y="-7606"/>
                  <a:pt x="162021" y="0"/>
                </a:cubicBezTo>
                <a:cubicBezTo>
                  <a:pt x="300464" y="-4843"/>
                  <a:pt x="478832" y="23054"/>
                  <a:pt x="617846" y="0"/>
                </a:cubicBezTo>
                <a:cubicBezTo>
                  <a:pt x="756861" y="-23054"/>
                  <a:pt x="965157" y="11328"/>
                  <a:pt x="1055796" y="0"/>
                </a:cubicBezTo>
                <a:cubicBezTo>
                  <a:pt x="1136128" y="16360"/>
                  <a:pt x="1221876" y="75555"/>
                  <a:pt x="1217817" y="162021"/>
                </a:cubicBezTo>
                <a:cubicBezTo>
                  <a:pt x="1245849" y="308010"/>
                  <a:pt x="1200035" y="332394"/>
                  <a:pt x="1217817" y="473091"/>
                </a:cubicBezTo>
                <a:cubicBezTo>
                  <a:pt x="1235599" y="613788"/>
                  <a:pt x="1180149" y="660721"/>
                  <a:pt x="1217817" y="810083"/>
                </a:cubicBezTo>
                <a:cubicBezTo>
                  <a:pt x="1221902" y="907653"/>
                  <a:pt x="1140508" y="974620"/>
                  <a:pt x="1055796" y="972104"/>
                </a:cubicBezTo>
                <a:cubicBezTo>
                  <a:pt x="896423" y="1012226"/>
                  <a:pt x="826640" y="964103"/>
                  <a:pt x="599971" y="972104"/>
                </a:cubicBezTo>
                <a:cubicBezTo>
                  <a:pt x="373303" y="980105"/>
                  <a:pt x="303917" y="959588"/>
                  <a:pt x="162021" y="972104"/>
                </a:cubicBezTo>
                <a:cubicBezTo>
                  <a:pt x="69705" y="977792"/>
                  <a:pt x="-11030" y="884930"/>
                  <a:pt x="0" y="810083"/>
                </a:cubicBezTo>
                <a:cubicBezTo>
                  <a:pt x="-12327" y="729106"/>
                  <a:pt x="303" y="609087"/>
                  <a:pt x="0" y="479571"/>
                </a:cubicBezTo>
                <a:cubicBezTo>
                  <a:pt x="-303" y="350055"/>
                  <a:pt x="14408" y="256186"/>
                  <a:pt x="0" y="162021"/>
                </a:cubicBezTo>
                <a:close/>
              </a:path>
              <a:path w="1217817" h="972104" stroke="0" extrusionOk="0">
                <a:moveTo>
                  <a:pt x="0" y="162021"/>
                </a:moveTo>
                <a:cubicBezTo>
                  <a:pt x="-16014" y="62661"/>
                  <a:pt x="62376" y="3814"/>
                  <a:pt x="162021" y="0"/>
                </a:cubicBezTo>
                <a:cubicBezTo>
                  <a:pt x="276108" y="-33600"/>
                  <a:pt x="461476" y="46275"/>
                  <a:pt x="626784" y="0"/>
                </a:cubicBezTo>
                <a:cubicBezTo>
                  <a:pt x="792092" y="-46275"/>
                  <a:pt x="960477" y="17995"/>
                  <a:pt x="1055796" y="0"/>
                </a:cubicBezTo>
                <a:cubicBezTo>
                  <a:pt x="1130755" y="-7946"/>
                  <a:pt x="1228736" y="77756"/>
                  <a:pt x="1217817" y="162021"/>
                </a:cubicBezTo>
                <a:cubicBezTo>
                  <a:pt x="1220167" y="311202"/>
                  <a:pt x="1197272" y="361607"/>
                  <a:pt x="1217817" y="473091"/>
                </a:cubicBezTo>
                <a:cubicBezTo>
                  <a:pt x="1238362" y="584575"/>
                  <a:pt x="1183937" y="739385"/>
                  <a:pt x="1217817" y="810083"/>
                </a:cubicBezTo>
                <a:cubicBezTo>
                  <a:pt x="1216143" y="883605"/>
                  <a:pt x="1134052" y="987705"/>
                  <a:pt x="1055796" y="972104"/>
                </a:cubicBezTo>
                <a:cubicBezTo>
                  <a:pt x="855011" y="986599"/>
                  <a:pt x="770115" y="957458"/>
                  <a:pt x="626784" y="972104"/>
                </a:cubicBezTo>
                <a:cubicBezTo>
                  <a:pt x="483453" y="986750"/>
                  <a:pt x="328895" y="925925"/>
                  <a:pt x="162021" y="972104"/>
                </a:cubicBezTo>
                <a:cubicBezTo>
                  <a:pt x="79042" y="981784"/>
                  <a:pt x="273" y="902390"/>
                  <a:pt x="0" y="810083"/>
                </a:cubicBezTo>
                <a:cubicBezTo>
                  <a:pt x="-17828" y="687604"/>
                  <a:pt x="30846" y="570523"/>
                  <a:pt x="0" y="505494"/>
                </a:cubicBezTo>
                <a:cubicBezTo>
                  <a:pt x="-30846" y="440465"/>
                  <a:pt x="29175" y="318068"/>
                  <a:pt x="0" y="162021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668A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>
                <a:solidFill>
                  <a:srgbClr val="011893"/>
                </a:solidFill>
              </a:rPr>
              <a:t>100</a:t>
            </a:r>
          </a:p>
        </p:txBody>
      </p:sp>
      <p:sp>
        <p:nvSpPr>
          <p:cNvPr id="11" name="Rectángulo: esquinas redondeadas 2">
            <a:extLst>
              <a:ext uri="{FF2B5EF4-FFF2-40B4-BE49-F238E27FC236}">
                <a16:creationId xmlns:a16="http://schemas.microsoft.com/office/drawing/2014/main" id="{8BD229C6-47FB-988B-18E7-30438C091892}"/>
              </a:ext>
            </a:extLst>
          </p:cNvPr>
          <p:cNvSpPr/>
          <p:nvPr/>
        </p:nvSpPr>
        <p:spPr>
          <a:xfrm rot="16200000">
            <a:off x="5478458" y="3150965"/>
            <a:ext cx="5514210" cy="1624566"/>
          </a:xfrm>
          <a:custGeom>
            <a:avLst/>
            <a:gdLst>
              <a:gd name="connsiteX0" fmla="*/ 0 w 5514210"/>
              <a:gd name="connsiteY0" fmla="*/ 270766 h 1624566"/>
              <a:gd name="connsiteX1" fmla="*/ 270766 w 5514210"/>
              <a:gd name="connsiteY1" fmla="*/ 0 h 1624566"/>
              <a:gd name="connsiteX2" fmla="*/ 773559 w 5514210"/>
              <a:gd name="connsiteY2" fmla="*/ 0 h 1624566"/>
              <a:gd name="connsiteX3" fmla="*/ 1176898 w 5514210"/>
              <a:gd name="connsiteY3" fmla="*/ 0 h 1624566"/>
              <a:gd name="connsiteX4" fmla="*/ 1779145 w 5514210"/>
              <a:gd name="connsiteY4" fmla="*/ 0 h 1624566"/>
              <a:gd name="connsiteX5" fmla="*/ 2232211 w 5514210"/>
              <a:gd name="connsiteY5" fmla="*/ 0 h 1624566"/>
              <a:gd name="connsiteX6" fmla="*/ 2635551 w 5514210"/>
              <a:gd name="connsiteY6" fmla="*/ 0 h 1624566"/>
              <a:gd name="connsiteX7" fmla="*/ 3088617 w 5514210"/>
              <a:gd name="connsiteY7" fmla="*/ 0 h 1624566"/>
              <a:gd name="connsiteX8" fmla="*/ 3690863 w 5514210"/>
              <a:gd name="connsiteY8" fmla="*/ 0 h 1624566"/>
              <a:gd name="connsiteX9" fmla="*/ 4143930 w 5514210"/>
              <a:gd name="connsiteY9" fmla="*/ 0 h 1624566"/>
              <a:gd name="connsiteX10" fmla="*/ 4547269 w 5514210"/>
              <a:gd name="connsiteY10" fmla="*/ 0 h 1624566"/>
              <a:gd name="connsiteX11" fmla="*/ 5243444 w 5514210"/>
              <a:gd name="connsiteY11" fmla="*/ 0 h 1624566"/>
              <a:gd name="connsiteX12" fmla="*/ 5514210 w 5514210"/>
              <a:gd name="connsiteY12" fmla="*/ 270766 h 1624566"/>
              <a:gd name="connsiteX13" fmla="*/ 5514210 w 5514210"/>
              <a:gd name="connsiteY13" fmla="*/ 779792 h 1624566"/>
              <a:gd name="connsiteX14" fmla="*/ 5514210 w 5514210"/>
              <a:gd name="connsiteY14" fmla="*/ 1353800 h 1624566"/>
              <a:gd name="connsiteX15" fmla="*/ 5243444 w 5514210"/>
              <a:gd name="connsiteY15" fmla="*/ 1624566 h 1624566"/>
              <a:gd name="connsiteX16" fmla="*/ 4840105 w 5514210"/>
              <a:gd name="connsiteY16" fmla="*/ 1624566 h 1624566"/>
              <a:gd name="connsiteX17" fmla="*/ 4337312 w 5514210"/>
              <a:gd name="connsiteY17" fmla="*/ 1624566 h 1624566"/>
              <a:gd name="connsiteX18" fmla="*/ 3735065 w 5514210"/>
              <a:gd name="connsiteY18" fmla="*/ 1624566 h 1624566"/>
              <a:gd name="connsiteX19" fmla="*/ 3281999 w 5514210"/>
              <a:gd name="connsiteY19" fmla="*/ 1624566 h 1624566"/>
              <a:gd name="connsiteX20" fmla="*/ 2729479 w 5514210"/>
              <a:gd name="connsiteY20" fmla="*/ 1624566 h 1624566"/>
              <a:gd name="connsiteX21" fmla="*/ 2326140 w 5514210"/>
              <a:gd name="connsiteY21" fmla="*/ 1624566 h 1624566"/>
              <a:gd name="connsiteX22" fmla="*/ 1674166 w 5514210"/>
              <a:gd name="connsiteY22" fmla="*/ 1624566 h 1624566"/>
              <a:gd name="connsiteX23" fmla="*/ 1121646 w 5514210"/>
              <a:gd name="connsiteY23" fmla="*/ 1624566 h 1624566"/>
              <a:gd name="connsiteX24" fmla="*/ 270766 w 5514210"/>
              <a:gd name="connsiteY24" fmla="*/ 1624566 h 1624566"/>
              <a:gd name="connsiteX25" fmla="*/ 0 w 5514210"/>
              <a:gd name="connsiteY25" fmla="*/ 1353800 h 1624566"/>
              <a:gd name="connsiteX26" fmla="*/ 0 w 5514210"/>
              <a:gd name="connsiteY26" fmla="*/ 801453 h 1624566"/>
              <a:gd name="connsiteX27" fmla="*/ 0 w 5514210"/>
              <a:gd name="connsiteY27" fmla="*/ 270766 h 1624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14210" h="1624566" fill="none" extrusionOk="0">
                <a:moveTo>
                  <a:pt x="0" y="270766"/>
                </a:moveTo>
                <a:cubicBezTo>
                  <a:pt x="-1655" y="86893"/>
                  <a:pt x="154837" y="21175"/>
                  <a:pt x="270766" y="0"/>
                </a:cubicBezTo>
                <a:cubicBezTo>
                  <a:pt x="483872" y="-21273"/>
                  <a:pt x="586660" y="7229"/>
                  <a:pt x="773559" y="0"/>
                </a:cubicBezTo>
                <a:cubicBezTo>
                  <a:pt x="960458" y="-7229"/>
                  <a:pt x="1002029" y="1806"/>
                  <a:pt x="1176898" y="0"/>
                </a:cubicBezTo>
                <a:cubicBezTo>
                  <a:pt x="1351767" y="-1806"/>
                  <a:pt x="1629269" y="67591"/>
                  <a:pt x="1779145" y="0"/>
                </a:cubicBezTo>
                <a:cubicBezTo>
                  <a:pt x="1929021" y="-67591"/>
                  <a:pt x="2127274" y="31788"/>
                  <a:pt x="2232211" y="0"/>
                </a:cubicBezTo>
                <a:cubicBezTo>
                  <a:pt x="2337148" y="-31788"/>
                  <a:pt x="2484879" y="44806"/>
                  <a:pt x="2635551" y="0"/>
                </a:cubicBezTo>
                <a:cubicBezTo>
                  <a:pt x="2786223" y="-44806"/>
                  <a:pt x="2889691" y="11978"/>
                  <a:pt x="3088617" y="0"/>
                </a:cubicBezTo>
                <a:cubicBezTo>
                  <a:pt x="3287543" y="-11978"/>
                  <a:pt x="3516018" y="61750"/>
                  <a:pt x="3690863" y="0"/>
                </a:cubicBezTo>
                <a:cubicBezTo>
                  <a:pt x="3865708" y="-61750"/>
                  <a:pt x="3952904" y="41057"/>
                  <a:pt x="4143930" y="0"/>
                </a:cubicBezTo>
                <a:cubicBezTo>
                  <a:pt x="4334956" y="-41057"/>
                  <a:pt x="4375378" y="13003"/>
                  <a:pt x="4547269" y="0"/>
                </a:cubicBezTo>
                <a:cubicBezTo>
                  <a:pt x="4719160" y="-13003"/>
                  <a:pt x="5050021" y="23148"/>
                  <a:pt x="5243444" y="0"/>
                </a:cubicBezTo>
                <a:cubicBezTo>
                  <a:pt x="5398267" y="12912"/>
                  <a:pt x="5529543" y="136394"/>
                  <a:pt x="5514210" y="270766"/>
                </a:cubicBezTo>
                <a:cubicBezTo>
                  <a:pt x="5567440" y="458403"/>
                  <a:pt x="5497351" y="529734"/>
                  <a:pt x="5514210" y="779792"/>
                </a:cubicBezTo>
                <a:cubicBezTo>
                  <a:pt x="5531069" y="1029850"/>
                  <a:pt x="5486156" y="1153668"/>
                  <a:pt x="5514210" y="1353800"/>
                </a:cubicBezTo>
                <a:cubicBezTo>
                  <a:pt x="5503372" y="1483981"/>
                  <a:pt x="5366533" y="1636859"/>
                  <a:pt x="5243444" y="1624566"/>
                </a:cubicBezTo>
                <a:cubicBezTo>
                  <a:pt x="5062684" y="1660923"/>
                  <a:pt x="5038732" y="1590579"/>
                  <a:pt x="4840105" y="1624566"/>
                </a:cubicBezTo>
                <a:cubicBezTo>
                  <a:pt x="4641478" y="1658553"/>
                  <a:pt x="4457918" y="1609291"/>
                  <a:pt x="4337312" y="1624566"/>
                </a:cubicBezTo>
                <a:cubicBezTo>
                  <a:pt x="4216706" y="1639841"/>
                  <a:pt x="3914035" y="1554228"/>
                  <a:pt x="3735065" y="1624566"/>
                </a:cubicBezTo>
                <a:cubicBezTo>
                  <a:pt x="3556095" y="1694904"/>
                  <a:pt x="3461932" y="1619874"/>
                  <a:pt x="3281999" y="1624566"/>
                </a:cubicBezTo>
                <a:cubicBezTo>
                  <a:pt x="3102066" y="1629258"/>
                  <a:pt x="2882551" y="1609153"/>
                  <a:pt x="2729479" y="1624566"/>
                </a:cubicBezTo>
                <a:cubicBezTo>
                  <a:pt x="2576407" y="1639979"/>
                  <a:pt x="2421968" y="1624131"/>
                  <a:pt x="2326140" y="1624566"/>
                </a:cubicBezTo>
                <a:cubicBezTo>
                  <a:pt x="2230312" y="1625001"/>
                  <a:pt x="1851328" y="1576945"/>
                  <a:pt x="1674166" y="1624566"/>
                </a:cubicBezTo>
                <a:cubicBezTo>
                  <a:pt x="1497004" y="1672187"/>
                  <a:pt x="1309581" y="1600090"/>
                  <a:pt x="1121646" y="1624566"/>
                </a:cubicBezTo>
                <a:cubicBezTo>
                  <a:pt x="933711" y="1649042"/>
                  <a:pt x="507981" y="1574380"/>
                  <a:pt x="270766" y="1624566"/>
                </a:cubicBezTo>
                <a:cubicBezTo>
                  <a:pt x="123751" y="1629954"/>
                  <a:pt x="-2327" y="1512859"/>
                  <a:pt x="0" y="1353800"/>
                </a:cubicBezTo>
                <a:cubicBezTo>
                  <a:pt x="-27231" y="1213278"/>
                  <a:pt x="35665" y="1011688"/>
                  <a:pt x="0" y="801453"/>
                </a:cubicBezTo>
                <a:cubicBezTo>
                  <a:pt x="-35665" y="591218"/>
                  <a:pt x="10943" y="457201"/>
                  <a:pt x="0" y="270766"/>
                </a:cubicBezTo>
                <a:close/>
              </a:path>
              <a:path w="5514210" h="1624566" stroke="0" extrusionOk="0">
                <a:moveTo>
                  <a:pt x="0" y="270766"/>
                </a:moveTo>
                <a:cubicBezTo>
                  <a:pt x="-31492" y="101801"/>
                  <a:pt x="107066" y="5315"/>
                  <a:pt x="270766" y="0"/>
                </a:cubicBezTo>
                <a:cubicBezTo>
                  <a:pt x="446577" y="-37019"/>
                  <a:pt x="738086" y="15444"/>
                  <a:pt x="922739" y="0"/>
                </a:cubicBezTo>
                <a:cubicBezTo>
                  <a:pt x="1107392" y="-15444"/>
                  <a:pt x="1203434" y="21858"/>
                  <a:pt x="1425532" y="0"/>
                </a:cubicBezTo>
                <a:cubicBezTo>
                  <a:pt x="1647630" y="-21858"/>
                  <a:pt x="1740033" y="3822"/>
                  <a:pt x="1878599" y="0"/>
                </a:cubicBezTo>
                <a:cubicBezTo>
                  <a:pt x="2017165" y="-3822"/>
                  <a:pt x="2258749" y="2771"/>
                  <a:pt x="2480845" y="0"/>
                </a:cubicBezTo>
                <a:cubicBezTo>
                  <a:pt x="2702941" y="-2771"/>
                  <a:pt x="2806061" y="47499"/>
                  <a:pt x="2983638" y="0"/>
                </a:cubicBezTo>
                <a:cubicBezTo>
                  <a:pt x="3161215" y="-47499"/>
                  <a:pt x="3432027" y="72042"/>
                  <a:pt x="3635611" y="0"/>
                </a:cubicBezTo>
                <a:cubicBezTo>
                  <a:pt x="3839195" y="-72042"/>
                  <a:pt x="3897994" y="22847"/>
                  <a:pt x="4088678" y="0"/>
                </a:cubicBezTo>
                <a:cubicBezTo>
                  <a:pt x="4279362" y="-22847"/>
                  <a:pt x="4482361" y="76586"/>
                  <a:pt x="4740651" y="0"/>
                </a:cubicBezTo>
                <a:cubicBezTo>
                  <a:pt x="4998941" y="-76586"/>
                  <a:pt x="5120072" y="52319"/>
                  <a:pt x="5243444" y="0"/>
                </a:cubicBezTo>
                <a:cubicBezTo>
                  <a:pt x="5381255" y="-671"/>
                  <a:pt x="5524395" y="93297"/>
                  <a:pt x="5514210" y="270766"/>
                </a:cubicBezTo>
                <a:cubicBezTo>
                  <a:pt x="5533894" y="433388"/>
                  <a:pt x="5509551" y="642070"/>
                  <a:pt x="5514210" y="823113"/>
                </a:cubicBezTo>
                <a:cubicBezTo>
                  <a:pt x="5518869" y="1004156"/>
                  <a:pt x="5502571" y="1181462"/>
                  <a:pt x="5514210" y="1353800"/>
                </a:cubicBezTo>
                <a:cubicBezTo>
                  <a:pt x="5542004" y="1468836"/>
                  <a:pt x="5383516" y="1620906"/>
                  <a:pt x="5243444" y="1624566"/>
                </a:cubicBezTo>
                <a:cubicBezTo>
                  <a:pt x="5115253" y="1639090"/>
                  <a:pt x="4801731" y="1570553"/>
                  <a:pt x="4690924" y="1624566"/>
                </a:cubicBezTo>
                <a:cubicBezTo>
                  <a:pt x="4580117" y="1678579"/>
                  <a:pt x="4262808" y="1559846"/>
                  <a:pt x="4038951" y="1624566"/>
                </a:cubicBezTo>
                <a:cubicBezTo>
                  <a:pt x="3815094" y="1689286"/>
                  <a:pt x="3737133" y="1578012"/>
                  <a:pt x="3486431" y="1624566"/>
                </a:cubicBezTo>
                <a:cubicBezTo>
                  <a:pt x="3235729" y="1671120"/>
                  <a:pt x="3180607" y="1616971"/>
                  <a:pt x="3083092" y="1624566"/>
                </a:cubicBezTo>
                <a:cubicBezTo>
                  <a:pt x="2985577" y="1632161"/>
                  <a:pt x="2770851" y="1609181"/>
                  <a:pt x="2630025" y="1624566"/>
                </a:cubicBezTo>
                <a:cubicBezTo>
                  <a:pt x="2489199" y="1639951"/>
                  <a:pt x="2252822" y="1582935"/>
                  <a:pt x="1978052" y="1624566"/>
                </a:cubicBezTo>
                <a:cubicBezTo>
                  <a:pt x="1703282" y="1666197"/>
                  <a:pt x="1663617" y="1568904"/>
                  <a:pt x="1425532" y="1624566"/>
                </a:cubicBezTo>
                <a:cubicBezTo>
                  <a:pt x="1187447" y="1680228"/>
                  <a:pt x="1081011" y="1575353"/>
                  <a:pt x="972466" y="1624566"/>
                </a:cubicBezTo>
                <a:cubicBezTo>
                  <a:pt x="863921" y="1673779"/>
                  <a:pt x="585608" y="1571896"/>
                  <a:pt x="270766" y="1624566"/>
                </a:cubicBezTo>
                <a:cubicBezTo>
                  <a:pt x="78290" y="1622136"/>
                  <a:pt x="22321" y="1522557"/>
                  <a:pt x="0" y="1353800"/>
                </a:cubicBezTo>
                <a:cubicBezTo>
                  <a:pt x="-48850" y="1235049"/>
                  <a:pt x="51654" y="946912"/>
                  <a:pt x="0" y="812283"/>
                </a:cubicBezTo>
                <a:cubicBezTo>
                  <a:pt x="-51654" y="677654"/>
                  <a:pt x="39870" y="408583"/>
                  <a:pt x="0" y="270766"/>
                </a:cubicBezTo>
                <a:close/>
              </a:path>
            </a:pathLst>
          </a:custGeom>
          <a:solidFill>
            <a:srgbClr val="FFCC00"/>
          </a:solidFill>
          <a:ln w="38100">
            <a:solidFill>
              <a:srgbClr val="0668A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i="1" dirty="0">
              <a:solidFill>
                <a:schemeClr val="tx1"/>
              </a:solidFill>
            </a:endParaRPr>
          </a:p>
        </p:txBody>
      </p:sp>
      <p:sp>
        <p:nvSpPr>
          <p:cNvPr id="12" name="Rectángulo: esquinas redondeadas 2">
            <a:extLst>
              <a:ext uri="{FF2B5EF4-FFF2-40B4-BE49-F238E27FC236}">
                <a16:creationId xmlns:a16="http://schemas.microsoft.com/office/drawing/2014/main" id="{1BCF3724-1296-A5B6-EBCE-6C15FC56593C}"/>
              </a:ext>
            </a:extLst>
          </p:cNvPr>
          <p:cNvSpPr/>
          <p:nvPr/>
        </p:nvSpPr>
        <p:spPr>
          <a:xfrm rot="16200000">
            <a:off x="7893152" y="2596406"/>
            <a:ext cx="5514210" cy="2796858"/>
          </a:xfrm>
          <a:custGeom>
            <a:avLst/>
            <a:gdLst>
              <a:gd name="connsiteX0" fmla="*/ 0 w 5514210"/>
              <a:gd name="connsiteY0" fmla="*/ 466152 h 2796858"/>
              <a:gd name="connsiteX1" fmla="*/ 466152 w 5514210"/>
              <a:gd name="connsiteY1" fmla="*/ 0 h 2796858"/>
              <a:gd name="connsiteX2" fmla="*/ 1038890 w 5514210"/>
              <a:gd name="connsiteY2" fmla="*/ 0 h 2796858"/>
              <a:gd name="connsiteX3" fmla="*/ 1519990 w 5514210"/>
              <a:gd name="connsiteY3" fmla="*/ 0 h 2796858"/>
              <a:gd name="connsiteX4" fmla="*/ 1955271 w 5514210"/>
              <a:gd name="connsiteY4" fmla="*/ 0 h 2796858"/>
              <a:gd name="connsiteX5" fmla="*/ 2436372 w 5514210"/>
              <a:gd name="connsiteY5" fmla="*/ 0 h 2796858"/>
              <a:gd name="connsiteX6" fmla="*/ 3054929 w 5514210"/>
              <a:gd name="connsiteY6" fmla="*/ 0 h 2796858"/>
              <a:gd name="connsiteX7" fmla="*/ 3536029 w 5514210"/>
              <a:gd name="connsiteY7" fmla="*/ 0 h 2796858"/>
              <a:gd name="connsiteX8" fmla="*/ 3971310 w 5514210"/>
              <a:gd name="connsiteY8" fmla="*/ 0 h 2796858"/>
              <a:gd name="connsiteX9" fmla="*/ 4452410 w 5514210"/>
              <a:gd name="connsiteY9" fmla="*/ 0 h 2796858"/>
              <a:gd name="connsiteX10" fmla="*/ 5048058 w 5514210"/>
              <a:gd name="connsiteY10" fmla="*/ 0 h 2796858"/>
              <a:gd name="connsiteX11" fmla="*/ 5514210 w 5514210"/>
              <a:gd name="connsiteY11" fmla="*/ 466152 h 2796858"/>
              <a:gd name="connsiteX12" fmla="*/ 5514210 w 5514210"/>
              <a:gd name="connsiteY12" fmla="*/ 876354 h 2796858"/>
              <a:gd name="connsiteX13" fmla="*/ 5514210 w 5514210"/>
              <a:gd name="connsiteY13" fmla="*/ 1342492 h 2796858"/>
              <a:gd name="connsiteX14" fmla="*/ 5514210 w 5514210"/>
              <a:gd name="connsiteY14" fmla="*/ 1845922 h 2796858"/>
              <a:gd name="connsiteX15" fmla="*/ 5514210 w 5514210"/>
              <a:gd name="connsiteY15" fmla="*/ 2330706 h 2796858"/>
              <a:gd name="connsiteX16" fmla="*/ 5048058 w 5514210"/>
              <a:gd name="connsiteY16" fmla="*/ 2796858 h 2796858"/>
              <a:gd name="connsiteX17" fmla="*/ 4521139 w 5514210"/>
              <a:gd name="connsiteY17" fmla="*/ 2796858 h 2796858"/>
              <a:gd name="connsiteX18" fmla="*/ 3948401 w 5514210"/>
              <a:gd name="connsiteY18" fmla="*/ 2796858 h 2796858"/>
              <a:gd name="connsiteX19" fmla="*/ 3513119 w 5514210"/>
              <a:gd name="connsiteY19" fmla="*/ 2796858 h 2796858"/>
              <a:gd name="connsiteX20" fmla="*/ 2848743 w 5514210"/>
              <a:gd name="connsiteY20" fmla="*/ 2796858 h 2796858"/>
              <a:gd name="connsiteX21" fmla="*/ 2276005 w 5514210"/>
              <a:gd name="connsiteY21" fmla="*/ 2796858 h 2796858"/>
              <a:gd name="connsiteX22" fmla="*/ 1611629 w 5514210"/>
              <a:gd name="connsiteY22" fmla="*/ 2796858 h 2796858"/>
              <a:gd name="connsiteX23" fmla="*/ 1084709 w 5514210"/>
              <a:gd name="connsiteY23" fmla="*/ 2796858 h 2796858"/>
              <a:gd name="connsiteX24" fmla="*/ 466152 w 5514210"/>
              <a:gd name="connsiteY24" fmla="*/ 2796858 h 2796858"/>
              <a:gd name="connsiteX25" fmla="*/ 0 w 5514210"/>
              <a:gd name="connsiteY25" fmla="*/ 2330706 h 2796858"/>
              <a:gd name="connsiteX26" fmla="*/ 0 w 5514210"/>
              <a:gd name="connsiteY26" fmla="*/ 1864568 h 2796858"/>
              <a:gd name="connsiteX27" fmla="*/ 0 w 5514210"/>
              <a:gd name="connsiteY27" fmla="*/ 1379783 h 2796858"/>
              <a:gd name="connsiteX28" fmla="*/ 0 w 5514210"/>
              <a:gd name="connsiteY28" fmla="*/ 876354 h 2796858"/>
              <a:gd name="connsiteX29" fmla="*/ 0 w 5514210"/>
              <a:gd name="connsiteY29" fmla="*/ 466152 h 2796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514210" h="2796858" fill="none" extrusionOk="0">
                <a:moveTo>
                  <a:pt x="0" y="466152"/>
                </a:moveTo>
                <a:cubicBezTo>
                  <a:pt x="-7956" y="233508"/>
                  <a:pt x="201663" y="-22171"/>
                  <a:pt x="466152" y="0"/>
                </a:cubicBezTo>
                <a:cubicBezTo>
                  <a:pt x="650545" y="-42662"/>
                  <a:pt x="920764" y="17988"/>
                  <a:pt x="1038890" y="0"/>
                </a:cubicBezTo>
                <a:cubicBezTo>
                  <a:pt x="1157016" y="-17988"/>
                  <a:pt x="1336209" y="3334"/>
                  <a:pt x="1519990" y="0"/>
                </a:cubicBezTo>
                <a:cubicBezTo>
                  <a:pt x="1703771" y="-3334"/>
                  <a:pt x="1845212" y="49605"/>
                  <a:pt x="1955271" y="0"/>
                </a:cubicBezTo>
                <a:cubicBezTo>
                  <a:pt x="2065330" y="-49605"/>
                  <a:pt x="2309287" y="32952"/>
                  <a:pt x="2436372" y="0"/>
                </a:cubicBezTo>
                <a:cubicBezTo>
                  <a:pt x="2563457" y="-32952"/>
                  <a:pt x="2770267" y="31194"/>
                  <a:pt x="3054929" y="0"/>
                </a:cubicBezTo>
                <a:cubicBezTo>
                  <a:pt x="3339591" y="-31194"/>
                  <a:pt x="3417524" y="28183"/>
                  <a:pt x="3536029" y="0"/>
                </a:cubicBezTo>
                <a:cubicBezTo>
                  <a:pt x="3654534" y="-28183"/>
                  <a:pt x="3829558" y="45750"/>
                  <a:pt x="3971310" y="0"/>
                </a:cubicBezTo>
                <a:cubicBezTo>
                  <a:pt x="4113062" y="-45750"/>
                  <a:pt x="4267860" y="36810"/>
                  <a:pt x="4452410" y="0"/>
                </a:cubicBezTo>
                <a:cubicBezTo>
                  <a:pt x="4636960" y="-36810"/>
                  <a:pt x="4759727" y="16902"/>
                  <a:pt x="5048058" y="0"/>
                </a:cubicBezTo>
                <a:cubicBezTo>
                  <a:pt x="5300032" y="656"/>
                  <a:pt x="5530766" y="226093"/>
                  <a:pt x="5514210" y="466152"/>
                </a:cubicBezTo>
                <a:cubicBezTo>
                  <a:pt x="5548831" y="655373"/>
                  <a:pt x="5508464" y="749986"/>
                  <a:pt x="5514210" y="876354"/>
                </a:cubicBezTo>
                <a:cubicBezTo>
                  <a:pt x="5519956" y="1002722"/>
                  <a:pt x="5471571" y="1229154"/>
                  <a:pt x="5514210" y="1342492"/>
                </a:cubicBezTo>
                <a:cubicBezTo>
                  <a:pt x="5556849" y="1455830"/>
                  <a:pt x="5464029" y="1671325"/>
                  <a:pt x="5514210" y="1845922"/>
                </a:cubicBezTo>
                <a:cubicBezTo>
                  <a:pt x="5564391" y="2020519"/>
                  <a:pt x="5499292" y="2152699"/>
                  <a:pt x="5514210" y="2330706"/>
                </a:cubicBezTo>
                <a:cubicBezTo>
                  <a:pt x="5507317" y="2613400"/>
                  <a:pt x="5340237" y="2738370"/>
                  <a:pt x="5048058" y="2796858"/>
                </a:cubicBezTo>
                <a:cubicBezTo>
                  <a:pt x="4847081" y="2817387"/>
                  <a:pt x="4699108" y="2754484"/>
                  <a:pt x="4521139" y="2796858"/>
                </a:cubicBezTo>
                <a:cubicBezTo>
                  <a:pt x="4343170" y="2839232"/>
                  <a:pt x="4088345" y="2754346"/>
                  <a:pt x="3948401" y="2796858"/>
                </a:cubicBezTo>
                <a:cubicBezTo>
                  <a:pt x="3808457" y="2839370"/>
                  <a:pt x="3703024" y="2751324"/>
                  <a:pt x="3513119" y="2796858"/>
                </a:cubicBezTo>
                <a:cubicBezTo>
                  <a:pt x="3323214" y="2842392"/>
                  <a:pt x="3047244" y="2791740"/>
                  <a:pt x="2848743" y="2796858"/>
                </a:cubicBezTo>
                <a:cubicBezTo>
                  <a:pt x="2650242" y="2801976"/>
                  <a:pt x="2546928" y="2790012"/>
                  <a:pt x="2276005" y="2796858"/>
                </a:cubicBezTo>
                <a:cubicBezTo>
                  <a:pt x="2005082" y="2803704"/>
                  <a:pt x="1765119" y="2768454"/>
                  <a:pt x="1611629" y="2796858"/>
                </a:cubicBezTo>
                <a:cubicBezTo>
                  <a:pt x="1458139" y="2825262"/>
                  <a:pt x="1297143" y="2739698"/>
                  <a:pt x="1084709" y="2796858"/>
                </a:cubicBezTo>
                <a:cubicBezTo>
                  <a:pt x="872275" y="2854018"/>
                  <a:pt x="757066" y="2751322"/>
                  <a:pt x="466152" y="2796858"/>
                </a:cubicBezTo>
                <a:cubicBezTo>
                  <a:pt x="188470" y="2857975"/>
                  <a:pt x="15259" y="2615038"/>
                  <a:pt x="0" y="2330706"/>
                </a:cubicBezTo>
                <a:cubicBezTo>
                  <a:pt x="-12400" y="2107877"/>
                  <a:pt x="31148" y="2002810"/>
                  <a:pt x="0" y="1864568"/>
                </a:cubicBezTo>
                <a:cubicBezTo>
                  <a:pt x="-31148" y="1726326"/>
                  <a:pt x="48076" y="1620899"/>
                  <a:pt x="0" y="1379783"/>
                </a:cubicBezTo>
                <a:cubicBezTo>
                  <a:pt x="-48076" y="1138667"/>
                  <a:pt x="37015" y="993847"/>
                  <a:pt x="0" y="876354"/>
                </a:cubicBezTo>
                <a:cubicBezTo>
                  <a:pt x="-37015" y="758861"/>
                  <a:pt x="14140" y="549682"/>
                  <a:pt x="0" y="466152"/>
                </a:cubicBezTo>
                <a:close/>
              </a:path>
              <a:path w="5514210" h="2796858" stroke="0" extrusionOk="0">
                <a:moveTo>
                  <a:pt x="0" y="466152"/>
                </a:moveTo>
                <a:cubicBezTo>
                  <a:pt x="-21893" y="195199"/>
                  <a:pt x="157207" y="19327"/>
                  <a:pt x="466152" y="0"/>
                </a:cubicBezTo>
                <a:cubicBezTo>
                  <a:pt x="751630" y="-20300"/>
                  <a:pt x="868185" y="10538"/>
                  <a:pt x="1130528" y="0"/>
                </a:cubicBezTo>
                <a:cubicBezTo>
                  <a:pt x="1392871" y="-10538"/>
                  <a:pt x="1492757" y="13906"/>
                  <a:pt x="1657448" y="0"/>
                </a:cubicBezTo>
                <a:cubicBezTo>
                  <a:pt x="1822139" y="-13906"/>
                  <a:pt x="1907317" y="25952"/>
                  <a:pt x="2138548" y="0"/>
                </a:cubicBezTo>
                <a:cubicBezTo>
                  <a:pt x="2369779" y="-25952"/>
                  <a:pt x="2566783" y="67360"/>
                  <a:pt x="2757105" y="0"/>
                </a:cubicBezTo>
                <a:cubicBezTo>
                  <a:pt x="2947427" y="-67360"/>
                  <a:pt x="3153348" y="9005"/>
                  <a:pt x="3284024" y="0"/>
                </a:cubicBezTo>
                <a:cubicBezTo>
                  <a:pt x="3414700" y="-9005"/>
                  <a:pt x="3632491" y="2537"/>
                  <a:pt x="3948401" y="0"/>
                </a:cubicBezTo>
                <a:cubicBezTo>
                  <a:pt x="4264311" y="-2537"/>
                  <a:pt x="4229784" y="24587"/>
                  <a:pt x="4429501" y="0"/>
                </a:cubicBezTo>
                <a:cubicBezTo>
                  <a:pt x="4629218" y="-24587"/>
                  <a:pt x="4876901" y="10457"/>
                  <a:pt x="5048058" y="0"/>
                </a:cubicBezTo>
                <a:cubicBezTo>
                  <a:pt x="5354199" y="11707"/>
                  <a:pt x="5504739" y="207171"/>
                  <a:pt x="5514210" y="466152"/>
                </a:cubicBezTo>
                <a:cubicBezTo>
                  <a:pt x="5521286" y="605686"/>
                  <a:pt x="5479615" y="814094"/>
                  <a:pt x="5514210" y="932291"/>
                </a:cubicBezTo>
                <a:cubicBezTo>
                  <a:pt x="5548805" y="1050488"/>
                  <a:pt x="5498336" y="1237494"/>
                  <a:pt x="5514210" y="1379783"/>
                </a:cubicBezTo>
                <a:cubicBezTo>
                  <a:pt x="5530084" y="1522072"/>
                  <a:pt x="5508006" y="1631923"/>
                  <a:pt x="5514210" y="1883213"/>
                </a:cubicBezTo>
                <a:cubicBezTo>
                  <a:pt x="5520414" y="2134503"/>
                  <a:pt x="5466220" y="2137899"/>
                  <a:pt x="5514210" y="2330706"/>
                </a:cubicBezTo>
                <a:cubicBezTo>
                  <a:pt x="5456115" y="2597695"/>
                  <a:pt x="5282753" y="2781158"/>
                  <a:pt x="5048058" y="2796858"/>
                </a:cubicBezTo>
                <a:cubicBezTo>
                  <a:pt x="4758394" y="2821912"/>
                  <a:pt x="4586962" y="2752896"/>
                  <a:pt x="4429501" y="2796858"/>
                </a:cubicBezTo>
                <a:cubicBezTo>
                  <a:pt x="4272040" y="2840820"/>
                  <a:pt x="4060486" y="2767641"/>
                  <a:pt x="3856762" y="2796858"/>
                </a:cubicBezTo>
                <a:cubicBezTo>
                  <a:pt x="3653038" y="2826075"/>
                  <a:pt x="3547011" y="2745203"/>
                  <a:pt x="3421481" y="2796858"/>
                </a:cubicBezTo>
                <a:cubicBezTo>
                  <a:pt x="3295951" y="2848513"/>
                  <a:pt x="3178121" y="2795747"/>
                  <a:pt x="2940381" y="2796858"/>
                </a:cubicBezTo>
                <a:cubicBezTo>
                  <a:pt x="2702641" y="2797969"/>
                  <a:pt x="2599330" y="2738641"/>
                  <a:pt x="2276005" y="2796858"/>
                </a:cubicBezTo>
                <a:cubicBezTo>
                  <a:pt x="1952680" y="2855075"/>
                  <a:pt x="1979274" y="2789265"/>
                  <a:pt x="1703267" y="2796858"/>
                </a:cubicBezTo>
                <a:cubicBezTo>
                  <a:pt x="1427260" y="2804451"/>
                  <a:pt x="1413588" y="2756350"/>
                  <a:pt x="1222166" y="2796858"/>
                </a:cubicBezTo>
                <a:cubicBezTo>
                  <a:pt x="1030744" y="2837366"/>
                  <a:pt x="800410" y="2707806"/>
                  <a:pt x="466152" y="2796858"/>
                </a:cubicBezTo>
                <a:cubicBezTo>
                  <a:pt x="201873" y="2796471"/>
                  <a:pt x="12597" y="2599000"/>
                  <a:pt x="0" y="2330706"/>
                </a:cubicBezTo>
                <a:cubicBezTo>
                  <a:pt x="-50418" y="2101796"/>
                  <a:pt x="53557" y="2053380"/>
                  <a:pt x="0" y="1864568"/>
                </a:cubicBezTo>
                <a:cubicBezTo>
                  <a:pt x="-53557" y="1675756"/>
                  <a:pt x="50006" y="1598709"/>
                  <a:pt x="0" y="1435720"/>
                </a:cubicBezTo>
                <a:cubicBezTo>
                  <a:pt x="-50006" y="1272731"/>
                  <a:pt x="37520" y="1057381"/>
                  <a:pt x="0" y="950936"/>
                </a:cubicBezTo>
                <a:cubicBezTo>
                  <a:pt x="-37520" y="844491"/>
                  <a:pt x="47734" y="678930"/>
                  <a:pt x="0" y="466152"/>
                </a:cubicBezTo>
                <a:close/>
              </a:path>
            </a:pathLst>
          </a:custGeom>
          <a:solidFill>
            <a:srgbClr val="FFCC00"/>
          </a:solidFill>
          <a:ln w="38100">
            <a:solidFill>
              <a:srgbClr val="0668A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i="1" dirty="0">
              <a:solidFill>
                <a:schemeClr val="tx1"/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A15EBED-CD30-8E20-5052-EBF7B17DA6F2}"/>
              </a:ext>
            </a:extLst>
          </p:cNvPr>
          <p:cNvSpPr txBox="1"/>
          <p:nvPr/>
        </p:nvSpPr>
        <p:spPr>
          <a:xfrm>
            <a:off x="7456599" y="1340614"/>
            <a:ext cx="17259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err="1"/>
              <a:t>Variance</a:t>
            </a:r>
            <a:endParaRPr lang="es-ES" sz="2800" dirty="0"/>
          </a:p>
          <a:p>
            <a:pPr algn="ctr"/>
            <a:r>
              <a:rPr lang="es-ES" sz="2800" dirty="0"/>
              <a:t>Inter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522E039-57C7-465B-A7AC-E5A14A878EE5}"/>
              </a:ext>
            </a:extLst>
          </p:cNvPr>
          <p:cNvSpPr txBox="1"/>
          <p:nvPr/>
        </p:nvSpPr>
        <p:spPr>
          <a:xfrm>
            <a:off x="9367574" y="1237729"/>
            <a:ext cx="2469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/>
              <a:t>Residual error</a:t>
            </a:r>
          </a:p>
        </p:txBody>
      </p:sp>
      <p:sp>
        <p:nvSpPr>
          <p:cNvPr id="16" name="Rectángulo: esquinas redondeadas 2">
            <a:extLst>
              <a:ext uri="{FF2B5EF4-FFF2-40B4-BE49-F238E27FC236}">
                <a16:creationId xmlns:a16="http://schemas.microsoft.com/office/drawing/2014/main" id="{7038CE26-5DDB-FCC0-EAE7-7570FE36F944}"/>
              </a:ext>
            </a:extLst>
          </p:cNvPr>
          <p:cNvSpPr/>
          <p:nvPr/>
        </p:nvSpPr>
        <p:spPr>
          <a:xfrm>
            <a:off x="7647601" y="2593849"/>
            <a:ext cx="1137826" cy="972104"/>
          </a:xfrm>
          <a:custGeom>
            <a:avLst/>
            <a:gdLst>
              <a:gd name="connsiteX0" fmla="*/ 0 w 1137826"/>
              <a:gd name="connsiteY0" fmla="*/ 162021 h 972104"/>
              <a:gd name="connsiteX1" fmla="*/ 162021 w 1137826"/>
              <a:gd name="connsiteY1" fmla="*/ 0 h 972104"/>
              <a:gd name="connsiteX2" fmla="*/ 577051 w 1137826"/>
              <a:gd name="connsiteY2" fmla="*/ 0 h 972104"/>
              <a:gd name="connsiteX3" fmla="*/ 975805 w 1137826"/>
              <a:gd name="connsiteY3" fmla="*/ 0 h 972104"/>
              <a:gd name="connsiteX4" fmla="*/ 1137826 w 1137826"/>
              <a:gd name="connsiteY4" fmla="*/ 162021 h 972104"/>
              <a:gd name="connsiteX5" fmla="*/ 1137826 w 1137826"/>
              <a:gd name="connsiteY5" fmla="*/ 473091 h 972104"/>
              <a:gd name="connsiteX6" fmla="*/ 1137826 w 1137826"/>
              <a:gd name="connsiteY6" fmla="*/ 810083 h 972104"/>
              <a:gd name="connsiteX7" fmla="*/ 975805 w 1137826"/>
              <a:gd name="connsiteY7" fmla="*/ 972104 h 972104"/>
              <a:gd name="connsiteX8" fmla="*/ 560775 w 1137826"/>
              <a:gd name="connsiteY8" fmla="*/ 972104 h 972104"/>
              <a:gd name="connsiteX9" fmla="*/ 162021 w 1137826"/>
              <a:gd name="connsiteY9" fmla="*/ 972104 h 972104"/>
              <a:gd name="connsiteX10" fmla="*/ 0 w 1137826"/>
              <a:gd name="connsiteY10" fmla="*/ 810083 h 972104"/>
              <a:gd name="connsiteX11" fmla="*/ 0 w 1137826"/>
              <a:gd name="connsiteY11" fmla="*/ 479571 h 972104"/>
              <a:gd name="connsiteX12" fmla="*/ 0 w 1137826"/>
              <a:gd name="connsiteY12" fmla="*/ 162021 h 97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37826" h="972104" fill="none" extrusionOk="0">
                <a:moveTo>
                  <a:pt x="0" y="162021"/>
                </a:moveTo>
                <a:cubicBezTo>
                  <a:pt x="-19347" y="75716"/>
                  <a:pt x="61516" y="-7606"/>
                  <a:pt x="162021" y="0"/>
                </a:cubicBezTo>
                <a:cubicBezTo>
                  <a:pt x="253500" y="-27037"/>
                  <a:pt x="396426" y="16334"/>
                  <a:pt x="577051" y="0"/>
                </a:cubicBezTo>
                <a:cubicBezTo>
                  <a:pt x="757676" y="-16334"/>
                  <a:pt x="838497" y="6869"/>
                  <a:pt x="975805" y="0"/>
                </a:cubicBezTo>
                <a:cubicBezTo>
                  <a:pt x="1056137" y="16360"/>
                  <a:pt x="1141885" y="75555"/>
                  <a:pt x="1137826" y="162021"/>
                </a:cubicBezTo>
                <a:cubicBezTo>
                  <a:pt x="1165858" y="308010"/>
                  <a:pt x="1120044" y="332394"/>
                  <a:pt x="1137826" y="473091"/>
                </a:cubicBezTo>
                <a:cubicBezTo>
                  <a:pt x="1155608" y="613788"/>
                  <a:pt x="1100158" y="660721"/>
                  <a:pt x="1137826" y="810083"/>
                </a:cubicBezTo>
                <a:cubicBezTo>
                  <a:pt x="1141911" y="907653"/>
                  <a:pt x="1060517" y="974620"/>
                  <a:pt x="975805" y="972104"/>
                </a:cubicBezTo>
                <a:cubicBezTo>
                  <a:pt x="787905" y="989942"/>
                  <a:pt x="762693" y="948028"/>
                  <a:pt x="560775" y="972104"/>
                </a:cubicBezTo>
                <a:cubicBezTo>
                  <a:pt x="358857" y="996180"/>
                  <a:pt x="342568" y="959535"/>
                  <a:pt x="162021" y="972104"/>
                </a:cubicBezTo>
                <a:cubicBezTo>
                  <a:pt x="69705" y="977792"/>
                  <a:pt x="-11030" y="884930"/>
                  <a:pt x="0" y="810083"/>
                </a:cubicBezTo>
                <a:cubicBezTo>
                  <a:pt x="-12327" y="729106"/>
                  <a:pt x="303" y="609087"/>
                  <a:pt x="0" y="479571"/>
                </a:cubicBezTo>
                <a:cubicBezTo>
                  <a:pt x="-303" y="350055"/>
                  <a:pt x="14408" y="256186"/>
                  <a:pt x="0" y="162021"/>
                </a:cubicBezTo>
                <a:close/>
              </a:path>
              <a:path w="1137826" h="972104" stroke="0" extrusionOk="0">
                <a:moveTo>
                  <a:pt x="0" y="162021"/>
                </a:moveTo>
                <a:cubicBezTo>
                  <a:pt x="-16014" y="62661"/>
                  <a:pt x="62376" y="3814"/>
                  <a:pt x="162021" y="0"/>
                </a:cubicBezTo>
                <a:cubicBezTo>
                  <a:pt x="318061" y="-13062"/>
                  <a:pt x="394157" y="14120"/>
                  <a:pt x="585189" y="0"/>
                </a:cubicBezTo>
                <a:cubicBezTo>
                  <a:pt x="776221" y="-14120"/>
                  <a:pt x="868292" y="31905"/>
                  <a:pt x="975805" y="0"/>
                </a:cubicBezTo>
                <a:cubicBezTo>
                  <a:pt x="1050764" y="-7946"/>
                  <a:pt x="1148745" y="77756"/>
                  <a:pt x="1137826" y="162021"/>
                </a:cubicBezTo>
                <a:cubicBezTo>
                  <a:pt x="1140176" y="311202"/>
                  <a:pt x="1117281" y="361607"/>
                  <a:pt x="1137826" y="473091"/>
                </a:cubicBezTo>
                <a:cubicBezTo>
                  <a:pt x="1158371" y="584575"/>
                  <a:pt x="1103946" y="739385"/>
                  <a:pt x="1137826" y="810083"/>
                </a:cubicBezTo>
                <a:cubicBezTo>
                  <a:pt x="1136152" y="883605"/>
                  <a:pt x="1054061" y="987705"/>
                  <a:pt x="975805" y="972104"/>
                </a:cubicBezTo>
                <a:cubicBezTo>
                  <a:pt x="860080" y="980424"/>
                  <a:pt x="777268" y="933777"/>
                  <a:pt x="585189" y="972104"/>
                </a:cubicBezTo>
                <a:cubicBezTo>
                  <a:pt x="393110" y="1010431"/>
                  <a:pt x="286776" y="966530"/>
                  <a:pt x="162021" y="972104"/>
                </a:cubicBezTo>
                <a:cubicBezTo>
                  <a:pt x="79042" y="981784"/>
                  <a:pt x="273" y="902390"/>
                  <a:pt x="0" y="810083"/>
                </a:cubicBezTo>
                <a:cubicBezTo>
                  <a:pt x="-17828" y="687604"/>
                  <a:pt x="30846" y="570523"/>
                  <a:pt x="0" y="505494"/>
                </a:cubicBezTo>
                <a:cubicBezTo>
                  <a:pt x="-30846" y="440465"/>
                  <a:pt x="29175" y="318068"/>
                  <a:pt x="0" y="162021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668A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>
                <a:solidFill>
                  <a:srgbClr val="011893"/>
                </a:solidFill>
              </a:rPr>
              <a:t>81</a:t>
            </a:r>
          </a:p>
        </p:txBody>
      </p:sp>
      <p:sp>
        <p:nvSpPr>
          <p:cNvPr id="17" name="Rectángulo: esquinas redondeadas 2">
            <a:extLst>
              <a:ext uri="{FF2B5EF4-FFF2-40B4-BE49-F238E27FC236}">
                <a16:creationId xmlns:a16="http://schemas.microsoft.com/office/drawing/2014/main" id="{0C559EB5-9FFE-5AB9-08C7-876814DBD50B}"/>
              </a:ext>
            </a:extLst>
          </p:cNvPr>
          <p:cNvSpPr/>
          <p:nvPr/>
        </p:nvSpPr>
        <p:spPr>
          <a:xfrm>
            <a:off x="7666650" y="4608774"/>
            <a:ext cx="1137826" cy="972104"/>
          </a:xfrm>
          <a:custGeom>
            <a:avLst/>
            <a:gdLst>
              <a:gd name="connsiteX0" fmla="*/ 0 w 1137826"/>
              <a:gd name="connsiteY0" fmla="*/ 162021 h 972104"/>
              <a:gd name="connsiteX1" fmla="*/ 162021 w 1137826"/>
              <a:gd name="connsiteY1" fmla="*/ 0 h 972104"/>
              <a:gd name="connsiteX2" fmla="*/ 577051 w 1137826"/>
              <a:gd name="connsiteY2" fmla="*/ 0 h 972104"/>
              <a:gd name="connsiteX3" fmla="*/ 975805 w 1137826"/>
              <a:gd name="connsiteY3" fmla="*/ 0 h 972104"/>
              <a:gd name="connsiteX4" fmla="*/ 1137826 w 1137826"/>
              <a:gd name="connsiteY4" fmla="*/ 162021 h 972104"/>
              <a:gd name="connsiteX5" fmla="*/ 1137826 w 1137826"/>
              <a:gd name="connsiteY5" fmla="*/ 473091 h 972104"/>
              <a:gd name="connsiteX6" fmla="*/ 1137826 w 1137826"/>
              <a:gd name="connsiteY6" fmla="*/ 810083 h 972104"/>
              <a:gd name="connsiteX7" fmla="*/ 975805 w 1137826"/>
              <a:gd name="connsiteY7" fmla="*/ 972104 h 972104"/>
              <a:gd name="connsiteX8" fmla="*/ 560775 w 1137826"/>
              <a:gd name="connsiteY8" fmla="*/ 972104 h 972104"/>
              <a:gd name="connsiteX9" fmla="*/ 162021 w 1137826"/>
              <a:gd name="connsiteY9" fmla="*/ 972104 h 972104"/>
              <a:gd name="connsiteX10" fmla="*/ 0 w 1137826"/>
              <a:gd name="connsiteY10" fmla="*/ 810083 h 972104"/>
              <a:gd name="connsiteX11" fmla="*/ 0 w 1137826"/>
              <a:gd name="connsiteY11" fmla="*/ 479571 h 972104"/>
              <a:gd name="connsiteX12" fmla="*/ 0 w 1137826"/>
              <a:gd name="connsiteY12" fmla="*/ 162021 h 97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37826" h="972104" fill="none" extrusionOk="0">
                <a:moveTo>
                  <a:pt x="0" y="162021"/>
                </a:moveTo>
                <a:cubicBezTo>
                  <a:pt x="-19347" y="75716"/>
                  <a:pt x="61516" y="-7606"/>
                  <a:pt x="162021" y="0"/>
                </a:cubicBezTo>
                <a:cubicBezTo>
                  <a:pt x="253500" y="-27037"/>
                  <a:pt x="396426" y="16334"/>
                  <a:pt x="577051" y="0"/>
                </a:cubicBezTo>
                <a:cubicBezTo>
                  <a:pt x="757676" y="-16334"/>
                  <a:pt x="838497" y="6869"/>
                  <a:pt x="975805" y="0"/>
                </a:cubicBezTo>
                <a:cubicBezTo>
                  <a:pt x="1056137" y="16360"/>
                  <a:pt x="1141885" y="75555"/>
                  <a:pt x="1137826" y="162021"/>
                </a:cubicBezTo>
                <a:cubicBezTo>
                  <a:pt x="1165858" y="308010"/>
                  <a:pt x="1120044" y="332394"/>
                  <a:pt x="1137826" y="473091"/>
                </a:cubicBezTo>
                <a:cubicBezTo>
                  <a:pt x="1155608" y="613788"/>
                  <a:pt x="1100158" y="660721"/>
                  <a:pt x="1137826" y="810083"/>
                </a:cubicBezTo>
                <a:cubicBezTo>
                  <a:pt x="1141911" y="907653"/>
                  <a:pt x="1060517" y="974620"/>
                  <a:pt x="975805" y="972104"/>
                </a:cubicBezTo>
                <a:cubicBezTo>
                  <a:pt x="787905" y="989942"/>
                  <a:pt x="762693" y="948028"/>
                  <a:pt x="560775" y="972104"/>
                </a:cubicBezTo>
                <a:cubicBezTo>
                  <a:pt x="358857" y="996180"/>
                  <a:pt x="342568" y="959535"/>
                  <a:pt x="162021" y="972104"/>
                </a:cubicBezTo>
                <a:cubicBezTo>
                  <a:pt x="69705" y="977792"/>
                  <a:pt x="-11030" y="884930"/>
                  <a:pt x="0" y="810083"/>
                </a:cubicBezTo>
                <a:cubicBezTo>
                  <a:pt x="-12327" y="729106"/>
                  <a:pt x="303" y="609087"/>
                  <a:pt x="0" y="479571"/>
                </a:cubicBezTo>
                <a:cubicBezTo>
                  <a:pt x="-303" y="350055"/>
                  <a:pt x="14408" y="256186"/>
                  <a:pt x="0" y="162021"/>
                </a:cubicBezTo>
                <a:close/>
              </a:path>
              <a:path w="1137826" h="972104" stroke="0" extrusionOk="0">
                <a:moveTo>
                  <a:pt x="0" y="162021"/>
                </a:moveTo>
                <a:cubicBezTo>
                  <a:pt x="-16014" y="62661"/>
                  <a:pt x="62376" y="3814"/>
                  <a:pt x="162021" y="0"/>
                </a:cubicBezTo>
                <a:cubicBezTo>
                  <a:pt x="318061" y="-13062"/>
                  <a:pt x="394157" y="14120"/>
                  <a:pt x="585189" y="0"/>
                </a:cubicBezTo>
                <a:cubicBezTo>
                  <a:pt x="776221" y="-14120"/>
                  <a:pt x="868292" y="31905"/>
                  <a:pt x="975805" y="0"/>
                </a:cubicBezTo>
                <a:cubicBezTo>
                  <a:pt x="1050764" y="-7946"/>
                  <a:pt x="1148745" y="77756"/>
                  <a:pt x="1137826" y="162021"/>
                </a:cubicBezTo>
                <a:cubicBezTo>
                  <a:pt x="1140176" y="311202"/>
                  <a:pt x="1117281" y="361607"/>
                  <a:pt x="1137826" y="473091"/>
                </a:cubicBezTo>
                <a:cubicBezTo>
                  <a:pt x="1158371" y="584575"/>
                  <a:pt x="1103946" y="739385"/>
                  <a:pt x="1137826" y="810083"/>
                </a:cubicBezTo>
                <a:cubicBezTo>
                  <a:pt x="1136152" y="883605"/>
                  <a:pt x="1054061" y="987705"/>
                  <a:pt x="975805" y="972104"/>
                </a:cubicBezTo>
                <a:cubicBezTo>
                  <a:pt x="860080" y="980424"/>
                  <a:pt x="777268" y="933777"/>
                  <a:pt x="585189" y="972104"/>
                </a:cubicBezTo>
                <a:cubicBezTo>
                  <a:pt x="393110" y="1010431"/>
                  <a:pt x="286776" y="966530"/>
                  <a:pt x="162021" y="972104"/>
                </a:cubicBezTo>
                <a:cubicBezTo>
                  <a:pt x="79042" y="981784"/>
                  <a:pt x="273" y="902390"/>
                  <a:pt x="0" y="810083"/>
                </a:cubicBezTo>
                <a:cubicBezTo>
                  <a:pt x="-17828" y="687604"/>
                  <a:pt x="30846" y="570523"/>
                  <a:pt x="0" y="505494"/>
                </a:cubicBezTo>
                <a:cubicBezTo>
                  <a:pt x="-30846" y="440465"/>
                  <a:pt x="29175" y="318068"/>
                  <a:pt x="0" y="162021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668A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>
                <a:solidFill>
                  <a:srgbClr val="011893"/>
                </a:solidFill>
              </a:rPr>
              <a:t>0</a:t>
            </a:r>
          </a:p>
        </p:txBody>
      </p:sp>
      <p:sp>
        <p:nvSpPr>
          <p:cNvPr id="18" name="Rectángulo: esquinas redondeadas 2">
            <a:extLst>
              <a:ext uri="{FF2B5EF4-FFF2-40B4-BE49-F238E27FC236}">
                <a16:creationId xmlns:a16="http://schemas.microsoft.com/office/drawing/2014/main" id="{7D43A486-4EA4-BB72-7D26-3036DF0749F5}"/>
              </a:ext>
            </a:extLst>
          </p:cNvPr>
          <p:cNvSpPr/>
          <p:nvPr/>
        </p:nvSpPr>
        <p:spPr>
          <a:xfrm>
            <a:off x="7647601" y="5664745"/>
            <a:ext cx="1137826" cy="972104"/>
          </a:xfrm>
          <a:custGeom>
            <a:avLst/>
            <a:gdLst>
              <a:gd name="connsiteX0" fmla="*/ 0 w 1137826"/>
              <a:gd name="connsiteY0" fmla="*/ 162021 h 972104"/>
              <a:gd name="connsiteX1" fmla="*/ 162021 w 1137826"/>
              <a:gd name="connsiteY1" fmla="*/ 0 h 972104"/>
              <a:gd name="connsiteX2" fmla="*/ 577051 w 1137826"/>
              <a:gd name="connsiteY2" fmla="*/ 0 h 972104"/>
              <a:gd name="connsiteX3" fmla="*/ 975805 w 1137826"/>
              <a:gd name="connsiteY3" fmla="*/ 0 h 972104"/>
              <a:gd name="connsiteX4" fmla="*/ 1137826 w 1137826"/>
              <a:gd name="connsiteY4" fmla="*/ 162021 h 972104"/>
              <a:gd name="connsiteX5" fmla="*/ 1137826 w 1137826"/>
              <a:gd name="connsiteY5" fmla="*/ 473091 h 972104"/>
              <a:gd name="connsiteX6" fmla="*/ 1137826 w 1137826"/>
              <a:gd name="connsiteY6" fmla="*/ 810083 h 972104"/>
              <a:gd name="connsiteX7" fmla="*/ 975805 w 1137826"/>
              <a:gd name="connsiteY7" fmla="*/ 972104 h 972104"/>
              <a:gd name="connsiteX8" fmla="*/ 560775 w 1137826"/>
              <a:gd name="connsiteY8" fmla="*/ 972104 h 972104"/>
              <a:gd name="connsiteX9" fmla="*/ 162021 w 1137826"/>
              <a:gd name="connsiteY9" fmla="*/ 972104 h 972104"/>
              <a:gd name="connsiteX10" fmla="*/ 0 w 1137826"/>
              <a:gd name="connsiteY10" fmla="*/ 810083 h 972104"/>
              <a:gd name="connsiteX11" fmla="*/ 0 w 1137826"/>
              <a:gd name="connsiteY11" fmla="*/ 479571 h 972104"/>
              <a:gd name="connsiteX12" fmla="*/ 0 w 1137826"/>
              <a:gd name="connsiteY12" fmla="*/ 162021 h 97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37826" h="972104" fill="none" extrusionOk="0">
                <a:moveTo>
                  <a:pt x="0" y="162021"/>
                </a:moveTo>
                <a:cubicBezTo>
                  <a:pt x="-19347" y="75716"/>
                  <a:pt x="61516" y="-7606"/>
                  <a:pt x="162021" y="0"/>
                </a:cubicBezTo>
                <a:cubicBezTo>
                  <a:pt x="253500" y="-27037"/>
                  <a:pt x="396426" y="16334"/>
                  <a:pt x="577051" y="0"/>
                </a:cubicBezTo>
                <a:cubicBezTo>
                  <a:pt x="757676" y="-16334"/>
                  <a:pt x="838497" y="6869"/>
                  <a:pt x="975805" y="0"/>
                </a:cubicBezTo>
                <a:cubicBezTo>
                  <a:pt x="1056137" y="16360"/>
                  <a:pt x="1141885" y="75555"/>
                  <a:pt x="1137826" y="162021"/>
                </a:cubicBezTo>
                <a:cubicBezTo>
                  <a:pt x="1165858" y="308010"/>
                  <a:pt x="1120044" y="332394"/>
                  <a:pt x="1137826" y="473091"/>
                </a:cubicBezTo>
                <a:cubicBezTo>
                  <a:pt x="1155608" y="613788"/>
                  <a:pt x="1100158" y="660721"/>
                  <a:pt x="1137826" y="810083"/>
                </a:cubicBezTo>
                <a:cubicBezTo>
                  <a:pt x="1141911" y="907653"/>
                  <a:pt x="1060517" y="974620"/>
                  <a:pt x="975805" y="972104"/>
                </a:cubicBezTo>
                <a:cubicBezTo>
                  <a:pt x="787905" y="989942"/>
                  <a:pt x="762693" y="948028"/>
                  <a:pt x="560775" y="972104"/>
                </a:cubicBezTo>
                <a:cubicBezTo>
                  <a:pt x="358857" y="996180"/>
                  <a:pt x="342568" y="959535"/>
                  <a:pt x="162021" y="972104"/>
                </a:cubicBezTo>
                <a:cubicBezTo>
                  <a:pt x="69705" y="977792"/>
                  <a:pt x="-11030" y="884930"/>
                  <a:pt x="0" y="810083"/>
                </a:cubicBezTo>
                <a:cubicBezTo>
                  <a:pt x="-12327" y="729106"/>
                  <a:pt x="303" y="609087"/>
                  <a:pt x="0" y="479571"/>
                </a:cubicBezTo>
                <a:cubicBezTo>
                  <a:pt x="-303" y="350055"/>
                  <a:pt x="14408" y="256186"/>
                  <a:pt x="0" y="162021"/>
                </a:cubicBezTo>
                <a:close/>
              </a:path>
              <a:path w="1137826" h="972104" stroke="0" extrusionOk="0">
                <a:moveTo>
                  <a:pt x="0" y="162021"/>
                </a:moveTo>
                <a:cubicBezTo>
                  <a:pt x="-16014" y="62661"/>
                  <a:pt x="62376" y="3814"/>
                  <a:pt x="162021" y="0"/>
                </a:cubicBezTo>
                <a:cubicBezTo>
                  <a:pt x="318061" y="-13062"/>
                  <a:pt x="394157" y="14120"/>
                  <a:pt x="585189" y="0"/>
                </a:cubicBezTo>
                <a:cubicBezTo>
                  <a:pt x="776221" y="-14120"/>
                  <a:pt x="868292" y="31905"/>
                  <a:pt x="975805" y="0"/>
                </a:cubicBezTo>
                <a:cubicBezTo>
                  <a:pt x="1050764" y="-7946"/>
                  <a:pt x="1148745" y="77756"/>
                  <a:pt x="1137826" y="162021"/>
                </a:cubicBezTo>
                <a:cubicBezTo>
                  <a:pt x="1140176" y="311202"/>
                  <a:pt x="1117281" y="361607"/>
                  <a:pt x="1137826" y="473091"/>
                </a:cubicBezTo>
                <a:cubicBezTo>
                  <a:pt x="1158371" y="584575"/>
                  <a:pt x="1103946" y="739385"/>
                  <a:pt x="1137826" y="810083"/>
                </a:cubicBezTo>
                <a:cubicBezTo>
                  <a:pt x="1136152" y="883605"/>
                  <a:pt x="1054061" y="987705"/>
                  <a:pt x="975805" y="972104"/>
                </a:cubicBezTo>
                <a:cubicBezTo>
                  <a:pt x="860080" y="980424"/>
                  <a:pt x="777268" y="933777"/>
                  <a:pt x="585189" y="972104"/>
                </a:cubicBezTo>
                <a:cubicBezTo>
                  <a:pt x="393110" y="1010431"/>
                  <a:pt x="286776" y="966530"/>
                  <a:pt x="162021" y="972104"/>
                </a:cubicBezTo>
                <a:cubicBezTo>
                  <a:pt x="79042" y="981784"/>
                  <a:pt x="273" y="902390"/>
                  <a:pt x="0" y="810083"/>
                </a:cubicBezTo>
                <a:cubicBezTo>
                  <a:pt x="-17828" y="687604"/>
                  <a:pt x="30846" y="570523"/>
                  <a:pt x="0" y="505494"/>
                </a:cubicBezTo>
                <a:cubicBezTo>
                  <a:pt x="-30846" y="440465"/>
                  <a:pt x="29175" y="318068"/>
                  <a:pt x="0" y="162021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668A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>
                <a:solidFill>
                  <a:srgbClr val="011893"/>
                </a:solidFill>
              </a:rPr>
              <a:t>36</a:t>
            </a:r>
          </a:p>
        </p:txBody>
      </p:sp>
      <p:sp>
        <p:nvSpPr>
          <p:cNvPr id="19" name="Rectángulo: esquinas redondeadas 2">
            <a:extLst>
              <a:ext uri="{FF2B5EF4-FFF2-40B4-BE49-F238E27FC236}">
                <a16:creationId xmlns:a16="http://schemas.microsoft.com/office/drawing/2014/main" id="{6195B615-4826-0AA9-236F-9BECFEF30500}"/>
              </a:ext>
            </a:extLst>
          </p:cNvPr>
          <p:cNvSpPr/>
          <p:nvPr/>
        </p:nvSpPr>
        <p:spPr>
          <a:xfrm>
            <a:off x="9367574" y="1697777"/>
            <a:ext cx="1137826" cy="972104"/>
          </a:xfrm>
          <a:custGeom>
            <a:avLst/>
            <a:gdLst>
              <a:gd name="connsiteX0" fmla="*/ 0 w 1137826"/>
              <a:gd name="connsiteY0" fmla="*/ 162021 h 972104"/>
              <a:gd name="connsiteX1" fmla="*/ 162021 w 1137826"/>
              <a:gd name="connsiteY1" fmla="*/ 0 h 972104"/>
              <a:gd name="connsiteX2" fmla="*/ 577051 w 1137826"/>
              <a:gd name="connsiteY2" fmla="*/ 0 h 972104"/>
              <a:gd name="connsiteX3" fmla="*/ 975805 w 1137826"/>
              <a:gd name="connsiteY3" fmla="*/ 0 h 972104"/>
              <a:gd name="connsiteX4" fmla="*/ 1137826 w 1137826"/>
              <a:gd name="connsiteY4" fmla="*/ 162021 h 972104"/>
              <a:gd name="connsiteX5" fmla="*/ 1137826 w 1137826"/>
              <a:gd name="connsiteY5" fmla="*/ 473091 h 972104"/>
              <a:gd name="connsiteX6" fmla="*/ 1137826 w 1137826"/>
              <a:gd name="connsiteY6" fmla="*/ 810083 h 972104"/>
              <a:gd name="connsiteX7" fmla="*/ 975805 w 1137826"/>
              <a:gd name="connsiteY7" fmla="*/ 972104 h 972104"/>
              <a:gd name="connsiteX8" fmla="*/ 560775 w 1137826"/>
              <a:gd name="connsiteY8" fmla="*/ 972104 h 972104"/>
              <a:gd name="connsiteX9" fmla="*/ 162021 w 1137826"/>
              <a:gd name="connsiteY9" fmla="*/ 972104 h 972104"/>
              <a:gd name="connsiteX10" fmla="*/ 0 w 1137826"/>
              <a:gd name="connsiteY10" fmla="*/ 810083 h 972104"/>
              <a:gd name="connsiteX11" fmla="*/ 0 w 1137826"/>
              <a:gd name="connsiteY11" fmla="*/ 479571 h 972104"/>
              <a:gd name="connsiteX12" fmla="*/ 0 w 1137826"/>
              <a:gd name="connsiteY12" fmla="*/ 162021 h 97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37826" h="972104" fill="none" extrusionOk="0">
                <a:moveTo>
                  <a:pt x="0" y="162021"/>
                </a:moveTo>
                <a:cubicBezTo>
                  <a:pt x="-19347" y="75716"/>
                  <a:pt x="61516" y="-7606"/>
                  <a:pt x="162021" y="0"/>
                </a:cubicBezTo>
                <a:cubicBezTo>
                  <a:pt x="253500" y="-27037"/>
                  <a:pt x="396426" y="16334"/>
                  <a:pt x="577051" y="0"/>
                </a:cubicBezTo>
                <a:cubicBezTo>
                  <a:pt x="757676" y="-16334"/>
                  <a:pt x="838497" y="6869"/>
                  <a:pt x="975805" y="0"/>
                </a:cubicBezTo>
                <a:cubicBezTo>
                  <a:pt x="1056137" y="16360"/>
                  <a:pt x="1141885" y="75555"/>
                  <a:pt x="1137826" y="162021"/>
                </a:cubicBezTo>
                <a:cubicBezTo>
                  <a:pt x="1165858" y="308010"/>
                  <a:pt x="1120044" y="332394"/>
                  <a:pt x="1137826" y="473091"/>
                </a:cubicBezTo>
                <a:cubicBezTo>
                  <a:pt x="1155608" y="613788"/>
                  <a:pt x="1100158" y="660721"/>
                  <a:pt x="1137826" y="810083"/>
                </a:cubicBezTo>
                <a:cubicBezTo>
                  <a:pt x="1141911" y="907653"/>
                  <a:pt x="1060517" y="974620"/>
                  <a:pt x="975805" y="972104"/>
                </a:cubicBezTo>
                <a:cubicBezTo>
                  <a:pt x="787905" y="989942"/>
                  <a:pt x="762693" y="948028"/>
                  <a:pt x="560775" y="972104"/>
                </a:cubicBezTo>
                <a:cubicBezTo>
                  <a:pt x="358857" y="996180"/>
                  <a:pt x="342568" y="959535"/>
                  <a:pt x="162021" y="972104"/>
                </a:cubicBezTo>
                <a:cubicBezTo>
                  <a:pt x="69705" y="977792"/>
                  <a:pt x="-11030" y="884930"/>
                  <a:pt x="0" y="810083"/>
                </a:cubicBezTo>
                <a:cubicBezTo>
                  <a:pt x="-12327" y="729106"/>
                  <a:pt x="303" y="609087"/>
                  <a:pt x="0" y="479571"/>
                </a:cubicBezTo>
                <a:cubicBezTo>
                  <a:pt x="-303" y="350055"/>
                  <a:pt x="14408" y="256186"/>
                  <a:pt x="0" y="162021"/>
                </a:cubicBezTo>
                <a:close/>
              </a:path>
              <a:path w="1137826" h="972104" stroke="0" extrusionOk="0">
                <a:moveTo>
                  <a:pt x="0" y="162021"/>
                </a:moveTo>
                <a:cubicBezTo>
                  <a:pt x="-16014" y="62661"/>
                  <a:pt x="62376" y="3814"/>
                  <a:pt x="162021" y="0"/>
                </a:cubicBezTo>
                <a:cubicBezTo>
                  <a:pt x="318061" y="-13062"/>
                  <a:pt x="394157" y="14120"/>
                  <a:pt x="585189" y="0"/>
                </a:cubicBezTo>
                <a:cubicBezTo>
                  <a:pt x="776221" y="-14120"/>
                  <a:pt x="868292" y="31905"/>
                  <a:pt x="975805" y="0"/>
                </a:cubicBezTo>
                <a:cubicBezTo>
                  <a:pt x="1050764" y="-7946"/>
                  <a:pt x="1148745" y="77756"/>
                  <a:pt x="1137826" y="162021"/>
                </a:cubicBezTo>
                <a:cubicBezTo>
                  <a:pt x="1140176" y="311202"/>
                  <a:pt x="1117281" y="361607"/>
                  <a:pt x="1137826" y="473091"/>
                </a:cubicBezTo>
                <a:cubicBezTo>
                  <a:pt x="1158371" y="584575"/>
                  <a:pt x="1103946" y="739385"/>
                  <a:pt x="1137826" y="810083"/>
                </a:cubicBezTo>
                <a:cubicBezTo>
                  <a:pt x="1136152" y="883605"/>
                  <a:pt x="1054061" y="987705"/>
                  <a:pt x="975805" y="972104"/>
                </a:cubicBezTo>
                <a:cubicBezTo>
                  <a:pt x="860080" y="980424"/>
                  <a:pt x="777268" y="933777"/>
                  <a:pt x="585189" y="972104"/>
                </a:cubicBezTo>
                <a:cubicBezTo>
                  <a:pt x="393110" y="1010431"/>
                  <a:pt x="286776" y="966530"/>
                  <a:pt x="162021" y="972104"/>
                </a:cubicBezTo>
                <a:cubicBezTo>
                  <a:pt x="79042" y="981784"/>
                  <a:pt x="273" y="902390"/>
                  <a:pt x="0" y="810083"/>
                </a:cubicBezTo>
                <a:cubicBezTo>
                  <a:pt x="-17828" y="687604"/>
                  <a:pt x="30846" y="570523"/>
                  <a:pt x="0" y="505494"/>
                </a:cubicBezTo>
                <a:cubicBezTo>
                  <a:pt x="-30846" y="440465"/>
                  <a:pt x="29175" y="318068"/>
                  <a:pt x="0" y="162021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668A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>
                <a:solidFill>
                  <a:srgbClr val="011893"/>
                </a:solidFill>
              </a:rPr>
              <a:t>5</a:t>
            </a:r>
          </a:p>
        </p:txBody>
      </p:sp>
      <p:sp>
        <p:nvSpPr>
          <p:cNvPr id="20" name="Rectángulo: esquinas redondeadas 2">
            <a:extLst>
              <a:ext uri="{FF2B5EF4-FFF2-40B4-BE49-F238E27FC236}">
                <a16:creationId xmlns:a16="http://schemas.microsoft.com/office/drawing/2014/main" id="{7D15BB3B-FA29-34B4-1D1C-6B11D4FFE6EC}"/>
              </a:ext>
            </a:extLst>
          </p:cNvPr>
          <p:cNvSpPr/>
          <p:nvPr/>
        </p:nvSpPr>
        <p:spPr>
          <a:xfrm>
            <a:off x="10602541" y="1694253"/>
            <a:ext cx="1137826" cy="972104"/>
          </a:xfrm>
          <a:custGeom>
            <a:avLst/>
            <a:gdLst>
              <a:gd name="connsiteX0" fmla="*/ 0 w 1137826"/>
              <a:gd name="connsiteY0" fmla="*/ 162021 h 972104"/>
              <a:gd name="connsiteX1" fmla="*/ 162021 w 1137826"/>
              <a:gd name="connsiteY1" fmla="*/ 0 h 972104"/>
              <a:gd name="connsiteX2" fmla="*/ 577051 w 1137826"/>
              <a:gd name="connsiteY2" fmla="*/ 0 h 972104"/>
              <a:gd name="connsiteX3" fmla="*/ 975805 w 1137826"/>
              <a:gd name="connsiteY3" fmla="*/ 0 h 972104"/>
              <a:gd name="connsiteX4" fmla="*/ 1137826 w 1137826"/>
              <a:gd name="connsiteY4" fmla="*/ 162021 h 972104"/>
              <a:gd name="connsiteX5" fmla="*/ 1137826 w 1137826"/>
              <a:gd name="connsiteY5" fmla="*/ 473091 h 972104"/>
              <a:gd name="connsiteX6" fmla="*/ 1137826 w 1137826"/>
              <a:gd name="connsiteY6" fmla="*/ 810083 h 972104"/>
              <a:gd name="connsiteX7" fmla="*/ 975805 w 1137826"/>
              <a:gd name="connsiteY7" fmla="*/ 972104 h 972104"/>
              <a:gd name="connsiteX8" fmla="*/ 560775 w 1137826"/>
              <a:gd name="connsiteY8" fmla="*/ 972104 h 972104"/>
              <a:gd name="connsiteX9" fmla="*/ 162021 w 1137826"/>
              <a:gd name="connsiteY9" fmla="*/ 972104 h 972104"/>
              <a:gd name="connsiteX10" fmla="*/ 0 w 1137826"/>
              <a:gd name="connsiteY10" fmla="*/ 810083 h 972104"/>
              <a:gd name="connsiteX11" fmla="*/ 0 w 1137826"/>
              <a:gd name="connsiteY11" fmla="*/ 479571 h 972104"/>
              <a:gd name="connsiteX12" fmla="*/ 0 w 1137826"/>
              <a:gd name="connsiteY12" fmla="*/ 162021 h 97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37826" h="972104" fill="none" extrusionOk="0">
                <a:moveTo>
                  <a:pt x="0" y="162021"/>
                </a:moveTo>
                <a:cubicBezTo>
                  <a:pt x="-19347" y="75716"/>
                  <a:pt x="61516" y="-7606"/>
                  <a:pt x="162021" y="0"/>
                </a:cubicBezTo>
                <a:cubicBezTo>
                  <a:pt x="253500" y="-27037"/>
                  <a:pt x="396426" y="16334"/>
                  <a:pt x="577051" y="0"/>
                </a:cubicBezTo>
                <a:cubicBezTo>
                  <a:pt x="757676" y="-16334"/>
                  <a:pt x="838497" y="6869"/>
                  <a:pt x="975805" y="0"/>
                </a:cubicBezTo>
                <a:cubicBezTo>
                  <a:pt x="1056137" y="16360"/>
                  <a:pt x="1141885" y="75555"/>
                  <a:pt x="1137826" y="162021"/>
                </a:cubicBezTo>
                <a:cubicBezTo>
                  <a:pt x="1165858" y="308010"/>
                  <a:pt x="1120044" y="332394"/>
                  <a:pt x="1137826" y="473091"/>
                </a:cubicBezTo>
                <a:cubicBezTo>
                  <a:pt x="1155608" y="613788"/>
                  <a:pt x="1100158" y="660721"/>
                  <a:pt x="1137826" y="810083"/>
                </a:cubicBezTo>
                <a:cubicBezTo>
                  <a:pt x="1141911" y="907653"/>
                  <a:pt x="1060517" y="974620"/>
                  <a:pt x="975805" y="972104"/>
                </a:cubicBezTo>
                <a:cubicBezTo>
                  <a:pt x="787905" y="989942"/>
                  <a:pt x="762693" y="948028"/>
                  <a:pt x="560775" y="972104"/>
                </a:cubicBezTo>
                <a:cubicBezTo>
                  <a:pt x="358857" y="996180"/>
                  <a:pt x="342568" y="959535"/>
                  <a:pt x="162021" y="972104"/>
                </a:cubicBezTo>
                <a:cubicBezTo>
                  <a:pt x="69705" y="977792"/>
                  <a:pt x="-11030" y="884930"/>
                  <a:pt x="0" y="810083"/>
                </a:cubicBezTo>
                <a:cubicBezTo>
                  <a:pt x="-12327" y="729106"/>
                  <a:pt x="303" y="609087"/>
                  <a:pt x="0" y="479571"/>
                </a:cubicBezTo>
                <a:cubicBezTo>
                  <a:pt x="-303" y="350055"/>
                  <a:pt x="14408" y="256186"/>
                  <a:pt x="0" y="162021"/>
                </a:cubicBezTo>
                <a:close/>
              </a:path>
              <a:path w="1137826" h="972104" stroke="0" extrusionOk="0">
                <a:moveTo>
                  <a:pt x="0" y="162021"/>
                </a:moveTo>
                <a:cubicBezTo>
                  <a:pt x="-16014" y="62661"/>
                  <a:pt x="62376" y="3814"/>
                  <a:pt x="162021" y="0"/>
                </a:cubicBezTo>
                <a:cubicBezTo>
                  <a:pt x="318061" y="-13062"/>
                  <a:pt x="394157" y="14120"/>
                  <a:pt x="585189" y="0"/>
                </a:cubicBezTo>
                <a:cubicBezTo>
                  <a:pt x="776221" y="-14120"/>
                  <a:pt x="868292" y="31905"/>
                  <a:pt x="975805" y="0"/>
                </a:cubicBezTo>
                <a:cubicBezTo>
                  <a:pt x="1050764" y="-7946"/>
                  <a:pt x="1148745" y="77756"/>
                  <a:pt x="1137826" y="162021"/>
                </a:cubicBezTo>
                <a:cubicBezTo>
                  <a:pt x="1140176" y="311202"/>
                  <a:pt x="1117281" y="361607"/>
                  <a:pt x="1137826" y="473091"/>
                </a:cubicBezTo>
                <a:cubicBezTo>
                  <a:pt x="1158371" y="584575"/>
                  <a:pt x="1103946" y="739385"/>
                  <a:pt x="1137826" y="810083"/>
                </a:cubicBezTo>
                <a:cubicBezTo>
                  <a:pt x="1136152" y="883605"/>
                  <a:pt x="1054061" y="987705"/>
                  <a:pt x="975805" y="972104"/>
                </a:cubicBezTo>
                <a:cubicBezTo>
                  <a:pt x="860080" y="980424"/>
                  <a:pt x="777268" y="933777"/>
                  <a:pt x="585189" y="972104"/>
                </a:cubicBezTo>
                <a:cubicBezTo>
                  <a:pt x="393110" y="1010431"/>
                  <a:pt x="286776" y="966530"/>
                  <a:pt x="162021" y="972104"/>
                </a:cubicBezTo>
                <a:cubicBezTo>
                  <a:pt x="79042" y="981784"/>
                  <a:pt x="273" y="902390"/>
                  <a:pt x="0" y="810083"/>
                </a:cubicBezTo>
                <a:cubicBezTo>
                  <a:pt x="-17828" y="687604"/>
                  <a:pt x="30846" y="570523"/>
                  <a:pt x="0" y="505494"/>
                </a:cubicBezTo>
                <a:cubicBezTo>
                  <a:pt x="-30846" y="440465"/>
                  <a:pt x="29175" y="318068"/>
                  <a:pt x="0" y="162021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668A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>
                <a:solidFill>
                  <a:srgbClr val="011893"/>
                </a:solidFill>
              </a:rPr>
              <a:t>7</a:t>
            </a:r>
          </a:p>
        </p:txBody>
      </p:sp>
      <p:sp>
        <p:nvSpPr>
          <p:cNvPr id="21" name="Rectángulo: esquinas redondeadas 2">
            <a:extLst>
              <a:ext uri="{FF2B5EF4-FFF2-40B4-BE49-F238E27FC236}">
                <a16:creationId xmlns:a16="http://schemas.microsoft.com/office/drawing/2014/main" id="{3A4096BC-B22C-947F-FCF5-31EC02D2081D}"/>
              </a:ext>
            </a:extLst>
          </p:cNvPr>
          <p:cNvSpPr/>
          <p:nvPr/>
        </p:nvSpPr>
        <p:spPr>
          <a:xfrm>
            <a:off x="10602541" y="2713453"/>
            <a:ext cx="1137826" cy="972104"/>
          </a:xfrm>
          <a:custGeom>
            <a:avLst/>
            <a:gdLst>
              <a:gd name="connsiteX0" fmla="*/ 0 w 1137826"/>
              <a:gd name="connsiteY0" fmla="*/ 162021 h 972104"/>
              <a:gd name="connsiteX1" fmla="*/ 162021 w 1137826"/>
              <a:gd name="connsiteY1" fmla="*/ 0 h 972104"/>
              <a:gd name="connsiteX2" fmla="*/ 577051 w 1137826"/>
              <a:gd name="connsiteY2" fmla="*/ 0 h 972104"/>
              <a:gd name="connsiteX3" fmla="*/ 975805 w 1137826"/>
              <a:gd name="connsiteY3" fmla="*/ 0 h 972104"/>
              <a:gd name="connsiteX4" fmla="*/ 1137826 w 1137826"/>
              <a:gd name="connsiteY4" fmla="*/ 162021 h 972104"/>
              <a:gd name="connsiteX5" fmla="*/ 1137826 w 1137826"/>
              <a:gd name="connsiteY5" fmla="*/ 473091 h 972104"/>
              <a:gd name="connsiteX6" fmla="*/ 1137826 w 1137826"/>
              <a:gd name="connsiteY6" fmla="*/ 810083 h 972104"/>
              <a:gd name="connsiteX7" fmla="*/ 975805 w 1137826"/>
              <a:gd name="connsiteY7" fmla="*/ 972104 h 972104"/>
              <a:gd name="connsiteX8" fmla="*/ 560775 w 1137826"/>
              <a:gd name="connsiteY8" fmla="*/ 972104 h 972104"/>
              <a:gd name="connsiteX9" fmla="*/ 162021 w 1137826"/>
              <a:gd name="connsiteY9" fmla="*/ 972104 h 972104"/>
              <a:gd name="connsiteX10" fmla="*/ 0 w 1137826"/>
              <a:gd name="connsiteY10" fmla="*/ 810083 h 972104"/>
              <a:gd name="connsiteX11" fmla="*/ 0 w 1137826"/>
              <a:gd name="connsiteY11" fmla="*/ 479571 h 972104"/>
              <a:gd name="connsiteX12" fmla="*/ 0 w 1137826"/>
              <a:gd name="connsiteY12" fmla="*/ 162021 h 97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37826" h="972104" fill="none" extrusionOk="0">
                <a:moveTo>
                  <a:pt x="0" y="162021"/>
                </a:moveTo>
                <a:cubicBezTo>
                  <a:pt x="-19347" y="75716"/>
                  <a:pt x="61516" y="-7606"/>
                  <a:pt x="162021" y="0"/>
                </a:cubicBezTo>
                <a:cubicBezTo>
                  <a:pt x="253500" y="-27037"/>
                  <a:pt x="396426" y="16334"/>
                  <a:pt x="577051" y="0"/>
                </a:cubicBezTo>
                <a:cubicBezTo>
                  <a:pt x="757676" y="-16334"/>
                  <a:pt x="838497" y="6869"/>
                  <a:pt x="975805" y="0"/>
                </a:cubicBezTo>
                <a:cubicBezTo>
                  <a:pt x="1056137" y="16360"/>
                  <a:pt x="1141885" y="75555"/>
                  <a:pt x="1137826" y="162021"/>
                </a:cubicBezTo>
                <a:cubicBezTo>
                  <a:pt x="1165858" y="308010"/>
                  <a:pt x="1120044" y="332394"/>
                  <a:pt x="1137826" y="473091"/>
                </a:cubicBezTo>
                <a:cubicBezTo>
                  <a:pt x="1155608" y="613788"/>
                  <a:pt x="1100158" y="660721"/>
                  <a:pt x="1137826" y="810083"/>
                </a:cubicBezTo>
                <a:cubicBezTo>
                  <a:pt x="1141911" y="907653"/>
                  <a:pt x="1060517" y="974620"/>
                  <a:pt x="975805" y="972104"/>
                </a:cubicBezTo>
                <a:cubicBezTo>
                  <a:pt x="787905" y="989942"/>
                  <a:pt x="762693" y="948028"/>
                  <a:pt x="560775" y="972104"/>
                </a:cubicBezTo>
                <a:cubicBezTo>
                  <a:pt x="358857" y="996180"/>
                  <a:pt x="342568" y="959535"/>
                  <a:pt x="162021" y="972104"/>
                </a:cubicBezTo>
                <a:cubicBezTo>
                  <a:pt x="69705" y="977792"/>
                  <a:pt x="-11030" y="884930"/>
                  <a:pt x="0" y="810083"/>
                </a:cubicBezTo>
                <a:cubicBezTo>
                  <a:pt x="-12327" y="729106"/>
                  <a:pt x="303" y="609087"/>
                  <a:pt x="0" y="479571"/>
                </a:cubicBezTo>
                <a:cubicBezTo>
                  <a:pt x="-303" y="350055"/>
                  <a:pt x="14408" y="256186"/>
                  <a:pt x="0" y="162021"/>
                </a:cubicBezTo>
                <a:close/>
              </a:path>
              <a:path w="1137826" h="972104" stroke="0" extrusionOk="0">
                <a:moveTo>
                  <a:pt x="0" y="162021"/>
                </a:moveTo>
                <a:cubicBezTo>
                  <a:pt x="-16014" y="62661"/>
                  <a:pt x="62376" y="3814"/>
                  <a:pt x="162021" y="0"/>
                </a:cubicBezTo>
                <a:cubicBezTo>
                  <a:pt x="318061" y="-13062"/>
                  <a:pt x="394157" y="14120"/>
                  <a:pt x="585189" y="0"/>
                </a:cubicBezTo>
                <a:cubicBezTo>
                  <a:pt x="776221" y="-14120"/>
                  <a:pt x="868292" y="31905"/>
                  <a:pt x="975805" y="0"/>
                </a:cubicBezTo>
                <a:cubicBezTo>
                  <a:pt x="1050764" y="-7946"/>
                  <a:pt x="1148745" y="77756"/>
                  <a:pt x="1137826" y="162021"/>
                </a:cubicBezTo>
                <a:cubicBezTo>
                  <a:pt x="1140176" y="311202"/>
                  <a:pt x="1117281" y="361607"/>
                  <a:pt x="1137826" y="473091"/>
                </a:cubicBezTo>
                <a:cubicBezTo>
                  <a:pt x="1158371" y="584575"/>
                  <a:pt x="1103946" y="739385"/>
                  <a:pt x="1137826" y="810083"/>
                </a:cubicBezTo>
                <a:cubicBezTo>
                  <a:pt x="1136152" y="883605"/>
                  <a:pt x="1054061" y="987705"/>
                  <a:pt x="975805" y="972104"/>
                </a:cubicBezTo>
                <a:cubicBezTo>
                  <a:pt x="860080" y="980424"/>
                  <a:pt x="777268" y="933777"/>
                  <a:pt x="585189" y="972104"/>
                </a:cubicBezTo>
                <a:cubicBezTo>
                  <a:pt x="393110" y="1010431"/>
                  <a:pt x="286776" y="966530"/>
                  <a:pt x="162021" y="972104"/>
                </a:cubicBezTo>
                <a:cubicBezTo>
                  <a:pt x="79042" y="981784"/>
                  <a:pt x="273" y="902390"/>
                  <a:pt x="0" y="810083"/>
                </a:cubicBezTo>
                <a:cubicBezTo>
                  <a:pt x="-17828" y="687604"/>
                  <a:pt x="30846" y="570523"/>
                  <a:pt x="0" y="505494"/>
                </a:cubicBezTo>
                <a:cubicBezTo>
                  <a:pt x="-30846" y="440465"/>
                  <a:pt x="29175" y="318068"/>
                  <a:pt x="0" y="162021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668A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>
                <a:solidFill>
                  <a:srgbClr val="011893"/>
                </a:solidFill>
              </a:rPr>
              <a:t>11</a:t>
            </a:r>
          </a:p>
        </p:txBody>
      </p:sp>
      <p:sp>
        <p:nvSpPr>
          <p:cNvPr id="22" name="Rectángulo: esquinas redondeadas 2">
            <a:extLst>
              <a:ext uri="{FF2B5EF4-FFF2-40B4-BE49-F238E27FC236}">
                <a16:creationId xmlns:a16="http://schemas.microsoft.com/office/drawing/2014/main" id="{28EFBB02-E9B9-5FA9-DBB5-A8A6122F0120}"/>
              </a:ext>
            </a:extLst>
          </p:cNvPr>
          <p:cNvSpPr/>
          <p:nvPr/>
        </p:nvSpPr>
        <p:spPr>
          <a:xfrm>
            <a:off x="9377331" y="2728201"/>
            <a:ext cx="1137826" cy="972104"/>
          </a:xfrm>
          <a:custGeom>
            <a:avLst/>
            <a:gdLst>
              <a:gd name="connsiteX0" fmla="*/ 0 w 1137826"/>
              <a:gd name="connsiteY0" fmla="*/ 162021 h 972104"/>
              <a:gd name="connsiteX1" fmla="*/ 162021 w 1137826"/>
              <a:gd name="connsiteY1" fmla="*/ 0 h 972104"/>
              <a:gd name="connsiteX2" fmla="*/ 577051 w 1137826"/>
              <a:gd name="connsiteY2" fmla="*/ 0 h 972104"/>
              <a:gd name="connsiteX3" fmla="*/ 975805 w 1137826"/>
              <a:gd name="connsiteY3" fmla="*/ 0 h 972104"/>
              <a:gd name="connsiteX4" fmla="*/ 1137826 w 1137826"/>
              <a:gd name="connsiteY4" fmla="*/ 162021 h 972104"/>
              <a:gd name="connsiteX5" fmla="*/ 1137826 w 1137826"/>
              <a:gd name="connsiteY5" fmla="*/ 473091 h 972104"/>
              <a:gd name="connsiteX6" fmla="*/ 1137826 w 1137826"/>
              <a:gd name="connsiteY6" fmla="*/ 810083 h 972104"/>
              <a:gd name="connsiteX7" fmla="*/ 975805 w 1137826"/>
              <a:gd name="connsiteY7" fmla="*/ 972104 h 972104"/>
              <a:gd name="connsiteX8" fmla="*/ 560775 w 1137826"/>
              <a:gd name="connsiteY8" fmla="*/ 972104 h 972104"/>
              <a:gd name="connsiteX9" fmla="*/ 162021 w 1137826"/>
              <a:gd name="connsiteY9" fmla="*/ 972104 h 972104"/>
              <a:gd name="connsiteX10" fmla="*/ 0 w 1137826"/>
              <a:gd name="connsiteY10" fmla="*/ 810083 h 972104"/>
              <a:gd name="connsiteX11" fmla="*/ 0 w 1137826"/>
              <a:gd name="connsiteY11" fmla="*/ 479571 h 972104"/>
              <a:gd name="connsiteX12" fmla="*/ 0 w 1137826"/>
              <a:gd name="connsiteY12" fmla="*/ 162021 h 97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37826" h="972104" fill="none" extrusionOk="0">
                <a:moveTo>
                  <a:pt x="0" y="162021"/>
                </a:moveTo>
                <a:cubicBezTo>
                  <a:pt x="-19347" y="75716"/>
                  <a:pt x="61516" y="-7606"/>
                  <a:pt x="162021" y="0"/>
                </a:cubicBezTo>
                <a:cubicBezTo>
                  <a:pt x="253500" y="-27037"/>
                  <a:pt x="396426" y="16334"/>
                  <a:pt x="577051" y="0"/>
                </a:cubicBezTo>
                <a:cubicBezTo>
                  <a:pt x="757676" y="-16334"/>
                  <a:pt x="838497" y="6869"/>
                  <a:pt x="975805" y="0"/>
                </a:cubicBezTo>
                <a:cubicBezTo>
                  <a:pt x="1056137" y="16360"/>
                  <a:pt x="1141885" y="75555"/>
                  <a:pt x="1137826" y="162021"/>
                </a:cubicBezTo>
                <a:cubicBezTo>
                  <a:pt x="1165858" y="308010"/>
                  <a:pt x="1120044" y="332394"/>
                  <a:pt x="1137826" y="473091"/>
                </a:cubicBezTo>
                <a:cubicBezTo>
                  <a:pt x="1155608" y="613788"/>
                  <a:pt x="1100158" y="660721"/>
                  <a:pt x="1137826" y="810083"/>
                </a:cubicBezTo>
                <a:cubicBezTo>
                  <a:pt x="1141911" y="907653"/>
                  <a:pt x="1060517" y="974620"/>
                  <a:pt x="975805" y="972104"/>
                </a:cubicBezTo>
                <a:cubicBezTo>
                  <a:pt x="787905" y="989942"/>
                  <a:pt x="762693" y="948028"/>
                  <a:pt x="560775" y="972104"/>
                </a:cubicBezTo>
                <a:cubicBezTo>
                  <a:pt x="358857" y="996180"/>
                  <a:pt x="342568" y="959535"/>
                  <a:pt x="162021" y="972104"/>
                </a:cubicBezTo>
                <a:cubicBezTo>
                  <a:pt x="69705" y="977792"/>
                  <a:pt x="-11030" y="884930"/>
                  <a:pt x="0" y="810083"/>
                </a:cubicBezTo>
                <a:cubicBezTo>
                  <a:pt x="-12327" y="729106"/>
                  <a:pt x="303" y="609087"/>
                  <a:pt x="0" y="479571"/>
                </a:cubicBezTo>
                <a:cubicBezTo>
                  <a:pt x="-303" y="350055"/>
                  <a:pt x="14408" y="256186"/>
                  <a:pt x="0" y="162021"/>
                </a:cubicBezTo>
                <a:close/>
              </a:path>
              <a:path w="1137826" h="972104" stroke="0" extrusionOk="0">
                <a:moveTo>
                  <a:pt x="0" y="162021"/>
                </a:moveTo>
                <a:cubicBezTo>
                  <a:pt x="-16014" y="62661"/>
                  <a:pt x="62376" y="3814"/>
                  <a:pt x="162021" y="0"/>
                </a:cubicBezTo>
                <a:cubicBezTo>
                  <a:pt x="318061" y="-13062"/>
                  <a:pt x="394157" y="14120"/>
                  <a:pt x="585189" y="0"/>
                </a:cubicBezTo>
                <a:cubicBezTo>
                  <a:pt x="776221" y="-14120"/>
                  <a:pt x="868292" y="31905"/>
                  <a:pt x="975805" y="0"/>
                </a:cubicBezTo>
                <a:cubicBezTo>
                  <a:pt x="1050764" y="-7946"/>
                  <a:pt x="1148745" y="77756"/>
                  <a:pt x="1137826" y="162021"/>
                </a:cubicBezTo>
                <a:cubicBezTo>
                  <a:pt x="1140176" y="311202"/>
                  <a:pt x="1117281" y="361607"/>
                  <a:pt x="1137826" y="473091"/>
                </a:cubicBezTo>
                <a:cubicBezTo>
                  <a:pt x="1158371" y="584575"/>
                  <a:pt x="1103946" y="739385"/>
                  <a:pt x="1137826" y="810083"/>
                </a:cubicBezTo>
                <a:cubicBezTo>
                  <a:pt x="1136152" y="883605"/>
                  <a:pt x="1054061" y="987705"/>
                  <a:pt x="975805" y="972104"/>
                </a:cubicBezTo>
                <a:cubicBezTo>
                  <a:pt x="860080" y="980424"/>
                  <a:pt x="777268" y="933777"/>
                  <a:pt x="585189" y="972104"/>
                </a:cubicBezTo>
                <a:cubicBezTo>
                  <a:pt x="393110" y="1010431"/>
                  <a:pt x="286776" y="966530"/>
                  <a:pt x="162021" y="972104"/>
                </a:cubicBezTo>
                <a:cubicBezTo>
                  <a:pt x="79042" y="981784"/>
                  <a:pt x="273" y="902390"/>
                  <a:pt x="0" y="810083"/>
                </a:cubicBezTo>
                <a:cubicBezTo>
                  <a:pt x="-17828" y="687604"/>
                  <a:pt x="30846" y="570523"/>
                  <a:pt x="0" y="505494"/>
                </a:cubicBezTo>
                <a:cubicBezTo>
                  <a:pt x="-30846" y="440465"/>
                  <a:pt x="29175" y="318068"/>
                  <a:pt x="0" y="162021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668A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>
                <a:solidFill>
                  <a:srgbClr val="011893"/>
                </a:solidFill>
              </a:rPr>
              <a:t>9</a:t>
            </a:r>
          </a:p>
        </p:txBody>
      </p:sp>
      <p:sp>
        <p:nvSpPr>
          <p:cNvPr id="2" name="Rectángulo: esquinas redondeadas 2">
            <a:extLst>
              <a:ext uri="{FF2B5EF4-FFF2-40B4-BE49-F238E27FC236}">
                <a16:creationId xmlns:a16="http://schemas.microsoft.com/office/drawing/2014/main" id="{21D26863-F7D9-64E3-19DC-40793EB71180}"/>
              </a:ext>
            </a:extLst>
          </p:cNvPr>
          <p:cNvSpPr/>
          <p:nvPr/>
        </p:nvSpPr>
        <p:spPr>
          <a:xfrm rot="16200000">
            <a:off x="-1623936" y="3374733"/>
            <a:ext cx="5118847" cy="1177029"/>
          </a:xfrm>
          <a:custGeom>
            <a:avLst/>
            <a:gdLst>
              <a:gd name="connsiteX0" fmla="*/ 0 w 5118847"/>
              <a:gd name="connsiteY0" fmla="*/ 196175 h 1177029"/>
              <a:gd name="connsiteX1" fmla="*/ 196175 w 5118847"/>
              <a:gd name="connsiteY1" fmla="*/ 0 h 1177029"/>
              <a:gd name="connsiteX2" fmla="*/ 834252 w 5118847"/>
              <a:gd name="connsiteY2" fmla="*/ 0 h 1177029"/>
              <a:gd name="connsiteX3" fmla="*/ 1330534 w 5118847"/>
              <a:gd name="connsiteY3" fmla="*/ 0 h 1177029"/>
              <a:gd name="connsiteX4" fmla="*/ 1968611 w 5118847"/>
              <a:gd name="connsiteY4" fmla="*/ 0 h 1177029"/>
              <a:gd name="connsiteX5" fmla="*/ 2417629 w 5118847"/>
              <a:gd name="connsiteY5" fmla="*/ 0 h 1177029"/>
              <a:gd name="connsiteX6" fmla="*/ 3055706 w 5118847"/>
              <a:gd name="connsiteY6" fmla="*/ 0 h 1177029"/>
              <a:gd name="connsiteX7" fmla="*/ 3551988 w 5118847"/>
              <a:gd name="connsiteY7" fmla="*/ 0 h 1177029"/>
              <a:gd name="connsiteX8" fmla="*/ 4001005 w 5118847"/>
              <a:gd name="connsiteY8" fmla="*/ 0 h 1177029"/>
              <a:gd name="connsiteX9" fmla="*/ 4922672 w 5118847"/>
              <a:gd name="connsiteY9" fmla="*/ 0 h 1177029"/>
              <a:gd name="connsiteX10" fmla="*/ 5118847 w 5118847"/>
              <a:gd name="connsiteY10" fmla="*/ 196175 h 1177029"/>
              <a:gd name="connsiteX11" fmla="*/ 5118847 w 5118847"/>
              <a:gd name="connsiteY11" fmla="*/ 596361 h 1177029"/>
              <a:gd name="connsiteX12" fmla="*/ 5118847 w 5118847"/>
              <a:gd name="connsiteY12" fmla="*/ 980854 h 1177029"/>
              <a:gd name="connsiteX13" fmla="*/ 4922672 w 5118847"/>
              <a:gd name="connsiteY13" fmla="*/ 1177029 h 1177029"/>
              <a:gd name="connsiteX14" fmla="*/ 4473655 w 5118847"/>
              <a:gd name="connsiteY14" fmla="*/ 1177029 h 1177029"/>
              <a:gd name="connsiteX15" fmla="*/ 3788313 w 5118847"/>
              <a:gd name="connsiteY15" fmla="*/ 1177029 h 1177029"/>
              <a:gd name="connsiteX16" fmla="*/ 3197501 w 5118847"/>
              <a:gd name="connsiteY16" fmla="*/ 1177029 h 1177029"/>
              <a:gd name="connsiteX17" fmla="*/ 2512159 w 5118847"/>
              <a:gd name="connsiteY17" fmla="*/ 1177029 h 1177029"/>
              <a:gd name="connsiteX18" fmla="*/ 1874081 w 5118847"/>
              <a:gd name="connsiteY18" fmla="*/ 1177029 h 1177029"/>
              <a:gd name="connsiteX19" fmla="*/ 1330534 w 5118847"/>
              <a:gd name="connsiteY19" fmla="*/ 1177029 h 1177029"/>
              <a:gd name="connsiteX20" fmla="*/ 196175 w 5118847"/>
              <a:gd name="connsiteY20" fmla="*/ 1177029 h 1177029"/>
              <a:gd name="connsiteX21" fmla="*/ 0 w 5118847"/>
              <a:gd name="connsiteY21" fmla="*/ 980854 h 1177029"/>
              <a:gd name="connsiteX22" fmla="*/ 0 w 5118847"/>
              <a:gd name="connsiteY22" fmla="*/ 588515 h 1177029"/>
              <a:gd name="connsiteX23" fmla="*/ 0 w 5118847"/>
              <a:gd name="connsiteY23" fmla="*/ 196175 h 1177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118847" h="1177029" fill="none" extrusionOk="0">
                <a:moveTo>
                  <a:pt x="0" y="196175"/>
                </a:moveTo>
                <a:cubicBezTo>
                  <a:pt x="-13420" y="114771"/>
                  <a:pt x="85247" y="-3428"/>
                  <a:pt x="196175" y="0"/>
                </a:cubicBezTo>
                <a:cubicBezTo>
                  <a:pt x="462536" y="-26796"/>
                  <a:pt x="609912" y="51515"/>
                  <a:pt x="834252" y="0"/>
                </a:cubicBezTo>
                <a:cubicBezTo>
                  <a:pt x="1058592" y="-51515"/>
                  <a:pt x="1095838" y="8739"/>
                  <a:pt x="1330534" y="0"/>
                </a:cubicBezTo>
                <a:cubicBezTo>
                  <a:pt x="1565230" y="-8739"/>
                  <a:pt x="1676925" y="45717"/>
                  <a:pt x="1968611" y="0"/>
                </a:cubicBezTo>
                <a:cubicBezTo>
                  <a:pt x="2260297" y="-45717"/>
                  <a:pt x="2301840" y="12099"/>
                  <a:pt x="2417629" y="0"/>
                </a:cubicBezTo>
                <a:cubicBezTo>
                  <a:pt x="2533418" y="-12099"/>
                  <a:pt x="2925974" y="33815"/>
                  <a:pt x="3055706" y="0"/>
                </a:cubicBezTo>
                <a:cubicBezTo>
                  <a:pt x="3185438" y="-33815"/>
                  <a:pt x="3360378" y="15343"/>
                  <a:pt x="3551988" y="0"/>
                </a:cubicBezTo>
                <a:cubicBezTo>
                  <a:pt x="3743598" y="-15343"/>
                  <a:pt x="3838588" y="45257"/>
                  <a:pt x="4001005" y="0"/>
                </a:cubicBezTo>
                <a:cubicBezTo>
                  <a:pt x="4163422" y="-45257"/>
                  <a:pt x="4678897" y="37094"/>
                  <a:pt x="4922672" y="0"/>
                </a:cubicBezTo>
                <a:cubicBezTo>
                  <a:pt x="5029196" y="6809"/>
                  <a:pt x="5134102" y="92207"/>
                  <a:pt x="5118847" y="196175"/>
                </a:cubicBezTo>
                <a:cubicBezTo>
                  <a:pt x="5141778" y="302164"/>
                  <a:pt x="5070958" y="459495"/>
                  <a:pt x="5118847" y="596361"/>
                </a:cubicBezTo>
                <a:cubicBezTo>
                  <a:pt x="5166736" y="733227"/>
                  <a:pt x="5095879" y="868002"/>
                  <a:pt x="5118847" y="980854"/>
                </a:cubicBezTo>
                <a:cubicBezTo>
                  <a:pt x="5123427" y="1100392"/>
                  <a:pt x="5044089" y="1189961"/>
                  <a:pt x="4922672" y="1177029"/>
                </a:cubicBezTo>
                <a:cubicBezTo>
                  <a:pt x="4785901" y="1185945"/>
                  <a:pt x="4659991" y="1135052"/>
                  <a:pt x="4473655" y="1177029"/>
                </a:cubicBezTo>
                <a:cubicBezTo>
                  <a:pt x="4287319" y="1219006"/>
                  <a:pt x="3977698" y="1131432"/>
                  <a:pt x="3788313" y="1177029"/>
                </a:cubicBezTo>
                <a:cubicBezTo>
                  <a:pt x="3598928" y="1222626"/>
                  <a:pt x="3486092" y="1157139"/>
                  <a:pt x="3197501" y="1177029"/>
                </a:cubicBezTo>
                <a:cubicBezTo>
                  <a:pt x="2908910" y="1196919"/>
                  <a:pt x="2666673" y="1096425"/>
                  <a:pt x="2512159" y="1177029"/>
                </a:cubicBezTo>
                <a:cubicBezTo>
                  <a:pt x="2357645" y="1257633"/>
                  <a:pt x="2184211" y="1141259"/>
                  <a:pt x="1874081" y="1177029"/>
                </a:cubicBezTo>
                <a:cubicBezTo>
                  <a:pt x="1563951" y="1212799"/>
                  <a:pt x="1595254" y="1126624"/>
                  <a:pt x="1330534" y="1177029"/>
                </a:cubicBezTo>
                <a:cubicBezTo>
                  <a:pt x="1065814" y="1227434"/>
                  <a:pt x="716150" y="1155840"/>
                  <a:pt x="196175" y="1177029"/>
                </a:cubicBezTo>
                <a:cubicBezTo>
                  <a:pt x="88213" y="1194425"/>
                  <a:pt x="10587" y="1079698"/>
                  <a:pt x="0" y="980854"/>
                </a:cubicBezTo>
                <a:cubicBezTo>
                  <a:pt x="-30744" y="784858"/>
                  <a:pt x="785" y="707993"/>
                  <a:pt x="0" y="588515"/>
                </a:cubicBezTo>
                <a:cubicBezTo>
                  <a:pt x="-785" y="469037"/>
                  <a:pt x="34557" y="354145"/>
                  <a:pt x="0" y="196175"/>
                </a:cubicBezTo>
                <a:close/>
              </a:path>
              <a:path w="5118847" h="1177029" stroke="0" extrusionOk="0">
                <a:moveTo>
                  <a:pt x="0" y="196175"/>
                </a:moveTo>
                <a:cubicBezTo>
                  <a:pt x="-22371" y="74032"/>
                  <a:pt x="75732" y="4541"/>
                  <a:pt x="196175" y="0"/>
                </a:cubicBezTo>
                <a:cubicBezTo>
                  <a:pt x="420513" y="-39975"/>
                  <a:pt x="602613" y="77344"/>
                  <a:pt x="881517" y="0"/>
                </a:cubicBezTo>
                <a:cubicBezTo>
                  <a:pt x="1160421" y="-77344"/>
                  <a:pt x="1261395" y="48822"/>
                  <a:pt x="1425064" y="0"/>
                </a:cubicBezTo>
                <a:cubicBezTo>
                  <a:pt x="1588733" y="-48822"/>
                  <a:pt x="1792140" y="16504"/>
                  <a:pt x="1921346" y="0"/>
                </a:cubicBezTo>
                <a:cubicBezTo>
                  <a:pt x="2050552" y="-16504"/>
                  <a:pt x="2377984" y="70662"/>
                  <a:pt x="2559424" y="0"/>
                </a:cubicBezTo>
                <a:cubicBezTo>
                  <a:pt x="2740864" y="-70662"/>
                  <a:pt x="2878648" y="3549"/>
                  <a:pt x="3102971" y="0"/>
                </a:cubicBezTo>
                <a:cubicBezTo>
                  <a:pt x="3327294" y="-3549"/>
                  <a:pt x="3551643" y="53486"/>
                  <a:pt x="3788313" y="0"/>
                </a:cubicBezTo>
                <a:cubicBezTo>
                  <a:pt x="4024983" y="-53486"/>
                  <a:pt x="4093285" y="28630"/>
                  <a:pt x="4284595" y="0"/>
                </a:cubicBezTo>
                <a:cubicBezTo>
                  <a:pt x="4475905" y="-28630"/>
                  <a:pt x="4606792" y="38205"/>
                  <a:pt x="4922672" y="0"/>
                </a:cubicBezTo>
                <a:cubicBezTo>
                  <a:pt x="5059438" y="6834"/>
                  <a:pt x="5095350" y="84031"/>
                  <a:pt x="5118847" y="196175"/>
                </a:cubicBezTo>
                <a:cubicBezTo>
                  <a:pt x="5131113" y="339061"/>
                  <a:pt x="5080097" y="393632"/>
                  <a:pt x="5118847" y="588515"/>
                </a:cubicBezTo>
                <a:cubicBezTo>
                  <a:pt x="5157597" y="783398"/>
                  <a:pt x="5085299" y="868207"/>
                  <a:pt x="5118847" y="980854"/>
                </a:cubicBezTo>
                <a:cubicBezTo>
                  <a:pt x="5122040" y="1093110"/>
                  <a:pt x="5041192" y="1168119"/>
                  <a:pt x="4922672" y="1177029"/>
                </a:cubicBezTo>
                <a:cubicBezTo>
                  <a:pt x="4787475" y="1186391"/>
                  <a:pt x="4465804" y="1144122"/>
                  <a:pt x="4331860" y="1177029"/>
                </a:cubicBezTo>
                <a:cubicBezTo>
                  <a:pt x="4197916" y="1209936"/>
                  <a:pt x="3980168" y="1156682"/>
                  <a:pt x="3741048" y="1177029"/>
                </a:cubicBezTo>
                <a:cubicBezTo>
                  <a:pt x="3501928" y="1197376"/>
                  <a:pt x="3328818" y="1174516"/>
                  <a:pt x="3055706" y="1177029"/>
                </a:cubicBezTo>
                <a:cubicBezTo>
                  <a:pt x="2782594" y="1179542"/>
                  <a:pt x="2618867" y="1140240"/>
                  <a:pt x="2464894" y="1177029"/>
                </a:cubicBezTo>
                <a:cubicBezTo>
                  <a:pt x="2310921" y="1213818"/>
                  <a:pt x="2114827" y="1160443"/>
                  <a:pt x="2015876" y="1177029"/>
                </a:cubicBezTo>
                <a:cubicBezTo>
                  <a:pt x="1916925" y="1193615"/>
                  <a:pt x="1729763" y="1144165"/>
                  <a:pt x="1519594" y="1177029"/>
                </a:cubicBezTo>
                <a:cubicBezTo>
                  <a:pt x="1309425" y="1209893"/>
                  <a:pt x="1133209" y="1107415"/>
                  <a:pt x="834252" y="1177029"/>
                </a:cubicBezTo>
                <a:cubicBezTo>
                  <a:pt x="535295" y="1246643"/>
                  <a:pt x="387984" y="1144627"/>
                  <a:pt x="196175" y="1177029"/>
                </a:cubicBezTo>
                <a:cubicBezTo>
                  <a:pt x="92811" y="1186890"/>
                  <a:pt x="-11450" y="1095236"/>
                  <a:pt x="0" y="980854"/>
                </a:cubicBezTo>
                <a:cubicBezTo>
                  <a:pt x="-19470" y="845687"/>
                  <a:pt x="25732" y="763860"/>
                  <a:pt x="0" y="580668"/>
                </a:cubicBezTo>
                <a:cubicBezTo>
                  <a:pt x="-25732" y="397476"/>
                  <a:pt x="45824" y="330236"/>
                  <a:pt x="0" y="19617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38100">
            <a:solidFill>
              <a:srgbClr val="0668A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>
                <a:solidFill>
                  <a:schemeClr val="tx1"/>
                </a:solidFill>
              </a:rPr>
              <a:t>Simulation MLM with random slopes</a:t>
            </a:r>
          </a:p>
        </p:txBody>
      </p:sp>
      <p:sp>
        <p:nvSpPr>
          <p:cNvPr id="26" name="Rectángulo: esquinas redondeadas 2">
            <a:extLst>
              <a:ext uri="{FF2B5EF4-FFF2-40B4-BE49-F238E27FC236}">
                <a16:creationId xmlns:a16="http://schemas.microsoft.com/office/drawing/2014/main" id="{D990DA97-0ACC-D38E-4DB3-51BACFC126D4}"/>
              </a:ext>
            </a:extLst>
          </p:cNvPr>
          <p:cNvSpPr/>
          <p:nvPr/>
        </p:nvSpPr>
        <p:spPr>
          <a:xfrm>
            <a:off x="2011025" y="5380099"/>
            <a:ext cx="1057836" cy="972104"/>
          </a:xfrm>
          <a:custGeom>
            <a:avLst/>
            <a:gdLst>
              <a:gd name="connsiteX0" fmla="*/ 0 w 1057836"/>
              <a:gd name="connsiteY0" fmla="*/ 162021 h 972104"/>
              <a:gd name="connsiteX1" fmla="*/ 162021 w 1057836"/>
              <a:gd name="connsiteY1" fmla="*/ 0 h 972104"/>
              <a:gd name="connsiteX2" fmla="*/ 536256 w 1057836"/>
              <a:gd name="connsiteY2" fmla="*/ 0 h 972104"/>
              <a:gd name="connsiteX3" fmla="*/ 895815 w 1057836"/>
              <a:gd name="connsiteY3" fmla="*/ 0 h 972104"/>
              <a:gd name="connsiteX4" fmla="*/ 1057836 w 1057836"/>
              <a:gd name="connsiteY4" fmla="*/ 162021 h 972104"/>
              <a:gd name="connsiteX5" fmla="*/ 1057836 w 1057836"/>
              <a:gd name="connsiteY5" fmla="*/ 473091 h 972104"/>
              <a:gd name="connsiteX6" fmla="*/ 1057836 w 1057836"/>
              <a:gd name="connsiteY6" fmla="*/ 810083 h 972104"/>
              <a:gd name="connsiteX7" fmla="*/ 895815 w 1057836"/>
              <a:gd name="connsiteY7" fmla="*/ 972104 h 972104"/>
              <a:gd name="connsiteX8" fmla="*/ 521580 w 1057836"/>
              <a:gd name="connsiteY8" fmla="*/ 972104 h 972104"/>
              <a:gd name="connsiteX9" fmla="*/ 162021 w 1057836"/>
              <a:gd name="connsiteY9" fmla="*/ 972104 h 972104"/>
              <a:gd name="connsiteX10" fmla="*/ 0 w 1057836"/>
              <a:gd name="connsiteY10" fmla="*/ 810083 h 972104"/>
              <a:gd name="connsiteX11" fmla="*/ 0 w 1057836"/>
              <a:gd name="connsiteY11" fmla="*/ 479571 h 972104"/>
              <a:gd name="connsiteX12" fmla="*/ 0 w 1057836"/>
              <a:gd name="connsiteY12" fmla="*/ 162021 h 97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57836" h="972104" fill="none" extrusionOk="0">
                <a:moveTo>
                  <a:pt x="0" y="162021"/>
                </a:moveTo>
                <a:cubicBezTo>
                  <a:pt x="-19347" y="75716"/>
                  <a:pt x="61516" y="-7606"/>
                  <a:pt x="162021" y="0"/>
                </a:cubicBezTo>
                <a:cubicBezTo>
                  <a:pt x="256522" y="-30050"/>
                  <a:pt x="388084" y="25886"/>
                  <a:pt x="536256" y="0"/>
                </a:cubicBezTo>
                <a:cubicBezTo>
                  <a:pt x="684429" y="-25886"/>
                  <a:pt x="758644" y="8152"/>
                  <a:pt x="895815" y="0"/>
                </a:cubicBezTo>
                <a:cubicBezTo>
                  <a:pt x="976147" y="16360"/>
                  <a:pt x="1061895" y="75555"/>
                  <a:pt x="1057836" y="162021"/>
                </a:cubicBezTo>
                <a:cubicBezTo>
                  <a:pt x="1085868" y="308010"/>
                  <a:pt x="1040054" y="332394"/>
                  <a:pt x="1057836" y="473091"/>
                </a:cubicBezTo>
                <a:cubicBezTo>
                  <a:pt x="1075618" y="613788"/>
                  <a:pt x="1020168" y="660721"/>
                  <a:pt x="1057836" y="810083"/>
                </a:cubicBezTo>
                <a:cubicBezTo>
                  <a:pt x="1061921" y="907653"/>
                  <a:pt x="980527" y="974620"/>
                  <a:pt x="895815" y="972104"/>
                </a:cubicBezTo>
                <a:cubicBezTo>
                  <a:pt x="791618" y="986415"/>
                  <a:pt x="654235" y="934199"/>
                  <a:pt x="521580" y="972104"/>
                </a:cubicBezTo>
                <a:cubicBezTo>
                  <a:pt x="388925" y="1010009"/>
                  <a:pt x="267909" y="932259"/>
                  <a:pt x="162021" y="972104"/>
                </a:cubicBezTo>
                <a:cubicBezTo>
                  <a:pt x="69705" y="977792"/>
                  <a:pt x="-11030" y="884930"/>
                  <a:pt x="0" y="810083"/>
                </a:cubicBezTo>
                <a:cubicBezTo>
                  <a:pt x="-12327" y="729106"/>
                  <a:pt x="303" y="609087"/>
                  <a:pt x="0" y="479571"/>
                </a:cubicBezTo>
                <a:cubicBezTo>
                  <a:pt x="-303" y="350055"/>
                  <a:pt x="14408" y="256186"/>
                  <a:pt x="0" y="162021"/>
                </a:cubicBezTo>
                <a:close/>
              </a:path>
              <a:path w="1057836" h="972104" stroke="0" extrusionOk="0">
                <a:moveTo>
                  <a:pt x="0" y="162021"/>
                </a:moveTo>
                <a:cubicBezTo>
                  <a:pt x="-16014" y="62661"/>
                  <a:pt x="62376" y="3814"/>
                  <a:pt x="162021" y="0"/>
                </a:cubicBezTo>
                <a:cubicBezTo>
                  <a:pt x="336012" y="-45514"/>
                  <a:pt x="408817" y="1529"/>
                  <a:pt x="543594" y="0"/>
                </a:cubicBezTo>
                <a:cubicBezTo>
                  <a:pt x="678371" y="-1529"/>
                  <a:pt x="801111" y="21835"/>
                  <a:pt x="895815" y="0"/>
                </a:cubicBezTo>
                <a:cubicBezTo>
                  <a:pt x="970774" y="-7946"/>
                  <a:pt x="1068755" y="77756"/>
                  <a:pt x="1057836" y="162021"/>
                </a:cubicBezTo>
                <a:cubicBezTo>
                  <a:pt x="1060186" y="311202"/>
                  <a:pt x="1037291" y="361607"/>
                  <a:pt x="1057836" y="473091"/>
                </a:cubicBezTo>
                <a:cubicBezTo>
                  <a:pt x="1078381" y="584575"/>
                  <a:pt x="1023956" y="739385"/>
                  <a:pt x="1057836" y="810083"/>
                </a:cubicBezTo>
                <a:cubicBezTo>
                  <a:pt x="1056162" y="883605"/>
                  <a:pt x="974071" y="987705"/>
                  <a:pt x="895815" y="972104"/>
                </a:cubicBezTo>
                <a:cubicBezTo>
                  <a:pt x="819767" y="1004306"/>
                  <a:pt x="630716" y="930857"/>
                  <a:pt x="543594" y="972104"/>
                </a:cubicBezTo>
                <a:cubicBezTo>
                  <a:pt x="456472" y="1013351"/>
                  <a:pt x="275072" y="952881"/>
                  <a:pt x="162021" y="972104"/>
                </a:cubicBezTo>
                <a:cubicBezTo>
                  <a:pt x="79042" y="981784"/>
                  <a:pt x="273" y="902390"/>
                  <a:pt x="0" y="810083"/>
                </a:cubicBezTo>
                <a:cubicBezTo>
                  <a:pt x="-17828" y="687604"/>
                  <a:pt x="30846" y="570523"/>
                  <a:pt x="0" y="505494"/>
                </a:cubicBezTo>
                <a:cubicBezTo>
                  <a:pt x="-30846" y="440465"/>
                  <a:pt x="29175" y="318068"/>
                  <a:pt x="0" y="162021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668A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>
                <a:solidFill>
                  <a:srgbClr val="011893"/>
                </a:solidFill>
              </a:rPr>
              <a:t>2</a:t>
            </a:r>
          </a:p>
        </p:txBody>
      </p:sp>
      <p:sp>
        <p:nvSpPr>
          <p:cNvPr id="27" name="Rectángulo: esquinas redondeadas 2">
            <a:extLst>
              <a:ext uri="{FF2B5EF4-FFF2-40B4-BE49-F238E27FC236}">
                <a16:creationId xmlns:a16="http://schemas.microsoft.com/office/drawing/2014/main" id="{3601CA9E-3A8C-BEF1-C3AA-EF464E36307D}"/>
              </a:ext>
            </a:extLst>
          </p:cNvPr>
          <p:cNvSpPr/>
          <p:nvPr/>
        </p:nvSpPr>
        <p:spPr>
          <a:xfrm>
            <a:off x="3859104" y="2633632"/>
            <a:ext cx="1137826" cy="972104"/>
          </a:xfrm>
          <a:custGeom>
            <a:avLst/>
            <a:gdLst>
              <a:gd name="connsiteX0" fmla="*/ 0 w 1137826"/>
              <a:gd name="connsiteY0" fmla="*/ 162021 h 972104"/>
              <a:gd name="connsiteX1" fmla="*/ 162021 w 1137826"/>
              <a:gd name="connsiteY1" fmla="*/ 0 h 972104"/>
              <a:gd name="connsiteX2" fmla="*/ 577051 w 1137826"/>
              <a:gd name="connsiteY2" fmla="*/ 0 h 972104"/>
              <a:gd name="connsiteX3" fmla="*/ 975805 w 1137826"/>
              <a:gd name="connsiteY3" fmla="*/ 0 h 972104"/>
              <a:gd name="connsiteX4" fmla="*/ 1137826 w 1137826"/>
              <a:gd name="connsiteY4" fmla="*/ 162021 h 972104"/>
              <a:gd name="connsiteX5" fmla="*/ 1137826 w 1137826"/>
              <a:gd name="connsiteY5" fmla="*/ 473091 h 972104"/>
              <a:gd name="connsiteX6" fmla="*/ 1137826 w 1137826"/>
              <a:gd name="connsiteY6" fmla="*/ 810083 h 972104"/>
              <a:gd name="connsiteX7" fmla="*/ 975805 w 1137826"/>
              <a:gd name="connsiteY7" fmla="*/ 972104 h 972104"/>
              <a:gd name="connsiteX8" fmla="*/ 560775 w 1137826"/>
              <a:gd name="connsiteY8" fmla="*/ 972104 h 972104"/>
              <a:gd name="connsiteX9" fmla="*/ 162021 w 1137826"/>
              <a:gd name="connsiteY9" fmla="*/ 972104 h 972104"/>
              <a:gd name="connsiteX10" fmla="*/ 0 w 1137826"/>
              <a:gd name="connsiteY10" fmla="*/ 810083 h 972104"/>
              <a:gd name="connsiteX11" fmla="*/ 0 w 1137826"/>
              <a:gd name="connsiteY11" fmla="*/ 479571 h 972104"/>
              <a:gd name="connsiteX12" fmla="*/ 0 w 1137826"/>
              <a:gd name="connsiteY12" fmla="*/ 162021 h 97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37826" h="972104" fill="none" extrusionOk="0">
                <a:moveTo>
                  <a:pt x="0" y="162021"/>
                </a:moveTo>
                <a:cubicBezTo>
                  <a:pt x="-19347" y="75716"/>
                  <a:pt x="61516" y="-7606"/>
                  <a:pt x="162021" y="0"/>
                </a:cubicBezTo>
                <a:cubicBezTo>
                  <a:pt x="253500" y="-27037"/>
                  <a:pt x="396426" y="16334"/>
                  <a:pt x="577051" y="0"/>
                </a:cubicBezTo>
                <a:cubicBezTo>
                  <a:pt x="757676" y="-16334"/>
                  <a:pt x="838497" y="6869"/>
                  <a:pt x="975805" y="0"/>
                </a:cubicBezTo>
                <a:cubicBezTo>
                  <a:pt x="1056137" y="16360"/>
                  <a:pt x="1141885" y="75555"/>
                  <a:pt x="1137826" y="162021"/>
                </a:cubicBezTo>
                <a:cubicBezTo>
                  <a:pt x="1165858" y="308010"/>
                  <a:pt x="1120044" y="332394"/>
                  <a:pt x="1137826" y="473091"/>
                </a:cubicBezTo>
                <a:cubicBezTo>
                  <a:pt x="1155608" y="613788"/>
                  <a:pt x="1100158" y="660721"/>
                  <a:pt x="1137826" y="810083"/>
                </a:cubicBezTo>
                <a:cubicBezTo>
                  <a:pt x="1141911" y="907653"/>
                  <a:pt x="1060517" y="974620"/>
                  <a:pt x="975805" y="972104"/>
                </a:cubicBezTo>
                <a:cubicBezTo>
                  <a:pt x="787905" y="989942"/>
                  <a:pt x="762693" y="948028"/>
                  <a:pt x="560775" y="972104"/>
                </a:cubicBezTo>
                <a:cubicBezTo>
                  <a:pt x="358857" y="996180"/>
                  <a:pt x="342568" y="959535"/>
                  <a:pt x="162021" y="972104"/>
                </a:cubicBezTo>
                <a:cubicBezTo>
                  <a:pt x="69705" y="977792"/>
                  <a:pt x="-11030" y="884930"/>
                  <a:pt x="0" y="810083"/>
                </a:cubicBezTo>
                <a:cubicBezTo>
                  <a:pt x="-12327" y="729106"/>
                  <a:pt x="303" y="609087"/>
                  <a:pt x="0" y="479571"/>
                </a:cubicBezTo>
                <a:cubicBezTo>
                  <a:pt x="-303" y="350055"/>
                  <a:pt x="14408" y="256186"/>
                  <a:pt x="0" y="162021"/>
                </a:cubicBezTo>
                <a:close/>
              </a:path>
              <a:path w="1137826" h="972104" stroke="0" extrusionOk="0">
                <a:moveTo>
                  <a:pt x="0" y="162021"/>
                </a:moveTo>
                <a:cubicBezTo>
                  <a:pt x="-16014" y="62661"/>
                  <a:pt x="62376" y="3814"/>
                  <a:pt x="162021" y="0"/>
                </a:cubicBezTo>
                <a:cubicBezTo>
                  <a:pt x="318061" y="-13062"/>
                  <a:pt x="394157" y="14120"/>
                  <a:pt x="585189" y="0"/>
                </a:cubicBezTo>
                <a:cubicBezTo>
                  <a:pt x="776221" y="-14120"/>
                  <a:pt x="868292" y="31905"/>
                  <a:pt x="975805" y="0"/>
                </a:cubicBezTo>
                <a:cubicBezTo>
                  <a:pt x="1050764" y="-7946"/>
                  <a:pt x="1148745" y="77756"/>
                  <a:pt x="1137826" y="162021"/>
                </a:cubicBezTo>
                <a:cubicBezTo>
                  <a:pt x="1140176" y="311202"/>
                  <a:pt x="1117281" y="361607"/>
                  <a:pt x="1137826" y="473091"/>
                </a:cubicBezTo>
                <a:cubicBezTo>
                  <a:pt x="1158371" y="584575"/>
                  <a:pt x="1103946" y="739385"/>
                  <a:pt x="1137826" y="810083"/>
                </a:cubicBezTo>
                <a:cubicBezTo>
                  <a:pt x="1136152" y="883605"/>
                  <a:pt x="1054061" y="987705"/>
                  <a:pt x="975805" y="972104"/>
                </a:cubicBezTo>
                <a:cubicBezTo>
                  <a:pt x="860080" y="980424"/>
                  <a:pt x="777268" y="933777"/>
                  <a:pt x="585189" y="972104"/>
                </a:cubicBezTo>
                <a:cubicBezTo>
                  <a:pt x="393110" y="1010431"/>
                  <a:pt x="286776" y="966530"/>
                  <a:pt x="162021" y="972104"/>
                </a:cubicBezTo>
                <a:cubicBezTo>
                  <a:pt x="79042" y="981784"/>
                  <a:pt x="273" y="902390"/>
                  <a:pt x="0" y="810083"/>
                </a:cubicBezTo>
                <a:cubicBezTo>
                  <a:pt x="-17828" y="687604"/>
                  <a:pt x="30846" y="570523"/>
                  <a:pt x="0" y="505494"/>
                </a:cubicBezTo>
                <a:cubicBezTo>
                  <a:pt x="-30846" y="440465"/>
                  <a:pt x="29175" y="318068"/>
                  <a:pt x="0" y="162021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668A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>
                <a:solidFill>
                  <a:srgbClr val="011893"/>
                </a:solidFill>
              </a:rPr>
              <a:t>25</a:t>
            </a:r>
          </a:p>
        </p:txBody>
      </p:sp>
      <p:sp>
        <p:nvSpPr>
          <p:cNvPr id="28" name="Rectángulo: esquinas redondeadas 2">
            <a:extLst>
              <a:ext uri="{FF2B5EF4-FFF2-40B4-BE49-F238E27FC236}">
                <a16:creationId xmlns:a16="http://schemas.microsoft.com/office/drawing/2014/main" id="{A76650D1-DE5C-5614-A421-DA300C5E8131}"/>
              </a:ext>
            </a:extLst>
          </p:cNvPr>
          <p:cNvSpPr/>
          <p:nvPr/>
        </p:nvSpPr>
        <p:spPr>
          <a:xfrm>
            <a:off x="3874020" y="4656392"/>
            <a:ext cx="1137826" cy="972104"/>
          </a:xfrm>
          <a:custGeom>
            <a:avLst/>
            <a:gdLst>
              <a:gd name="connsiteX0" fmla="*/ 0 w 1137826"/>
              <a:gd name="connsiteY0" fmla="*/ 162021 h 972104"/>
              <a:gd name="connsiteX1" fmla="*/ 162021 w 1137826"/>
              <a:gd name="connsiteY1" fmla="*/ 0 h 972104"/>
              <a:gd name="connsiteX2" fmla="*/ 577051 w 1137826"/>
              <a:gd name="connsiteY2" fmla="*/ 0 h 972104"/>
              <a:gd name="connsiteX3" fmla="*/ 975805 w 1137826"/>
              <a:gd name="connsiteY3" fmla="*/ 0 h 972104"/>
              <a:gd name="connsiteX4" fmla="*/ 1137826 w 1137826"/>
              <a:gd name="connsiteY4" fmla="*/ 162021 h 972104"/>
              <a:gd name="connsiteX5" fmla="*/ 1137826 w 1137826"/>
              <a:gd name="connsiteY5" fmla="*/ 473091 h 972104"/>
              <a:gd name="connsiteX6" fmla="*/ 1137826 w 1137826"/>
              <a:gd name="connsiteY6" fmla="*/ 810083 h 972104"/>
              <a:gd name="connsiteX7" fmla="*/ 975805 w 1137826"/>
              <a:gd name="connsiteY7" fmla="*/ 972104 h 972104"/>
              <a:gd name="connsiteX8" fmla="*/ 560775 w 1137826"/>
              <a:gd name="connsiteY8" fmla="*/ 972104 h 972104"/>
              <a:gd name="connsiteX9" fmla="*/ 162021 w 1137826"/>
              <a:gd name="connsiteY9" fmla="*/ 972104 h 972104"/>
              <a:gd name="connsiteX10" fmla="*/ 0 w 1137826"/>
              <a:gd name="connsiteY10" fmla="*/ 810083 h 972104"/>
              <a:gd name="connsiteX11" fmla="*/ 0 w 1137826"/>
              <a:gd name="connsiteY11" fmla="*/ 479571 h 972104"/>
              <a:gd name="connsiteX12" fmla="*/ 0 w 1137826"/>
              <a:gd name="connsiteY12" fmla="*/ 162021 h 97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37826" h="972104" fill="none" extrusionOk="0">
                <a:moveTo>
                  <a:pt x="0" y="162021"/>
                </a:moveTo>
                <a:cubicBezTo>
                  <a:pt x="-19347" y="75716"/>
                  <a:pt x="61516" y="-7606"/>
                  <a:pt x="162021" y="0"/>
                </a:cubicBezTo>
                <a:cubicBezTo>
                  <a:pt x="253500" y="-27037"/>
                  <a:pt x="396426" y="16334"/>
                  <a:pt x="577051" y="0"/>
                </a:cubicBezTo>
                <a:cubicBezTo>
                  <a:pt x="757676" y="-16334"/>
                  <a:pt x="838497" y="6869"/>
                  <a:pt x="975805" y="0"/>
                </a:cubicBezTo>
                <a:cubicBezTo>
                  <a:pt x="1056137" y="16360"/>
                  <a:pt x="1141885" y="75555"/>
                  <a:pt x="1137826" y="162021"/>
                </a:cubicBezTo>
                <a:cubicBezTo>
                  <a:pt x="1165858" y="308010"/>
                  <a:pt x="1120044" y="332394"/>
                  <a:pt x="1137826" y="473091"/>
                </a:cubicBezTo>
                <a:cubicBezTo>
                  <a:pt x="1155608" y="613788"/>
                  <a:pt x="1100158" y="660721"/>
                  <a:pt x="1137826" y="810083"/>
                </a:cubicBezTo>
                <a:cubicBezTo>
                  <a:pt x="1141911" y="907653"/>
                  <a:pt x="1060517" y="974620"/>
                  <a:pt x="975805" y="972104"/>
                </a:cubicBezTo>
                <a:cubicBezTo>
                  <a:pt x="787905" y="989942"/>
                  <a:pt x="762693" y="948028"/>
                  <a:pt x="560775" y="972104"/>
                </a:cubicBezTo>
                <a:cubicBezTo>
                  <a:pt x="358857" y="996180"/>
                  <a:pt x="342568" y="959535"/>
                  <a:pt x="162021" y="972104"/>
                </a:cubicBezTo>
                <a:cubicBezTo>
                  <a:pt x="69705" y="977792"/>
                  <a:pt x="-11030" y="884930"/>
                  <a:pt x="0" y="810083"/>
                </a:cubicBezTo>
                <a:cubicBezTo>
                  <a:pt x="-12327" y="729106"/>
                  <a:pt x="303" y="609087"/>
                  <a:pt x="0" y="479571"/>
                </a:cubicBezTo>
                <a:cubicBezTo>
                  <a:pt x="-303" y="350055"/>
                  <a:pt x="14408" y="256186"/>
                  <a:pt x="0" y="162021"/>
                </a:cubicBezTo>
                <a:close/>
              </a:path>
              <a:path w="1137826" h="972104" stroke="0" extrusionOk="0">
                <a:moveTo>
                  <a:pt x="0" y="162021"/>
                </a:moveTo>
                <a:cubicBezTo>
                  <a:pt x="-16014" y="62661"/>
                  <a:pt x="62376" y="3814"/>
                  <a:pt x="162021" y="0"/>
                </a:cubicBezTo>
                <a:cubicBezTo>
                  <a:pt x="318061" y="-13062"/>
                  <a:pt x="394157" y="14120"/>
                  <a:pt x="585189" y="0"/>
                </a:cubicBezTo>
                <a:cubicBezTo>
                  <a:pt x="776221" y="-14120"/>
                  <a:pt x="868292" y="31905"/>
                  <a:pt x="975805" y="0"/>
                </a:cubicBezTo>
                <a:cubicBezTo>
                  <a:pt x="1050764" y="-7946"/>
                  <a:pt x="1148745" y="77756"/>
                  <a:pt x="1137826" y="162021"/>
                </a:cubicBezTo>
                <a:cubicBezTo>
                  <a:pt x="1140176" y="311202"/>
                  <a:pt x="1117281" y="361607"/>
                  <a:pt x="1137826" y="473091"/>
                </a:cubicBezTo>
                <a:cubicBezTo>
                  <a:pt x="1158371" y="584575"/>
                  <a:pt x="1103946" y="739385"/>
                  <a:pt x="1137826" y="810083"/>
                </a:cubicBezTo>
                <a:cubicBezTo>
                  <a:pt x="1136152" y="883605"/>
                  <a:pt x="1054061" y="987705"/>
                  <a:pt x="975805" y="972104"/>
                </a:cubicBezTo>
                <a:cubicBezTo>
                  <a:pt x="860080" y="980424"/>
                  <a:pt x="777268" y="933777"/>
                  <a:pt x="585189" y="972104"/>
                </a:cubicBezTo>
                <a:cubicBezTo>
                  <a:pt x="393110" y="1010431"/>
                  <a:pt x="286776" y="966530"/>
                  <a:pt x="162021" y="972104"/>
                </a:cubicBezTo>
                <a:cubicBezTo>
                  <a:pt x="79042" y="981784"/>
                  <a:pt x="273" y="902390"/>
                  <a:pt x="0" y="810083"/>
                </a:cubicBezTo>
                <a:cubicBezTo>
                  <a:pt x="-17828" y="687604"/>
                  <a:pt x="30846" y="570523"/>
                  <a:pt x="0" y="505494"/>
                </a:cubicBezTo>
                <a:cubicBezTo>
                  <a:pt x="-30846" y="440465"/>
                  <a:pt x="29175" y="318068"/>
                  <a:pt x="0" y="162021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668A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>
                <a:solidFill>
                  <a:srgbClr val="011893"/>
                </a:solidFill>
              </a:rPr>
              <a:t>75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D74F19CD-638D-B76F-59AC-5A1834FE6235}"/>
              </a:ext>
            </a:extLst>
          </p:cNvPr>
          <p:cNvSpPr txBox="1"/>
          <p:nvPr/>
        </p:nvSpPr>
        <p:spPr>
          <a:xfrm>
            <a:off x="7461041" y="3635656"/>
            <a:ext cx="17259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err="1"/>
              <a:t>Variance</a:t>
            </a:r>
            <a:endParaRPr lang="es-ES" sz="2800" dirty="0"/>
          </a:p>
          <a:p>
            <a:pPr algn="ctr"/>
            <a:r>
              <a:rPr lang="es-ES" sz="2800" dirty="0" err="1"/>
              <a:t>Slopes</a:t>
            </a:r>
            <a:endParaRPr lang="es-ES" sz="2800" dirty="0"/>
          </a:p>
        </p:txBody>
      </p:sp>
      <p:sp>
        <p:nvSpPr>
          <p:cNvPr id="31" name="Rectángulo: esquinas redondeadas 2">
            <a:extLst>
              <a:ext uri="{FF2B5EF4-FFF2-40B4-BE49-F238E27FC236}">
                <a16:creationId xmlns:a16="http://schemas.microsoft.com/office/drawing/2014/main" id="{B9B4F4A8-1127-792E-F8B7-B80CC27B9E86}"/>
              </a:ext>
            </a:extLst>
          </p:cNvPr>
          <p:cNvSpPr/>
          <p:nvPr/>
        </p:nvSpPr>
        <p:spPr>
          <a:xfrm>
            <a:off x="9423953" y="3773871"/>
            <a:ext cx="1137826" cy="972104"/>
          </a:xfrm>
          <a:custGeom>
            <a:avLst/>
            <a:gdLst>
              <a:gd name="connsiteX0" fmla="*/ 0 w 1137826"/>
              <a:gd name="connsiteY0" fmla="*/ 162021 h 972104"/>
              <a:gd name="connsiteX1" fmla="*/ 162021 w 1137826"/>
              <a:gd name="connsiteY1" fmla="*/ 0 h 972104"/>
              <a:gd name="connsiteX2" fmla="*/ 577051 w 1137826"/>
              <a:gd name="connsiteY2" fmla="*/ 0 h 972104"/>
              <a:gd name="connsiteX3" fmla="*/ 975805 w 1137826"/>
              <a:gd name="connsiteY3" fmla="*/ 0 h 972104"/>
              <a:gd name="connsiteX4" fmla="*/ 1137826 w 1137826"/>
              <a:gd name="connsiteY4" fmla="*/ 162021 h 972104"/>
              <a:gd name="connsiteX5" fmla="*/ 1137826 w 1137826"/>
              <a:gd name="connsiteY5" fmla="*/ 473091 h 972104"/>
              <a:gd name="connsiteX6" fmla="*/ 1137826 w 1137826"/>
              <a:gd name="connsiteY6" fmla="*/ 810083 h 972104"/>
              <a:gd name="connsiteX7" fmla="*/ 975805 w 1137826"/>
              <a:gd name="connsiteY7" fmla="*/ 972104 h 972104"/>
              <a:gd name="connsiteX8" fmla="*/ 560775 w 1137826"/>
              <a:gd name="connsiteY8" fmla="*/ 972104 h 972104"/>
              <a:gd name="connsiteX9" fmla="*/ 162021 w 1137826"/>
              <a:gd name="connsiteY9" fmla="*/ 972104 h 972104"/>
              <a:gd name="connsiteX10" fmla="*/ 0 w 1137826"/>
              <a:gd name="connsiteY10" fmla="*/ 810083 h 972104"/>
              <a:gd name="connsiteX11" fmla="*/ 0 w 1137826"/>
              <a:gd name="connsiteY11" fmla="*/ 479571 h 972104"/>
              <a:gd name="connsiteX12" fmla="*/ 0 w 1137826"/>
              <a:gd name="connsiteY12" fmla="*/ 162021 h 97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37826" h="972104" fill="none" extrusionOk="0">
                <a:moveTo>
                  <a:pt x="0" y="162021"/>
                </a:moveTo>
                <a:cubicBezTo>
                  <a:pt x="-19347" y="75716"/>
                  <a:pt x="61516" y="-7606"/>
                  <a:pt x="162021" y="0"/>
                </a:cubicBezTo>
                <a:cubicBezTo>
                  <a:pt x="253500" y="-27037"/>
                  <a:pt x="396426" y="16334"/>
                  <a:pt x="577051" y="0"/>
                </a:cubicBezTo>
                <a:cubicBezTo>
                  <a:pt x="757676" y="-16334"/>
                  <a:pt x="838497" y="6869"/>
                  <a:pt x="975805" y="0"/>
                </a:cubicBezTo>
                <a:cubicBezTo>
                  <a:pt x="1056137" y="16360"/>
                  <a:pt x="1141885" y="75555"/>
                  <a:pt x="1137826" y="162021"/>
                </a:cubicBezTo>
                <a:cubicBezTo>
                  <a:pt x="1165858" y="308010"/>
                  <a:pt x="1120044" y="332394"/>
                  <a:pt x="1137826" y="473091"/>
                </a:cubicBezTo>
                <a:cubicBezTo>
                  <a:pt x="1155608" y="613788"/>
                  <a:pt x="1100158" y="660721"/>
                  <a:pt x="1137826" y="810083"/>
                </a:cubicBezTo>
                <a:cubicBezTo>
                  <a:pt x="1141911" y="907653"/>
                  <a:pt x="1060517" y="974620"/>
                  <a:pt x="975805" y="972104"/>
                </a:cubicBezTo>
                <a:cubicBezTo>
                  <a:pt x="787905" y="989942"/>
                  <a:pt x="762693" y="948028"/>
                  <a:pt x="560775" y="972104"/>
                </a:cubicBezTo>
                <a:cubicBezTo>
                  <a:pt x="358857" y="996180"/>
                  <a:pt x="342568" y="959535"/>
                  <a:pt x="162021" y="972104"/>
                </a:cubicBezTo>
                <a:cubicBezTo>
                  <a:pt x="69705" y="977792"/>
                  <a:pt x="-11030" y="884930"/>
                  <a:pt x="0" y="810083"/>
                </a:cubicBezTo>
                <a:cubicBezTo>
                  <a:pt x="-12327" y="729106"/>
                  <a:pt x="303" y="609087"/>
                  <a:pt x="0" y="479571"/>
                </a:cubicBezTo>
                <a:cubicBezTo>
                  <a:pt x="-303" y="350055"/>
                  <a:pt x="14408" y="256186"/>
                  <a:pt x="0" y="162021"/>
                </a:cubicBezTo>
                <a:close/>
              </a:path>
              <a:path w="1137826" h="972104" stroke="0" extrusionOk="0">
                <a:moveTo>
                  <a:pt x="0" y="162021"/>
                </a:moveTo>
                <a:cubicBezTo>
                  <a:pt x="-16014" y="62661"/>
                  <a:pt x="62376" y="3814"/>
                  <a:pt x="162021" y="0"/>
                </a:cubicBezTo>
                <a:cubicBezTo>
                  <a:pt x="318061" y="-13062"/>
                  <a:pt x="394157" y="14120"/>
                  <a:pt x="585189" y="0"/>
                </a:cubicBezTo>
                <a:cubicBezTo>
                  <a:pt x="776221" y="-14120"/>
                  <a:pt x="868292" y="31905"/>
                  <a:pt x="975805" y="0"/>
                </a:cubicBezTo>
                <a:cubicBezTo>
                  <a:pt x="1050764" y="-7946"/>
                  <a:pt x="1148745" y="77756"/>
                  <a:pt x="1137826" y="162021"/>
                </a:cubicBezTo>
                <a:cubicBezTo>
                  <a:pt x="1140176" y="311202"/>
                  <a:pt x="1117281" y="361607"/>
                  <a:pt x="1137826" y="473091"/>
                </a:cubicBezTo>
                <a:cubicBezTo>
                  <a:pt x="1158371" y="584575"/>
                  <a:pt x="1103946" y="739385"/>
                  <a:pt x="1137826" y="810083"/>
                </a:cubicBezTo>
                <a:cubicBezTo>
                  <a:pt x="1136152" y="883605"/>
                  <a:pt x="1054061" y="987705"/>
                  <a:pt x="975805" y="972104"/>
                </a:cubicBezTo>
                <a:cubicBezTo>
                  <a:pt x="860080" y="980424"/>
                  <a:pt x="777268" y="933777"/>
                  <a:pt x="585189" y="972104"/>
                </a:cubicBezTo>
                <a:cubicBezTo>
                  <a:pt x="393110" y="1010431"/>
                  <a:pt x="286776" y="966530"/>
                  <a:pt x="162021" y="972104"/>
                </a:cubicBezTo>
                <a:cubicBezTo>
                  <a:pt x="79042" y="981784"/>
                  <a:pt x="273" y="902390"/>
                  <a:pt x="0" y="810083"/>
                </a:cubicBezTo>
                <a:cubicBezTo>
                  <a:pt x="-17828" y="687604"/>
                  <a:pt x="30846" y="570523"/>
                  <a:pt x="0" y="505494"/>
                </a:cubicBezTo>
                <a:cubicBezTo>
                  <a:pt x="-30846" y="440465"/>
                  <a:pt x="29175" y="318068"/>
                  <a:pt x="0" y="162021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668A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>
                <a:solidFill>
                  <a:srgbClr val="011893"/>
                </a:solidFill>
              </a:rPr>
              <a:t>13</a:t>
            </a:r>
          </a:p>
        </p:txBody>
      </p:sp>
      <p:sp>
        <p:nvSpPr>
          <p:cNvPr id="32" name="Rectángulo: esquinas redondeadas 2">
            <a:extLst>
              <a:ext uri="{FF2B5EF4-FFF2-40B4-BE49-F238E27FC236}">
                <a16:creationId xmlns:a16="http://schemas.microsoft.com/office/drawing/2014/main" id="{EE4D22A8-6586-3596-E25E-3FEDFCD3D62C}"/>
              </a:ext>
            </a:extLst>
          </p:cNvPr>
          <p:cNvSpPr/>
          <p:nvPr/>
        </p:nvSpPr>
        <p:spPr>
          <a:xfrm>
            <a:off x="10653552" y="3773871"/>
            <a:ext cx="1137826" cy="972104"/>
          </a:xfrm>
          <a:custGeom>
            <a:avLst/>
            <a:gdLst>
              <a:gd name="connsiteX0" fmla="*/ 0 w 1137826"/>
              <a:gd name="connsiteY0" fmla="*/ 162021 h 972104"/>
              <a:gd name="connsiteX1" fmla="*/ 162021 w 1137826"/>
              <a:gd name="connsiteY1" fmla="*/ 0 h 972104"/>
              <a:gd name="connsiteX2" fmla="*/ 577051 w 1137826"/>
              <a:gd name="connsiteY2" fmla="*/ 0 h 972104"/>
              <a:gd name="connsiteX3" fmla="*/ 975805 w 1137826"/>
              <a:gd name="connsiteY3" fmla="*/ 0 h 972104"/>
              <a:gd name="connsiteX4" fmla="*/ 1137826 w 1137826"/>
              <a:gd name="connsiteY4" fmla="*/ 162021 h 972104"/>
              <a:gd name="connsiteX5" fmla="*/ 1137826 w 1137826"/>
              <a:gd name="connsiteY5" fmla="*/ 473091 h 972104"/>
              <a:gd name="connsiteX6" fmla="*/ 1137826 w 1137826"/>
              <a:gd name="connsiteY6" fmla="*/ 810083 h 972104"/>
              <a:gd name="connsiteX7" fmla="*/ 975805 w 1137826"/>
              <a:gd name="connsiteY7" fmla="*/ 972104 h 972104"/>
              <a:gd name="connsiteX8" fmla="*/ 560775 w 1137826"/>
              <a:gd name="connsiteY8" fmla="*/ 972104 h 972104"/>
              <a:gd name="connsiteX9" fmla="*/ 162021 w 1137826"/>
              <a:gd name="connsiteY9" fmla="*/ 972104 h 972104"/>
              <a:gd name="connsiteX10" fmla="*/ 0 w 1137826"/>
              <a:gd name="connsiteY10" fmla="*/ 810083 h 972104"/>
              <a:gd name="connsiteX11" fmla="*/ 0 w 1137826"/>
              <a:gd name="connsiteY11" fmla="*/ 479571 h 972104"/>
              <a:gd name="connsiteX12" fmla="*/ 0 w 1137826"/>
              <a:gd name="connsiteY12" fmla="*/ 162021 h 97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37826" h="972104" fill="none" extrusionOk="0">
                <a:moveTo>
                  <a:pt x="0" y="162021"/>
                </a:moveTo>
                <a:cubicBezTo>
                  <a:pt x="-19347" y="75716"/>
                  <a:pt x="61516" y="-7606"/>
                  <a:pt x="162021" y="0"/>
                </a:cubicBezTo>
                <a:cubicBezTo>
                  <a:pt x="253500" y="-27037"/>
                  <a:pt x="396426" y="16334"/>
                  <a:pt x="577051" y="0"/>
                </a:cubicBezTo>
                <a:cubicBezTo>
                  <a:pt x="757676" y="-16334"/>
                  <a:pt x="838497" y="6869"/>
                  <a:pt x="975805" y="0"/>
                </a:cubicBezTo>
                <a:cubicBezTo>
                  <a:pt x="1056137" y="16360"/>
                  <a:pt x="1141885" y="75555"/>
                  <a:pt x="1137826" y="162021"/>
                </a:cubicBezTo>
                <a:cubicBezTo>
                  <a:pt x="1165858" y="308010"/>
                  <a:pt x="1120044" y="332394"/>
                  <a:pt x="1137826" y="473091"/>
                </a:cubicBezTo>
                <a:cubicBezTo>
                  <a:pt x="1155608" y="613788"/>
                  <a:pt x="1100158" y="660721"/>
                  <a:pt x="1137826" y="810083"/>
                </a:cubicBezTo>
                <a:cubicBezTo>
                  <a:pt x="1141911" y="907653"/>
                  <a:pt x="1060517" y="974620"/>
                  <a:pt x="975805" y="972104"/>
                </a:cubicBezTo>
                <a:cubicBezTo>
                  <a:pt x="787905" y="989942"/>
                  <a:pt x="762693" y="948028"/>
                  <a:pt x="560775" y="972104"/>
                </a:cubicBezTo>
                <a:cubicBezTo>
                  <a:pt x="358857" y="996180"/>
                  <a:pt x="342568" y="959535"/>
                  <a:pt x="162021" y="972104"/>
                </a:cubicBezTo>
                <a:cubicBezTo>
                  <a:pt x="69705" y="977792"/>
                  <a:pt x="-11030" y="884930"/>
                  <a:pt x="0" y="810083"/>
                </a:cubicBezTo>
                <a:cubicBezTo>
                  <a:pt x="-12327" y="729106"/>
                  <a:pt x="303" y="609087"/>
                  <a:pt x="0" y="479571"/>
                </a:cubicBezTo>
                <a:cubicBezTo>
                  <a:pt x="-303" y="350055"/>
                  <a:pt x="14408" y="256186"/>
                  <a:pt x="0" y="162021"/>
                </a:cubicBezTo>
                <a:close/>
              </a:path>
              <a:path w="1137826" h="972104" stroke="0" extrusionOk="0">
                <a:moveTo>
                  <a:pt x="0" y="162021"/>
                </a:moveTo>
                <a:cubicBezTo>
                  <a:pt x="-16014" y="62661"/>
                  <a:pt x="62376" y="3814"/>
                  <a:pt x="162021" y="0"/>
                </a:cubicBezTo>
                <a:cubicBezTo>
                  <a:pt x="318061" y="-13062"/>
                  <a:pt x="394157" y="14120"/>
                  <a:pt x="585189" y="0"/>
                </a:cubicBezTo>
                <a:cubicBezTo>
                  <a:pt x="776221" y="-14120"/>
                  <a:pt x="868292" y="31905"/>
                  <a:pt x="975805" y="0"/>
                </a:cubicBezTo>
                <a:cubicBezTo>
                  <a:pt x="1050764" y="-7946"/>
                  <a:pt x="1148745" y="77756"/>
                  <a:pt x="1137826" y="162021"/>
                </a:cubicBezTo>
                <a:cubicBezTo>
                  <a:pt x="1140176" y="311202"/>
                  <a:pt x="1117281" y="361607"/>
                  <a:pt x="1137826" y="473091"/>
                </a:cubicBezTo>
                <a:cubicBezTo>
                  <a:pt x="1158371" y="584575"/>
                  <a:pt x="1103946" y="739385"/>
                  <a:pt x="1137826" y="810083"/>
                </a:cubicBezTo>
                <a:cubicBezTo>
                  <a:pt x="1136152" y="883605"/>
                  <a:pt x="1054061" y="987705"/>
                  <a:pt x="975805" y="972104"/>
                </a:cubicBezTo>
                <a:cubicBezTo>
                  <a:pt x="860080" y="980424"/>
                  <a:pt x="777268" y="933777"/>
                  <a:pt x="585189" y="972104"/>
                </a:cubicBezTo>
                <a:cubicBezTo>
                  <a:pt x="393110" y="1010431"/>
                  <a:pt x="286776" y="966530"/>
                  <a:pt x="162021" y="972104"/>
                </a:cubicBezTo>
                <a:cubicBezTo>
                  <a:pt x="79042" y="981784"/>
                  <a:pt x="273" y="902390"/>
                  <a:pt x="0" y="810083"/>
                </a:cubicBezTo>
                <a:cubicBezTo>
                  <a:pt x="-17828" y="687604"/>
                  <a:pt x="30846" y="570523"/>
                  <a:pt x="0" y="505494"/>
                </a:cubicBezTo>
                <a:cubicBezTo>
                  <a:pt x="-30846" y="440465"/>
                  <a:pt x="29175" y="318068"/>
                  <a:pt x="0" y="162021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668A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>
                <a:solidFill>
                  <a:srgbClr val="011893"/>
                </a:solidFill>
              </a:rPr>
              <a:t>15</a:t>
            </a:r>
          </a:p>
        </p:txBody>
      </p:sp>
      <p:sp>
        <p:nvSpPr>
          <p:cNvPr id="33" name="Rectángulo: esquinas redondeadas 2">
            <a:extLst>
              <a:ext uri="{FF2B5EF4-FFF2-40B4-BE49-F238E27FC236}">
                <a16:creationId xmlns:a16="http://schemas.microsoft.com/office/drawing/2014/main" id="{9C15123A-ED50-967E-6A80-B684C1F61FE3}"/>
              </a:ext>
            </a:extLst>
          </p:cNvPr>
          <p:cNvSpPr/>
          <p:nvPr/>
        </p:nvSpPr>
        <p:spPr>
          <a:xfrm>
            <a:off x="9397238" y="4826975"/>
            <a:ext cx="1137826" cy="972104"/>
          </a:xfrm>
          <a:custGeom>
            <a:avLst/>
            <a:gdLst>
              <a:gd name="connsiteX0" fmla="*/ 0 w 1137826"/>
              <a:gd name="connsiteY0" fmla="*/ 162021 h 972104"/>
              <a:gd name="connsiteX1" fmla="*/ 162021 w 1137826"/>
              <a:gd name="connsiteY1" fmla="*/ 0 h 972104"/>
              <a:gd name="connsiteX2" fmla="*/ 577051 w 1137826"/>
              <a:gd name="connsiteY2" fmla="*/ 0 h 972104"/>
              <a:gd name="connsiteX3" fmla="*/ 975805 w 1137826"/>
              <a:gd name="connsiteY3" fmla="*/ 0 h 972104"/>
              <a:gd name="connsiteX4" fmla="*/ 1137826 w 1137826"/>
              <a:gd name="connsiteY4" fmla="*/ 162021 h 972104"/>
              <a:gd name="connsiteX5" fmla="*/ 1137826 w 1137826"/>
              <a:gd name="connsiteY5" fmla="*/ 473091 h 972104"/>
              <a:gd name="connsiteX6" fmla="*/ 1137826 w 1137826"/>
              <a:gd name="connsiteY6" fmla="*/ 810083 h 972104"/>
              <a:gd name="connsiteX7" fmla="*/ 975805 w 1137826"/>
              <a:gd name="connsiteY7" fmla="*/ 972104 h 972104"/>
              <a:gd name="connsiteX8" fmla="*/ 560775 w 1137826"/>
              <a:gd name="connsiteY8" fmla="*/ 972104 h 972104"/>
              <a:gd name="connsiteX9" fmla="*/ 162021 w 1137826"/>
              <a:gd name="connsiteY9" fmla="*/ 972104 h 972104"/>
              <a:gd name="connsiteX10" fmla="*/ 0 w 1137826"/>
              <a:gd name="connsiteY10" fmla="*/ 810083 h 972104"/>
              <a:gd name="connsiteX11" fmla="*/ 0 w 1137826"/>
              <a:gd name="connsiteY11" fmla="*/ 479571 h 972104"/>
              <a:gd name="connsiteX12" fmla="*/ 0 w 1137826"/>
              <a:gd name="connsiteY12" fmla="*/ 162021 h 97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37826" h="972104" fill="none" extrusionOk="0">
                <a:moveTo>
                  <a:pt x="0" y="162021"/>
                </a:moveTo>
                <a:cubicBezTo>
                  <a:pt x="-19347" y="75716"/>
                  <a:pt x="61516" y="-7606"/>
                  <a:pt x="162021" y="0"/>
                </a:cubicBezTo>
                <a:cubicBezTo>
                  <a:pt x="253500" y="-27037"/>
                  <a:pt x="396426" y="16334"/>
                  <a:pt x="577051" y="0"/>
                </a:cubicBezTo>
                <a:cubicBezTo>
                  <a:pt x="757676" y="-16334"/>
                  <a:pt x="838497" y="6869"/>
                  <a:pt x="975805" y="0"/>
                </a:cubicBezTo>
                <a:cubicBezTo>
                  <a:pt x="1056137" y="16360"/>
                  <a:pt x="1141885" y="75555"/>
                  <a:pt x="1137826" y="162021"/>
                </a:cubicBezTo>
                <a:cubicBezTo>
                  <a:pt x="1165858" y="308010"/>
                  <a:pt x="1120044" y="332394"/>
                  <a:pt x="1137826" y="473091"/>
                </a:cubicBezTo>
                <a:cubicBezTo>
                  <a:pt x="1155608" y="613788"/>
                  <a:pt x="1100158" y="660721"/>
                  <a:pt x="1137826" y="810083"/>
                </a:cubicBezTo>
                <a:cubicBezTo>
                  <a:pt x="1141911" y="907653"/>
                  <a:pt x="1060517" y="974620"/>
                  <a:pt x="975805" y="972104"/>
                </a:cubicBezTo>
                <a:cubicBezTo>
                  <a:pt x="787905" y="989942"/>
                  <a:pt x="762693" y="948028"/>
                  <a:pt x="560775" y="972104"/>
                </a:cubicBezTo>
                <a:cubicBezTo>
                  <a:pt x="358857" y="996180"/>
                  <a:pt x="342568" y="959535"/>
                  <a:pt x="162021" y="972104"/>
                </a:cubicBezTo>
                <a:cubicBezTo>
                  <a:pt x="69705" y="977792"/>
                  <a:pt x="-11030" y="884930"/>
                  <a:pt x="0" y="810083"/>
                </a:cubicBezTo>
                <a:cubicBezTo>
                  <a:pt x="-12327" y="729106"/>
                  <a:pt x="303" y="609087"/>
                  <a:pt x="0" y="479571"/>
                </a:cubicBezTo>
                <a:cubicBezTo>
                  <a:pt x="-303" y="350055"/>
                  <a:pt x="14408" y="256186"/>
                  <a:pt x="0" y="162021"/>
                </a:cubicBezTo>
                <a:close/>
              </a:path>
              <a:path w="1137826" h="972104" stroke="0" extrusionOk="0">
                <a:moveTo>
                  <a:pt x="0" y="162021"/>
                </a:moveTo>
                <a:cubicBezTo>
                  <a:pt x="-16014" y="62661"/>
                  <a:pt x="62376" y="3814"/>
                  <a:pt x="162021" y="0"/>
                </a:cubicBezTo>
                <a:cubicBezTo>
                  <a:pt x="318061" y="-13062"/>
                  <a:pt x="394157" y="14120"/>
                  <a:pt x="585189" y="0"/>
                </a:cubicBezTo>
                <a:cubicBezTo>
                  <a:pt x="776221" y="-14120"/>
                  <a:pt x="868292" y="31905"/>
                  <a:pt x="975805" y="0"/>
                </a:cubicBezTo>
                <a:cubicBezTo>
                  <a:pt x="1050764" y="-7946"/>
                  <a:pt x="1148745" y="77756"/>
                  <a:pt x="1137826" y="162021"/>
                </a:cubicBezTo>
                <a:cubicBezTo>
                  <a:pt x="1140176" y="311202"/>
                  <a:pt x="1117281" y="361607"/>
                  <a:pt x="1137826" y="473091"/>
                </a:cubicBezTo>
                <a:cubicBezTo>
                  <a:pt x="1158371" y="584575"/>
                  <a:pt x="1103946" y="739385"/>
                  <a:pt x="1137826" y="810083"/>
                </a:cubicBezTo>
                <a:cubicBezTo>
                  <a:pt x="1136152" y="883605"/>
                  <a:pt x="1054061" y="987705"/>
                  <a:pt x="975805" y="972104"/>
                </a:cubicBezTo>
                <a:cubicBezTo>
                  <a:pt x="860080" y="980424"/>
                  <a:pt x="777268" y="933777"/>
                  <a:pt x="585189" y="972104"/>
                </a:cubicBezTo>
                <a:cubicBezTo>
                  <a:pt x="393110" y="1010431"/>
                  <a:pt x="286776" y="966530"/>
                  <a:pt x="162021" y="972104"/>
                </a:cubicBezTo>
                <a:cubicBezTo>
                  <a:pt x="79042" y="981784"/>
                  <a:pt x="273" y="902390"/>
                  <a:pt x="0" y="810083"/>
                </a:cubicBezTo>
                <a:cubicBezTo>
                  <a:pt x="-17828" y="687604"/>
                  <a:pt x="30846" y="570523"/>
                  <a:pt x="0" y="505494"/>
                </a:cubicBezTo>
                <a:cubicBezTo>
                  <a:pt x="-30846" y="440465"/>
                  <a:pt x="29175" y="318068"/>
                  <a:pt x="0" y="162021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668A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>
                <a:solidFill>
                  <a:srgbClr val="011893"/>
                </a:solidFill>
              </a:rPr>
              <a:t>25</a:t>
            </a:r>
          </a:p>
        </p:txBody>
      </p:sp>
      <p:sp>
        <p:nvSpPr>
          <p:cNvPr id="34" name="Rectángulo: esquinas redondeadas 2">
            <a:extLst>
              <a:ext uri="{FF2B5EF4-FFF2-40B4-BE49-F238E27FC236}">
                <a16:creationId xmlns:a16="http://schemas.microsoft.com/office/drawing/2014/main" id="{0D94E6CF-C3FD-6525-305E-EF0CE8E6F59C}"/>
              </a:ext>
            </a:extLst>
          </p:cNvPr>
          <p:cNvSpPr/>
          <p:nvPr/>
        </p:nvSpPr>
        <p:spPr>
          <a:xfrm>
            <a:off x="10680474" y="4826975"/>
            <a:ext cx="1137826" cy="972104"/>
          </a:xfrm>
          <a:custGeom>
            <a:avLst/>
            <a:gdLst>
              <a:gd name="connsiteX0" fmla="*/ 0 w 1137826"/>
              <a:gd name="connsiteY0" fmla="*/ 162021 h 972104"/>
              <a:gd name="connsiteX1" fmla="*/ 162021 w 1137826"/>
              <a:gd name="connsiteY1" fmla="*/ 0 h 972104"/>
              <a:gd name="connsiteX2" fmla="*/ 577051 w 1137826"/>
              <a:gd name="connsiteY2" fmla="*/ 0 h 972104"/>
              <a:gd name="connsiteX3" fmla="*/ 975805 w 1137826"/>
              <a:gd name="connsiteY3" fmla="*/ 0 h 972104"/>
              <a:gd name="connsiteX4" fmla="*/ 1137826 w 1137826"/>
              <a:gd name="connsiteY4" fmla="*/ 162021 h 972104"/>
              <a:gd name="connsiteX5" fmla="*/ 1137826 w 1137826"/>
              <a:gd name="connsiteY5" fmla="*/ 473091 h 972104"/>
              <a:gd name="connsiteX6" fmla="*/ 1137826 w 1137826"/>
              <a:gd name="connsiteY6" fmla="*/ 810083 h 972104"/>
              <a:gd name="connsiteX7" fmla="*/ 975805 w 1137826"/>
              <a:gd name="connsiteY7" fmla="*/ 972104 h 972104"/>
              <a:gd name="connsiteX8" fmla="*/ 560775 w 1137826"/>
              <a:gd name="connsiteY8" fmla="*/ 972104 h 972104"/>
              <a:gd name="connsiteX9" fmla="*/ 162021 w 1137826"/>
              <a:gd name="connsiteY9" fmla="*/ 972104 h 972104"/>
              <a:gd name="connsiteX10" fmla="*/ 0 w 1137826"/>
              <a:gd name="connsiteY10" fmla="*/ 810083 h 972104"/>
              <a:gd name="connsiteX11" fmla="*/ 0 w 1137826"/>
              <a:gd name="connsiteY11" fmla="*/ 479571 h 972104"/>
              <a:gd name="connsiteX12" fmla="*/ 0 w 1137826"/>
              <a:gd name="connsiteY12" fmla="*/ 162021 h 97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37826" h="972104" fill="none" extrusionOk="0">
                <a:moveTo>
                  <a:pt x="0" y="162021"/>
                </a:moveTo>
                <a:cubicBezTo>
                  <a:pt x="-19347" y="75716"/>
                  <a:pt x="61516" y="-7606"/>
                  <a:pt x="162021" y="0"/>
                </a:cubicBezTo>
                <a:cubicBezTo>
                  <a:pt x="253500" y="-27037"/>
                  <a:pt x="396426" y="16334"/>
                  <a:pt x="577051" y="0"/>
                </a:cubicBezTo>
                <a:cubicBezTo>
                  <a:pt x="757676" y="-16334"/>
                  <a:pt x="838497" y="6869"/>
                  <a:pt x="975805" y="0"/>
                </a:cubicBezTo>
                <a:cubicBezTo>
                  <a:pt x="1056137" y="16360"/>
                  <a:pt x="1141885" y="75555"/>
                  <a:pt x="1137826" y="162021"/>
                </a:cubicBezTo>
                <a:cubicBezTo>
                  <a:pt x="1165858" y="308010"/>
                  <a:pt x="1120044" y="332394"/>
                  <a:pt x="1137826" y="473091"/>
                </a:cubicBezTo>
                <a:cubicBezTo>
                  <a:pt x="1155608" y="613788"/>
                  <a:pt x="1100158" y="660721"/>
                  <a:pt x="1137826" y="810083"/>
                </a:cubicBezTo>
                <a:cubicBezTo>
                  <a:pt x="1141911" y="907653"/>
                  <a:pt x="1060517" y="974620"/>
                  <a:pt x="975805" y="972104"/>
                </a:cubicBezTo>
                <a:cubicBezTo>
                  <a:pt x="787905" y="989942"/>
                  <a:pt x="762693" y="948028"/>
                  <a:pt x="560775" y="972104"/>
                </a:cubicBezTo>
                <a:cubicBezTo>
                  <a:pt x="358857" y="996180"/>
                  <a:pt x="342568" y="959535"/>
                  <a:pt x="162021" y="972104"/>
                </a:cubicBezTo>
                <a:cubicBezTo>
                  <a:pt x="69705" y="977792"/>
                  <a:pt x="-11030" y="884930"/>
                  <a:pt x="0" y="810083"/>
                </a:cubicBezTo>
                <a:cubicBezTo>
                  <a:pt x="-12327" y="729106"/>
                  <a:pt x="303" y="609087"/>
                  <a:pt x="0" y="479571"/>
                </a:cubicBezTo>
                <a:cubicBezTo>
                  <a:pt x="-303" y="350055"/>
                  <a:pt x="14408" y="256186"/>
                  <a:pt x="0" y="162021"/>
                </a:cubicBezTo>
                <a:close/>
              </a:path>
              <a:path w="1137826" h="972104" stroke="0" extrusionOk="0">
                <a:moveTo>
                  <a:pt x="0" y="162021"/>
                </a:moveTo>
                <a:cubicBezTo>
                  <a:pt x="-16014" y="62661"/>
                  <a:pt x="62376" y="3814"/>
                  <a:pt x="162021" y="0"/>
                </a:cubicBezTo>
                <a:cubicBezTo>
                  <a:pt x="318061" y="-13062"/>
                  <a:pt x="394157" y="14120"/>
                  <a:pt x="585189" y="0"/>
                </a:cubicBezTo>
                <a:cubicBezTo>
                  <a:pt x="776221" y="-14120"/>
                  <a:pt x="868292" y="31905"/>
                  <a:pt x="975805" y="0"/>
                </a:cubicBezTo>
                <a:cubicBezTo>
                  <a:pt x="1050764" y="-7946"/>
                  <a:pt x="1148745" y="77756"/>
                  <a:pt x="1137826" y="162021"/>
                </a:cubicBezTo>
                <a:cubicBezTo>
                  <a:pt x="1140176" y="311202"/>
                  <a:pt x="1117281" y="361607"/>
                  <a:pt x="1137826" y="473091"/>
                </a:cubicBezTo>
                <a:cubicBezTo>
                  <a:pt x="1158371" y="584575"/>
                  <a:pt x="1103946" y="739385"/>
                  <a:pt x="1137826" y="810083"/>
                </a:cubicBezTo>
                <a:cubicBezTo>
                  <a:pt x="1136152" y="883605"/>
                  <a:pt x="1054061" y="987705"/>
                  <a:pt x="975805" y="972104"/>
                </a:cubicBezTo>
                <a:cubicBezTo>
                  <a:pt x="860080" y="980424"/>
                  <a:pt x="777268" y="933777"/>
                  <a:pt x="585189" y="972104"/>
                </a:cubicBezTo>
                <a:cubicBezTo>
                  <a:pt x="393110" y="1010431"/>
                  <a:pt x="286776" y="966530"/>
                  <a:pt x="162021" y="972104"/>
                </a:cubicBezTo>
                <a:cubicBezTo>
                  <a:pt x="79042" y="981784"/>
                  <a:pt x="273" y="902390"/>
                  <a:pt x="0" y="810083"/>
                </a:cubicBezTo>
                <a:cubicBezTo>
                  <a:pt x="-17828" y="687604"/>
                  <a:pt x="30846" y="570523"/>
                  <a:pt x="0" y="505494"/>
                </a:cubicBezTo>
                <a:cubicBezTo>
                  <a:pt x="-30846" y="440465"/>
                  <a:pt x="29175" y="318068"/>
                  <a:pt x="0" y="162021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668A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>
                <a:solidFill>
                  <a:srgbClr val="011893"/>
                </a:solidFill>
              </a:rPr>
              <a:t>50</a:t>
            </a:r>
          </a:p>
        </p:txBody>
      </p:sp>
      <p:sp>
        <p:nvSpPr>
          <p:cNvPr id="35" name="Rectángulo: esquinas redondeadas 2">
            <a:extLst>
              <a:ext uri="{FF2B5EF4-FFF2-40B4-BE49-F238E27FC236}">
                <a16:creationId xmlns:a16="http://schemas.microsoft.com/office/drawing/2014/main" id="{B178A469-3C62-8A63-7545-0F88E3FDA744}"/>
              </a:ext>
            </a:extLst>
          </p:cNvPr>
          <p:cNvSpPr/>
          <p:nvPr/>
        </p:nvSpPr>
        <p:spPr>
          <a:xfrm>
            <a:off x="10157563" y="5789458"/>
            <a:ext cx="1137826" cy="972104"/>
          </a:xfrm>
          <a:custGeom>
            <a:avLst/>
            <a:gdLst>
              <a:gd name="connsiteX0" fmla="*/ 0 w 1137826"/>
              <a:gd name="connsiteY0" fmla="*/ 162021 h 972104"/>
              <a:gd name="connsiteX1" fmla="*/ 162021 w 1137826"/>
              <a:gd name="connsiteY1" fmla="*/ 0 h 972104"/>
              <a:gd name="connsiteX2" fmla="*/ 577051 w 1137826"/>
              <a:gd name="connsiteY2" fmla="*/ 0 h 972104"/>
              <a:gd name="connsiteX3" fmla="*/ 975805 w 1137826"/>
              <a:gd name="connsiteY3" fmla="*/ 0 h 972104"/>
              <a:gd name="connsiteX4" fmla="*/ 1137826 w 1137826"/>
              <a:gd name="connsiteY4" fmla="*/ 162021 h 972104"/>
              <a:gd name="connsiteX5" fmla="*/ 1137826 w 1137826"/>
              <a:gd name="connsiteY5" fmla="*/ 473091 h 972104"/>
              <a:gd name="connsiteX6" fmla="*/ 1137826 w 1137826"/>
              <a:gd name="connsiteY6" fmla="*/ 810083 h 972104"/>
              <a:gd name="connsiteX7" fmla="*/ 975805 w 1137826"/>
              <a:gd name="connsiteY7" fmla="*/ 972104 h 972104"/>
              <a:gd name="connsiteX8" fmla="*/ 560775 w 1137826"/>
              <a:gd name="connsiteY8" fmla="*/ 972104 h 972104"/>
              <a:gd name="connsiteX9" fmla="*/ 162021 w 1137826"/>
              <a:gd name="connsiteY9" fmla="*/ 972104 h 972104"/>
              <a:gd name="connsiteX10" fmla="*/ 0 w 1137826"/>
              <a:gd name="connsiteY10" fmla="*/ 810083 h 972104"/>
              <a:gd name="connsiteX11" fmla="*/ 0 w 1137826"/>
              <a:gd name="connsiteY11" fmla="*/ 479571 h 972104"/>
              <a:gd name="connsiteX12" fmla="*/ 0 w 1137826"/>
              <a:gd name="connsiteY12" fmla="*/ 162021 h 97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37826" h="972104" fill="none" extrusionOk="0">
                <a:moveTo>
                  <a:pt x="0" y="162021"/>
                </a:moveTo>
                <a:cubicBezTo>
                  <a:pt x="-19347" y="75716"/>
                  <a:pt x="61516" y="-7606"/>
                  <a:pt x="162021" y="0"/>
                </a:cubicBezTo>
                <a:cubicBezTo>
                  <a:pt x="253500" y="-27037"/>
                  <a:pt x="396426" y="16334"/>
                  <a:pt x="577051" y="0"/>
                </a:cubicBezTo>
                <a:cubicBezTo>
                  <a:pt x="757676" y="-16334"/>
                  <a:pt x="838497" y="6869"/>
                  <a:pt x="975805" y="0"/>
                </a:cubicBezTo>
                <a:cubicBezTo>
                  <a:pt x="1056137" y="16360"/>
                  <a:pt x="1141885" y="75555"/>
                  <a:pt x="1137826" y="162021"/>
                </a:cubicBezTo>
                <a:cubicBezTo>
                  <a:pt x="1165858" y="308010"/>
                  <a:pt x="1120044" y="332394"/>
                  <a:pt x="1137826" y="473091"/>
                </a:cubicBezTo>
                <a:cubicBezTo>
                  <a:pt x="1155608" y="613788"/>
                  <a:pt x="1100158" y="660721"/>
                  <a:pt x="1137826" y="810083"/>
                </a:cubicBezTo>
                <a:cubicBezTo>
                  <a:pt x="1141911" y="907653"/>
                  <a:pt x="1060517" y="974620"/>
                  <a:pt x="975805" y="972104"/>
                </a:cubicBezTo>
                <a:cubicBezTo>
                  <a:pt x="787905" y="989942"/>
                  <a:pt x="762693" y="948028"/>
                  <a:pt x="560775" y="972104"/>
                </a:cubicBezTo>
                <a:cubicBezTo>
                  <a:pt x="358857" y="996180"/>
                  <a:pt x="342568" y="959535"/>
                  <a:pt x="162021" y="972104"/>
                </a:cubicBezTo>
                <a:cubicBezTo>
                  <a:pt x="69705" y="977792"/>
                  <a:pt x="-11030" y="884930"/>
                  <a:pt x="0" y="810083"/>
                </a:cubicBezTo>
                <a:cubicBezTo>
                  <a:pt x="-12327" y="729106"/>
                  <a:pt x="303" y="609087"/>
                  <a:pt x="0" y="479571"/>
                </a:cubicBezTo>
                <a:cubicBezTo>
                  <a:pt x="-303" y="350055"/>
                  <a:pt x="14408" y="256186"/>
                  <a:pt x="0" y="162021"/>
                </a:cubicBezTo>
                <a:close/>
              </a:path>
              <a:path w="1137826" h="972104" stroke="0" extrusionOk="0">
                <a:moveTo>
                  <a:pt x="0" y="162021"/>
                </a:moveTo>
                <a:cubicBezTo>
                  <a:pt x="-16014" y="62661"/>
                  <a:pt x="62376" y="3814"/>
                  <a:pt x="162021" y="0"/>
                </a:cubicBezTo>
                <a:cubicBezTo>
                  <a:pt x="318061" y="-13062"/>
                  <a:pt x="394157" y="14120"/>
                  <a:pt x="585189" y="0"/>
                </a:cubicBezTo>
                <a:cubicBezTo>
                  <a:pt x="776221" y="-14120"/>
                  <a:pt x="868292" y="31905"/>
                  <a:pt x="975805" y="0"/>
                </a:cubicBezTo>
                <a:cubicBezTo>
                  <a:pt x="1050764" y="-7946"/>
                  <a:pt x="1148745" y="77756"/>
                  <a:pt x="1137826" y="162021"/>
                </a:cubicBezTo>
                <a:cubicBezTo>
                  <a:pt x="1140176" y="311202"/>
                  <a:pt x="1117281" y="361607"/>
                  <a:pt x="1137826" y="473091"/>
                </a:cubicBezTo>
                <a:cubicBezTo>
                  <a:pt x="1158371" y="584575"/>
                  <a:pt x="1103946" y="739385"/>
                  <a:pt x="1137826" y="810083"/>
                </a:cubicBezTo>
                <a:cubicBezTo>
                  <a:pt x="1136152" y="883605"/>
                  <a:pt x="1054061" y="987705"/>
                  <a:pt x="975805" y="972104"/>
                </a:cubicBezTo>
                <a:cubicBezTo>
                  <a:pt x="860080" y="980424"/>
                  <a:pt x="777268" y="933777"/>
                  <a:pt x="585189" y="972104"/>
                </a:cubicBezTo>
                <a:cubicBezTo>
                  <a:pt x="393110" y="1010431"/>
                  <a:pt x="286776" y="966530"/>
                  <a:pt x="162021" y="972104"/>
                </a:cubicBezTo>
                <a:cubicBezTo>
                  <a:pt x="79042" y="981784"/>
                  <a:pt x="273" y="902390"/>
                  <a:pt x="0" y="810083"/>
                </a:cubicBezTo>
                <a:cubicBezTo>
                  <a:pt x="-17828" y="687604"/>
                  <a:pt x="30846" y="570523"/>
                  <a:pt x="0" y="505494"/>
                </a:cubicBezTo>
                <a:cubicBezTo>
                  <a:pt x="-30846" y="440465"/>
                  <a:pt x="29175" y="318068"/>
                  <a:pt x="0" y="162021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668A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>
                <a:solidFill>
                  <a:srgbClr val="011893"/>
                </a:solidFill>
              </a:rPr>
              <a:t>75</a:t>
            </a:r>
          </a:p>
        </p:txBody>
      </p:sp>
      <p:grpSp>
        <p:nvGrpSpPr>
          <p:cNvPr id="30" name="Grupo 29">
            <a:extLst>
              <a:ext uri="{FF2B5EF4-FFF2-40B4-BE49-F238E27FC236}">
                <a16:creationId xmlns:a16="http://schemas.microsoft.com/office/drawing/2014/main" id="{639AD7F5-3A86-66AC-B511-4A746C54C949}"/>
              </a:ext>
            </a:extLst>
          </p:cNvPr>
          <p:cNvGrpSpPr/>
          <p:nvPr/>
        </p:nvGrpSpPr>
        <p:grpSpPr>
          <a:xfrm>
            <a:off x="5461595" y="1169894"/>
            <a:ext cx="1793735" cy="5493303"/>
            <a:chOff x="10325750" y="1180573"/>
            <a:chExt cx="1793735" cy="5493303"/>
          </a:xfrm>
        </p:grpSpPr>
        <p:grpSp>
          <p:nvGrpSpPr>
            <p:cNvPr id="25" name="Grupo 24">
              <a:extLst>
                <a:ext uri="{FF2B5EF4-FFF2-40B4-BE49-F238E27FC236}">
                  <a16:creationId xmlns:a16="http://schemas.microsoft.com/office/drawing/2014/main" id="{06C342A0-1DBD-4A2A-AFB1-D02700CD190F}"/>
                </a:ext>
              </a:extLst>
            </p:cNvPr>
            <p:cNvGrpSpPr/>
            <p:nvPr/>
          </p:nvGrpSpPr>
          <p:grpSpPr>
            <a:xfrm>
              <a:off x="10325750" y="1180573"/>
              <a:ext cx="1793735" cy="5493303"/>
              <a:chOff x="10274711" y="1201479"/>
              <a:chExt cx="1793735" cy="5493303"/>
            </a:xfrm>
          </p:grpSpPr>
          <p:sp>
            <p:nvSpPr>
              <p:cNvPr id="13" name="Rectángulo: esquinas redondeadas 2">
                <a:extLst>
                  <a:ext uri="{FF2B5EF4-FFF2-40B4-BE49-F238E27FC236}">
                    <a16:creationId xmlns:a16="http://schemas.microsoft.com/office/drawing/2014/main" id="{4E47843E-6C3D-1E57-77EC-51449D5E0724}"/>
                  </a:ext>
                </a:extLst>
              </p:cNvPr>
              <p:cNvSpPr/>
              <p:nvPr/>
            </p:nvSpPr>
            <p:spPr>
              <a:xfrm rot="16200000">
                <a:off x="8400567" y="3075623"/>
                <a:ext cx="5493303" cy="1745015"/>
              </a:xfrm>
              <a:custGeom>
                <a:avLst/>
                <a:gdLst>
                  <a:gd name="connsiteX0" fmla="*/ 0 w 5493303"/>
                  <a:gd name="connsiteY0" fmla="*/ 290842 h 1745015"/>
                  <a:gd name="connsiteX1" fmla="*/ 290842 w 5493303"/>
                  <a:gd name="connsiteY1" fmla="*/ 0 h 1745015"/>
                  <a:gd name="connsiteX2" fmla="*/ 787461 w 5493303"/>
                  <a:gd name="connsiteY2" fmla="*/ 0 h 1745015"/>
                  <a:gd name="connsiteX3" fmla="*/ 1185848 w 5493303"/>
                  <a:gd name="connsiteY3" fmla="*/ 0 h 1745015"/>
                  <a:gd name="connsiteX4" fmla="*/ 1780700 w 5493303"/>
                  <a:gd name="connsiteY4" fmla="*/ 0 h 1745015"/>
                  <a:gd name="connsiteX5" fmla="*/ 2228203 w 5493303"/>
                  <a:gd name="connsiteY5" fmla="*/ 0 h 1745015"/>
                  <a:gd name="connsiteX6" fmla="*/ 2626590 w 5493303"/>
                  <a:gd name="connsiteY6" fmla="*/ 0 h 1745015"/>
                  <a:gd name="connsiteX7" fmla="*/ 3074093 w 5493303"/>
                  <a:gd name="connsiteY7" fmla="*/ 0 h 1745015"/>
                  <a:gd name="connsiteX8" fmla="*/ 3668944 w 5493303"/>
                  <a:gd name="connsiteY8" fmla="*/ 0 h 1745015"/>
                  <a:gd name="connsiteX9" fmla="*/ 4116447 w 5493303"/>
                  <a:gd name="connsiteY9" fmla="*/ 0 h 1745015"/>
                  <a:gd name="connsiteX10" fmla="*/ 4514834 w 5493303"/>
                  <a:gd name="connsiteY10" fmla="*/ 0 h 1745015"/>
                  <a:gd name="connsiteX11" fmla="*/ 5202461 w 5493303"/>
                  <a:gd name="connsiteY11" fmla="*/ 0 h 1745015"/>
                  <a:gd name="connsiteX12" fmla="*/ 5493303 w 5493303"/>
                  <a:gd name="connsiteY12" fmla="*/ 290842 h 1745015"/>
                  <a:gd name="connsiteX13" fmla="*/ 5493303 w 5493303"/>
                  <a:gd name="connsiteY13" fmla="*/ 837608 h 1745015"/>
                  <a:gd name="connsiteX14" fmla="*/ 5493303 w 5493303"/>
                  <a:gd name="connsiteY14" fmla="*/ 1454173 h 1745015"/>
                  <a:gd name="connsiteX15" fmla="*/ 5202461 w 5493303"/>
                  <a:gd name="connsiteY15" fmla="*/ 1745015 h 1745015"/>
                  <a:gd name="connsiteX16" fmla="*/ 4804074 w 5493303"/>
                  <a:gd name="connsiteY16" fmla="*/ 1745015 h 1745015"/>
                  <a:gd name="connsiteX17" fmla="*/ 4307455 w 5493303"/>
                  <a:gd name="connsiteY17" fmla="*/ 1745015 h 1745015"/>
                  <a:gd name="connsiteX18" fmla="*/ 3712603 w 5493303"/>
                  <a:gd name="connsiteY18" fmla="*/ 1745015 h 1745015"/>
                  <a:gd name="connsiteX19" fmla="*/ 3265100 w 5493303"/>
                  <a:gd name="connsiteY19" fmla="*/ 1745015 h 1745015"/>
                  <a:gd name="connsiteX20" fmla="*/ 2719365 w 5493303"/>
                  <a:gd name="connsiteY20" fmla="*/ 1745015 h 1745015"/>
                  <a:gd name="connsiteX21" fmla="*/ 2320978 w 5493303"/>
                  <a:gd name="connsiteY21" fmla="*/ 1745015 h 1745015"/>
                  <a:gd name="connsiteX22" fmla="*/ 1677010 w 5493303"/>
                  <a:gd name="connsiteY22" fmla="*/ 1745015 h 1745015"/>
                  <a:gd name="connsiteX23" fmla="*/ 1131275 w 5493303"/>
                  <a:gd name="connsiteY23" fmla="*/ 1745015 h 1745015"/>
                  <a:gd name="connsiteX24" fmla="*/ 290842 w 5493303"/>
                  <a:gd name="connsiteY24" fmla="*/ 1745015 h 1745015"/>
                  <a:gd name="connsiteX25" fmla="*/ 0 w 5493303"/>
                  <a:gd name="connsiteY25" fmla="*/ 1454173 h 1745015"/>
                  <a:gd name="connsiteX26" fmla="*/ 0 w 5493303"/>
                  <a:gd name="connsiteY26" fmla="*/ 860874 h 1745015"/>
                  <a:gd name="connsiteX27" fmla="*/ 0 w 5493303"/>
                  <a:gd name="connsiteY27" fmla="*/ 290842 h 1745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493303" h="1745015" fill="none" extrusionOk="0">
                    <a:moveTo>
                      <a:pt x="0" y="290842"/>
                    </a:moveTo>
                    <a:cubicBezTo>
                      <a:pt x="-665" y="116409"/>
                      <a:pt x="169572" y="24795"/>
                      <a:pt x="290842" y="0"/>
                    </a:cubicBezTo>
                    <a:cubicBezTo>
                      <a:pt x="499164" y="-17843"/>
                      <a:pt x="679926" y="46578"/>
                      <a:pt x="787461" y="0"/>
                    </a:cubicBezTo>
                    <a:cubicBezTo>
                      <a:pt x="894996" y="-46578"/>
                      <a:pt x="1088638" y="45214"/>
                      <a:pt x="1185848" y="0"/>
                    </a:cubicBezTo>
                    <a:cubicBezTo>
                      <a:pt x="1283058" y="-45214"/>
                      <a:pt x="1493756" y="8056"/>
                      <a:pt x="1780700" y="0"/>
                    </a:cubicBezTo>
                    <a:cubicBezTo>
                      <a:pt x="2067644" y="-8056"/>
                      <a:pt x="2085642" y="7879"/>
                      <a:pt x="2228203" y="0"/>
                    </a:cubicBezTo>
                    <a:cubicBezTo>
                      <a:pt x="2370764" y="-7879"/>
                      <a:pt x="2542751" y="12051"/>
                      <a:pt x="2626590" y="0"/>
                    </a:cubicBezTo>
                    <a:cubicBezTo>
                      <a:pt x="2710429" y="-12051"/>
                      <a:pt x="2861558" y="18526"/>
                      <a:pt x="3074093" y="0"/>
                    </a:cubicBezTo>
                    <a:cubicBezTo>
                      <a:pt x="3286628" y="-18526"/>
                      <a:pt x="3538881" y="47853"/>
                      <a:pt x="3668944" y="0"/>
                    </a:cubicBezTo>
                    <a:cubicBezTo>
                      <a:pt x="3799007" y="-47853"/>
                      <a:pt x="3906162" y="36040"/>
                      <a:pt x="4116447" y="0"/>
                    </a:cubicBezTo>
                    <a:cubicBezTo>
                      <a:pt x="4326732" y="-36040"/>
                      <a:pt x="4391470" y="29147"/>
                      <a:pt x="4514834" y="0"/>
                    </a:cubicBezTo>
                    <a:cubicBezTo>
                      <a:pt x="4638198" y="-29147"/>
                      <a:pt x="4973454" y="45162"/>
                      <a:pt x="5202461" y="0"/>
                    </a:cubicBezTo>
                    <a:cubicBezTo>
                      <a:pt x="5369624" y="15972"/>
                      <a:pt x="5502526" y="139338"/>
                      <a:pt x="5493303" y="290842"/>
                    </a:cubicBezTo>
                    <a:cubicBezTo>
                      <a:pt x="5553078" y="510205"/>
                      <a:pt x="5487506" y="592837"/>
                      <a:pt x="5493303" y="837608"/>
                    </a:cubicBezTo>
                    <a:cubicBezTo>
                      <a:pt x="5499100" y="1082379"/>
                      <a:pt x="5474602" y="1166933"/>
                      <a:pt x="5493303" y="1454173"/>
                    </a:cubicBezTo>
                    <a:cubicBezTo>
                      <a:pt x="5480802" y="1592471"/>
                      <a:pt x="5329378" y="1760682"/>
                      <a:pt x="5202461" y="1745015"/>
                    </a:cubicBezTo>
                    <a:cubicBezTo>
                      <a:pt x="5050821" y="1750785"/>
                      <a:pt x="4936096" y="1703480"/>
                      <a:pt x="4804074" y="1745015"/>
                    </a:cubicBezTo>
                    <a:cubicBezTo>
                      <a:pt x="4672052" y="1786550"/>
                      <a:pt x="4479592" y="1733606"/>
                      <a:pt x="4307455" y="1745015"/>
                    </a:cubicBezTo>
                    <a:cubicBezTo>
                      <a:pt x="4135318" y="1756424"/>
                      <a:pt x="3940354" y="1705707"/>
                      <a:pt x="3712603" y="1745015"/>
                    </a:cubicBezTo>
                    <a:cubicBezTo>
                      <a:pt x="3484852" y="1784323"/>
                      <a:pt x="3412530" y="1726702"/>
                      <a:pt x="3265100" y="1745015"/>
                    </a:cubicBezTo>
                    <a:cubicBezTo>
                      <a:pt x="3117670" y="1763328"/>
                      <a:pt x="2927639" y="1680218"/>
                      <a:pt x="2719365" y="1745015"/>
                    </a:cubicBezTo>
                    <a:cubicBezTo>
                      <a:pt x="2511092" y="1809812"/>
                      <a:pt x="2441154" y="1698279"/>
                      <a:pt x="2320978" y="1745015"/>
                    </a:cubicBezTo>
                    <a:cubicBezTo>
                      <a:pt x="2200802" y="1791751"/>
                      <a:pt x="1848525" y="1685748"/>
                      <a:pt x="1677010" y="1745015"/>
                    </a:cubicBezTo>
                    <a:cubicBezTo>
                      <a:pt x="1505495" y="1804282"/>
                      <a:pt x="1357853" y="1695828"/>
                      <a:pt x="1131275" y="1745015"/>
                    </a:cubicBezTo>
                    <a:cubicBezTo>
                      <a:pt x="904697" y="1794202"/>
                      <a:pt x="602322" y="1741689"/>
                      <a:pt x="290842" y="1745015"/>
                    </a:cubicBezTo>
                    <a:cubicBezTo>
                      <a:pt x="144000" y="1774432"/>
                      <a:pt x="-3752" y="1630147"/>
                      <a:pt x="0" y="1454173"/>
                    </a:cubicBezTo>
                    <a:cubicBezTo>
                      <a:pt x="-47746" y="1211750"/>
                      <a:pt x="32461" y="1058458"/>
                      <a:pt x="0" y="860874"/>
                    </a:cubicBezTo>
                    <a:cubicBezTo>
                      <a:pt x="-32461" y="663290"/>
                      <a:pt x="4005" y="569174"/>
                      <a:pt x="0" y="290842"/>
                    </a:cubicBezTo>
                    <a:close/>
                  </a:path>
                  <a:path w="5493303" h="1745015" stroke="0" extrusionOk="0">
                    <a:moveTo>
                      <a:pt x="0" y="290842"/>
                    </a:moveTo>
                    <a:cubicBezTo>
                      <a:pt x="-13595" y="121828"/>
                      <a:pt x="102589" y="10368"/>
                      <a:pt x="290842" y="0"/>
                    </a:cubicBezTo>
                    <a:cubicBezTo>
                      <a:pt x="486265" y="-69557"/>
                      <a:pt x="692836" y="38727"/>
                      <a:pt x="934810" y="0"/>
                    </a:cubicBezTo>
                    <a:cubicBezTo>
                      <a:pt x="1176784" y="-38727"/>
                      <a:pt x="1183608" y="34320"/>
                      <a:pt x="1431429" y="0"/>
                    </a:cubicBezTo>
                    <a:cubicBezTo>
                      <a:pt x="1679250" y="-34320"/>
                      <a:pt x="1739093" y="4581"/>
                      <a:pt x="1878932" y="0"/>
                    </a:cubicBezTo>
                    <a:cubicBezTo>
                      <a:pt x="2018771" y="-4581"/>
                      <a:pt x="2312841" y="46496"/>
                      <a:pt x="2473784" y="0"/>
                    </a:cubicBezTo>
                    <a:cubicBezTo>
                      <a:pt x="2634727" y="-46496"/>
                      <a:pt x="2837616" y="18695"/>
                      <a:pt x="2970403" y="0"/>
                    </a:cubicBezTo>
                    <a:cubicBezTo>
                      <a:pt x="3103190" y="-18695"/>
                      <a:pt x="3335764" y="18739"/>
                      <a:pt x="3614371" y="0"/>
                    </a:cubicBezTo>
                    <a:cubicBezTo>
                      <a:pt x="3892978" y="-18739"/>
                      <a:pt x="3928577" y="38915"/>
                      <a:pt x="4061874" y="0"/>
                    </a:cubicBezTo>
                    <a:cubicBezTo>
                      <a:pt x="4195171" y="-38915"/>
                      <a:pt x="4513516" y="50001"/>
                      <a:pt x="4705842" y="0"/>
                    </a:cubicBezTo>
                    <a:cubicBezTo>
                      <a:pt x="4898168" y="-50001"/>
                      <a:pt x="5062626" y="9538"/>
                      <a:pt x="5202461" y="0"/>
                    </a:cubicBezTo>
                    <a:cubicBezTo>
                      <a:pt x="5315456" y="-2724"/>
                      <a:pt x="5508995" y="87182"/>
                      <a:pt x="5493303" y="290842"/>
                    </a:cubicBezTo>
                    <a:cubicBezTo>
                      <a:pt x="5556103" y="507645"/>
                      <a:pt x="5422468" y="725301"/>
                      <a:pt x="5493303" y="884141"/>
                    </a:cubicBezTo>
                    <a:cubicBezTo>
                      <a:pt x="5564138" y="1042981"/>
                      <a:pt x="5454737" y="1296138"/>
                      <a:pt x="5493303" y="1454173"/>
                    </a:cubicBezTo>
                    <a:cubicBezTo>
                      <a:pt x="5511376" y="1592365"/>
                      <a:pt x="5320294" y="1728471"/>
                      <a:pt x="5202461" y="1745015"/>
                    </a:cubicBezTo>
                    <a:cubicBezTo>
                      <a:pt x="5077646" y="1760764"/>
                      <a:pt x="4783257" y="1731883"/>
                      <a:pt x="4656726" y="1745015"/>
                    </a:cubicBezTo>
                    <a:cubicBezTo>
                      <a:pt x="4530195" y="1758147"/>
                      <a:pt x="4262536" y="1704043"/>
                      <a:pt x="4012758" y="1745015"/>
                    </a:cubicBezTo>
                    <a:cubicBezTo>
                      <a:pt x="3762980" y="1785987"/>
                      <a:pt x="3644480" y="1719739"/>
                      <a:pt x="3467022" y="1745015"/>
                    </a:cubicBezTo>
                    <a:cubicBezTo>
                      <a:pt x="3289564" y="1770291"/>
                      <a:pt x="3235200" y="1737354"/>
                      <a:pt x="3068635" y="1745015"/>
                    </a:cubicBezTo>
                    <a:cubicBezTo>
                      <a:pt x="2902070" y="1752676"/>
                      <a:pt x="2758263" y="1742325"/>
                      <a:pt x="2621132" y="1745015"/>
                    </a:cubicBezTo>
                    <a:cubicBezTo>
                      <a:pt x="2484001" y="1747705"/>
                      <a:pt x="2259848" y="1741241"/>
                      <a:pt x="1977165" y="1745015"/>
                    </a:cubicBezTo>
                    <a:cubicBezTo>
                      <a:pt x="1694482" y="1748789"/>
                      <a:pt x="1557373" y="1707814"/>
                      <a:pt x="1431429" y="1745015"/>
                    </a:cubicBezTo>
                    <a:cubicBezTo>
                      <a:pt x="1305485" y="1782216"/>
                      <a:pt x="1194935" y="1738118"/>
                      <a:pt x="983926" y="1745015"/>
                    </a:cubicBezTo>
                    <a:cubicBezTo>
                      <a:pt x="772917" y="1751912"/>
                      <a:pt x="560864" y="1742757"/>
                      <a:pt x="290842" y="1745015"/>
                    </a:cubicBezTo>
                    <a:cubicBezTo>
                      <a:pt x="82907" y="1742338"/>
                      <a:pt x="11480" y="1624685"/>
                      <a:pt x="0" y="1454173"/>
                    </a:cubicBezTo>
                    <a:cubicBezTo>
                      <a:pt x="-50275" y="1266826"/>
                      <a:pt x="34205" y="1084957"/>
                      <a:pt x="0" y="872508"/>
                    </a:cubicBezTo>
                    <a:cubicBezTo>
                      <a:pt x="-34205" y="660059"/>
                      <a:pt x="5169" y="446813"/>
                      <a:pt x="0" y="290842"/>
                    </a:cubicBezTo>
                    <a:close/>
                  </a:path>
                </a:pathLst>
              </a:custGeom>
              <a:solidFill>
                <a:srgbClr val="FFCC00"/>
              </a:solidFill>
              <a:ln w="38100">
                <a:solidFill>
                  <a:srgbClr val="0668A9"/>
                </a:solidFill>
                <a:extLst>
                  <a:ext uri="{C807C97D-BFC1-408E-A445-0C87EB9F89A2}">
                    <ask:lineSketchStyleProps xmlns:ask="http://schemas.microsoft.com/office/drawing/2018/sketchyshapes" sd="1219033472">
                      <a:prstGeom prst="round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b="1" i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CuadroTexto 22">
                <a:extLst>
                  <a:ext uri="{FF2B5EF4-FFF2-40B4-BE49-F238E27FC236}">
                    <a16:creationId xmlns:a16="http://schemas.microsoft.com/office/drawing/2014/main" id="{3AD173FF-7A60-FBEB-AAA8-8791B6AF1A24}"/>
                  </a:ext>
                </a:extLst>
              </p:cNvPr>
              <p:cNvSpPr txBox="1"/>
              <p:nvPr/>
            </p:nvSpPr>
            <p:spPr>
              <a:xfrm>
                <a:off x="10409413" y="1247646"/>
                <a:ext cx="165903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2800" dirty="0"/>
                  <a:t>Time</a:t>
                </a:r>
              </a:p>
              <a:p>
                <a:pPr algn="ctr"/>
                <a:r>
                  <a:rPr lang="es-ES" sz="2800" dirty="0" err="1"/>
                  <a:t>effect</a:t>
                </a:r>
                <a:endParaRPr lang="es-ES" sz="2800" dirty="0"/>
              </a:p>
            </p:txBody>
          </p:sp>
        </p:grpSp>
        <p:sp>
          <p:nvSpPr>
            <p:cNvPr id="24" name="Rectángulo: esquinas redondeadas 2">
              <a:extLst>
                <a:ext uri="{FF2B5EF4-FFF2-40B4-BE49-F238E27FC236}">
                  <a16:creationId xmlns:a16="http://schemas.microsoft.com/office/drawing/2014/main" id="{96D37F4A-51C9-0024-7A3E-D822A23ECA85}"/>
                </a:ext>
              </a:extLst>
            </p:cNvPr>
            <p:cNvSpPr/>
            <p:nvPr/>
          </p:nvSpPr>
          <p:spPr>
            <a:xfrm>
              <a:off x="10604196" y="3529704"/>
              <a:ext cx="1137826" cy="972104"/>
            </a:xfrm>
            <a:custGeom>
              <a:avLst/>
              <a:gdLst>
                <a:gd name="connsiteX0" fmla="*/ 0 w 1137826"/>
                <a:gd name="connsiteY0" fmla="*/ 162021 h 972104"/>
                <a:gd name="connsiteX1" fmla="*/ 162021 w 1137826"/>
                <a:gd name="connsiteY1" fmla="*/ 0 h 972104"/>
                <a:gd name="connsiteX2" fmla="*/ 577051 w 1137826"/>
                <a:gd name="connsiteY2" fmla="*/ 0 h 972104"/>
                <a:gd name="connsiteX3" fmla="*/ 975805 w 1137826"/>
                <a:gd name="connsiteY3" fmla="*/ 0 h 972104"/>
                <a:gd name="connsiteX4" fmla="*/ 1137826 w 1137826"/>
                <a:gd name="connsiteY4" fmla="*/ 162021 h 972104"/>
                <a:gd name="connsiteX5" fmla="*/ 1137826 w 1137826"/>
                <a:gd name="connsiteY5" fmla="*/ 473091 h 972104"/>
                <a:gd name="connsiteX6" fmla="*/ 1137826 w 1137826"/>
                <a:gd name="connsiteY6" fmla="*/ 810083 h 972104"/>
                <a:gd name="connsiteX7" fmla="*/ 975805 w 1137826"/>
                <a:gd name="connsiteY7" fmla="*/ 972104 h 972104"/>
                <a:gd name="connsiteX8" fmla="*/ 560775 w 1137826"/>
                <a:gd name="connsiteY8" fmla="*/ 972104 h 972104"/>
                <a:gd name="connsiteX9" fmla="*/ 162021 w 1137826"/>
                <a:gd name="connsiteY9" fmla="*/ 972104 h 972104"/>
                <a:gd name="connsiteX10" fmla="*/ 0 w 1137826"/>
                <a:gd name="connsiteY10" fmla="*/ 810083 h 972104"/>
                <a:gd name="connsiteX11" fmla="*/ 0 w 1137826"/>
                <a:gd name="connsiteY11" fmla="*/ 479571 h 972104"/>
                <a:gd name="connsiteX12" fmla="*/ 0 w 1137826"/>
                <a:gd name="connsiteY12" fmla="*/ 162021 h 972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7826" h="972104" fill="none" extrusionOk="0">
                  <a:moveTo>
                    <a:pt x="0" y="162021"/>
                  </a:moveTo>
                  <a:cubicBezTo>
                    <a:pt x="-19347" y="75716"/>
                    <a:pt x="61516" y="-7606"/>
                    <a:pt x="162021" y="0"/>
                  </a:cubicBezTo>
                  <a:cubicBezTo>
                    <a:pt x="253500" y="-27037"/>
                    <a:pt x="396426" y="16334"/>
                    <a:pt x="577051" y="0"/>
                  </a:cubicBezTo>
                  <a:cubicBezTo>
                    <a:pt x="757676" y="-16334"/>
                    <a:pt x="838497" y="6869"/>
                    <a:pt x="975805" y="0"/>
                  </a:cubicBezTo>
                  <a:cubicBezTo>
                    <a:pt x="1056137" y="16360"/>
                    <a:pt x="1141885" y="75555"/>
                    <a:pt x="1137826" y="162021"/>
                  </a:cubicBezTo>
                  <a:cubicBezTo>
                    <a:pt x="1165858" y="308010"/>
                    <a:pt x="1120044" y="332394"/>
                    <a:pt x="1137826" y="473091"/>
                  </a:cubicBezTo>
                  <a:cubicBezTo>
                    <a:pt x="1155608" y="613788"/>
                    <a:pt x="1100158" y="660721"/>
                    <a:pt x="1137826" y="810083"/>
                  </a:cubicBezTo>
                  <a:cubicBezTo>
                    <a:pt x="1141911" y="907653"/>
                    <a:pt x="1060517" y="974620"/>
                    <a:pt x="975805" y="972104"/>
                  </a:cubicBezTo>
                  <a:cubicBezTo>
                    <a:pt x="787905" y="989942"/>
                    <a:pt x="762693" y="948028"/>
                    <a:pt x="560775" y="972104"/>
                  </a:cubicBezTo>
                  <a:cubicBezTo>
                    <a:pt x="358857" y="996180"/>
                    <a:pt x="342568" y="959535"/>
                    <a:pt x="162021" y="972104"/>
                  </a:cubicBezTo>
                  <a:cubicBezTo>
                    <a:pt x="69705" y="977792"/>
                    <a:pt x="-11030" y="884930"/>
                    <a:pt x="0" y="810083"/>
                  </a:cubicBezTo>
                  <a:cubicBezTo>
                    <a:pt x="-12327" y="729106"/>
                    <a:pt x="303" y="609087"/>
                    <a:pt x="0" y="479571"/>
                  </a:cubicBezTo>
                  <a:cubicBezTo>
                    <a:pt x="-303" y="350055"/>
                    <a:pt x="14408" y="256186"/>
                    <a:pt x="0" y="162021"/>
                  </a:cubicBezTo>
                  <a:close/>
                </a:path>
                <a:path w="1137826" h="972104" stroke="0" extrusionOk="0">
                  <a:moveTo>
                    <a:pt x="0" y="162021"/>
                  </a:moveTo>
                  <a:cubicBezTo>
                    <a:pt x="-16014" y="62661"/>
                    <a:pt x="62376" y="3814"/>
                    <a:pt x="162021" y="0"/>
                  </a:cubicBezTo>
                  <a:cubicBezTo>
                    <a:pt x="318061" y="-13062"/>
                    <a:pt x="394157" y="14120"/>
                    <a:pt x="585189" y="0"/>
                  </a:cubicBezTo>
                  <a:cubicBezTo>
                    <a:pt x="776221" y="-14120"/>
                    <a:pt x="868292" y="31905"/>
                    <a:pt x="975805" y="0"/>
                  </a:cubicBezTo>
                  <a:cubicBezTo>
                    <a:pt x="1050764" y="-7946"/>
                    <a:pt x="1148745" y="77756"/>
                    <a:pt x="1137826" y="162021"/>
                  </a:cubicBezTo>
                  <a:cubicBezTo>
                    <a:pt x="1140176" y="311202"/>
                    <a:pt x="1117281" y="361607"/>
                    <a:pt x="1137826" y="473091"/>
                  </a:cubicBezTo>
                  <a:cubicBezTo>
                    <a:pt x="1158371" y="584575"/>
                    <a:pt x="1103946" y="739385"/>
                    <a:pt x="1137826" y="810083"/>
                  </a:cubicBezTo>
                  <a:cubicBezTo>
                    <a:pt x="1136152" y="883605"/>
                    <a:pt x="1054061" y="987705"/>
                    <a:pt x="975805" y="972104"/>
                  </a:cubicBezTo>
                  <a:cubicBezTo>
                    <a:pt x="860080" y="980424"/>
                    <a:pt x="777268" y="933777"/>
                    <a:pt x="585189" y="972104"/>
                  </a:cubicBezTo>
                  <a:cubicBezTo>
                    <a:pt x="393110" y="1010431"/>
                    <a:pt x="286776" y="966530"/>
                    <a:pt x="162021" y="972104"/>
                  </a:cubicBezTo>
                  <a:cubicBezTo>
                    <a:pt x="79042" y="981784"/>
                    <a:pt x="273" y="902390"/>
                    <a:pt x="0" y="810083"/>
                  </a:cubicBezTo>
                  <a:cubicBezTo>
                    <a:pt x="-17828" y="687604"/>
                    <a:pt x="30846" y="570523"/>
                    <a:pt x="0" y="505494"/>
                  </a:cubicBezTo>
                  <a:cubicBezTo>
                    <a:pt x="-30846" y="440465"/>
                    <a:pt x="29175" y="318068"/>
                    <a:pt x="0" y="162021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rgbClr val="0668A9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i="1" dirty="0">
                  <a:solidFill>
                    <a:srgbClr val="011893"/>
                  </a:solidFill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0197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426234FE-F797-D845-1E2C-E1218EAF6345}"/>
                  </a:ext>
                </a:extLst>
              </p:cNvPr>
              <p:cNvSpPr txBox="1"/>
              <p:nvPr/>
            </p:nvSpPr>
            <p:spPr>
              <a:xfrm>
                <a:off x="1922336" y="2032312"/>
                <a:ext cx="5281767" cy="5320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s-ES" sz="3200" b="0" i="1" smtClean="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00</m:t>
                          </m:r>
                        </m:sub>
                      </m:sSub>
                      <m:r>
                        <a:rPr lang="es-ES" sz="3200" b="0" i="1" smtClean="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ES" sz="3200" b="0" i="1" smtClean="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·</m:t>
                      </m:r>
                      <m:sSub>
                        <m:sSubPr>
                          <m:ctrlP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s-ES" sz="3200" b="0" i="1" smtClean="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s-ES" sz="3200" b="0" i="1" smtClean="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s-ES" sz="3200" dirty="0">
                  <a:solidFill>
                    <a:schemeClr val="bg1">
                      <a:lumMod val="90000"/>
                      <a:lumOff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426234FE-F797-D845-1E2C-E1218EAF63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2336" y="2032312"/>
                <a:ext cx="5281767" cy="532005"/>
              </a:xfrm>
              <a:prstGeom prst="rect">
                <a:avLst/>
              </a:prstGeom>
              <a:blipFill>
                <a:blip r:embed="rId2"/>
                <a:stretch>
                  <a:fillRect l="-959" t="-4545" r="-240" b="-2727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A93C7FB4-1C62-B95A-4AD3-4D2A80F52E03}"/>
                  </a:ext>
                </a:extLst>
              </p:cNvPr>
              <p:cNvSpPr txBox="1"/>
              <p:nvPr/>
            </p:nvSpPr>
            <p:spPr>
              <a:xfrm>
                <a:off x="1946036" y="2556135"/>
                <a:ext cx="2469358" cy="6420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s-ES" sz="3200" dirty="0" smtClean="0"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m:rPr>
                          <m:sty m:val="p"/>
                        </m:rPr>
                        <a:rPr lang="es-ES" sz="3200" b="0" i="0" dirty="0" smtClean="0"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  <m:d>
                        <m:dPr>
                          <m:ctrlPr>
                            <a:rPr lang="es-ES" sz="3200" b="0" i="1" dirty="0" smtClean="0">
                              <a:solidFill>
                                <a:schemeClr val="bg2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3200" b="0" i="1" dirty="0" smtClean="0">
                              <a:solidFill>
                                <a:schemeClr val="bg2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</m:t>
                          </m:r>
                          <m:sSubSup>
                            <m:sSubSupPr>
                              <m:ctrlPr>
                                <a:rPr lang="es-ES" sz="3200" b="0" i="1" dirty="0" smtClean="0">
                                  <a:solidFill>
                                    <a:schemeClr val="bg2">
                                      <a:lumMod val="90000"/>
                                      <a:lumOff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3200" i="1" dirty="0">
                                  <a:solidFill>
                                    <a:schemeClr val="bg2">
                                      <a:lumMod val="90000"/>
                                      <a:lumOff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s-ES" sz="3200" b="0" i="1" dirty="0" smtClean="0">
                                  <a:solidFill>
                                    <a:schemeClr val="bg2">
                                      <a:lumMod val="90000"/>
                                      <a:lumOff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00</m:t>
                              </m:r>
                            </m:sub>
                            <m:sup>
                              <m:r>
                                <a:rPr lang="es-ES" sz="3200" b="0" i="1" dirty="0" smtClean="0">
                                  <a:solidFill>
                                    <a:schemeClr val="bg2">
                                      <a:lumMod val="90000"/>
                                      <a:lumOff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s-ES" sz="3200" b="0" i="1" dirty="0" smtClean="0">
                              <a:solidFill>
                                <a:schemeClr val="bg2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s-ES" sz="3200" dirty="0"/>
              </a:p>
            </p:txBody>
          </p:sp>
        </mc:Choice>
        <mc:Fallback xmlns="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A93C7FB4-1C62-B95A-4AD3-4D2A80F52E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6036" y="2556135"/>
                <a:ext cx="2469358" cy="642035"/>
              </a:xfrm>
              <a:prstGeom prst="rect">
                <a:avLst/>
              </a:prstGeom>
              <a:blipFill>
                <a:blip r:embed="rId3"/>
                <a:stretch>
                  <a:fillRect l="-2051" b="-1538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3AB69225-90E7-D856-D9DD-AD48D9339949}"/>
                  </a:ext>
                </a:extLst>
              </p:cNvPr>
              <p:cNvSpPr txBox="1"/>
              <p:nvPr/>
            </p:nvSpPr>
            <p:spPr>
              <a:xfrm>
                <a:off x="4439094" y="2515457"/>
                <a:ext cx="2469358" cy="6342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s-ES" sz="3200" dirty="0" smtClean="0"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m:rPr>
                          <m:sty m:val="p"/>
                        </m:rPr>
                        <a:rPr lang="es-ES" sz="3200" b="0" i="0" dirty="0" smtClean="0"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  <m:d>
                        <m:dPr>
                          <m:ctrlPr>
                            <a:rPr lang="es-ES" sz="3200" b="0" i="1" dirty="0" smtClean="0">
                              <a:solidFill>
                                <a:schemeClr val="bg2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3200" b="0" i="1" dirty="0" smtClean="0">
                              <a:solidFill>
                                <a:schemeClr val="bg2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</m:t>
                          </m:r>
                          <m:sSup>
                            <m:sSupPr>
                              <m:ctrlPr>
                                <a:rPr lang="es-ES" sz="3200" b="0" i="1" dirty="0" smtClean="0">
                                  <a:solidFill>
                                    <a:schemeClr val="bg2">
                                      <a:lumMod val="90000"/>
                                      <a:lumOff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3200" b="0" i="1" dirty="0" smtClean="0">
                                  <a:solidFill>
                                    <a:schemeClr val="bg2">
                                      <a:lumMod val="90000"/>
                                      <a:lumOff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s-ES" sz="3200" b="0" i="1" dirty="0" smtClean="0">
                                  <a:solidFill>
                                    <a:schemeClr val="bg2">
                                      <a:lumMod val="90000"/>
                                      <a:lumOff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S" sz="3200" b="0" i="1" dirty="0" smtClean="0">
                              <a:solidFill>
                                <a:schemeClr val="bg2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s-ES" sz="3200" dirty="0"/>
              </a:p>
            </p:txBody>
          </p:sp>
        </mc:Choice>
        <mc:Fallback xmlns="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3AB69225-90E7-D856-D9DD-AD48D93399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9094" y="2515457"/>
                <a:ext cx="2469358" cy="634276"/>
              </a:xfrm>
              <a:prstGeom prst="rect">
                <a:avLst/>
              </a:prstGeom>
              <a:blipFill>
                <a:blip r:embed="rId4"/>
                <a:stretch>
                  <a:fillRect b="-1372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4024DAED-0521-4A79-E199-6FA460C40D77}"/>
                  </a:ext>
                </a:extLst>
              </p:cNvPr>
              <p:cNvSpPr txBox="1"/>
              <p:nvPr/>
            </p:nvSpPr>
            <p:spPr>
              <a:xfrm>
                <a:off x="1515605" y="4655164"/>
                <a:ext cx="8336315" cy="53200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s-ES" sz="3200" b="0" i="1" smtClean="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00</m:t>
                          </m:r>
                        </m:sub>
                      </m:sSub>
                      <m:r>
                        <a:rPr lang="es-ES" sz="3200" b="0" i="1" smtClean="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ES" sz="3200" b="0" i="1" smtClean="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·</m:t>
                      </m:r>
                      <m:sSub>
                        <m:sSubPr>
                          <m:ctrlP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s-ES" sz="3200" b="0" i="1" smtClean="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sz="3200" i="1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·</m:t>
                      </m:r>
                      <m:sSub>
                        <m:sSubPr>
                          <m:ctrlPr>
                            <a:rPr lang="es-ES" sz="3200" i="1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i="1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s-ES" sz="3200" i="1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s-ES" sz="3200" b="0" i="1" smtClean="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·</m:t>
                      </m:r>
                      <m:sSub>
                        <m:sSubPr>
                          <m:ctrlP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s-ES" sz="3200" b="0" i="1" smtClean="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sSub>
                        <m:sSubPr>
                          <m:ctrlP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s-ES" sz="3200" dirty="0">
                  <a:solidFill>
                    <a:schemeClr val="bg1">
                      <a:lumMod val="90000"/>
                      <a:lumOff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4024DAED-0521-4A79-E199-6FA460C40D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5605" y="4655164"/>
                <a:ext cx="8336315" cy="532005"/>
              </a:xfrm>
              <a:prstGeom prst="rect">
                <a:avLst/>
              </a:prstGeom>
              <a:blipFill>
                <a:blip r:embed="rId5"/>
                <a:stretch>
                  <a:fillRect t="-4651" b="-2790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1CC06F0C-5F0F-0C4D-A46B-6B62F36DE8B6}"/>
                  </a:ext>
                </a:extLst>
              </p:cNvPr>
              <p:cNvSpPr txBox="1"/>
              <p:nvPr/>
            </p:nvSpPr>
            <p:spPr>
              <a:xfrm>
                <a:off x="1855854" y="5254205"/>
                <a:ext cx="2469358" cy="6420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s-ES" sz="3200" dirty="0" smtClean="0"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m:rPr>
                          <m:sty m:val="p"/>
                        </m:rPr>
                        <a:rPr lang="es-ES" sz="3200" b="0" i="0" dirty="0" smtClean="0"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  <m:d>
                        <m:dPr>
                          <m:ctrlPr>
                            <a:rPr lang="es-ES" sz="3200" b="0" i="1" dirty="0" smtClean="0">
                              <a:solidFill>
                                <a:schemeClr val="bg2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3200" b="0" i="1" dirty="0" smtClean="0">
                              <a:solidFill>
                                <a:schemeClr val="bg2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</m:t>
                          </m:r>
                          <m:sSubSup>
                            <m:sSubSupPr>
                              <m:ctrlPr>
                                <a:rPr lang="es-ES" sz="3200" b="0" i="1" dirty="0" smtClean="0">
                                  <a:solidFill>
                                    <a:schemeClr val="bg2">
                                      <a:lumMod val="90000"/>
                                      <a:lumOff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3200" i="1" dirty="0">
                                  <a:solidFill>
                                    <a:schemeClr val="bg2">
                                      <a:lumMod val="90000"/>
                                      <a:lumOff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s-ES" sz="3200" b="0" i="1" dirty="0" smtClean="0">
                                  <a:solidFill>
                                    <a:schemeClr val="bg2">
                                      <a:lumMod val="90000"/>
                                      <a:lumOff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00</m:t>
                              </m:r>
                            </m:sub>
                            <m:sup>
                              <m:r>
                                <a:rPr lang="es-ES" sz="3200" b="0" i="1" dirty="0" smtClean="0">
                                  <a:solidFill>
                                    <a:schemeClr val="bg2">
                                      <a:lumMod val="90000"/>
                                      <a:lumOff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s-ES" sz="3200" b="0" i="1" dirty="0" smtClean="0">
                              <a:solidFill>
                                <a:schemeClr val="bg2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s-ES" sz="3200" dirty="0"/>
              </a:p>
            </p:txBody>
          </p:sp>
        </mc:Choice>
        <mc:Fallback xmlns="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1CC06F0C-5F0F-0C4D-A46B-6B62F36DE8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854" y="5254205"/>
                <a:ext cx="2469358" cy="642035"/>
              </a:xfrm>
              <a:prstGeom prst="rect">
                <a:avLst/>
              </a:prstGeom>
              <a:blipFill>
                <a:blip r:embed="rId6"/>
                <a:stretch>
                  <a:fillRect l="-1531" b="-1538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8A012ED4-6402-82C4-9480-B200856B9857}"/>
                  </a:ext>
                </a:extLst>
              </p:cNvPr>
              <p:cNvSpPr txBox="1"/>
              <p:nvPr/>
            </p:nvSpPr>
            <p:spPr>
              <a:xfrm>
                <a:off x="6913817" y="5241744"/>
                <a:ext cx="2469358" cy="11267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" sz="3200" b="0" i="1" smtClean="0">
                            <a:solidFill>
                              <a:schemeClr val="bg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3200" b="0" i="1" smtClean="0">
                            <a:solidFill>
                              <a:schemeClr val="bg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s-ES" sz="3200" b="0" i="1" smtClean="0">
                            <a:solidFill>
                              <a:schemeClr val="bg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s-ES" sz="3200" dirty="0" smtClean="0">
                        <a:solidFill>
                          <a:schemeClr val="bg2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s-ES" sz="3200" b="0" i="0" dirty="0" smtClean="0">
                        <a:solidFill>
                          <a:schemeClr val="bg2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d>
                      <m:dPr>
                        <m:ctrlPr>
                          <a:rPr lang="es-ES" sz="3200" b="0" i="1" dirty="0" smtClean="0">
                            <a:solidFill>
                              <a:schemeClr val="bg2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3200" b="0" i="1" dirty="0" smtClean="0">
                            <a:solidFill>
                              <a:schemeClr val="bg2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</m:t>
                        </m:r>
                        <m:sSup>
                          <m:sSupPr>
                            <m:ctrlPr>
                              <a:rPr lang="es-ES" sz="3200" b="0" i="1" dirty="0" smtClean="0">
                                <a:solidFill>
                                  <a:schemeClr val="bg2">
                                    <a:lumMod val="90000"/>
                                    <a:lumOff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sz="3200" b="0" i="1" dirty="0" smtClean="0">
                                <a:solidFill>
                                  <a:schemeClr val="bg2">
                                    <a:lumMod val="90000"/>
                                    <a:lumOff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s-ES" sz="3200" b="0" i="1" dirty="0" smtClean="0">
                                <a:solidFill>
                                  <a:schemeClr val="bg2">
                                    <a:lumMod val="90000"/>
                                    <a:lumOff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ES" sz="3200" b="0" i="1" dirty="0" smtClean="0">
                            <a:solidFill>
                              <a:schemeClr val="bg2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s-ES" sz="3200" dirty="0"/>
                  <a:t>a</a:t>
                </a:r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8A012ED4-6402-82C4-9480-B200856B98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3817" y="5241744"/>
                <a:ext cx="2469358" cy="1126719"/>
              </a:xfrm>
              <a:prstGeom prst="rect">
                <a:avLst/>
              </a:prstGeom>
              <a:blipFill>
                <a:blip r:embed="rId7"/>
                <a:stretch>
                  <a:fillRect l="-6154" b="-1555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Elipse 8">
            <a:extLst>
              <a:ext uri="{FF2B5EF4-FFF2-40B4-BE49-F238E27FC236}">
                <a16:creationId xmlns:a16="http://schemas.microsoft.com/office/drawing/2014/main" id="{DDEFB4A3-C2BA-ECBA-816C-64CB4A6FBC33}"/>
              </a:ext>
            </a:extLst>
          </p:cNvPr>
          <p:cNvSpPr/>
          <p:nvPr/>
        </p:nvSpPr>
        <p:spPr>
          <a:xfrm>
            <a:off x="9339446" y="2170459"/>
            <a:ext cx="1689764" cy="834623"/>
          </a:xfrm>
          <a:custGeom>
            <a:avLst/>
            <a:gdLst>
              <a:gd name="connsiteX0" fmla="*/ 0 w 1689764"/>
              <a:gd name="connsiteY0" fmla="*/ 417312 h 834623"/>
              <a:gd name="connsiteX1" fmla="*/ 844882 w 1689764"/>
              <a:gd name="connsiteY1" fmla="*/ 0 h 834623"/>
              <a:gd name="connsiteX2" fmla="*/ 1689764 w 1689764"/>
              <a:gd name="connsiteY2" fmla="*/ 417312 h 834623"/>
              <a:gd name="connsiteX3" fmla="*/ 844882 w 1689764"/>
              <a:gd name="connsiteY3" fmla="*/ 834624 h 834623"/>
              <a:gd name="connsiteX4" fmla="*/ 0 w 1689764"/>
              <a:gd name="connsiteY4" fmla="*/ 417312 h 834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9764" h="834623" fill="none" extrusionOk="0">
                <a:moveTo>
                  <a:pt x="0" y="417312"/>
                </a:moveTo>
                <a:cubicBezTo>
                  <a:pt x="-32997" y="166740"/>
                  <a:pt x="305735" y="-73576"/>
                  <a:pt x="844882" y="0"/>
                </a:cubicBezTo>
                <a:cubicBezTo>
                  <a:pt x="1304079" y="-1583"/>
                  <a:pt x="1728568" y="176930"/>
                  <a:pt x="1689764" y="417312"/>
                </a:cubicBezTo>
                <a:cubicBezTo>
                  <a:pt x="1672586" y="644865"/>
                  <a:pt x="1359482" y="798494"/>
                  <a:pt x="844882" y="834624"/>
                </a:cubicBezTo>
                <a:cubicBezTo>
                  <a:pt x="371566" y="823939"/>
                  <a:pt x="-15712" y="639222"/>
                  <a:pt x="0" y="417312"/>
                </a:cubicBezTo>
                <a:close/>
              </a:path>
              <a:path w="1689764" h="834623" stroke="0" extrusionOk="0">
                <a:moveTo>
                  <a:pt x="0" y="417312"/>
                </a:moveTo>
                <a:cubicBezTo>
                  <a:pt x="-7411" y="194702"/>
                  <a:pt x="360672" y="-117151"/>
                  <a:pt x="844882" y="0"/>
                </a:cubicBezTo>
                <a:cubicBezTo>
                  <a:pt x="1285041" y="33272"/>
                  <a:pt x="1715949" y="162652"/>
                  <a:pt x="1689764" y="417312"/>
                </a:cubicBezTo>
                <a:cubicBezTo>
                  <a:pt x="1712590" y="608629"/>
                  <a:pt x="1239852" y="879350"/>
                  <a:pt x="844882" y="834624"/>
                </a:cubicBezTo>
                <a:cubicBezTo>
                  <a:pt x="342384" y="860217"/>
                  <a:pt x="9155" y="690390"/>
                  <a:pt x="0" y="417312"/>
                </a:cubicBezTo>
                <a:close/>
              </a:path>
            </a:pathLst>
          </a:custGeom>
          <a:solidFill>
            <a:srgbClr val="FFCC00">
              <a:alpha val="50196"/>
            </a:srgbClr>
          </a:solidFill>
          <a:ln>
            <a:solidFill>
              <a:srgbClr val="0668A9"/>
            </a:solidFill>
            <a:extLst>
              <a:ext uri="{C807C97D-BFC1-408E-A445-0C87EB9F89A2}">
                <ask:lineSketchStyleProps xmlns:ask="http://schemas.microsoft.com/office/drawing/2018/sketchyshapes" sd="2828424083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dirty="0">
                <a:solidFill>
                  <a:schemeClr val="bg2">
                    <a:lumMod val="75000"/>
                    <a:lumOff val="25000"/>
                  </a:schemeClr>
                </a:solidFill>
              </a:rPr>
              <a:t>MODEL 1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5FE3870D-4671-85C4-F027-F5CB5E0ECDC7}"/>
              </a:ext>
            </a:extLst>
          </p:cNvPr>
          <p:cNvSpPr/>
          <p:nvPr/>
        </p:nvSpPr>
        <p:spPr>
          <a:xfrm>
            <a:off x="9383175" y="4987857"/>
            <a:ext cx="1646035" cy="774856"/>
          </a:xfrm>
          <a:custGeom>
            <a:avLst/>
            <a:gdLst>
              <a:gd name="connsiteX0" fmla="*/ 0 w 1646035"/>
              <a:gd name="connsiteY0" fmla="*/ 387428 h 774856"/>
              <a:gd name="connsiteX1" fmla="*/ 823018 w 1646035"/>
              <a:gd name="connsiteY1" fmla="*/ 0 h 774856"/>
              <a:gd name="connsiteX2" fmla="*/ 1646036 w 1646035"/>
              <a:gd name="connsiteY2" fmla="*/ 387428 h 774856"/>
              <a:gd name="connsiteX3" fmla="*/ 823018 w 1646035"/>
              <a:gd name="connsiteY3" fmla="*/ 774856 h 774856"/>
              <a:gd name="connsiteX4" fmla="*/ 0 w 1646035"/>
              <a:gd name="connsiteY4" fmla="*/ 387428 h 774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6035" h="774856" fill="none" extrusionOk="0">
                <a:moveTo>
                  <a:pt x="0" y="387428"/>
                </a:moveTo>
                <a:cubicBezTo>
                  <a:pt x="-66881" y="132722"/>
                  <a:pt x="331341" y="-37672"/>
                  <a:pt x="823018" y="0"/>
                </a:cubicBezTo>
                <a:cubicBezTo>
                  <a:pt x="1256233" y="-4552"/>
                  <a:pt x="1653594" y="171527"/>
                  <a:pt x="1646036" y="387428"/>
                </a:cubicBezTo>
                <a:cubicBezTo>
                  <a:pt x="1562077" y="587115"/>
                  <a:pt x="1297373" y="759936"/>
                  <a:pt x="823018" y="774856"/>
                </a:cubicBezTo>
                <a:cubicBezTo>
                  <a:pt x="344129" y="736028"/>
                  <a:pt x="-22730" y="589008"/>
                  <a:pt x="0" y="387428"/>
                </a:cubicBezTo>
                <a:close/>
              </a:path>
              <a:path w="1646035" h="774856" stroke="0" extrusionOk="0">
                <a:moveTo>
                  <a:pt x="0" y="387428"/>
                </a:moveTo>
                <a:cubicBezTo>
                  <a:pt x="-41812" y="217835"/>
                  <a:pt x="360390" y="-53853"/>
                  <a:pt x="823018" y="0"/>
                </a:cubicBezTo>
                <a:cubicBezTo>
                  <a:pt x="1242569" y="44003"/>
                  <a:pt x="1686590" y="136001"/>
                  <a:pt x="1646036" y="387428"/>
                </a:cubicBezTo>
                <a:cubicBezTo>
                  <a:pt x="1664503" y="569718"/>
                  <a:pt x="1192303" y="828078"/>
                  <a:pt x="823018" y="774856"/>
                </a:cubicBezTo>
                <a:cubicBezTo>
                  <a:pt x="322722" y="807491"/>
                  <a:pt x="4111" y="620532"/>
                  <a:pt x="0" y="387428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rgbClr val="0668A9"/>
            </a:solidFill>
            <a:extLst>
              <a:ext uri="{C807C97D-BFC1-408E-A445-0C87EB9F89A2}">
                <ask:lineSketchStyleProps xmlns:ask="http://schemas.microsoft.com/office/drawing/2018/sketchyshapes" sd="2828424083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dirty="0">
                <a:solidFill>
                  <a:schemeClr val="bg2">
                    <a:lumMod val="75000"/>
                    <a:lumOff val="25000"/>
                  </a:schemeClr>
                </a:solidFill>
              </a:rPr>
              <a:t>MODEL 2</a:t>
            </a:r>
          </a:p>
        </p:txBody>
      </p:sp>
      <p:sp>
        <p:nvSpPr>
          <p:cNvPr id="11" name="Rectángulo: esquinas redondeadas 2">
            <a:extLst>
              <a:ext uri="{FF2B5EF4-FFF2-40B4-BE49-F238E27FC236}">
                <a16:creationId xmlns:a16="http://schemas.microsoft.com/office/drawing/2014/main" id="{3F9B3593-10FF-8936-FC4D-489AE2177AF8}"/>
              </a:ext>
            </a:extLst>
          </p:cNvPr>
          <p:cNvSpPr/>
          <p:nvPr/>
        </p:nvSpPr>
        <p:spPr>
          <a:xfrm>
            <a:off x="1922337" y="3837888"/>
            <a:ext cx="8336316" cy="62036"/>
          </a:xfrm>
          <a:custGeom>
            <a:avLst/>
            <a:gdLst>
              <a:gd name="connsiteX0" fmla="*/ 0 w 8336316"/>
              <a:gd name="connsiteY0" fmla="*/ 10340 h 62036"/>
              <a:gd name="connsiteX1" fmla="*/ 10340 w 8336316"/>
              <a:gd name="connsiteY1" fmla="*/ 0 h 62036"/>
              <a:gd name="connsiteX2" fmla="*/ 604314 w 8336316"/>
              <a:gd name="connsiteY2" fmla="*/ 0 h 62036"/>
              <a:gd name="connsiteX3" fmla="*/ 1198288 w 8336316"/>
              <a:gd name="connsiteY3" fmla="*/ 0 h 62036"/>
              <a:gd name="connsiteX4" fmla="*/ 1625949 w 8336316"/>
              <a:gd name="connsiteY4" fmla="*/ 0 h 62036"/>
              <a:gd name="connsiteX5" fmla="*/ 2386236 w 8336316"/>
              <a:gd name="connsiteY5" fmla="*/ 0 h 62036"/>
              <a:gd name="connsiteX6" fmla="*/ 2980210 w 8336316"/>
              <a:gd name="connsiteY6" fmla="*/ 0 h 62036"/>
              <a:gd name="connsiteX7" fmla="*/ 3740497 w 8336316"/>
              <a:gd name="connsiteY7" fmla="*/ 0 h 62036"/>
              <a:gd name="connsiteX8" fmla="*/ 4417627 w 8336316"/>
              <a:gd name="connsiteY8" fmla="*/ 0 h 62036"/>
              <a:gd name="connsiteX9" fmla="*/ 4928445 w 8336316"/>
              <a:gd name="connsiteY9" fmla="*/ 0 h 62036"/>
              <a:gd name="connsiteX10" fmla="*/ 5605575 w 8336316"/>
              <a:gd name="connsiteY10" fmla="*/ 0 h 62036"/>
              <a:gd name="connsiteX11" fmla="*/ 6033236 w 8336316"/>
              <a:gd name="connsiteY11" fmla="*/ 0 h 62036"/>
              <a:gd name="connsiteX12" fmla="*/ 6627210 w 8336316"/>
              <a:gd name="connsiteY12" fmla="*/ 0 h 62036"/>
              <a:gd name="connsiteX13" fmla="*/ 6971715 w 8336316"/>
              <a:gd name="connsiteY13" fmla="*/ 0 h 62036"/>
              <a:gd name="connsiteX14" fmla="*/ 7732002 w 8336316"/>
              <a:gd name="connsiteY14" fmla="*/ 0 h 62036"/>
              <a:gd name="connsiteX15" fmla="*/ 8325976 w 8336316"/>
              <a:gd name="connsiteY15" fmla="*/ 0 h 62036"/>
              <a:gd name="connsiteX16" fmla="*/ 8336316 w 8336316"/>
              <a:gd name="connsiteY16" fmla="*/ 10340 h 62036"/>
              <a:gd name="connsiteX17" fmla="*/ 8336316 w 8336316"/>
              <a:gd name="connsiteY17" fmla="*/ 51696 h 62036"/>
              <a:gd name="connsiteX18" fmla="*/ 8325976 w 8336316"/>
              <a:gd name="connsiteY18" fmla="*/ 62036 h 62036"/>
              <a:gd name="connsiteX19" fmla="*/ 7732002 w 8336316"/>
              <a:gd name="connsiteY19" fmla="*/ 62036 h 62036"/>
              <a:gd name="connsiteX20" fmla="*/ 7054872 w 8336316"/>
              <a:gd name="connsiteY20" fmla="*/ 62036 h 62036"/>
              <a:gd name="connsiteX21" fmla="*/ 6294585 w 8336316"/>
              <a:gd name="connsiteY21" fmla="*/ 62036 h 62036"/>
              <a:gd name="connsiteX22" fmla="*/ 5617455 w 8336316"/>
              <a:gd name="connsiteY22" fmla="*/ 62036 h 62036"/>
              <a:gd name="connsiteX23" fmla="*/ 5189793 w 8336316"/>
              <a:gd name="connsiteY23" fmla="*/ 62036 h 62036"/>
              <a:gd name="connsiteX24" fmla="*/ 4512663 w 8336316"/>
              <a:gd name="connsiteY24" fmla="*/ 62036 h 62036"/>
              <a:gd name="connsiteX25" fmla="*/ 4001845 w 8336316"/>
              <a:gd name="connsiteY25" fmla="*/ 62036 h 62036"/>
              <a:gd name="connsiteX26" fmla="*/ 3574184 w 8336316"/>
              <a:gd name="connsiteY26" fmla="*/ 62036 h 62036"/>
              <a:gd name="connsiteX27" fmla="*/ 3229679 w 8336316"/>
              <a:gd name="connsiteY27" fmla="*/ 62036 h 62036"/>
              <a:gd name="connsiteX28" fmla="*/ 2802018 w 8336316"/>
              <a:gd name="connsiteY28" fmla="*/ 62036 h 62036"/>
              <a:gd name="connsiteX29" fmla="*/ 2374357 w 8336316"/>
              <a:gd name="connsiteY29" fmla="*/ 62036 h 62036"/>
              <a:gd name="connsiteX30" fmla="*/ 1780383 w 8336316"/>
              <a:gd name="connsiteY30" fmla="*/ 62036 h 62036"/>
              <a:gd name="connsiteX31" fmla="*/ 1186409 w 8336316"/>
              <a:gd name="connsiteY31" fmla="*/ 62036 h 62036"/>
              <a:gd name="connsiteX32" fmla="*/ 675591 w 8336316"/>
              <a:gd name="connsiteY32" fmla="*/ 62036 h 62036"/>
              <a:gd name="connsiteX33" fmla="*/ 10340 w 8336316"/>
              <a:gd name="connsiteY33" fmla="*/ 62036 h 62036"/>
              <a:gd name="connsiteX34" fmla="*/ 0 w 8336316"/>
              <a:gd name="connsiteY34" fmla="*/ 51696 h 62036"/>
              <a:gd name="connsiteX35" fmla="*/ 0 w 8336316"/>
              <a:gd name="connsiteY35" fmla="*/ 10340 h 62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336316" h="62036" fill="none" extrusionOk="0">
                <a:moveTo>
                  <a:pt x="0" y="10340"/>
                </a:moveTo>
                <a:cubicBezTo>
                  <a:pt x="1611" y="4680"/>
                  <a:pt x="5632" y="1039"/>
                  <a:pt x="10340" y="0"/>
                </a:cubicBezTo>
                <a:cubicBezTo>
                  <a:pt x="212968" y="-46174"/>
                  <a:pt x="364677" y="44029"/>
                  <a:pt x="604314" y="0"/>
                </a:cubicBezTo>
                <a:cubicBezTo>
                  <a:pt x="843951" y="-44029"/>
                  <a:pt x="933131" y="16097"/>
                  <a:pt x="1198288" y="0"/>
                </a:cubicBezTo>
                <a:cubicBezTo>
                  <a:pt x="1463445" y="-16097"/>
                  <a:pt x="1522497" y="29608"/>
                  <a:pt x="1625949" y="0"/>
                </a:cubicBezTo>
                <a:cubicBezTo>
                  <a:pt x="1729401" y="-29608"/>
                  <a:pt x="2047769" y="12367"/>
                  <a:pt x="2386236" y="0"/>
                </a:cubicBezTo>
                <a:cubicBezTo>
                  <a:pt x="2724703" y="-12367"/>
                  <a:pt x="2756161" y="19805"/>
                  <a:pt x="2980210" y="0"/>
                </a:cubicBezTo>
                <a:cubicBezTo>
                  <a:pt x="3204259" y="-19805"/>
                  <a:pt x="3580273" y="71504"/>
                  <a:pt x="3740497" y="0"/>
                </a:cubicBezTo>
                <a:cubicBezTo>
                  <a:pt x="3900721" y="-71504"/>
                  <a:pt x="4101327" y="52313"/>
                  <a:pt x="4417627" y="0"/>
                </a:cubicBezTo>
                <a:cubicBezTo>
                  <a:pt x="4733927" y="-52313"/>
                  <a:pt x="4757637" y="4476"/>
                  <a:pt x="4928445" y="0"/>
                </a:cubicBezTo>
                <a:cubicBezTo>
                  <a:pt x="5099253" y="-4476"/>
                  <a:pt x="5438748" y="55960"/>
                  <a:pt x="5605575" y="0"/>
                </a:cubicBezTo>
                <a:cubicBezTo>
                  <a:pt x="5772402" y="-55960"/>
                  <a:pt x="5939604" y="381"/>
                  <a:pt x="6033236" y="0"/>
                </a:cubicBezTo>
                <a:cubicBezTo>
                  <a:pt x="6126868" y="-381"/>
                  <a:pt x="6391446" y="68740"/>
                  <a:pt x="6627210" y="0"/>
                </a:cubicBezTo>
                <a:cubicBezTo>
                  <a:pt x="6862974" y="-68740"/>
                  <a:pt x="6822608" y="7569"/>
                  <a:pt x="6971715" y="0"/>
                </a:cubicBezTo>
                <a:cubicBezTo>
                  <a:pt x="7120822" y="-7569"/>
                  <a:pt x="7413691" y="12043"/>
                  <a:pt x="7732002" y="0"/>
                </a:cubicBezTo>
                <a:cubicBezTo>
                  <a:pt x="8050313" y="-12043"/>
                  <a:pt x="8107918" y="54117"/>
                  <a:pt x="8325976" y="0"/>
                </a:cubicBezTo>
                <a:cubicBezTo>
                  <a:pt x="8331970" y="-1096"/>
                  <a:pt x="8336414" y="4263"/>
                  <a:pt x="8336316" y="10340"/>
                </a:cubicBezTo>
                <a:cubicBezTo>
                  <a:pt x="8340186" y="25779"/>
                  <a:pt x="8333050" y="39008"/>
                  <a:pt x="8336316" y="51696"/>
                </a:cubicBezTo>
                <a:cubicBezTo>
                  <a:pt x="8336241" y="57635"/>
                  <a:pt x="8331824" y="62277"/>
                  <a:pt x="8325976" y="62036"/>
                </a:cubicBezTo>
                <a:cubicBezTo>
                  <a:pt x="8096098" y="64346"/>
                  <a:pt x="7896883" y="58625"/>
                  <a:pt x="7732002" y="62036"/>
                </a:cubicBezTo>
                <a:cubicBezTo>
                  <a:pt x="7567121" y="65447"/>
                  <a:pt x="7368385" y="-287"/>
                  <a:pt x="7054872" y="62036"/>
                </a:cubicBezTo>
                <a:cubicBezTo>
                  <a:pt x="6741359" y="124359"/>
                  <a:pt x="6588392" y="-1421"/>
                  <a:pt x="6294585" y="62036"/>
                </a:cubicBezTo>
                <a:cubicBezTo>
                  <a:pt x="6000778" y="125493"/>
                  <a:pt x="5753942" y="-14932"/>
                  <a:pt x="5617455" y="62036"/>
                </a:cubicBezTo>
                <a:cubicBezTo>
                  <a:pt x="5480968" y="139004"/>
                  <a:pt x="5354096" y="46705"/>
                  <a:pt x="5189793" y="62036"/>
                </a:cubicBezTo>
                <a:cubicBezTo>
                  <a:pt x="5025490" y="77367"/>
                  <a:pt x="4769091" y="34126"/>
                  <a:pt x="4512663" y="62036"/>
                </a:cubicBezTo>
                <a:cubicBezTo>
                  <a:pt x="4256235" y="89946"/>
                  <a:pt x="4130292" y="20140"/>
                  <a:pt x="4001845" y="62036"/>
                </a:cubicBezTo>
                <a:cubicBezTo>
                  <a:pt x="3873398" y="103932"/>
                  <a:pt x="3710402" y="36200"/>
                  <a:pt x="3574184" y="62036"/>
                </a:cubicBezTo>
                <a:cubicBezTo>
                  <a:pt x="3437966" y="87872"/>
                  <a:pt x="3349174" y="45615"/>
                  <a:pt x="3229679" y="62036"/>
                </a:cubicBezTo>
                <a:cubicBezTo>
                  <a:pt x="3110185" y="78457"/>
                  <a:pt x="2972900" y="15531"/>
                  <a:pt x="2802018" y="62036"/>
                </a:cubicBezTo>
                <a:cubicBezTo>
                  <a:pt x="2631136" y="108541"/>
                  <a:pt x="2541279" y="13926"/>
                  <a:pt x="2374357" y="62036"/>
                </a:cubicBezTo>
                <a:cubicBezTo>
                  <a:pt x="2207435" y="110146"/>
                  <a:pt x="1967842" y="10337"/>
                  <a:pt x="1780383" y="62036"/>
                </a:cubicBezTo>
                <a:cubicBezTo>
                  <a:pt x="1592924" y="113735"/>
                  <a:pt x="1336796" y="3714"/>
                  <a:pt x="1186409" y="62036"/>
                </a:cubicBezTo>
                <a:cubicBezTo>
                  <a:pt x="1036022" y="120358"/>
                  <a:pt x="817430" y="9158"/>
                  <a:pt x="675591" y="62036"/>
                </a:cubicBezTo>
                <a:cubicBezTo>
                  <a:pt x="533752" y="114914"/>
                  <a:pt x="306406" y="-8953"/>
                  <a:pt x="10340" y="62036"/>
                </a:cubicBezTo>
                <a:cubicBezTo>
                  <a:pt x="3171" y="62196"/>
                  <a:pt x="392" y="57885"/>
                  <a:pt x="0" y="51696"/>
                </a:cubicBezTo>
                <a:cubicBezTo>
                  <a:pt x="-1078" y="38804"/>
                  <a:pt x="304" y="29208"/>
                  <a:pt x="0" y="10340"/>
                </a:cubicBezTo>
                <a:close/>
              </a:path>
              <a:path w="8336316" h="62036" stroke="0" extrusionOk="0">
                <a:moveTo>
                  <a:pt x="0" y="10340"/>
                </a:moveTo>
                <a:cubicBezTo>
                  <a:pt x="-1141" y="3925"/>
                  <a:pt x="3933" y="261"/>
                  <a:pt x="10340" y="0"/>
                </a:cubicBezTo>
                <a:cubicBezTo>
                  <a:pt x="251220" y="-5550"/>
                  <a:pt x="397791" y="84975"/>
                  <a:pt x="770627" y="0"/>
                </a:cubicBezTo>
                <a:cubicBezTo>
                  <a:pt x="1143463" y="-84975"/>
                  <a:pt x="1125603" y="20485"/>
                  <a:pt x="1281444" y="0"/>
                </a:cubicBezTo>
                <a:cubicBezTo>
                  <a:pt x="1437285" y="-20485"/>
                  <a:pt x="1536221" y="41887"/>
                  <a:pt x="1709106" y="0"/>
                </a:cubicBezTo>
                <a:cubicBezTo>
                  <a:pt x="1881991" y="-41887"/>
                  <a:pt x="2100224" y="76145"/>
                  <a:pt x="2386236" y="0"/>
                </a:cubicBezTo>
                <a:cubicBezTo>
                  <a:pt x="2672248" y="-76145"/>
                  <a:pt x="2730857" y="19572"/>
                  <a:pt x="2897054" y="0"/>
                </a:cubicBezTo>
                <a:cubicBezTo>
                  <a:pt x="3063251" y="-19572"/>
                  <a:pt x="3327362" y="20335"/>
                  <a:pt x="3657340" y="0"/>
                </a:cubicBezTo>
                <a:cubicBezTo>
                  <a:pt x="3987318" y="-20335"/>
                  <a:pt x="3942518" y="27971"/>
                  <a:pt x="4085002" y="0"/>
                </a:cubicBezTo>
                <a:cubicBezTo>
                  <a:pt x="4227486" y="-27971"/>
                  <a:pt x="4618097" y="38089"/>
                  <a:pt x="4845288" y="0"/>
                </a:cubicBezTo>
                <a:cubicBezTo>
                  <a:pt x="5072479" y="-38089"/>
                  <a:pt x="5081142" y="9138"/>
                  <a:pt x="5189793" y="0"/>
                </a:cubicBezTo>
                <a:cubicBezTo>
                  <a:pt x="5298445" y="-9138"/>
                  <a:pt x="5538192" y="58165"/>
                  <a:pt x="5783767" y="0"/>
                </a:cubicBezTo>
                <a:cubicBezTo>
                  <a:pt x="6029342" y="-58165"/>
                  <a:pt x="6136616" y="13396"/>
                  <a:pt x="6377741" y="0"/>
                </a:cubicBezTo>
                <a:cubicBezTo>
                  <a:pt x="6618866" y="-13396"/>
                  <a:pt x="6649928" y="12581"/>
                  <a:pt x="6888559" y="0"/>
                </a:cubicBezTo>
                <a:cubicBezTo>
                  <a:pt x="7127190" y="-12581"/>
                  <a:pt x="7404151" y="11818"/>
                  <a:pt x="7648846" y="0"/>
                </a:cubicBezTo>
                <a:cubicBezTo>
                  <a:pt x="7893541" y="-11818"/>
                  <a:pt x="8155310" y="25415"/>
                  <a:pt x="8325976" y="0"/>
                </a:cubicBezTo>
                <a:cubicBezTo>
                  <a:pt x="8330950" y="121"/>
                  <a:pt x="8335818" y="4285"/>
                  <a:pt x="8336316" y="10340"/>
                </a:cubicBezTo>
                <a:cubicBezTo>
                  <a:pt x="8336905" y="29246"/>
                  <a:pt x="8332883" y="37214"/>
                  <a:pt x="8336316" y="51696"/>
                </a:cubicBezTo>
                <a:cubicBezTo>
                  <a:pt x="8335832" y="55950"/>
                  <a:pt x="8331999" y="61973"/>
                  <a:pt x="8325976" y="62036"/>
                </a:cubicBezTo>
                <a:cubicBezTo>
                  <a:pt x="8227495" y="70653"/>
                  <a:pt x="8060512" y="53550"/>
                  <a:pt x="7981471" y="62036"/>
                </a:cubicBezTo>
                <a:cubicBezTo>
                  <a:pt x="7902430" y="70522"/>
                  <a:pt x="7465319" y="38015"/>
                  <a:pt x="7221184" y="62036"/>
                </a:cubicBezTo>
                <a:cubicBezTo>
                  <a:pt x="6977049" y="86057"/>
                  <a:pt x="6916735" y="30103"/>
                  <a:pt x="6627210" y="62036"/>
                </a:cubicBezTo>
                <a:cubicBezTo>
                  <a:pt x="6337685" y="93969"/>
                  <a:pt x="6320462" y="34740"/>
                  <a:pt x="6199549" y="62036"/>
                </a:cubicBezTo>
                <a:cubicBezTo>
                  <a:pt x="6078636" y="89332"/>
                  <a:pt x="5875826" y="-9184"/>
                  <a:pt x="5605575" y="62036"/>
                </a:cubicBezTo>
                <a:cubicBezTo>
                  <a:pt x="5335324" y="133256"/>
                  <a:pt x="5391228" y="48053"/>
                  <a:pt x="5261070" y="62036"/>
                </a:cubicBezTo>
                <a:cubicBezTo>
                  <a:pt x="5130912" y="76019"/>
                  <a:pt x="5043436" y="54222"/>
                  <a:pt x="4916565" y="62036"/>
                </a:cubicBezTo>
                <a:cubicBezTo>
                  <a:pt x="4789694" y="69850"/>
                  <a:pt x="4449093" y="17723"/>
                  <a:pt x="4322591" y="62036"/>
                </a:cubicBezTo>
                <a:cubicBezTo>
                  <a:pt x="4196089" y="106349"/>
                  <a:pt x="4048292" y="35945"/>
                  <a:pt x="3894930" y="62036"/>
                </a:cubicBezTo>
                <a:cubicBezTo>
                  <a:pt x="3741568" y="88127"/>
                  <a:pt x="3530241" y="-15865"/>
                  <a:pt x="3217800" y="62036"/>
                </a:cubicBezTo>
                <a:cubicBezTo>
                  <a:pt x="2905359" y="139937"/>
                  <a:pt x="2928389" y="34067"/>
                  <a:pt x="2790138" y="62036"/>
                </a:cubicBezTo>
                <a:cubicBezTo>
                  <a:pt x="2651887" y="90005"/>
                  <a:pt x="2339610" y="27429"/>
                  <a:pt x="2113008" y="62036"/>
                </a:cubicBezTo>
                <a:cubicBezTo>
                  <a:pt x="1886406" y="96643"/>
                  <a:pt x="1872930" y="22974"/>
                  <a:pt x="1768503" y="62036"/>
                </a:cubicBezTo>
                <a:cubicBezTo>
                  <a:pt x="1664077" y="101098"/>
                  <a:pt x="1413982" y="5898"/>
                  <a:pt x="1091373" y="62036"/>
                </a:cubicBezTo>
                <a:cubicBezTo>
                  <a:pt x="768764" y="118174"/>
                  <a:pt x="756064" y="39514"/>
                  <a:pt x="663711" y="62036"/>
                </a:cubicBezTo>
                <a:cubicBezTo>
                  <a:pt x="571358" y="84558"/>
                  <a:pt x="244006" y="33689"/>
                  <a:pt x="10340" y="62036"/>
                </a:cubicBezTo>
                <a:cubicBezTo>
                  <a:pt x="4937" y="60691"/>
                  <a:pt x="-1275" y="57366"/>
                  <a:pt x="0" y="51696"/>
                </a:cubicBezTo>
                <a:cubicBezTo>
                  <a:pt x="-557" y="42546"/>
                  <a:pt x="1181" y="26869"/>
                  <a:pt x="0" y="10340"/>
                </a:cubicBezTo>
                <a:close/>
              </a:path>
            </a:pathLst>
          </a:custGeom>
          <a:solidFill>
            <a:srgbClr val="FFCC00"/>
          </a:solidFill>
          <a:ln w="38100">
            <a:solidFill>
              <a:srgbClr val="0668A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i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8948BDB5-7DE6-338E-7C65-674A3B8E21EB}"/>
                  </a:ext>
                </a:extLst>
              </p:cNvPr>
              <p:cNvSpPr txBox="1"/>
              <p:nvPr/>
            </p:nvSpPr>
            <p:spPr>
              <a:xfrm>
                <a:off x="4415394" y="5300748"/>
                <a:ext cx="2130058" cy="6638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s-ES" sz="3200" dirty="0" smtClean="0"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m:rPr>
                          <m:sty m:val="p"/>
                        </m:rPr>
                        <a:rPr lang="es-ES" sz="3200" b="0" i="0" dirty="0" smtClean="0"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  <m:d>
                        <m:dPr>
                          <m:ctrlPr>
                            <a:rPr lang="es-ES" sz="3200" b="0" i="1" dirty="0" smtClean="0">
                              <a:solidFill>
                                <a:schemeClr val="bg2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3200" b="0" i="1" dirty="0" smtClean="0">
                              <a:solidFill>
                                <a:schemeClr val="bg2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</m:t>
                          </m:r>
                          <m:sSubSup>
                            <m:sSubSupPr>
                              <m:ctrlPr>
                                <a:rPr lang="es-ES" sz="3200" b="0" i="1" dirty="0" smtClean="0">
                                  <a:solidFill>
                                    <a:schemeClr val="bg2">
                                      <a:lumMod val="90000"/>
                                      <a:lumOff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3200" i="1" dirty="0">
                                  <a:solidFill>
                                    <a:schemeClr val="bg2">
                                      <a:lumMod val="90000"/>
                                      <a:lumOff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s-ES" sz="3200" b="0" i="1" dirty="0" smtClean="0">
                                  <a:solidFill>
                                    <a:schemeClr val="bg2">
                                      <a:lumMod val="90000"/>
                                      <a:lumOff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11</m:t>
                              </m:r>
                            </m:sub>
                            <m:sup>
                              <m:r>
                                <a:rPr lang="es-ES" sz="3200" b="0" i="1" dirty="0" smtClean="0">
                                  <a:solidFill>
                                    <a:schemeClr val="bg2">
                                      <a:lumMod val="90000"/>
                                      <a:lumOff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s-ES" sz="3200" b="0" i="1" dirty="0" smtClean="0">
                              <a:solidFill>
                                <a:schemeClr val="bg2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s-ES" sz="3200" dirty="0"/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8948BDB5-7DE6-338E-7C65-674A3B8E21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5394" y="5300748"/>
                <a:ext cx="2130058" cy="663836"/>
              </a:xfrm>
              <a:prstGeom prst="rect">
                <a:avLst/>
              </a:prstGeom>
              <a:blipFill>
                <a:blip r:embed="rId8"/>
                <a:stretch>
                  <a:fillRect l="-1775" r="-10651" b="-1320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ángulo: esquinas redondeadas 2">
            <a:extLst>
              <a:ext uri="{FF2B5EF4-FFF2-40B4-BE49-F238E27FC236}">
                <a16:creationId xmlns:a16="http://schemas.microsoft.com/office/drawing/2014/main" id="{A84A5537-6882-0998-0674-31DA874CB7DF}"/>
              </a:ext>
            </a:extLst>
          </p:cNvPr>
          <p:cNvSpPr/>
          <p:nvPr/>
        </p:nvSpPr>
        <p:spPr>
          <a:xfrm rot="16200000">
            <a:off x="-1623936" y="3374733"/>
            <a:ext cx="5118847" cy="1177029"/>
          </a:xfrm>
          <a:custGeom>
            <a:avLst/>
            <a:gdLst>
              <a:gd name="connsiteX0" fmla="*/ 0 w 5118847"/>
              <a:gd name="connsiteY0" fmla="*/ 196175 h 1177029"/>
              <a:gd name="connsiteX1" fmla="*/ 196175 w 5118847"/>
              <a:gd name="connsiteY1" fmla="*/ 0 h 1177029"/>
              <a:gd name="connsiteX2" fmla="*/ 834252 w 5118847"/>
              <a:gd name="connsiteY2" fmla="*/ 0 h 1177029"/>
              <a:gd name="connsiteX3" fmla="*/ 1330534 w 5118847"/>
              <a:gd name="connsiteY3" fmla="*/ 0 h 1177029"/>
              <a:gd name="connsiteX4" fmla="*/ 1968611 w 5118847"/>
              <a:gd name="connsiteY4" fmla="*/ 0 h 1177029"/>
              <a:gd name="connsiteX5" fmla="*/ 2417629 w 5118847"/>
              <a:gd name="connsiteY5" fmla="*/ 0 h 1177029"/>
              <a:gd name="connsiteX6" fmla="*/ 3055706 w 5118847"/>
              <a:gd name="connsiteY6" fmla="*/ 0 h 1177029"/>
              <a:gd name="connsiteX7" fmla="*/ 3551988 w 5118847"/>
              <a:gd name="connsiteY7" fmla="*/ 0 h 1177029"/>
              <a:gd name="connsiteX8" fmla="*/ 4001005 w 5118847"/>
              <a:gd name="connsiteY8" fmla="*/ 0 h 1177029"/>
              <a:gd name="connsiteX9" fmla="*/ 4922672 w 5118847"/>
              <a:gd name="connsiteY9" fmla="*/ 0 h 1177029"/>
              <a:gd name="connsiteX10" fmla="*/ 5118847 w 5118847"/>
              <a:gd name="connsiteY10" fmla="*/ 196175 h 1177029"/>
              <a:gd name="connsiteX11" fmla="*/ 5118847 w 5118847"/>
              <a:gd name="connsiteY11" fmla="*/ 596361 h 1177029"/>
              <a:gd name="connsiteX12" fmla="*/ 5118847 w 5118847"/>
              <a:gd name="connsiteY12" fmla="*/ 980854 h 1177029"/>
              <a:gd name="connsiteX13" fmla="*/ 4922672 w 5118847"/>
              <a:gd name="connsiteY13" fmla="*/ 1177029 h 1177029"/>
              <a:gd name="connsiteX14" fmla="*/ 4473655 w 5118847"/>
              <a:gd name="connsiteY14" fmla="*/ 1177029 h 1177029"/>
              <a:gd name="connsiteX15" fmla="*/ 3788313 w 5118847"/>
              <a:gd name="connsiteY15" fmla="*/ 1177029 h 1177029"/>
              <a:gd name="connsiteX16" fmla="*/ 3197501 w 5118847"/>
              <a:gd name="connsiteY16" fmla="*/ 1177029 h 1177029"/>
              <a:gd name="connsiteX17" fmla="*/ 2512159 w 5118847"/>
              <a:gd name="connsiteY17" fmla="*/ 1177029 h 1177029"/>
              <a:gd name="connsiteX18" fmla="*/ 1874081 w 5118847"/>
              <a:gd name="connsiteY18" fmla="*/ 1177029 h 1177029"/>
              <a:gd name="connsiteX19" fmla="*/ 1330534 w 5118847"/>
              <a:gd name="connsiteY19" fmla="*/ 1177029 h 1177029"/>
              <a:gd name="connsiteX20" fmla="*/ 196175 w 5118847"/>
              <a:gd name="connsiteY20" fmla="*/ 1177029 h 1177029"/>
              <a:gd name="connsiteX21" fmla="*/ 0 w 5118847"/>
              <a:gd name="connsiteY21" fmla="*/ 980854 h 1177029"/>
              <a:gd name="connsiteX22" fmla="*/ 0 w 5118847"/>
              <a:gd name="connsiteY22" fmla="*/ 588515 h 1177029"/>
              <a:gd name="connsiteX23" fmla="*/ 0 w 5118847"/>
              <a:gd name="connsiteY23" fmla="*/ 196175 h 1177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118847" h="1177029" fill="none" extrusionOk="0">
                <a:moveTo>
                  <a:pt x="0" y="196175"/>
                </a:moveTo>
                <a:cubicBezTo>
                  <a:pt x="-13420" y="114771"/>
                  <a:pt x="85247" y="-3428"/>
                  <a:pt x="196175" y="0"/>
                </a:cubicBezTo>
                <a:cubicBezTo>
                  <a:pt x="462536" y="-26796"/>
                  <a:pt x="609912" y="51515"/>
                  <a:pt x="834252" y="0"/>
                </a:cubicBezTo>
                <a:cubicBezTo>
                  <a:pt x="1058592" y="-51515"/>
                  <a:pt x="1095838" y="8739"/>
                  <a:pt x="1330534" y="0"/>
                </a:cubicBezTo>
                <a:cubicBezTo>
                  <a:pt x="1565230" y="-8739"/>
                  <a:pt x="1676925" y="45717"/>
                  <a:pt x="1968611" y="0"/>
                </a:cubicBezTo>
                <a:cubicBezTo>
                  <a:pt x="2260297" y="-45717"/>
                  <a:pt x="2301840" y="12099"/>
                  <a:pt x="2417629" y="0"/>
                </a:cubicBezTo>
                <a:cubicBezTo>
                  <a:pt x="2533418" y="-12099"/>
                  <a:pt x="2925974" y="33815"/>
                  <a:pt x="3055706" y="0"/>
                </a:cubicBezTo>
                <a:cubicBezTo>
                  <a:pt x="3185438" y="-33815"/>
                  <a:pt x="3360378" y="15343"/>
                  <a:pt x="3551988" y="0"/>
                </a:cubicBezTo>
                <a:cubicBezTo>
                  <a:pt x="3743598" y="-15343"/>
                  <a:pt x="3838588" y="45257"/>
                  <a:pt x="4001005" y="0"/>
                </a:cubicBezTo>
                <a:cubicBezTo>
                  <a:pt x="4163422" y="-45257"/>
                  <a:pt x="4678897" y="37094"/>
                  <a:pt x="4922672" y="0"/>
                </a:cubicBezTo>
                <a:cubicBezTo>
                  <a:pt x="5029196" y="6809"/>
                  <a:pt x="5134102" y="92207"/>
                  <a:pt x="5118847" y="196175"/>
                </a:cubicBezTo>
                <a:cubicBezTo>
                  <a:pt x="5141778" y="302164"/>
                  <a:pt x="5070958" y="459495"/>
                  <a:pt x="5118847" y="596361"/>
                </a:cubicBezTo>
                <a:cubicBezTo>
                  <a:pt x="5166736" y="733227"/>
                  <a:pt x="5095879" y="868002"/>
                  <a:pt x="5118847" y="980854"/>
                </a:cubicBezTo>
                <a:cubicBezTo>
                  <a:pt x="5123427" y="1100392"/>
                  <a:pt x="5044089" y="1189961"/>
                  <a:pt x="4922672" y="1177029"/>
                </a:cubicBezTo>
                <a:cubicBezTo>
                  <a:pt x="4785901" y="1185945"/>
                  <a:pt x="4659991" y="1135052"/>
                  <a:pt x="4473655" y="1177029"/>
                </a:cubicBezTo>
                <a:cubicBezTo>
                  <a:pt x="4287319" y="1219006"/>
                  <a:pt x="3977698" y="1131432"/>
                  <a:pt x="3788313" y="1177029"/>
                </a:cubicBezTo>
                <a:cubicBezTo>
                  <a:pt x="3598928" y="1222626"/>
                  <a:pt x="3486092" y="1157139"/>
                  <a:pt x="3197501" y="1177029"/>
                </a:cubicBezTo>
                <a:cubicBezTo>
                  <a:pt x="2908910" y="1196919"/>
                  <a:pt x="2666673" y="1096425"/>
                  <a:pt x="2512159" y="1177029"/>
                </a:cubicBezTo>
                <a:cubicBezTo>
                  <a:pt x="2357645" y="1257633"/>
                  <a:pt x="2184211" y="1141259"/>
                  <a:pt x="1874081" y="1177029"/>
                </a:cubicBezTo>
                <a:cubicBezTo>
                  <a:pt x="1563951" y="1212799"/>
                  <a:pt x="1595254" y="1126624"/>
                  <a:pt x="1330534" y="1177029"/>
                </a:cubicBezTo>
                <a:cubicBezTo>
                  <a:pt x="1065814" y="1227434"/>
                  <a:pt x="716150" y="1155840"/>
                  <a:pt x="196175" y="1177029"/>
                </a:cubicBezTo>
                <a:cubicBezTo>
                  <a:pt x="88213" y="1194425"/>
                  <a:pt x="10587" y="1079698"/>
                  <a:pt x="0" y="980854"/>
                </a:cubicBezTo>
                <a:cubicBezTo>
                  <a:pt x="-30744" y="784858"/>
                  <a:pt x="785" y="707993"/>
                  <a:pt x="0" y="588515"/>
                </a:cubicBezTo>
                <a:cubicBezTo>
                  <a:pt x="-785" y="469037"/>
                  <a:pt x="34557" y="354145"/>
                  <a:pt x="0" y="196175"/>
                </a:cubicBezTo>
                <a:close/>
              </a:path>
              <a:path w="5118847" h="1177029" stroke="0" extrusionOk="0">
                <a:moveTo>
                  <a:pt x="0" y="196175"/>
                </a:moveTo>
                <a:cubicBezTo>
                  <a:pt x="-22371" y="74032"/>
                  <a:pt x="75732" y="4541"/>
                  <a:pt x="196175" y="0"/>
                </a:cubicBezTo>
                <a:cubicBezTo>
                  <a:pt x="420513" y="-39975"/>
                  <a:pt x="602613" y="77344"/>
                  <a:pt x="881517" y="0"/>
                </a:cubicBezTo>
                <a:cubicBezTo>
                  <a:pt x="1160421" y="-77344"/>
                  <a:pt x="1261395" y="48822"/>
                  <a:pt x="1425064" y="0"/>
                </a:cubicBezTo>
                <a:cubicBezTo>
                  <a:pt x="1588733" y="-48822"/>
                  <a:pt x="1792140" y="16504"/>
                  <a:pt x="1921346" y="0"/>
                </a:cubicBezTo>
                <a:cubicBezTo>
                  <a:pt x="2050552" y="-16504"/>
                  <a:pt x="2377984" y="70662"/>
                  <a:pt x="2559424" y="0"/>
                </a:cubicBezTo>
                <a:cubicBezTo>
                  <a:pt x="2740864" y="-70662"/>
                  <a:pt x="2878648" y="3549"/>
                  <a:pt x="3102971" y="0"/>
                </a:cubicBezTo>
                <a:cubicBezTo>
                  <a:pt x="3327294" y="-3549"/>
                  <a:pt x="3551643" y="53486"/>
                  <a:pt x="3788313" y="0"/>
                </a:cubicBezTo>
                <a:cubicBezTo>
                  <a:pt x="4024983" y="-53486"/>
                  <a:pt x="4093285" y="28630"/>
                  <a:pt x="4284595" y="0"/>
                </a:cubicBezTo>
                <a:cubicBezTo>
                  <a:pt x="4475905" y="-28630"/>
                  <a:pt x="4606792" y="38205"/>
                  <a:pt x="4922672" y="0"/>
                </a:cubicBezTo>
                <a:cubicBezTo>
                  <a:pt x="5059438" y="6834"/>
                  <a:pt x="5095350" y="84031"/>
                  <a:pt x="5118847" y="196175"/>
                </a:cubicBezTo>
                <a:cubicBezTo>
                  <a:pt x="5131113" y="339061"/>
                  <a:pt x="5080097" y="393632"/>
                  <a:pt x="5118847" y="588515"/>
                </a:cubicBezTo>
                <a:cubicBezTo>
                  <a:pt x="5157597" y="783398"/>
                  <a:pt x="5085299" y="868207"/>
                  <a:pt x="5118847" y="980854"/>
                </a:cubicBezTo>
                <a:cubicBezTo>
                  <a:pt x="5122040" y="1093110"/>
                  <a:pt x="5041192" y="1168119"/>
                  <a:pt x="4922672" y="1177029"/>
                </a:cubicBezTo>
                <a:cubicBezTo>
                  <a:pt x="4787475" y="1186391"/>
                  <a:pt x="4465804" y="1144122"/>
                  <a:pt x="4331860" y="1177029"/>
                </a:cubicBezTo>
                <a:cubicBezTo>
                  <a:pt x="4197916" y="1209936"/>
                  <a:pt x="3980168" y="1156682"/>
                  <a:pt x="3741048" y="1177029"/>
                </a:cubicBezTo>
                <a:cubicBezTo>
                  <a:pt x="3501928" y="1197376"/>
                  <a:pt x="3328818" y="1174516"/>
                  <a:pt x="3055706" y="1177029"/>
                </a:cubicBezTo>
                <a:cubicBezTo>
                  <a:pt x="2782594" y="1179542"/>
                  <a:pt x="2618867" y="1140240"/>
                  <a:pt x="2464894" y="1177029"/>
                </a:cubicBezTo>
                <a:cubicBezTo>
                  <a:pt x="2310921" y="1213818"/>
                  <a:pt x="2114827" y="1160443"/>
                  <a:pt x="2015876" y="1177029"/>
                </a:cubicBezTo>
                <a:cubicBezTo>
                  <a:pt x="1916925" y="1193615"/>
                  <a:pt x="1729763" y="1144165"/>
                  <a:pt x="1519594" y="1177029"/>
                </a:cubicBezTo>
                <a:cubicBezTo>
                  <a:pt x="1309425" y="1209893"/>
                  <a:pt x="1133209" y="1107415"/>
                  <a:pt x="834252" y="1177029"/>
                </a:cubicBezTo>
                <a:cubicBezTo>
                  <a:pt x="535295" y="1246643"/>
                  <a:pt x="387984" y="1144627"/>
                  <a:pt x="196175" y="1177029"/>
                </a:cubicBezTo>
                <a:cubicBezTo>
                  <a:pt x="92811" y="1186890"/>
                  <a:pt x="-11450" y="1095236"/>
                  <a:pt x="0" y="980854"/>
                </a:cubicBezTo>
                <a:cubicBezTo>
                  <a:pt x="-19470" y="845687"/>
                  <a:pt x="25732" y="763860"/>
                  <a:pt x="0" y="580668"/>
                </a:cubicBezTo>
                <a:cubicBezTo>
                  <a:pt x="-25732" y="397476"/>
                  <a:pt x="45824" y="330236"/>
                  <a:pt x="0" y="19617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38100">
            <a:solidFill>
              <a:srgbClr val="0668A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>
                <a:solidFill>
                  <a:schemeClr val="tx1"/>
                </a:solidFill>
              </a:rPr>
              <a:t>Simulation MLM with random slopes</a:t>
            </a:r>
          </a:p>
        </p:txBody>
      </p:sp>
    </p:spTree>
    <p:extLst>
      <p:ext uri="{BB962C8B-B14F-4D97-AF65-F5344CB8AC3E}">
        <p14:creationId xmlns:p14="http://schemas.microsoft.com/office/powerpoint/2010/main" val="33717876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1957EDF-4C2B-8490-48DE-8D1C6C43B2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6295" y="1171573"/>
            <a:ext cx="11199410" cy="5599705"/>
          </a:xfrm>
          <a:prstGeom prst="rect">
            <a:avLst/>
          </a:prstGeom>
        </p:spPr>
      </p:pic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22F361D6-1EAA-92DE-22AA-E6722C8B951C}"/>
              </a:ext>
            </a:extLst>
          </p:cNvPr>
          <p:cNvSpPr/>
          <p:nvPr/>
        </p:nvSpPr>
        <p:spPr>
          <a:xfrm>
            <a:off x="10007600" y="1388533"/>
            <a:ext cx="2032000" cy="1303337"/>
          </a:xfrm>
          <a:custGeom>
            <a:avLst/>
            <a:gdLst>
              <a:gd name="connsiteX0" fmla="*/ 0 w 2032000"/>
              <a:gd name="connsiteY0" fmla="*/ 217227 h 1303337"/>
              <a:gd name="connsiteX1" fmla="*/ 217227 w 2032000"/>
              <a:gd name="connsiteY1" fmla="*/ 0 h 1303337"/>
              <a:gd name="connsiteX2" fmla="*/ 765718 w 2032000"/>
              <a:gd name="connsiteY2" fmla="*/ 0 h 1303337"/>
              <a:gd name="connsiteX3" fmla="*/ 1266282 w 2032000"/>
              <a:gd name="connsiteY3" fmla="*/ 0 h 1303337"/>
              <a:gd name="connsiteX4" fmla="*/ 1814773 w 2032000"/>
              <a:gd name="connsiteY4" fmla="*/ 0 h 1303337"/>
              <a:gd name="connsiteX5" fmla="*/ 2032000 w 2032000"/>
              <a:gd name="connsiteY5" fmla="*/ 217227 h 1303337"/>
              <a:gd name="connsiteX6" fmla="*/ 2032000 w 2032000"/>
              <a:gd name="connsiteY6" fmla="*/ 634291 h 1303337"/>
              <a:gd name="connsiteX7" fmla="*/ 2032000 w 2032000"/>
              <a:gd name="connsiteY7" fmla="*/ 1086110 h 1303337"/>
              <a:gd name="connsiteX8" fmla="*/ 1814773 w 2032000"/>
              <a:gd name="connsiteY8" fmla="*/ 1303337 h 1303337"/>
              <a:gd name="connsiteX9" fmla="*/ 1250307 w 2032000"/>
              <a:gd name="connsiteY9" fmla="*/ 1303337 h 1303337"/>
              <a:gd name="connsiteX10" fmla="*/ 701816 w 2032000"/>
              <a:gd name="connsiteY10" fmla="*/ 1303337 h 1303337"/>
              <a:gd name="connsiteX11" fmla="*/ 217227 w 2032000"/>
              <a:gd name="connsiteY11" fmla="*/ 1303337 h 1303337"/>
              <a:gd name="connsiteX12" fmla="*/ 0 w 2032000"/>
              <a:gd name="connsiteY12" fmla="*/ 1086110 h 1303337"/>
              <a:gd name="connsiteX13" fmla="*/ 0 w 2032000"/>
              <a:gd name="connsiteY13" fmla="*/ 651669 h 1303337"/>
              <a:gd name="connsiteX14" fmla="*/ 0 w 2032000"/>
              <a:gd name="connsiteY14" fmla="*/ 217227 h 130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32000" h="1303337" fill="none" extrusionOk="0">
                <a:moveTo>
                  <a:pt x="0" y="217227"/>
                </a:moveTo>
                <a:cubicBezTo>
                  <a:pt x="-11734" y="73337"/>
                  <a:pt x="97709" y="-6125"/>
                  <a:pt x="217227" y="0"/>
                </a:cubicBezTo>
                <a:cubicBezTo>
                  <a:pt x="429073" y="-63697"/>
                  <a:pt x="513637" y="638"/>
                  <a:pt x="765718" y="0"/>
                </a:cubicBezTo>
                <a:cubicBezTo>
                  <a:pt x="1017799" y="-638"/>
                  <a:pt x="1054123" y="27903"/>
                  <a:pt x="1266282" y="0"/>
                </a:cubicBezTo>
                <a:cubicBezTo>
                  <a:pt x="1478441" y="-27903"/>
                  <a:pt x="1601211" y="11973"/>
                  <a:pt x="1814773" y="0"/>
                </a:cubicBezTo>
                <a:cubicBezTo>
                  <a:pt x="1941894" y="-1513"/>
                  <a:pt x="2034061" y="116823"/>
                  <a:pt x="2032000" y="217227"/>
                </a:cubicBezTo>
                <a:cubicBezTo>
                  <a:pt x="2055127" y="371018"/>
                  <a:pt x="1988165" y="469153"/>
                  <a:pt x="2032000" y="634291"/>
                </a:cubicBezTo>
                <a:cubicBezTo>
                  <a:pt x="2075835" y="799429"/>
                  <a:pt x="1997658" y="890662"/>
                  <a:pt x="2032000" y="1086110"/>
                </a:cubicBezTo>
                <a:cubicBezTo>
                  <a:pt x="2043120" y="1171881"/>
                  <a:pt x="1952723" y="1322777"/>
                  <a:pt x="1814773" y="1303337"/>
                </a:cubicBezTo>
                <a:cubicBezTo>
                  <a:pt x="1666894" y="1323656"/>
                  <a:pt x="1401043" y="1263865"/>
                  <a:pt x="1250307" y="1303337"/>
                </a:cubicBezTo>
                <a:cubicBezTo>
                  <a:pt x="1099571" y="1342809"/>
                  <a:pt x="867091" y="1258866"/>
                  <a:pt x="701816" y="1303337"/>
                </a:cubicBezTo>
                <a:cubicBezTo>
                  <a:pt x="536541" y="1347808"/>
                  <a:pt x="428242" y="1277512"/>
                  <a:pt x="217227" y="1303337"/>
                </a:cubicBezTo>
                <a:cubicBezTo>
                  <a:pt x="91178" y="1322287"/>
                  <a:pt x="-4242" y="1192721"/>
                  <a:pt x="0" y="1086110"/>
                </a:cubicBezTo>
                <a:cubicBezTo>
                  <a:pt x="-49227" y="946437"/>
                  <a:pt x="22616" y="837393"/>
                  <a:pt x="0" y="651669"/>
                </a:cubicBezTo>
                <a:cubicBezTo>
                  <a:pt x="-22616" y="465945"/>
                  <a:pt x="934" y="340815"/>
                  <a:pt x="0" y="217227"/>
                </a:cubicBezTo>
                <a:close/>
              </a:path>
              <a:path w="2032000" h="1303337" stroke="0" extrusionOk="0">
                <a:moveTo>
                  <a:pt x="0" y="217227"/>
                </a:moveTo>
                <a:cubicBezTo>
                  <a:pt x="-8660" y="91914"/>
                  <a:pt x="89573" y="2884"/>
                  <a:pt x="217227" y="0"/>
                </a:cubicBezTo>
                <a:cubicBezTo>
                  <a:pt x="484484" y="-65093"/>
                  <a:pt x="507040" y="20721"/>
                  <a:pt x="781693" y="0"/>
                </a:cubicBezTo>
                <a:cubicBezTo>
                  <a:pt x="1056346" y="-20721"/>
                  <a:pt x="1070980" y="12229"/>
                  <a:pt x="1298233" y="0"/>
                </a:cubicBezTo>
                <a:cubicBezTo>
                  <a:pt x="1525486" y="-12229"/>
                  <a:pt x="1708832" y="23365"/>
                  <a:pt x="1814773" y="0"/>
                </a:cubicBezTo>
                <a:cubicBezTo>
                  <a:pt x="1927834" y="-22255"/>
                  <a:pt x="2037037" y="78617"/>
                  <a:pt x="2032000" y="217227"/>
                </a:cubicBezTo>
                <a:cubicBezTo>
                  <a:pt x="2053717" y="341236"/>
                  <a:pt x="2023395" y="430845"/>
                  <a:pt x="2032000" y="634291"/>
                </a:cubicBezTo>
                <a:cubicBezTo>
                  <a:pt x="2040605" y="837737"/>
                  <a:pt x="1988300" y="863089"/>
                  <a:pt x="2032000" y="1086110"/>
                </a:cubicBezTo>
                <a:cubicBezTo>
                  <a:pt x="2015436" y="1233482"/>
                  <a:pt x="1920641" y="1286980"/>
                  <a:pt x="1814773" y="1303337"/>
                </a:cubicBezTo>
                <a:cubicBezTo>
                  <a:pt x="1611551" y="1309395"/>
                  <a:pt x="1468140" y="1299619"/>
                  <a:pt x="1314209" y="1303337"/>
                </a:cubicBezTo>
                <a:cubicBezTo>
                  <a:pt x="1160278" y="1307055"/>
                  <a:pt x="985459" y="1289102"/>
                  <a:pt x="781693" y="1303337"/>
                </a:cubicBezTo>
                <a:cubicBezTo>
                  <a:pt x="577927" y="1317572"/>
                  <a:pt x="474573" y="1257930"/>
                  <a:pt x="217227" y="1303337"/>
                </a:cubicBezTo>
                <a:cubicBezTo>
                  <a:pt x="115964" y="1326253"/>
                  <a:pt x="4116" y="1202477"/>
                  <a:pt x="0" y="1086110"/>
                </a:cubicBezTo>
                <a:cubicBezTo>
                  <a:pt x="-791" y="937619"/>
                  <a:pt x="16208" y="777198"/>
                  <a:pt x="0" y="651669"/>
                </a:cubicBezTo>
                <a:cubicBezTo>
                  <a:pt x="-16208" y="526140"/>
                  <a:pt x="38985" y="427535"/>
                  <a:pt x="0" y="217227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38100">
            <a:solidFill>
              <a:srgbClr val="0668A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chemeClr val="tx1"/>
                </a:solidFill>
              </a:rPr>
              <a:t>Variance</a:t>
            </a:r>
          </a:p>
          <a:p>
            <a:pPr algn="ctr"/>
            <a:r>
              <a:rPr lang="en-US" sz="2800" b="1" i="1" dirty="0">
                <a:solidFill>
                  <a:schemeClr val="tx1"/>
                </a:solidFill>
              </a:rPr>
              <a:t>Slopes 36</a:t>
            </a:r>
          </a:p>
        </p:txBody>
      </p:sp>
    </p:spTree>
    <p:extLst>
      <p:ext uri="{BB962C8B-B14F-4D97-AF65-F5344CB8AC3E}">
        <p14:creationId xmlns:p14="http://schemas.microsoft.com/office/powerpoint/2010/main" val="35105748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F730EFA-2936-6374-390B-984DEF18A0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0975" y="1028699"/>
            <a:ext cx="11830050" cy="5915025"/>
          </a:xfrm>
          <a:prstGeom prst="rect">
            <a:avLst/>
          </a:prstGeom>
        </p:spPr>
      </p:pic>
      <p:sp>
        <p:nvSpPr>
          <p:cNvPr id="4" name="Rectángulo: esquinas redondeadas 2">
            <a:extLst>
              <a:ext uri="{FF2B5EF4-FFF2-40B4-BE49-F238E27FC236}">
                <a16:creationId xmlns:a16="http://schemas.microsoft.com/office/drawing/2014/main" id="{3A20AF25-DED3-4B69-0A71-4D723FA74058}"/>
              </a:ext>
            </a:extLst>
          </p:cNvPr>
          <p:cNvSpPr/>
          <p:nvPr/>
        </p:nvSpPr>
        <p:spPr>
          <a:xfrm>
            <a:off x="4944533" y="1981200"/>
            <a:ext cx="1817001" cy="913870"/>
          </a:xfrm>
          <a:custGeom>
            <a:avLst/>
            <a:gdLst>
              <a:gd name="connsiteX0" fmla="*/ 0 w 1817001"/>
              <a:gd name="connsiteY0" fmla="*/ 152315 h 913870"/>
              <a:gd name="connsiteX1" fmla="*/ 152315 w 1817001"/>
              <a:gd name="connsiteY1" fmla="*/ 0 h 913870"/>
              <a:gd name="connsiteX2" fmla="*/ 671562 w 1817001"/>
              <a:gd name="connsiteY2" fmla="*/ 0 h 913870"/>
              <a:gd name="connsiteX3" fmla="*/ 1145439 w 1817001"/>
              <a:gd name="connsiteY3" fmla="*/ 0 h 913870"/>
              <a:gd name="connsiteX4" fmla="*/ 1664686 w 1817001"/>
              <a:gd name="connsiteY4" fmla="*/ 0 h 913870"/>
              <a:gd name="connsiteX5" fmla="*/ 1817001 w 1817001"/>
              <a:gd name="connsiteY5" fmla="*/ 152315 h 913870"/>
              <a:gd name="connsiteX6" fmla="*/ 1817001 w 1817001"/>
              <a:gd name="connsiteY6" fmla="*/ 444750 h 913870"/>
              <a:gd name="connsiteX7" fmla="*/ 1817001 w 1817001"/>
              <a:gd name="connsiteY7" fmla="*/ 761555 h 913870"/>
              <a:gd name="connsiteX8" fmla="*/ 1664686 w 1817001"/>
              <a:gd name="connsiteY8" fmla="*/ 913870 h 913870"/>
              <a:gd name="connsiteX9" fmla="*/ 1130315 w 1817001"/>
              <a:gd name="connsiteY9" fmla="*/ 913870 h 913870"/>
              <a:gd name="connsiteX10" fmla="*/ 611068 w 1817001"/>
              <a:gd name="connsiteY10" fmla="*/ 913870 h 913870"/>
              <a:gd name="connsiteX11" fmla="*/ 152315 w 1817001"/>
              <a:gd name="connsiteY11" fmla="*/ 913870 h 913870"/>
              <a:gd name="connsiteX12" fmla="*/ 0 w 1817001"/>
              <a:gd name="connsiteY12" fmla="*/ 761555 h 913870"/>
              <a:gd name="connsiteX13" fmla="*/ 0 w 1817001"/>
              <a:gd name="connsiteY13" fmla="*/ 456935 h 913870"/>
              <a:gd name="connsiteX14" fmla="*/ 0 w 1817001"/>
              <a:gd name="connsiteY14" fmla="*/ 152315 h 91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17001" h="913870" fill="none" extrusionOk="0">
                <a:moveTo>
                  <a:pt x="0" y="152315"/>
                </a:moveTo>
                <a:cubicBezTo>
                  <a:pt x="-5435" y="57116"/>
                  <a:pt x="68780" y="-7927"/>
                  <a:pt x="152315" y="0"/>
                </a:cubicBezTo>
                <a:cubicBezTo>
                  <a:pt x="299834" y="-19805"/>
                  <a:pt x="464686" y="53254"/>
                  <a:pt x="671562" y="0"/>
                </a:cubicBezTo>
                <a:cubicBezTo>
                  <a:pt x="878438" y="-53254"/>
                  <a:pt x="920754" y="20694"/>
                  <a:pt x="1145439" y="0"/>
                </a:cubicBezTo>
                <a:cubicBezTo>
                  <a:pt x="1370124" y="-20694"/>
                  <a:pt x="1466975" y="7568"/>
                  <a:pt x="1664686" y="0"/>
                </a:cubicBezTo>
                <a:cubicBezTo>
                  <a:pt x="1770333" y="-4555"/>
                  <a:pt x="1818808" y="85353"/>
                  <a:pt x="1817001" y="152315"/>
                </a:cubicBezTo>
                <a:cubicBezTo>
                  <a:pt x="1835845" y="261782"/>
                  <a:pt x="1793615" y="379363"/>
                  <a:pt x="1817001" y="444750"/>
                </a:cubicBezTo>
                <a:cubicBezTo>
                  <a:pt x="1840387" y="510138"/>
                  <a:pt x="1780600" y="638165"/>
                  <a:pt x="1817001" y="761555"/>
                </a:cubicBezTo>
                <a:cubicBezTo>
                  <a:pt x="1818393" y="841394"/>
                  <a:pt x="1756036" y="921687"/>
                  <a:pt x="1664686" y="913870"/>
                </a:cubicBezTo>
                <a:cubicBezTo>
                  <a:pt x="1508830" y="952714"/>
                  <a:pt x="1329539" y="886960"/>
                  <a:pt x="1130315" y="913870"/>
                </a:cubicBezTo>
                <a:cubicBezTo>
                  <a:pt x="931091" y="940780"/>
                  <a:pt x="838299" y="863427"/>
                  <a:pt x="611068" y="913870"/>
                </a:cubicBezTo>
                <a:cubicBezTo>
                  <a:pt x="383837" y="964313"/>
                  <a:pt x="258929" y="862963"/>
                  <a:pt x="152315" y="913870"/>
                </a:cubicBezTo>
                <a:cubicBezTo>
                  <a:pt x="60585" y="937593"/>
                  <a:pt x="-3761" y="833832"/>
                  <a:pt x="0" y="761555"/>
                </a:cubicBezTo>
                <a:cubicBezTo>
                  <a:pt x="-29698" y="668534"/>
                  <a:pt x="6591" y="527851"/>
                  <a:pt x="0" y="456935"/>
                </a:cubicBezTo>
                <a:cubicBezTo>
                  <a:pt x="-6591" y="386019"/>
                  <a:pt x="3528" y="249912"/>
                  <a:pt x="0" y="152315"/>
                </a:cubicBezTo>
                <a:close/>
              </a:path>
              <a:path w="1817001" h="913870" stroke="0" extrusionOk="0">
                <a:moveTo>
                  <a:pt x="0" y="152315"/>
                </a:moveTo>
                <a:cubicBezTo>
                  <a:pt x="-2340" y="66751"/>
                  <a:pt x="62286" y="2217"/>
                  <a:pt x="152315" y="0"/>
                </a:cubicBezTo>
                <a:cubicBezTo>
                  <a:pt x="371855" y="-40122"/>
                  <a:pt x="503487" y="10593"/>
                  <a:pt x="686686" y="0"/>
                </a:cubicBezTo>
                <a:cubicBezTo>
                  <a:pt x="869885" y="-10593"/>
                  <a:pt x="937065" y="40676"/>
                  <a:pt x="1175686" y="0"/>
                </a:cubicBezTo>
                <a:cubicBezTo>
                  <a:pt x="1414307" y="-40676"/>
                  <a:pt x="1547527" y="24200"/>
                  <a:pt x="1664686" y="0"/>
                </a:cubicBezTo>
                <a:cubicBezTo>
                  <a:pt x="1747232" y="-5074"/>
                  <a:pt x="1823445" y="44347"/>
                  <a:pt x="1817001" y="152315"/>
                </a:cubicBezTo>
                <a:cubicBezTo>
                  <a:pt x="1830194" y="235782"/>
                  <a:pt x="1810073" y="357683"/>
                  <a:pt x="1817001" y="444750"/>
                </a:cubicBezTo>
                <a:cubicBezTo>
                  <a:pt x="1823929" y="531818"/>
                  <a:pt x="1779132" y="624724"/>
                  <a:pt x="1817001" y="761555"/>
                </a:cubicBezTo>
                <a:cubicBezTo>
                  <a:pt x="1809141" y="858678"/>
                  <a:pt x="1743116" y="907269"/>
                  <a:pt x="1664686" y="913870"/>
                </a:cubicBezTo>
                <a:cubicBezTo>
                  <a:pt x="1445243" y="916077"/>
                  <a:pt x="1353917" y="886281"/>
                  <a:pt x="1190810" y="913870"/>
                </a:cubicBezTo>
                <a:cubicBezTo>
                  <a:pt x="1027703" y="941459"/>
                  <a:pt x="922565" y="865843"/>
                  <a:pt x="686686" y="913870"/>
                </a:cubicBezTo>
                <a:cubicBezTo>
                  <a:pt x="450807" y="961897"/>
                  <a:pt x="310816" y="900688"/>
                  <a:pt x="152315" y="913870"/>
                </a:cubicBezTo>
                <a:cubicBezTo>
                  <a:pt x="74305" y="921356"/>
                  <a:pt x="11777" y="835365"/>
                  <a:pt x="0" y="761555"/>
                </a:cubicBezTo>
                <a:cubicBezTo>
                  <a:pt x="-21084" y="675638"/>
                  <a:pt x="28098" y="551144"/>
                  <a:pt x="0" y="456935"/>
                </a:cubicBezTo>
                <a:cubicBezTo>
                  <a:pt x="-28098" y="362726"/>
                  <a:pt x="711" y="224832"/>
                  <a:pt x="0" y="1523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38100">
            <a:solidFill>
              <a:srgbClr val="0668A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chemeClr val="tx1"/>
                </a:solidFill>
              </a:rPr>
              <a:t>Variance</a:t>
            </a:r>
          </a:p>
          <a:p>
            <a:pPr algn="ctr"/>
            <a:r>
              <a:rPr lang="en-US" sz="2800" b="1" i="1" dirty="0">
                <a:solidFill>
                  <a:schemeClr val="tx1"/>
                </a:solidFill>
              </a:rPr>
              <a:t>Slopes 0</a:t>
            </a:r>
          </a:p>
        </p:txBody>
      </p:sp>
    </p:spTree>
    <p:extLst>
      <p:ext uri="{BB962C8B-B14F-4D97-AF65-F5344CB8AC3E}">
        <p14:creationId xmlns:p14="http://schemas.microsoft.com/office/powerpoint/2010/main" val="20902207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2">
            <a:extLst>
              <a:ext uri="{FF2B5EF4-FFF2-40B4-BE49-F238E27FC236}">
                <a16:creationId xmlns:a16="http://schemas.microsoft.com/office/drawing/2014/main" id="{9B09A20E-2C61-0336-D127-B804EADF874E}"/>
              </a:ext>
            </a:extLst>
          </p:cNvPr>
          <p:cNvSpPr/>
          <p:nvPr/>
        </p:nvSpPr>
        <p:spPr>
          <a:xfrm>
            <a:off x="394447" y="1157369"/>
            <a:ext cx="11403105" cy="2649071"/>
          </a:xfrm>
          <a:custGeom>
            <a:avLst/>
            <a:gdLst>
              <a:gd name="connsiteX0" fmla="*/ 0 w 11403105"/>
              <a:gd name="connsiteY0" fmla="*/ 441521 h 2649071"/>
              <a:gd name="connsiteX1" fmla="*/ 441521 w 11403105"/>
              <a:gd name="connsiteY1" fmla="*/ 0 h 2649071"/>
              <a:gd name="connsiteX2" fmla="*/ 1131170 w 11403105"/>
              <a:gd name="connsiteY2" fmla="*/ 0 h 2649071"/>
              <a:gd name="connsiteX3" fmla="*/ 1715618 w 11403105"/>
              <a:gd name="connsiteY3" fmla="*/ 0 h 2649071"/>
              <a:gd name="connsiteX4" fmla="*/ 2510467 w 11403105"/>
              <a:gd name="connsiteY4" fmla="*/ 0 h 2649071"/>
              <a:gd name="connsiteX5" fmla="*/ 2989714 w 11403105"/>
              <a:gd name="connsiteY5" fmla="*/ 0 h 2649071"/>
              <a:gd name="connsiteX6" fmla="*/ 3363761 w 11403105"/>
              <a:gd name="connsiteY6" fmla="*/ 0 h 2649071"/>
              <a:gd name="connsiteX7" fmla="*/ 3948209 w 11403105"/>
              <a:gd name="connsiteY7" fmla="*/ 0 h 2649071"/>
              <a:gd name="connsiteX8" fmla="*/ 4637857 w 11403105"/>
              <a:gd name="connsiteY8" fmla="*/ 0 h 2649071"/>
              <a:gd name="connsiteX9" fmla="*/ 5432706 w 11403105"/>
              <a:gd name="connsiteY9" fmla="*/ 0 h 2649071"/>
              <a:gd name="connsiteX10" fmla="*/ 6122355 w 11403105"/>
              <a:gd name="connsiteY10" fmla="*/ 0 h 2649071"/>
              <a:gd name="connsiteX11" fmla="*/ 6917204 w 11403105"/>
              <a:gd name="connsiteY11" fmla="*/ 0 h 2649071"/>
              <a:gd name="connsiteX12" fmla="*/ 7606853 w 11403105"/>
              <a:gd name="connsiteY12" fmla="*/ 0 h 2649071"/>
              <a:gd name="connsiteX13" fmla="*/ 7980899 w 11403105"/>
              <a:gd name="connsiteY13" fmla="*/ 0 h 2649071"/>
              <a:gd name="connsiteX14" fmla="*/ 8670548 w 11403105"/>
              <a:gd name="connsiteY14" fmla="*/ 0 h 2649071"/>
              <a:gd name="connsiteX15" fmla="*/ 9149795 w 11403105"/>
              <a:gd name="connsiteY15" fmla="*/ 0 h 2649071"/>
              <a:gd name="connsiteX16" fmla="*/ 9523842 w 11403105"/>
              <a:gd name="connsiteY16" fmla="*/ 0 h 2649071"/>
              <a:gd name="connsiteX17" fmla="*/ 9792688 w 11403105"/>
              <a:gd name="connsiteY17" fmla="*/ 0 h 2649071"/>
              <a:gd name="connsiteX18" fmla="*/ 10166735 w 11403105"/>
              <a:gd name="connsiteY18" fmla="*/ 0 h 2649071"/>
              <a:gd name="connsiteX19" fmla="*/ 10961584 w 11403105"/>
              <a:gd name="connsiteY19" fmla="*/ 0 h 2649071"/>
              <a:gd name="connsiteX20" fmla="*/ 11403105 w 11403105"/>
              <a:gd name="connsiteY20" fmla="*/ 441521 h 2649071"/>
              <a:gd name="connsiteX21" fmla="*/ 11403105 w 11403105"/>
              <a:gd name="connsiteY21" fmla="*/ 1065518 h 2649071"/>
              <a:gd name="connsiteX22" fmla="*/ 11403105 w 11403105"/>
              <a:gd name="connsiteY22" fmla="*/ 1689515 h 2649071"/>
              <a:gd name="connsiteX23" fmla="*/ 11403105 w 11403105"/>
              <a:gd name="connsiteY23" fmla="*/ 2207550 h 2649071"/>
              <a:gd name="connsiteX24" fmla="*/ 10961584 w 11403105"/>
              <a:gd name="connsiteY24" fmla="*/ 2649071 h 2649071"/>
              <a:gd name="connsiteX25" fmla="*/ 10377136 w 11403105"/>
              <a:gd name="connsiteY25" fmla="*/ 2649071 h 2649071"/>
              <a:gd name="connsiteX26" fmla="*/ 9582287 w 11403105"/>
              <a:gd name="connsiteY26" fmla="*/ 2649071 h 2649071"/>
              <a:gd name="connsiteX27" fmla="*/ 9313441 w 11403105"/>
              <a:gd name="connsiteY27" fmla="*/ 2649071 h 2649071"/>
              <a:gd name="connsiteX28" fmla="*/ 8518592 w 11403105"/>
              <a:gd name="connsiteY28" fmla="*/ 2649071 h 2649071"/>
              <a:gd name="connsiteX29" fmla="*/ 7723742 w 11403105"/>
              <a:gd name="connsiteY29" fmla="*/ 2649071 h 2649071"/>
              <a:gd name="connsiteX30" fmla="*/ 7454896 w 11403105"/>
              <a:gd name="connsiteY30" fmla="*/ 2649071 h 2649071"/>
              <a:gd name="connsiteX31" fmla="*/ 6870448 w 11403105"/>
              <a:gd name="connsiteY31" fmla="*/ 2649071 h 2649071"/>
              <a:gd name="connsiteX32" fmla="*/ 6391201 w 11403105"/>
              <a:gd name="connsiteY32" fmla="*/ 2649071 h 2649071"/>
              <a:gd name="connsiteX33" fmla="*/ 5911954 w 11403105"/>
              <a:gd name="connsiteY33" fmla="*/ 2649071 h 2649071"/>
              <a:gd name="connsiteX34" fmla="*/ 5432706 w 11403105"/>
              <a:gd name="connsiteY34" fmla="*/ 2649071 h 2649071"/>
              <a:gd name="connsiteX35" fmla="*/ 5163860 w 11403105"/>
              <a:gd name="connsiteY35" fmla="*/ 2649071 h 2649071"/>
              <a:gd name="connsiteX36" fmla="*/ 4369011 w 11403105"/>
              <a:gd name="connsiteY36" fmla="*/ 2649071 h 2649071"/>
              <a:gd name="connsiteX37" fmla="*/ 3574162 w 11403105"/>
              <a:gd name="connsiteY37" fmla="*/ 2649071 h 2649071"/>
              <a:gd name="connsiteX38" fmla="*/ 3305316 w 11403105"/>
              <a:gd name="connsiteY38" fmla="*/ 2649071 h 2649071"/>
              <a:gd name="connsiteX39" fmla="*/ 2931269 w 11403105"/>
              <a:gd name="connsiteY39" fmla="*/ 2649071 h 2649071"/>
              <a:gd name="connsiteX40" fmla="*/ 2346821 w 11403105"/>
              <a:gd name="connsiteY40" fmla="*/ 2649071 h 2649071"/>
              <a:gd name="connsiteX41" fmla="*/ 1657173 w 11403105"/>
              <a:gd name="connsiteY41" fmla="*/ 2649071 h 2649071"/>
              <a:gd name="connsiteX42" fmla="*/ 1177925 w 11403105"/>
              <a:gd name="connsiteY42" fmla="*/ 2649071 h 2649071"/>
              <a:gd name="connsiteX43" fmla="*/ 441521 w 11403105"/>
              <a:gd name="connsiteY43" fmla="*/ 2649071 h 2649071"/>
              <a:gd name="connsiteX44" fmla="*/ 0 w 11403105"/>
              <a:gd name="connsiteY44" fmla="*/ 2207550 h 2649071"/>
              <a:gd name="connsiteX45" fmla="*/ 0 w 11403105"/>
              <a:gd name="connsiteY45" fmla="*/ 1583553 h 2649071"/>
              <a:gd name="connsiteX46" fmla="*/ 0 w 11403105"/>
              <a:gd name="connsiteY46" fmla="*/ 1012537 h 2649071"/>
              <a:gd name="connsiteX47" fmla="*/ 0 w 11403105"/>
              <a:gd name="connsiteY47" fmla="*/ 441521 h 2649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1403105" h="2649071" fill="none" extrusionOk="0">
                <a:moveTo>
                  <a:pt x="0" y="441521"/>
                </a:moveTo>
                <a:cubicBezTo>
                  <a:pt x="1944" y="178023"/>
                  <a:pt x="218793" y="-62426"/>
                  <a:pt x="441521" y="0"/>
                </a:cubicBezTo>
                <a:cubicBezTo>
                  <a:pt x="745381" y="-18514"/>
                  <a:pt x="812832" y="42098"/>
                  <a:pt x="1131170" y="0"/>
                </a:cubicBezTo>
                <a:cubicBezTo>
                  <a:pt x="1449508" y="-42098"/>
                  <a:pt x="1574588" y="47934"/>
                  <a:pt x="1715618" y="0"/>
                </a:cubicBezTo>
                <a:cubicBezTo>
                  <a:pt x="1856648" y="-47934"/>
                  <a:pt x="2114439" y="91174"/>
                  <a:pt x="2510467" y="0"/>
                </a:cubicBezTo>
                <a:cubicBezTo>
                  <a:pt x="2906495" y="-91174"/>
                  <a:pt x="2793712" y="33458"/>
                  <a:pt x="2989714" y="0"/>
                </a:cubicBezTo>
                <a:cubicBezTo>
                  <a:pt x="3185716" y="-33458"/>
                  <a:pt x="3273301" y="18635"/>
                  <a:pt x="3363761" y="0"/>
                </a:cubicBezTo>
                <a:cubicBezTo>
                  <a:pt x="3454221" y="-18635"/>
                  <a:pt x="3717460" y="17072"/>
                  <a:pt x="3948209" y="0"/>
                </a:cubicBezTo>
                <a:cubicBezTo>
                  <a:pt x="4178958" y="-17072"/>
                  <a:pt x="4351694" y="6541"/>
                  <a:pt x="4637857" y="0"/>
                </a:cubicBezTo>
                <a:cubicBezTo>
                  <a:pt x="4924020" y="-6541"/>
                  <a:pt x="5177522" y="52034"/>
                  <a:pt x="5432706" y="0"/>
                </a:cubicBezTo>
                <a:cubicBezTo>
                  <a:pt x="5687890" y="-52034"/>
                  <a:pt x="5967188" y="886"/>
                  <a:pt x="6122355" y="0"/>
                </a:cubicBezTo>
                <a:cubicBezTo>
                  <a:pt x="6277522" y="-886"/>
                  <a:pt x="6540748" y="261"/>
                  <a:pt x="6917204" y="0"/>
                </a:cubicBezTo>
                <a:cubicBezTo>
                  <a:pt x="7293660" y="-261"/>
                  <a:pt x="7443077" y="55978"/>
                  <a:pt x="7606853" y="0"/>
                </a:cubicBezTo>
                <a:cubicBezTo>
                  <a:pt x="7770629" y="-55978"/>
                  <a:pt x="7846874" y="12024"/>
                  <a:pt x="7980899" y="0"/>
                </a:cubicBezTo>
                <a:cubicBezTo>
                  <a:pt x="8114924" y="-12024"/>
                  <a:pt x="8494251" y="32769"/>
                  <a:pt x="8670548" y="0"/>
                </a:cubicBezTo>
                <a:cubicBezTo>
                  <a:pt x="8846845" y="-32769"/>
                  <a:pt x="8945821" y="12259"/>
                  <a:pt x="9149795" y="0"/>
                </a:cubicBezTo>
                <a:cubicBezTo>
                  <a:pt x="9353769" y="-12259"/>
                  <a:pt x="9363997" y="7994"/>
                  <a:pt x="9523842" y="0"/>
                </a:cubicBezTo>
                <a:cubicBezTo>
                  <a:pt x="9683687" y="-7994"/>
                  <a:pt x="9690079" y="31872"/>
                  <a:pt x="9792688" y="0"/>
                </a:cubicBezTo>
                <a:cubicBezTo>
                  <a:pt x="9895297" y="-31872"/>
                  <a:pt x="10077105" y="44534"/>
                  <a:pt x="10166735" y="0"/>
                </a:cubicBezTo>
                <a:cubicBezTo>
                  <a:pt x="10256365" y="-44534"/>
                  <a:pt x="10757529" y="42800"/>
                  <a:pt x="10961584" y="0"/>
                </a:cubicBezTo>
                <a:cubicBezTo>
                  <a:pt x="11238567" y="-22823"/>
                  <a:pt x="11452027" y="156294"/>
                  <a:pt x="11403105" y="441521"/>
                </a:cubicBezTo>
                <a:cubicBezTo>
                  <a:pt x="11437040" y="634394"/>
                  <a:pt x="11344668" y="826072"/>
                  <a:pt x="11403105" y="1065518"/>
                </a:cubicBezTo>
                <a:cubicBezTo>
                  <a:pt x="11461542" y="1304964"/>
                  <a:pt x="11352768" y="1523201"/>
                  <a:pt x="11403105" y="1689515"/>
                </a:cubicBezTo>
                <a:cubicBezTo>
                  <a:pt x="11453442" y="1855829"/>
                  <a:pt x="11397282" y="1969584"/>
                  <a:pt x="11403105" y="2207550"/>
                </a:cubicBezTo>
                <a:cubicBezTo>
                  <a:pt x="11419621" y="2445387"/>
                  <a:pt x="11232878" y="2709644"/>
                  <a:pt x="10961584" y="2649071"/>
                </a:cubicBezTo>
                <a:cubicBezTo>
                  <a:pt x="10753064" y="2685605"/>
                  <a:pt x="10590706" y="2648511"/>
                  <a:pt x="10377136" y="2649071"/>
                </a:cubicBezTo>
                <a:cubicBezTo>
                  <a:pt x="10163566" y="2649631"/>
                  <a:pt x="9879069" y="2611411"/>
                  <a:pt x="9582287" y="2649071"/>
                </a:cubicBezTo>
                <a:cubicBezTo>
                  <a:pt x="9285505" y="2686731"/>
                  <a:pt x="9408393" y="2627829"/>
                  <a:pt x="9313441" y="2649071"/>
                </a:cubicBezTo>
                <a:cubicBezTo>
                  <a:pt x="9218489" y="2670313"/>
                  <a:pt x="8776893" y="2619004"/>
                  <a:pt x="8518592" y="2649071"/>
                </a:cubicBezTo>
                <a:cubicBezTo>
                  <a:pt x="8260291" y="2679138"/>
                  <a:pt x="7993749" y="2594975"/>
                  <a:pt x="7723742" y="2649071"/>
                </a:cubicBezTo>
                <a:cubicBezTo>
                  <a:pt x="7453735" y="2703167"/>
                  <a:pt x="7521199" y="2640027"/>
                  <a:pt x="7454896" y="2649071"/>
                </a:cubicBezTo>
                <a:cubicBezTo>
                  <a:pt x="7388593" y="2658115"/>
                  <a:pt x="7127359" y="2645388"/>
                  <a:pt x="6870448" y="2649071"/>
                </a:cubicBezTo>
                <a:cubicBezTo>
                  <a:pt x="6613537" y="2652754"/>
                  <a:pt x="6621822" y="2600892"/>
                  <a:pt x="6391201" y="2649071"/>
                </a:cubicBezTo>
                <a:cubicBezTo>
                  <a:pt x="6160580" y="2697250"/>
                  <a:pt x="6059243" y="2620733"/>
                  <a:pt x="5911954" y="2649071"/>
                </a:cubicBezTo>
                <a:cubicBezTo>
                  <a:pt x="5764665" y="2677409"/>
                  <a:pt x="5566004" y="2595718"/>
                  <a:pt x="5432706" y="2649071"/>
                </a:cubicBezTo>
                <a:cubicBezTo>
                  <a:pt x="5299408" y="2702424"/>
                  <a:pt x="5238403" y="2629519"/>
                  <a:pt x="5163860" y="2649071"/>
                </a:cubicBezTo>
                <a:cubicBezTo>
                  <a:pt x="5089317" y="2668623"/>
                  <a:pt x="4698199" y="2609895"/>
                  <a:pt x="4369011" y="2649071"/>
                </a:cubicBezTo>
                <a:cubicBezTo>
                  <a:pt x="4039823" y="2688247"/>
                  <a:pt x="3965849" y="2618811"/>
                  <a:pt x="3574162" y="2649071"/>
                </a:cubicBezTo>
                <a:cubicBezTo>
                  <a:pt x="3182475" y="2679331"/>
                  <a:pt x="3386438" y="2648948"/>
                  <a:pt x="3305316" y="2649071"/>
                </a:cubicBezTo>
                <a:cubicBezTo>
                  <a:pt x="3224194" y="2649194"/>
                  <a:pt x="3079395" y="2621498"/>
                  <a:pt x="2931269" y="2649071"/>
                </a:cubicBezTo>
                <a:cubicBezTo>
                  <a:pt x="2783143" y="2676644"/>
                  <a:pt x="2526569" y="2614488"/>
                  <a:pt x="2346821" y="2649071"/>
                </a:cubicBezTo>
                <a:cubicBezTo>
                  <a:pt x="2167073" y="2683654"/>
                  <a:pt x="1902115" y="2600621"/>
                  <a:pt x="1657173" y="2649071"/>
                </a:cubicBezTo>
                <a:cubicBezTo>
                  <a:pt x="1412231" y="2697521"/>
                  <a:pt x="1382541" y="2593140"/>
                  <a:pt x="1177925" y="2649071"/>
                </a:cubicBezTo>
                <a:cubicBezTo>
                  <a:pt x="973309" y="2705002"/>
                  <a:pt x="791496" y="2632443"/>
                  <a:pt x="441521" y="2649071"/>
                </a:cubicBezTo>
                <a:cubicBezTo>
                  <a:pt x="244199" y="2622493"/>
                  <a:pt x="-37519" y="2433808"/>
                  <a:pt x="0" y="2207550"/>
                </a:cubicBezTo>
                <a:cubicBezTo>
                  <a:pt x="-47153" y="2023629"/>
                  <a:pt x="8361" y="1722952"/>
                  <a:pt x="0" y="1583553"/>
                </a:cubicBezTo>
                <a:cubicBezTo>
                  <a:pt x="-8361" y="1444154"/>
                  <a:pt x="12981" y="1149233"/>
                  <a:pt x="0" y="1012537"/>
                </a:cubicBezTo>
                <a:cubicBezTo>
                  <a:pt x="-12981" y="875841"/>
                  <a:pt x="58777" y="653239"/>
                  <a:pt x="0" y="441521"/>
                </a:cubicBezTo>
                <a:close/>
              </a:path>
              <a:path w="11403105" h="2649071" stroke="0" extrusionOk="0">
                <a:moveTo>
                  <a:pt x="0" y="441521"/>
                </a:moveTo>
                <a:cubicBezTo>
                  <a:pt x="-47711" y="168247"/>
                  <a:pt x="173243" y="9170"/>
                  <a:pt x="441521" y="0"/>
                </a:cubicBezTo>
                <a:cubicBezTo>
                  <a:pt x="626598" y="-56968"/>
                  <a:pt x="844379" y="13450"/>
                  <a:pt x="1236370" y="0"/>
                </a:cubicBezTo>
                <a:cubicBezTo>
                  <a:pt x="1628361" y="-13450"/>
                  <a:pt x="1611670" y="21502"/>
                  <a:pt x="1715618" y="0"/>
                </a:cubicBezTo>
                <a:cubicBezTo>
                  <a:pt x="1819566" y="-21502"/>
                  <a:pt x="1932048" y="5296"/>
                  <a:pt x="2089664" y="0"/>
                </a:cubicBezTo>
                <a:cubicBezTo>
                  <a:pt x="2247280" y="-5296"/>
                  <a:pt x="2524460" y="78557"/>
                  <a:pt x="2779313" y="0"/>
                </a:cubicBezTo>
                <a:cubicBezTo>
                  <a:pt x="3034166" y="-78557"/>
                  <a:pt x="3025541" y="12862"/>
                  <a:pt x="3258560" y="0"/>
                </a:cubicBezTo>
                <a:cubicBezTo>
                  <a:pt x="3491579" y="-12862"/>
                  <a:pt x="3761780" y="36619"/>
                  <a:pt x="4053409" y="0"/>
                </a:cubicBezTo>
                <a:cubicBezTo>
                  <a:pt x="4345038" y="-36619"/>
                  <a:pt x="4263250" y="23369"/>
                  <a:pt x="4427456" y="0"/>
                </a:cubicBezTo>
                <a:cubicBezTo>
                  <a:pt x="4591662" y="-23369"/>
                  <a:pt x="4994017" y="44028"/>
                  <a:pt x="5222305" y="0"/>
                </a:cubicBezTo>
                <a:cubicBezTo>
                  <a:pt x="5450593" y="-44028"/>
                  <a:pt x="5361025" y="15392"/>
                  <a:pt x="5491151" y="0"/>
                </a:cubicBezTo>
                <a:cubicBezTo>
                  <a:pt x="5621277" y="-15392"/>
                  <a:pt x="5871189" y="34236"/>
                  <a:pt x="6075599" y="0"/>
                </a:cubicBezTo>
                <a:cubicBezTo>
                  <a:pt x="6280009" y="-34236"/>
                  <a:pt x="6520801" y="4727"/>
                  <a:pt x="6660047" y="0"/>
                </a:cubicBezTo>
                <a:cubicBezTo>
                  <a:pt x="6799293" y="-4727"/>
                  <a:pt x="6923097" y="6870"/>
                  <a:pt x="7139294" y="0"/>
                </a:cubicBezTo>
                <a:cubicBezTo>
                  <a:pt x="7355491" y="-6870"/>
                  <a:pt x="7746480" y="38096"/>
                  <a:pt x="7934144" y="0"/>
                </a:cubicBezTo>
                <a:cubicBezTo>
                  <a:pt x="8121808" y="-38096"/>
                  <a:pt x="8518410" y="53054"/>
                  <a:pt x="8728993" y="0"/>
                </a:cubicBezTo>
                <a:cubicBezTo>
                  <a:pt x="8939576" y="-53054"/>
                  <a:pt x="8947699" y="27176"/>
                  <a:pt x="9103040" y="0"/>
                </a:cubicBezTo>
                <a:cubicBezTo>
                  <a:pt x="9258381" y="-27176"/>
                  <a:pt x="9564761" y="42838"/>
                  <a:pt x="9687487" y="0"/>
                </a:cubicBezTo>
                <a:cubicBezTo>
                  <a:pt x="9810213" y="-42838"/>
                  <a:pt x="10440577" y="94491"/>
                  <a:pt x="10961584" y="0"/>
                </a:cubicBezTo>
                <a:cubicBezTo>
                  <a:pt x="11183609" y="-65640"/>
                  <a:pt x="11454242" y="187287"/>
                  <a:pt x="11403105" y="441521"/>
                </a:cubicBezTo>
                <a:cubicBezTo>
                  <a:pt x="11433435" y="604616"/>
                  <a:pt x="11341033" y="839451"/>
                  <a:pt x="11403105" y="977216"/>
                </a:cubicBezTo>
                <a:cubicBezTo>
                  <a:pt x="11465177" y="1114982"/>
                  <a:pt x="11395997" y="1292721"/>
                  <a:pt x="11403105" y="1601213"/>
                </a:cubicBezTo>
                <a:cubicBezTo>
                  <a:pt x="11410213" y="1909705"/>
                  <a:pt x="11341065" y="1920034"/>
                  <a:pt x="11403105" y="2207550"/>
                </a:cubicBezTo>
                <a:cubicBezTo>
                  <a:pt x="11412217" y="2469436"/>
                  <a:pt x="11172010" y="2666694"/>
                  <a:pt x="10961584" y="2649071"/>
                </a:cubicBezTo>
                <a:cubicBezTo>
                  <a:pt x="10797682" y="2653981"/>
                  <a:pt x="10410454" y="2618726"/>
                  <a:pt x="10271935" y="2649071"/>
                </a:cubicBezTo>
                <a:cubicBezTo>
                  <a:pt x="10133416" y="2679416"/>
                  <a:pt x="10064215" y="2626101"/>
                  <a:pt x="10003089" y="2649071"/>
                </a:cubicBezTo>
                <a:cubicBezTo>
                  <a:pt x="9941963" y="2672041"/>
                  <a:pt x="9562999" y="2632322"/>
                  <a:pt x="9418641" y="2649071"/>
                </a:cubicBezTo>
                <a:cubicBezTo>
                  <a:pt x="9274283" y="2665820"/>
                  <a:pt x="9217825" y="2631827"/>
                  <a:pt x="9044595" y="2649071"/>
                </a:cubicBezTo>
                <a:cubicBezTo>
                  <a:pt x="8871365" y="2666315"/>
                  <a:pt x="8674052" y="2583152"/>
                  <a:pt x="8354946" y="2649071"/>
                </a:cubicBezTo>
                <a:cubicBezTo>
                  <a:pt x="8035840" y="2714990"/>
                  <a:pt x="8063468" y="2621315"/>
                  <a:pt x="7980899" y="2649071"/>
                </a:cubicBezTo>
                <a:cubicBezTo>
                  <a:pt x="7898330" y="2676827"/>
                  <a:pt x="7487372" y="2616704"/>
                  <a:pt x="7291251" y="2649071"/>
                </a:cubicBezTo>
                <a:cubicBezTo>
                  <a:pt x="7095130" y="2681438"/>
                  <a:pt x="7131931" y="2619247"/>
                  <a:pt x="7022405" y="2649071"/>
                </a:cubicBezTo>
                <a:cubicBezTo>
                  <a:pt x="6912879" y="2678895"/>
                  <a:pt x="6500738" y="2579368"/>
                  <a:pt x="6332756" y="2649071"/>
                </a:cubicBezTo>
                <a:cubicBezTo>
                  <a:pt x="6164774" y="2718774"/>
                  <a:pt x="6132541" y="2608992"/>
                  <a:pt x="5958710" y="2649071"/>
                </a:cubicBezTo>
                <a:cubicBezTo>
                  <a:pt x="5784879" y="2689150"/>
                  <a:pt x="5785046" y="2620286"/>
                  <a:pt x="5689864" y="2649071"/>
                </a:cubicBezTo>
                <a:cubicBezTo>
                  <a:pt x="5594682" y="2677856"/>
                  <a:pt x="5399147" y="2621642"/>
                  <a:pt x="5315817" y="2649071"/>
                </a:cubicBezTo>
                <a:cubicBezTo>
                  <a:pt x="5232487" y="2676500"/>
                  <a:pt x="4773238" y="2587359"/>
                  <a:pt x="4626168" y="2649071"/>
                </a:cubicBezTo>
                <a:cubicBezTo>
                  <a:pt x="4479098" y="2710783"/>
                  <a:pt x="4345757" y="2623590"/>
                  <a:pt x="4252122" y="2649071"/>
                </a:cubicBezTo>
                <a:cubicBezTo>
                  <a:pt x="4158487" y="2674552"/>
                  <a:pt x="4113200" y="2648448"/>
                  <a:pt x="3983276" y="2649071"/>
                </a:cubicBezTo>
                <a:cubicBezTo>
                  <a:pt x="3853352" y="2649694"/>
                  <a:pt x="3748963" y="2624759"/>
                  <a:pt x="3609229" y="2649071"/>
                </a:cubicBezTo>
                <a:cubicBezTo>
                  <a:pt x="3469495" y="2673383"/>
                  <a:pt x="3267959" y="2615750"/>
                  <a:pt x="3129982" y="2649071"/>
                </a:cubicBezTo>
                <a:cubicBezTo>
                  <a:pt x="2992005" y="2682392"/>
                  <a:pt x="2751475" y="2584149"/>
                  <a:pt x="2545534" y="2649071"/>
                </a:cubicBezTo>
                <a:cubicBezTo>
                  <a:pt x="2339593" y="2713993"/>
                  <a:pt x="2322992" y="2644103"/>
                  <a:pt x="2171487" y="2649071"/>
                </a:cubicBezTo>
                <a:cubicBezTo>
                  <a:pt x="2019982" y="2654039"/>
                  <a:pt x="1739764" y="2608460"/>
                  <a:pt x="1376638" y="2649071"/>
                </a:cubicBezTo>
                <a:cubicBezTo>
                  <a:pt x="1013512" y="2689682"/>
                  <a:pt x="769605" y="2591712"/>
                  <a:pt x="441521" y="2649071"/>
                </a:cubicBezTo>
                <a:cubicBezTo>
                  <a:pt x="213567" y="2704861"/>
                  <a:pt x="43273" y="2469614"/>
                  <a:pt x="0" y="2207550"/>
                </a:cubicBezTo>
                <a:cubicBezTo>
                  <a:pt x="-63332" y="1913874"/>
                  <a:pt x="24469" y="1893211"/>
                  <a:pt x="0" y="1618874"/>
                </a:cubicBezTo>
                <a:cubicBezTo>
                  <a:pt x="-24469" y="1344537"/>
                  <a:pt x="11834" y="1308062"/>
                  <a:pt x="0" y="1012537"/>
                </a:cubicBezTo>
                <a:cubicBezTo>
                  <a:pt x="-11834" y="717012"/>
                  <a:pt x="66156" y="565232"/>
                  <a:pt x="0" y="441521"/>
                </a:cubicBezTo>
                <a:close/>
              </a:path>
            </a:pathLst>
          </a:custGeom>
          <a:solidFill>
            <a:srgbClr val="FFCC00"/>
          </a:solidFill>
          <a:ln w="38100">
            <a:solidFill>
              <a:srgbClr val="0668A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600" b="1" dirty="0">
                <a:solidFill>
                  <a:schemeClr val="tx1"/>
                </a:solidFill>
              </a:rPr>
              <a:t>In </a:t>
            </a:r>
            <a:r>
              <a:rPr lang="es-ES" sz="3600" b="1" dirty="0" err="1">
                <a:solidFill>
                  <a:schemeClr val="tx1"/>
                </a:solidFill>
              </a:rPr>
              <a:t>nested</a:t>
            </a:r>
            <a:r>
              <a:rPr lang="es-ES" sz="3600" b="1" dirty="0">
                <a:solidFill>
                  <a:schemeClr val="tx1"/>
                </a:solidFill>
              </a:rPr>
              <a:t> MLM, </a:t>
            </a:r>
            <a:r>
              <a:rPr lang="es-ES" sz="3600" b="1" dirty="0" err="1">
                <a:solidFill>
                  <a:schemeClr val="tx1"/>
                </a:solidFill>
              </a:rPr>
              <a:t>if</a:t>
            </a:r>
            <a:r>
              <a:rPr lang="es-ES" sz="3600" b="1" dirty="0">
                <a:solidFill>
                  <a:schemeClr val="tx1"/>
                </a:solidFill>
              </a:rPr>
              <a:t> </a:t>
            </a:r>
            <a:r>
              <a:rPr lang="es-ES" sz="3600" b="1" dirty="0" err="1">
                <a:solidFill>
                  <a:schemeClr val="tx1"/>
                </a:solidFill>
              </a:rPr>
              <a:t>we</a:t>
            </a:r>
            <a:r>
              <a:rPr lang="es-ES" sz="3600" b="1" dirty="0">
                <a:solidFill>
                  <a:schemeClr val="tx1"/>
                </a:solidFill>
              </a:rPr>
              <a:t> set </a:t>
            </a:r>
            <a:r>
              <a:rPr lang="es-ES" sz="3600" b="1" dirty="0" err="1">
                <a:solidFill>
                  <a:schemeClr val="tx1"/>
                </a:solidFill>
              </a:rPr>
              <a:t>the</a:t>
            </a:r>
            <a:r>
              <a:rPr lang="es-ES" sz="3600" b="1" dirty="0">
                <a:solidFill>
                  <a:schemeClr val="tx1"/>
                </a:solidFill>
              </a:rPr>
              <a:t> total </a:t>
            </a:r>
            <a:r>
              <a:rPr lang="es-ES" sz="3600" b="1" dirty="0" err="1">
                <a:solidFill>
                  <a:schemeClr val="tx1"/>
                </a:solidFill>
              </a:rPr>
              <a:t>variance</a:t>
            </a:r>
            <a:r>
              <a:rPr lang="es-ES" sz="3600" b="1" dirty="0">
                <a:solidFill>
                  <a:schemeClr val="tx1"/>
                </a:solidFill>
              </a:rPr>
              <a:t>, </a:t>
            </a:r>
            <a:r>
              <a:rPr lang="es-ES" sz="3600" b="1" dirty="0" err="1">
                <a:solidFill>
                  <a:schemeClr val="tx1"/>
                </a:solidFill>
              </a:rPr>
              <a:t>Vuong</a:t>
            </a:r>
            <a:r>
              <a:rPr lang="es-ES" sz="3600" b="1" dirty="0">
                <a:solidFill>
                  <a:schemeClr val="tx1"/>
                </a:solidFill>
              </a:rPr>
              <a:t> test as </a:t>
            </a:r>
            <a:r>
              <a:rPr lang="es-ES" sz="3600" b="1" dirty="0" err="1">
                <a:solidFill>
                  <a:schemeClr val="tx1"/>
                </a:solidFill>
              </a:rPr>
              <a:t>implemented</a:t>
            </a:r>
            <a:r>
              <a:rPr lang="es-ES" sz="3600" b="1" dirty="0">
                <a:solidFill>
                  <a:schemeClr val="tx1"/>
                </a:solidFill>
              </a:rPr>
              <a:t> in nonnest2 </a:t>
            </a:r>
            <a:r>
              <a:rPr lang="es-ES" sz="3600" b="1" dirty="0" err="1">
                <a:solidFill>
                  <a:schemeClr val="tx1"/>
                </a:solidFill>
              </a:rPr>
              <a:t>perform</a:t>
            </a:r>
            <a:r>
              <a:rPr lang="es-ES" sz="3600" b="1" dirty="0">
                <a:solidFill>
                  <a:schemeClr val="tx1"/>
                </a:solidFill>
              </a:rPr>
              <a:t> </a:t>
            </a:r>
            <a:r>
              <a:rPr lang="es-ES" sz="3600" b="1" dirty="0" err="1">
                <a:solidFill>
                  <a:schemeClr val="tx1"/>
                </a:solidFill>
              </a:rPr>
              <a:t>like</a:t>
            </a:r>
            <a:r>
              <a:rPr lang="es-ES" sz="3600" b="1" dirty="0">
                <a:solidFill>
                  <a:schemeClr val="tx1"/>
                </a:solidFill>
              </a:rPr>
              <a:t> LRT, </a:t>
            </a:r>
            <a:r>
              <a:rPr lang="es-ES" sz="3600" b="1" dirty="0" err="1">
                <a:solidFill>
                  <a:schemeClr val="tx1"/>
                </a:solidFill>
              </a:rPr>
              <a:t>slightly</a:t>
            </a:r>
            <a:r>
              <a:rPr lang="es-ES" sz="3600" b="1" dirty="0">
                <a:solidFill>
                  <a:schemeClr val="tx1"/>
                </a:solidFill>
              </a:rPr>
              <a:t> more liberal,  </a:t>
            </a:r>
            <a:r>
              <a:rPr lang="es-ES" sz="3600" b="1" dirty="0" err="1">
                <a:solidFill>
                  <a:schemeClr val="tx1"/>
                </a:solidFill>
              </a:rPr>
              <a:t>it</a:t>
            </a:r>
            <a:r>
              <a:rPr lang="es-ES" sz="3600" b="1" dirty="0">
                <a:solidFill>
                  <a:schemeClr val="tx1"/>
                </a:solidFill>
              </a:rPr>
              <a:t> </a:t>
            </a:r>
            <a:r>
              <a:rPr lang="es-ES" sz="3600" b="1" dirty="0" err="1">
                <a:solidFill>
                  <a:schemeClr val="tx1"/>
                </a:solidFill>
              </a:rPr>
              <a:t>performs</a:t>
            </a:r>
            <a:r>
              <a:rPr lang="es-ES" sz="3600" b="1" dirty="0">
                <a:solidFill>
                  <a:schemeClr val="tx1"/>
                </a:solidFill>
              </a:rPr>
              <a:t> a Little bit </a:t>
            </a:r>
            <a:r>
              <a:rPr lang="es-ES" sz="3600" b="1" dirty="0" err="1">
                <a:solidFill>
                  <a:schemeClr val="tx1"/>
                </a:solidFill>
              </a:rPr>
              <a:t>better</a:t>
            </a:r>
            <a:r>
              <a:rPr lang="es-ES" sz="3600" b="1" dirty="0">
                <a:solidFill>
                  <a:schemeClr val="tx1"/>
                </a:solidFill>
              </a:rPr>
              <a:t> </a:t>
            </a:r>
            <a:r>
              <a:rPr lang="es-ES" sz="3600" b="1" dirty="0" err="1">
                <a:solidFill>
                  <a:schemeClr val="tx1"/>
                </a:solidFill>
              </a:rPr>
              <a:t>when</a:t>
            </a:r>
            <a:r>
              <a:rPr lang="es-ES" sz="3600" b="1" dirty="0">
                <a:solidFill>
                  <a:schemeClr val="tx1"/>
                </a:solidFill>
              </a:rPr>
              <a:t> </a:t>
            </a:r>
            <a:r>
              <a:rPr lang="es-ES" sz="3600" b="1" dirty="0" err="1">
                <a:solidFill>
                  <a:schemeClr val="tx1"/>
                </a:solidFill>
              </a:rPr>
              <a:t>there</a:t>
            </a:r>
            <a:r>
              <a:rPr lang="es-ES" sz="3600" b="1" dirty="0">
                <a:solidFill>
                  <a:schemeClr val="tx1"/>
                </a:solidFill>
              </a:rPr>
              <a:t> </a:t>
            </a:r>
            <a:r>
              <a:rPr lang="es-ES" sz="3600" b="1" dirty="0" err="1">
                <a:solidFill>
                  <a:schemeClr val="tx1"/>
                </a:solidFill>
              </a:rPr>
              <a:t>is</a:t>
            </a:r>
            <a:r>
              <a:rPr lang="es-ES" sz="3600" b="1" dirty="0">
                <a:solidFill>
                  <a:schemeClr val="tx1"/>
                </a:solidFill>
              </a:rPr>
              <a:t> </a:t>
            </a:r>
            <a:r>
              <a:rPr lang="es-ES" sz="3600" b="1" dirty="0" err="1">
                <a:solidFill>
                  <a:schemeClr val="tx1"/>
                </a:solidFill>
              </a:rPr>
              <a:t>lack</a:t>
            </a:r>
            <a:r>
              <a:rPr lang="es-ES" sz="3600" b="1" dirty="0">
                <a:solidFill>
                  <a:schemeClr val="tx1"/>
                </a:solidFill>
              </a:rPr>
              <a:t> </a:t>
            </a:r>
            <a:r>
              <a:rPr lang="es-ES" sz="3600" b="1" dirty="0" err="1">
                <a:solidFill>
                  <a:schemeClr val="tx1"/>
                </a:solidFill>
              </a:rPr>
              <a:t>of</a:t>
            </a:r>
            <a:r>
              <a:rPr lang="es-ES" sz="3600" b="1" dirty="0">
                <a:solidFill>
                  <a:schemeClr val="tx1"/>
                </a:solidFill>
              </a:rPr>
              <a:t> </a:t>
            </a:r>
            <a:r>
              <a:rPr lang="es-ES" sz="3600" b="1" dirty="0" err="1">
                <a:solidFill>
                  <a:schemeClr val="tx1"/>
                </a:solidFill>
              </a:rPr>
              <a:t>power</a:t>
            </a:r>
            <a:r>
              <a:rPr lang="es-ES" sz="3600" b="1" dirty="0">
                <a:solidFill>
                  <a:schemeClr val="tx1"/>
                </a:solidFill>
              </a:rPr>
              <a:t>,(N </a:t>
            </a:r>
            <a:r>
              <a:rPr lang="es-ES" sz="3600" b="1" dirty="0" err="1">
                <a:solidFill>
                  <a:schemeClr val="tx1"/>
                </a:solidFill>
              </a:rPr>
              <a:t>small</a:t>
            </a:r>
            <a:r>
              <a:rPr lang="es-ES" sz="3600" b="1" dirty="0">
                <a:solidFill>
                  <a:schemeClr val="tx1"/>
                </a:solidFill>
              </a:rPr>
              <a:t>).</a:t>
            </a:r>
          </a:p>
        </p:txBody>
      </p:sp>
      <p:sp>
        <p:nvSpPr>
          <p:cNvPr id="8" name="Rectángulo: esquinas redondeadas 2">
            <a:extLst>
              <a:ext uri="{FF2B5EF4-FFF2-40B4-BE49-F238E27FC236}">
                <a16:creationId xmlns:a16="http://schemas.microsoft.com/office/drawing/2014/main" id="{EDCB25A2-683A-B43E-9C34-69E6BD5A506B}"/>
              </a:ext>
            </a:extLst>
          </p:cNvPr>
          <p:cNvSpPr/>
          <p:nvPr/>
        </p:nvSpPr>
        <p:spPr>
          <a:xfrm>
            <a:off x="394447" y="3847705"/>
            <a:ext cx="11403105" cy="3010295"/>
          </a:xfrm>
          <a:custGeom>
            <a:avLst/>
            <a:gdLst>
              <a:gd name="connsiteX0" fmla="*/ 0 w 11403105"/>
              <a:gd name="connsiteY0" fmla="*/ 501726 h 3010295"/>
              <a:gd name="connsiteX1" fmla="*/ 501726 w 11403105"/>
              <a:gd name="connsiteY1" fmla="*/ 0 h 3010295"/>
              <a:gd name="connsiteX2" fmla="*/ 1183481 w 11403105"/>
              <a:gd name="connsiteY2" fmla="*/ 0 h 3010295"/>
              <a:gd name="connsiteX3" fmla="*/ 1657243 w 11403105"/>
              <a:gd name="connsiteY3" fmla="*/ 0 h 3010295"/>
              <a:gd name="connsiteX4" fmla="*/ 2027008 w 11403105"/>
              <a:gd name="connsiteY4" fmla="*/ 0 h 3010295"/>
              <a:gd name="connsiteX5" fmla="*/ 2604767 w 11403105"/>
              <a:gd name="connsiteY5" fmla="*/ 0 h 3010295"/>
              <a:gd name="connsiteX6" fmla="*/ 3286522 w 11403105"/>
              <a:gd name="connsiteY6" fmla="*/ 0 h 3010295"/>
              <a:gd name="connsiteX7" fmla="*/ 4072274 w 11403105"/>
              <a:gd name="connsiteY7" fmla="*/ 0 h 3010295"/>
              <a:gd name="connsiteX8" fmla="*/ 4754029 w 11403105"/>
              <a:gd name="connsiteY8" fmla="*/ 0 h 3010295"/>
              <a:gd name="connsiteX9" fmla="*/ 5539780 w 11403105"/>
              <a:gd name="connsiteY9" fmla="*/ 0 h 3010295"/>
              <a:gd name="connsiteX10" fmla="*/ 6221535 w 11403105"/>
              <a:gd name="connsiteY10" fmla="*/ 0 h 3010295"/>
              <a:gd name="connsiteX11" fmla="*/ 6591301 w 11403105"/>
              <a:gd name="connsiteY11" fmla="*/ 0 h 3010295"/>
              <a:gd name="connsiteX12" fmla="*/ 7273056 w 11403105"/>
              <a:gd name="connsiteY12" fmla="*/ 0 h 3010295"/>
              <a:gd name="connsiteX13" fmla="*/ 7746818 w 11403105"/>
              <a:gd name="connsiteY13" fmla="*/ 0 h 3010295"/>
              <a:gd name="connsiteX14" fmla="*/ 8116583 w 11403105"/>
              <a:gd name="connsiteY14" fmla="*/ 0 h 3010295"/>
              <a:gd name="connsiteX15" fmla="*/ 8382352 w 11403105"/>
              <a:gd name="connsiteY15" fmla="*/ 0 h 3010295"/>
              <a:gd name="connsiteX16" fmla="*/ 8752117 w 11403105"/>
              <a:gd name="connsiteY16" fmla="*/ 0 h 3010295"/>
              <a:gd name="connsiteX17" fmla="*/ 9121883 w 11403105"/>
              <a:gd name="connsiteY17" fmla="*/ 0 h 3010295"/>
              <a:gd name="connsiteX18" fmla="*/ 9699641 w 11403105"/>
              <a:gd name="connsiteY18" fmla="*/ 0 h 3010295"/>
              <a:gd name="connsiteX19" fmla="*/ 10277400 w 11403105"/>
              <a:gd name="connsiteY19" fmla="*/ 0 h 3010295"/>
              <a:gd name="connsiteX20" fmla="*/ 10901379 w 11403105"/>
              <a:gd name="connsiteY20" fmla="*/ 0 h 3010295"/>
              <a:gd name="connsiteX21" fmla="*/ 11403105 w 11403105"/>
              <a:gd name="connsiteY21" fmla="*/ 501726 h 3010295"/>
              <a:gd name="connsiteX22" fmla="*/ 11403105 w 11403105"/>
              <a:gd name="connsiteY22" fmla="*/ 1043574 h 3010295"/>
              <a:gd name="connsiteX23" fmla="*/ 11403105 w 11403105"/>
              <a:gd name="connsiteY23" fmla="*/ 1505148 h 3010295"/>
              <a:gd name="connsiteX24" fmla="*/ 11403105 w 11403105"/>
              <a:gd name="connsiteY24" fmla="*/ 2026927 h 3010295"/>
              <a:gd name="connsiteX25" fmla="*/ 11403105 w 11403105"/>
              <a:gd name="connsiteY25" fmla="*/ 2508569 h 3010295"/>
              <a:gd name="connsiteX26" fmla="*/ 10901379 w 11403105"/>
              <a:gd name="connsiteY26" fmla="*/ 3010295 h 3010295"/>
              <a:gd name="connsiteX27" fmla="*/ 10531614 w 11403105"/>
              <a:gd name="connsiteY27" fmla="*/ 3010295 h 3010295"/>
              <a:gd name="connsiteX28" fmla="*/ 10265845 w 11403105"/>
              <a:gd name="connsiteY28" fmla="*/ 3010295 h 3010295"/>
              <a:gd name="connsiteX29" fmla="*/ 9688086 w 11403105"/>
              <a:gd name="connsiteY29" fmla="*/ 3010295 h 3010295"/>
              <a:gd name="connsiteX30" fmla="*/ 9214324 w 11403105"/>
              <a:gd name="connsiteY30" fmla="*/ 3010295 h 3010295"/>
              <a:gd name="connsiteX31" fmla="*/ 8740562 w 11403105"/>
              <a:gd name="connsiteY31" fmla="*/ 3010295 h 3010295"/>
              <a:gd name="connsiteX32" fmla="*/ 8266800 w 11403105"/>
              <a:gd name="connsiteY32" fmla="*/ 3010295 h 3010295"/>
              <a:gd name="connsiteX33" fmla="*/ 8001031 w 11403105"/>
              <a:gd name="connsiteY33" fmla="*/ 3010295 h 3010295"/>
              <a:gd name="connsiteX34" fmla="*/ 7215280 w 11403105"/>
              <a:gd name="connsiteY34" fmla="*/ 3010295 h 3010295"/>
              <a:gd name="connsiteX35" fmla="*/ 6429528 w 11403105"/>
              <a:gd name="connsiteY35" fmla="*/ 3010295 h 3010295"/>
              <a:gd name="connsiteX36" fmla="*/ 6163759 w 11403105"/>
              <a:gd name="connsiteY36" fmla="*/ 3010295 h 3010295"/>
              <a:gd name="connsiteX37" fmla="*/ 5793994 w 11403105"/>
              <a:gd name="connsiteY37" fmla="*/ 3010295 h 3010295"/>
              <a:gd name="connsiteX38" fmla="*/ 5216235 w 11403105"/>
              <a:gd name="connsiteY38" fmla="*/ 3010295 h 3010295"/>
              <a:gd name="connsiteX39" fmla="*/ 4534480 w 11403105"/>
              <a:gd name="connsiteY39" fmla="*/ 3010295 h 3010295"/>
              <a:gd name="connsiteX40" fmla="*/ 4060718 w 11403105"/>
              <a:gd name="connsiteY40" fmla="*/ 3010295 h 3010295"/>
              <a:gd name="connsiteX41" fmla="*/ 3690953 w 11403105"/>
              <a:gd name="connsiteY41" fmla="*/ 3010295 h 3010295"/>
              <a:gd name="connsiteX42" fmla="*/ 3321187 w 11403105"/>
              <a:gd name="connsiteY42" fmla="*/ 3010295 h 3010295"/>
              <a:gd name="connsiteX43" fmla="*/ 2639432 w 11403105"/>
              <a:gd name="connsiteY43" fmla="*/ 3010295 h 3010295"/>
              <a:gd name="connsiteX44" fmla="*/ 2373664 w 11403105"/>
              <a:gd name="connsiteY44" fmla="*/ 3010295 h 3010295"/>
              <a:gd name="connsiteX45" fmla="*/ 1899902 w 11403105"/>
              <a:gd name="connsiteY45" fmla="*/ 3010295 h 3010295"/>
              <a:gd name="connsiteX46" fmla="*/ 1322143 w 11403105"/>
              <a:gd name="connsiteY46" fmla="*/ 3010295 h 3010295"/>
              <a:gd name="connsiteX47" fmla="*/ 501726 w 11403105"/>
              <a:gd name="connsiteY47" fmla="*/ 3010295 h 3010295"/>
              <a:gd name="connsiteX48" fmla="*/ 0 w 11403105"/>
              <a:gd name="connsiteY48" fmla="*/ 2508569 h 3010295"/>
              <a:gd name="connsiteX49" fmla="*/ 0 w 11403105"/>
              <a:gd name="connsiteY49" fmla="*/ 2026927 h 3010295"/>
              <a:gd name="connsiteX50" fmla="*/ 0 w 11403105"/>
              <a:gd name="connsiteY50" fmla="*/ 1545284 h 3010295"/>
              <a:gd name="connsiteX51" fmla="*/ 0 w 11403105"/>
              <a:gd name="connsiteY51" fmla="*/ 1043574 h 3010295"/>
              <a:gd name="connsiteX52" fmla="*/ 0 w 11403105"/>
              <a:gd name="connsiteY52" fmla="*/ 501726 h 3010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1403105" h="3010295" fill="none" extrusionOk="0">
                <a:moveTo>
                  <a:pt x="0" y="501726"/>
                </a:moveTo>
                <a:cubicBezTo>
                  <a:pt x="4173" y="218133"/>
                  <a:pt x="249621" y="-19666"/>
                  <a:pt x="501726" y="0"/>
                </a:cubicBezTo>
                <a:cubicBezTo>
                  <a:pt x="767417" y="-18184"/>
                  <a:pt x="886501" y="47840"/>
                  <a:pt x="1183481" y="0"/>
                </a:cubicBezTo>
                <a:cubicBezTo>
                  <a:pt x="1480461" y="-47840"/>
                  <a:pt x="1481504" y="52744"/>
                  <a:pt x="1657243" y="0"/>
                </a:cubicBezTo>
                <a:cubicBezTo>
                  <a:pt x="1832982" y="-52744"/>
                  <a:pt x="1943571" y="25002"/>
                  <a:pt x="2027008" y="0"/>
                </a:cubicBezTo>
                <a:cubicBezTo>
                  <a:pt x="2110446" y="-25002"/>
                  <a:pt x="2398435" y="20406"/>
                  <a:pt x="2604767" y="0"/>
                </a:cubicBezTo>
                <a:cubicBezTo>
                  <a:pt x="2811099" y="-20406"/>
                  <a:pt x="3041883" y="22223"/>
                  <a:pt x="3286522" y="0"/>
                </a:cubicBezTo>
                <a:cubicBezTo>
                  <a:pt x="3531162" y="-22223"/>
                  <a:pt x="3832855" y="61916"/>
                  <a:pt x="4072274" y="0"/>
                </a:cubicBezTo>
                <a:cubicBezTo>
                  <a:pt x="4311693" y="-61916"/>
                  <a:pt x="4473426" y="46691"/>
                  <a:pt x="4754029" y="0"/>
                </a:cubicBezTo>
                <a:cubicBezTo>
                  <a:pt x="5034632" y="-46691"/>
                  <a:pt x="5156859" y="59457"/>
                  <a:pt x="5539780" y="0"/>
                </a:cubicBezTo>
                <a:cubicBezTo>
                  <a:pt x="5922701" y="-59457"/>
                  <a:pt x="5938091" y="52942"/>
                  <a:pt x="6221535" y="0"/>
                </a:cubicBezTo>
                <a:cubicBezTo>
                  <a:pt x="6504980" y="-52942"/>
                  <a:pt x="6481087" y="305"/>
                  <a:pt x="6591301" y="0"/>
                </a:cubicBezTo>
                <a:cubicBezTo>
                  <a:pt x="6701515" y="-305"/>
                  <a:pt x="7059266" y="43168"/>
                  <a:pt x="7273056" y="0"/>
                </a:cubicBezTo>
                <a:cubicBezTo>
                  <a:pt x="7486847" y="-43168"/>
                  <a:pt x="7603202" y="240"/>
                  <a:pt x="7746818" y="0"/>
                </a:cubicBezTo>
                <a:cubicBezTo>
                  <a:pt x="7890434" y="-240"/>
                  <a:pt x="7969684" y="43246"/>
                  <a:pt x="8116583" y="0"/>
                </a:cubicBezTo>
                <a:cubicBezTo>
                  <a:pt x="8263483" y="-43246"/>
                  <a:pt x="8306486" y="153"/>
                  <a:pt x="8382352" y="0"/>
                </a:cubicBezTo>
                <a:cubicBezTo>
                  <a:pt x="8458218" y="-153"/>
                  <a:pt x="8647014" y="41909"/>
                  <a:pt x="8752117" y="0"/>
                </a:cubicBezTo>
                <a:cubicBezTo>
                  <a:pt x="8857220" y="-41909"/>
                  <a:pt x="9003023" y="31072"/>
                  <a:pt x="9121883" y="0"/>
                </a:cubicBezTo>
                <a:cubicBezTo>
                  <a:pt x="9240743" y="-31072"/>
                  <a:pt x="9426125" y="41958"/>
                  <a:pt x="9699641" y="0"/>
                </a:cubicBezTo>
                <a:cubicBezTo>
                  <a:pt x="9973157" y="-41958"/>
                  <a:pt x="9998018" y="29639"/>
                  <a:pt x="10277400" y="0"/>
                </a:cubicBezTo>
                <a:cubicBezTo>
                  <a:pt x="10556782" y="-29639"/>
                  <a:pt x="10775304" y="48418"/>
                  <a:pt x="10901379" y="0"/>
                </a:cubicBezTo>
                <a:cubicBezTo>
                  <a:pt x="11117354" y="14470"/>
                  <a:pt x="11382209" y="244242"/>
                  <a:pt x="11403105" y="501726"/>
                </a:cubicBezTo>
                <a:cubicBezTo>
                  <a:pt x="11445811" y="668415"/>
                  <a:pt x="11340137" y="843701"/>
                  <a:pt x="11403105" y="1043574"/>
                </a:cubicBezTo>
                <a:cubicBezTo>
                  <a:pt x="11466073" y="1243447"/>
                  <a:pt x="11362894" y="1398794"/>
                  <a:pt x="11403105" y="1505148"/>
                </a:cubicBezTo>
                <a:cubicBezTo>
                  <a:pt x="11443316" y="1611502"/>
                  <a:pt x="11392068" y="1867231"/>
                  <a:pt x="11403105" y="2026927"/>
                </a:cubicBezTo>
                <a:cubicBezTo>
                  <a:pt x="11414142" y="2186623"/>
                  <a:pt x="11391931" y="2280232"/>
                  <a:pt x="11403105" y="2508569"/>
                </a:cubicBezTo>
                <a:cubicBezTo>
                  <a:pt x="11388270" y="2775582"/>
                  <a:pt x="11195265" y="3011658"/>
                  <a:pt x="10901379" y="3010295"/>
                </a:cubicBezTo>
                <a:cubicBezTo>
                  <a:pt x="10725328" y="3011273"/>
                  <a:pt x="10646838" y="2994643"/>
                  <a:pt x="10531614" y="3010295"/>
                </a:cubicBezTo>
                <a:cubicBezTo>
                  <a:pt x="10416391" y="3025947"/>
                  <a:pt x="10360701" y="3001702"/>
                  <a:pt x="10265845" y="3010295"/>
                </a:cubicBezTo>
                <a:cubicBezTo>
                  <a:pt x="10170989" y="3018888"/>
                  <a:pt x="9883206" y="2941270"/>
                  <a:pt x="9688086" y="3010295"/>
                </a:cubicBezTo>
                <a:cubicBezTo>
                  <a:pt x="9492966" y="3079320"/>
                  <a:pt x="9327483" y="3003800"/>
                  <a:pt x="9214324" y="3010295"/>
                </a:cubicBezTo>
                <a:cubicBezTo>
                  <a:pt x="9101165" y="3016790"/>
                  <a:pt x="8884206" y="2976944"/>
                  <a:pt x="8740562" y="3010295"/>
                </a:cubicBezTo>
                <a:cubicBezTo>
                  <a:pt x="8596918" y="3043646"/>
                  <a:pt x="8401364" y="2996213"/>
                  <a:pt x="8266800" y="3010295"/>
                </a:cubicBezTo>
                <a:cubicBezTo>
                  <a:pt x="8132236" y="3024377"/>
                  <a:pt x="8121855" y="2984396"/>
                  <a:pt x="8001031" y="3010295"/>
                </a:cubicBezTo>
                <a:cubicBezTo>
                  <a:pt x="7880207" y="3036194"/>
                  <a:pt x="7516686" y="2973593"/>
                  <a:pt x="7215280" y="3010295"/>
                </a:cubicBezTo>
                <a:cubicBezTo>
                  <a:pt x="6913874" y="3046997"/>
                  <a:pt x="6790127" y="3007267"/>
                  <a:pt x="6429528" y="3010295"/>
                </a:cubicBezTo>
                <a:cubicBezTo>
                  <a:pt x="6068929" y="3013323"/>
                  <a:pt x="6235359" y="3006548"/>
                  <a:pt x="6163759" y="3010295"/>
                </a:cubicBezTo>
                <a:cubicBezTo>
                  <a:pt x="6092159" y="3014042"/>
                  <a:pt x="5869914" y="2996958"/>
                  <a:pt x="5793994" y="3010295"/>
                </a:cubicBezTo>
                <a:cubicBezTo>
                  <a:pt x="5718074" y="3023632"/>
                  <a:pt x="5339710" y="2997025"/>
                  <a:pt x="5216235" y="3010295"/>
                </a:cubicBezTo>
                <a:cubicBezTo>
                  <a:pt x="5092760" y="3023565"/>
                  <a:pt x="4841187" y="2934581"/>
                  <a:pt x="4534480" y="3010295"/>
                </a:cubicBezTo>
                <a:cubicBezTo>
                  <a:pt x="4227774" y="3086009"/>
                  <a:pt x="4277234" y="2977587"/>
                  <a:pt x="4060718" y="3010295"/>
                </a:cubicBezTo>
                <a:cubicBezTo>
                  <a:pt x="3844202" y="3043003"/>
                  <a:pt x="3787749" y="2990496"/>
                  <a:pt x="3690953" y="3010295"/>
                </a:cubicBezTo>
                <a:cubicBezTo>
                  <a:pt x="3594158" y="3030094"/>
                  <a:pt x="3411821" y="2972963"/>
                  <a:pt x="3321187" y="3010295"/>
                </a:cubicBezTo>
                <a:cubicBezTo>
                  <a:pt x="3230553" y="3047627"/>
                  <a:pt x="2819869" y="3007159"/>
                  <a:pt x="2639432" y="3010295"/>
                </a:cubicBezTo>
                <a:cubicBezTo>
                  <a:pt x="2458996" y="3013431"/>
                  <a:pt x="2476928" y="2991321"/>
                  <a:pt x="2373664" y="3010295"/>
                </a:cubicBezTo>
                <a:cubicBezTo>
                  <a:pt x="2270400" y="3029269"/>
                  <a:pt x="2000724" y="2978246"/>
                  <a:pt x="1899902" y="3010295"/>
                </a:cubicBezTo>
                <a:cubicBezTo>
                  <a:pt x="1799080" y="3042344"/>
                  <a:pt x="1541039" y="2988319"/>
                  <a:pt x="1322143" y="3010295"/>
                </a:cubicBezTo>
                <a:cubicBezTo>
                  <a:pt x="1103247" y="3032271"/>
                  <a:pt x="719522" y="2929043"/>
                  <a:pt x="501726" y="3010295"/>
                </a:cubicBezTo>
                <a:cubicBezTo>
                  <a:pt x="200412" y="3053171"/>
                  <a:pt x="72005" y="2798931"/>
                  <a:pt x="0" y="2508569"/>
                </a:cubicBezTo>
                <a:cubicBezTo>
                  <a:pt x="-51995" y="2309591"/>
                  <a:pt x="41711" y="2230877"/>
                  <a:pt x="0" y="2026927"/>
                </a:cubicBezTo>
                <a:cubicBezTo>
                  <a:pt x="-41711" y="1822977"/>
                  <a:pt x="25179" y="1704206"/>
                  <a:pt x="0" y="1545284"/>
                </a:cubicBezTo>
                <a:cubicBezTo>
                  <a:pt x="-25179" y="1386362"/>
                  <a:pt x="9967" y="1206738"/>
                  <a:pt x="0" y="1043574"/>
                </a:cubicBezTo>
                <a:cubicBezTo>
                  <a:pt x="-9967" y="880410"/>
                  <a:pt x="50932" y="647361"/>
                  <a:pt x="0" y="501726"/>
                </a:cubicBezTo>
                <a:close/>
              </a:path>
              <a:path w="11403105" h="3010295" stroke="0" extrusionOk="0">
                <a:moveTo>
                  <a:pt x="0" y="501726"/>
                </a:moveTo>
                <a:cubicBezTo>
                  <a:pt x="-47217" y="195506"/>
                  <a:pt x="153787" y="26589"/>
                  <a:pt x="501726" y="0"/>
                </a:cubicBezTo>
                <a:cubicBezTo>
                  <a:pt x="772582" y="-7234"/>
                  <a:pt x="922126" y="5441"/>
                  <a:pt x="1287478" y="0"/>
                </a:cubicBezTo>
                <a:cubicBezTo>
                  <a:pt x="1652830" y="-5441"/>
                  <a:pt x="1577154" y="52894"/>
                  <a:pt x="1761240" y="0"/>
                </a:cubicBezTo>
                <a:cubicBezTo>
                  <a:pt x="1945326" y="-52894"/>
                  <a:pt x="1986608" y="40132"/>
                  <a:pt x="2131005" y="0"/>
                </a:cubicBezTo>
                <a:cubicBezTo>
                  <a:pt x="2275403" y="-40132"/>
                  <a:pt x="2626058" y="31185"/>
                  <a:pt x="2812760" y="0"/>
                </a:cubicBezTo>
                <a:cubicBezTo>
                  <a:pt x="2999462" y="-31185"/>
                  <a:pt x="3161461" y="26496"/>
                  <a:pt x="3286522" y="0"/>
                </a:cubicBezTo>
                <a:cubicBezTo>
                  <a:pt x="3411583" y="-26496"/>
                  <a:pt x="3725801" y="86621"/>
                  <a:pt x="4072274" y="0"/>
                </a:cubicBezTo>
                <a:cubicBezTo>
                  <a:pt x="4418747" y="-86621"/>
                  <a:pt x="4262740" y="20686"/>
                  <a:pt x="4442039" y="0"/>
                </a:cubicBezTo>
                <a:cubicBezTo>
                  <a:pt x="4621339" y="-20686"/>
                  <a:pt x="4995841" y="45415"/>
                  <a:pt x="5227791" y="0"/>
                </a:cubicBezTo>
                <a:cubicBezTo>
                  <a:pt x="5459741" y="-45415"/>
                  <a:pt x="5413690" y="29346"/>
                  <a:pt x="5493559" y="0"/>
                </a:cubicBezTo>
                <a:cubicBezTo>
                  <a:pt x="5573428" y="-29346"/>
                  <a:pt x="5852694" y="67344"/>
                  <a:pt x="6071318" y="0"/>
                </a:cubicBezTo>
                <a:cubicBezTo>
                  <a:pt x="6289942" y="-67344"/>
                  <a:pt x="6377194" y="8337"/>
                  <a:pt x="6649076" y="0"/>
                </a:cubicBezTo>
                <a:cubicBezTo>
                  <a:pt x="6920958" y="-8337"/>
                  <a:pt x="6981436" y="8590"/>
                  <a:pt x="7122838" y="0"/>
                </a:cubicBezTo>
                <a:cubicBezTo>
                  <a:pt x="7264240" y="-8590"/>
                  <a:pt x="7626778" y="29283"/>
                  <a:pt x="7908590" y="0"/>
                </a:cubicBezTo>
                <a:cubicBezTo>
                  <a:pt x="8190402" y="-29283"/>
                  <a:pt x="8452031" y="87725"/>
                  <a:pt x="8694342" y="0"/>
                </a:cubicBezTo>
                <a:cubicBezTo>
                  <a:pt x="8936653" y="-87725"/>
                  <a:pt x="8889536" y="33653"/>
                  <a:pt x="9064107" y="0"/>
                </a:cubicBezTo>
                <a:cubicBezTo>
                  <a:pt x="9238679" y="-33653"/>
                  <a:pt x="9458596" y="41470"/>
                  <a:pt x="9641865" y="0"/>
                </a:cubicBezTo>
                <a:cubicBezTo>
                  <a:pt x="9825134" y="-41470"/>
                  <a:pt x="10641799" y="136541"/>
                  <a:pt x="10901379" y="0"/>
                </a:cubicBezTo>
                <a:cubicBezTo>
                  <a:pt x="11164284" y="-42688"/>
                  <a:pt x="11419565" y="221286"/>
                  <a:pt x="11403105" y="501726"/>
                </a:cubicBezTo>
                <a:cubicBezTo>
                  <a:pt x="11437333" y="654183"/>
                  <a:pt x="11350789" y="847973"/>
                  <a:pt x="11403105" y="943231"/>
                </a:cubicBezTo>
                <a:cubicBezTo>
                  <a:pt x="11455421" y="1038490"/>
                  <a:pt x="11367829" y="1323070"/>
                  <a:pt x="11403105" y="1485079"/>
                </a:cubicBezTo>
                <a:cubicBezTo>
                  <a:pt x="11438381" y="1647088"/>
                  <a:pt x="11398672" y="1759927"/>
                  <a:pt x="11403105" y="1986790"/>
                </a:cubicBezTo>
                <a:cubicBezTo>
                  <a:pt x="11407538" y="2213653"/>
                  <a:pt x="11372720" y="2256492"/>
                  <a:pt x="11403105" y="2508569"/>
                </a:cubicBezTo>
                <a:cubicBezTo>
                  <a:pt x="11402866" y="2779213"/>
                  <a:pt x="11227997" y="3020621"/>
                  <a:pt x="10901379" y="3010295"/>
                </a:cubicBezTo>
                <a:cubicBezTo>
                  <a:pt x="10768889" y="3010927"/>
                  <a:pt x="10558116" y="2951479"/>
                  <a:pt x="10323621" y="3010295"/>
                </a:cubicBezTo>
                <a:cubicBezTo>
                  <a:pt x="10089126" y="3069111"/>
                  <a:pt x="10023832" y="2990827"/>
                  <a:pt x="9745862" y="3010295"/>
                </a:cubicBezTo>
                <a:cubicBezTo>
                  <a:pt x="9467892" y="3029763"/>
                  <a:pt x="9534620" y="2968307"/>
                  <a:pt x="9376097" y="3010295"/>
                </a:cubicBezTo>
                <a:cubicBezTo>
                  <a:pt x="9217574" y="3052283"/>
                  <a:pt x="8895428" y="2986855"/>
                  <a:pt x="8694342" y="3010295"/>
                </a:cubicBezTo>
                <a:cubicBezTo>
                  <a:pt x="8493256" y="3033735"/>
                  <a:pt x="8499102" y="2975630"/>
                  <a:pt x="8324576" y="3010295"/>
                </a:cubicBezTo>
                <a:cubicBezTo>
                  <a:pt x="8150050" y="3044960"/>
                  <a:pt x="7901596" y="2981836"/>
                  <a:pt x="7642821" y="3010295"/>
                </a:cubicBezTo>
                <a:cubicBezTo>
                  <a:pt x="7384047" y="3038754"/>
                  <a:pt x="7491535" y="3000783"/>
                  <a:pt x="7377052" y="3010295"/>
                </a:cubicBezTo>
                <a:cubicBezTo>
                  <a:pt x="7262569" y="3019807"/>
                  <a:pt x="6892319" y="2989440"/>
                  <a:pt x="6695297" y="3010295"/>
                </a:cubicBezTo>
                <a:cubicBezTo>
                  <a:pt x="6498276" y="3031150"/>
                  <a:pt x="6509421" y="2969958"/>
                  <a:pt x="6325532" y="3010295"/>
                </a:cubicBezTo>
                <a:cubicBezTo>
                  <a:pt x="6141643" y="3050632"/>
                  <a:pt x="6127611" y="3003466"/>
                  <a:pt x="6059763" y="3010295"/>
                </a:cubicBezTo>
                <a:cubicBezTo>
                  <a:pt x="5991915" y="3017124"/>
                  <a:pt x="5815242" y="2982552"/>
                  <a:pt x="5689997" y="3010295"/>
                </a:cubicBezTo>
                <a:cubicBezTo>
                  <a:pt x="5564752" y="3038038"/>
                  <a:pt x="5149229" y="2966081"/>
                  <a:pt x="5008242" y="3010295"/>
                </a:cubicBezTo>
                <a:cubicBezTo>
                  <a:pt x="4867256" y="3054509"/>
                  <a:pt x="4772315" y="2996712"/>
                  <a:pt x="4638477" y="3010295"/>
                </a:cubicBezTo>
                <a:cubicBezTo>
                  <a:pt x="4504640" y="3023878"/>
                  <a:pt x="4453475" y="2984183"/>
                  <a:pt x="4372708" y="3010295"/>
                </a:cubicBezTo>
                <a:cubicBezTo>
                  <a:pt x="4291941" y="3036407"/>
                  <a:pt x="4172118" y="2980228"/>
                  <a:pt x="4002943" y="3010295"/>
                </a:cubicBezTo>
                <a:cubicBezTo>
                  <a:pt x="3833768" y="3040362"/>
                  <a:pt x="3640264" y="3004097"/>
                  <a:pt x="3529181" y="3010295"/>
                </a:cubicBezTo>
                <a:cubicBezTo>
                  <a:pt x="3418098" y="3016493"/>
                  <a:pt x="3097329" y="2949343"/>
                  <a:pt x="2951422" y="3010295"/>
                </a:cubicBezTo>
                <a:cubicBezTo>
                  <a:pt x="2805515" y="3071247"/>
                  <a:pt x="2694688" y="3006670"/>
                  <a:pt x="2581657" y="3010295"/>
                </a:cubicBezTo>
                <a:cubicBezTo>
                  <a:pt x="2468626" y="3013920"/>
                  <a:pt x="2033157" y="2944262"/>
                  <a:pt x="1795905" y="3010295"/>
                </a:cubicBezTo>
                <a:cubicBezTo>
                  <a:pt x="1558653" y="3076328"/>
                  <a:pt x="1494057" y="2948264"/>
                  <a:pt x="1218147" y="3010295"/>
                </a:cubicBezTo>
                <a:cubicBezTo>
                  <a:pt x="942237" y="3072326"/>
                  <a:pt x="800228" y="2947994"/>
                  <a:pt x="501726" y="3010295"/>
                </a:cubicBezTo>
                <a:cubicBezTo>
                  <a:pt x="196987" y="2978668"/>
                  <a:pt x="12107" y="2772565"/>
                  <a:pt x="0" y="2508569"/>
                </a:cubicBezTo>
                <a:cubicBezTo>
                  <a:pt x="-21032" y="2258434"/>
                  <a:pt x="20435" y="2199239"/>
                  <a:pt x="0" y="1966721"/>
                </a:cubicBezTo>
                <a:cubicBezTo>
                  <a:pt x="-20435" y="1734203"/>
                  <a:pt x="24349" y="1627067"/>
                  <a:pt x="0" y="1505148"/>
                </a:cubicBezTo>
                <a:cubicBezTo>
                  <a:pt x="-24349" y="1383229"/>
                  <a:pt x="35019" y="1198746"/>
                  <a:pt x="0" y="1003437"/>
                </a:cubicBezTo>
                <a:cubicBezTo>
                  <a:pt x="-35019" y="808128"/>
                  <a:pt x="50376" y="680859"/>
                  <a:pt x="0" y="501726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668A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600" b="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In </a:t>
            </a:r>
            <a:r>
              <a:rPr lang="es-ES" sz="3600" b="1" dirty="0" err="1">
                <a:solidFill>
                  <a:schemeClr val="bg2">
                    <a:lumMod val="75000"/>
                    <a:lumOff val="25000"/>
                  </a:schemeClr>
                </a:solidFill>
              </a:rPr>
              <a:t>nested</a:t>
            </a:r>
            <a:r>
              <a:rPr lang="es-ES" sz="3600" b="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 MLM </a:t>
            </a:r>
            <a:r>
              <a:rPr lang="es-ES" sz="3600" b="1" dirty="0" err="1">
                <a:solidFill>
                  <a:schemeClr val="bg2">
                    <a:lumMod val="75000"/>
                    <a:lumOff val="25000"/>
                  </a:schemeClr>
                </a:solidFill>
              </a:rPr>
              <a:t>with</a:t>
            </a:r>
            <a:r>
              <a:rPr lang="es-ES" sz="3600" b="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3600" b="1" dirty="0" err="1">
                <a:solidFill>
                  <a:schemeClr val="bg2">
                    <a:lumMod val="75000"/>
                    <a:lumOff val="25000"/>
                  </a:schemeClr>
                </a:solidFill>
              </a:rPr>
              <a:t>random</a:t>
            </a:r>
            <a:r>
              <a:rPr lang="es-ES" sz="3600" b="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3600" b="1" dirty="0" err="1">
                <a:solidFill>
                  <a:schemeClr val="bg2">
                    <a:lumMod val="75000"/>
                    <a:lumOff val="25000"/>
                  </a:schemeClr>
                </a:solidFill>
              </a:rPr>
              <a:t>slopes</a:t>
            </a:r>
            <a:r>
              <a:rPr lang="es-ES" sz="3600" b="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, </a:t>
            </a:r>
            <a:r>
              <a:rPr lang="es-ES" sz="3600" b="1" dirty="0" err="1">
                <a:solidFill>
                  <a:schemeClr val="bg2">
                    <a:lumMod val="75000"/>
                    <a:lumOff val="25000"/>
                  </a:schemeClr>
                </a:solidFill>
              </a:rPr>
              <a:t>if</a:t>
            </a:r>
            <a:r>
              <a:rPr lang="es-ES" sz="3600" b="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3600" b="1" dirty="0" err="1">
                <a:solidFill>
                  <a:schemeClr val="bg2">
                    <a:lumMod val="75000"/>
                    <a:lumOff val="25000"/>
                  </a:schemeClr>
                </a:solidFill>
              </a:rPr>
              <a:t>we</a:t>
            </a:r>
            <a:r>
              <a:rPr lang="es-ES" sz="3600" b="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 set </a:t>
            </a:r>
            <a:r>
              <a:rPr lang="es-ES" sz="3600" b="1" dirty="0" err="1">
                <a:solidFill>
                  <a:schemeClr val="bg2">
                    <a:lumMod val="75000"/>
                    <a:lumOff val="25000"/>
                  </a:schemeClr>
                </a:solidFill>
              </a:rPr>
              <a:t>intercept</a:t>
            </a:r>
            <a:r>
              <a:rPr lang="es-ES" sz="3600" b="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 and </a:t>
            </a:r>
            <a:r>
              <a:rPr lang="es-ES" sz="3600" b="1" dirty="0" err="1">
                <a:solidFill>
                  <a:schemeClr val="bg2">
                    <a:lumMod val="75000"/>
                    <a:lumOff val="25000"/>
                  </a:schemeClr>
                </a:solidFill>
              </a:rPr>
              <a:t>slopes</a:t>
            </a:r>
            <a:r>
              <a:rPr lang="es-ES" sz="3600" b="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3600" b="1" dirty="0" err="1">
                <a:solidFill>
                  <a:schemeClr val="bg2">
                    <a:lumMod val="75000"/>
                    <a:lumOff val="25000"/>
                  </a:schemeClr>
                </a:solidFill>
              </a:rPr>
              <a:t>variances</a:t>
            </a:r>
            <a:r>
              <a:rPr lang="es-ES" sz="3600" b="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, </a:t>
            </a:r>
            <a:r>
              <a:rPr lang="es-ES" sz="3600" b="1" dirty="0" err="1">
                <a:solidFill>
                  <a:schemeClr val="bg2">
                    <a:lumMod val="75000"/>
                    <a:lumOff val="25000"/>
                  </a:schemeClr>
                </a:solidFill>
              </a:rPr>
              <a:t>Vuong</a:t>
            </a:r>
            <a:r>
              <a:rPr lang="es-ES" sz="3600" b="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 test </a:t>
            </a:r>
            <a:r>
              <a:rPr lang="es-ES" sz="3600" b="1" dirty="0" err="1">
                <a:solidFill>
                  <a:schemeClr val="bg2">
                    <a:lumMod val="75000"/>
                    <a:lumOff val="25000"/>
                  </a:schemeClr>
                </a:solidFill>
              </a:rPr>
              <a:t>perform</a:t>
            </a:r>
            <a:r>
              <a:rPr lang="es-ES" sz="3600" b="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 as LRT, </a:t>
            </a:r>
            <a:r>
              <a:rPr lang="es-ES" sz="3600" b="1" dirty="0" err="1">
                <a:solidFill>
                  <a:schemeClr val="bg2">
                    <a:lumMod val="75000"/>
                    <a:lumOff val="25000"/>
                  </a:schemeClr>
                </a:solidFill>
              </a:rPr>
              <a:t>slightly</a:t>
            </a:r>
            <a:r>
              <a:rPr lang="es-ES" sz="3600" b="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 more liberal and </a:t>
            </a:r>
            <a:r>
              <a:rPr lang="es-ES" sz="3600" b="1" dirty="0" err="1">
                <a:solidFill>
                  <a:schemeClr val="bg2">
                    <a:lumMod val="75000"/>
                    <a:lumOff val="25000"/>
                  </a:schemeClr>
                </a:solidFill>
              </a:rPr>
              <a:t>it</a:t>
            </a:r>
            <a:r>
              <a:rPr lang="es-ES" sz="3600" b="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3600" b="1" dirty="0" err="1">
                <a:solidFill>
                  <a:schemeClr val="bg2">
                    <a:lumMod val="75000"/>
                    <a:lumOff val="25000"/>
                  </a:schemeClr>
                </a:solidFill>
              </a:rPr>
              <a:t>performs</a:t>
            </a:r>
            <a:r>
              <a:rPr lang="es-ES" sz="3600" b="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 a </a:t>
            </a:r>
            <a:r>
              <a:rPr lang="es-ES" sz="3600" b="1" dirty="0" err="1">
                <a:solidFill>
                  <a:schemeClr val="bg2">
                    <a:lumMod val="75000"/>
                    <a:lumOff val="25000"/>
                  </a:schemeClr>
                </a:solidFill>
              </a:rPr>
              <a:t>little</a:t>
            </a:r>
            <a:r>
              <a:rPr lang="es-ES" sz="3600" b="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 bit </a:t>
            </a:r>
            <a:r>
              <a:rPr lang="es-ES" sz="3600" b="1" dirty="0" err="1">
                <a:solidFill>
                  <a:schemeClr val="bg2">
                    <a:lumMod val="75000"/>
                    <a:lumOff val="25000"/>
                  </a:schemeClr>
                </a:solidFill>
              </a:rPr>
              <a:t>better</a:t>
            </a:r>
            <a:r>
              <a:rPr lang="es-ES" sz="3600" b="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3600" b="1" dirty="0" err="1">
                <a:solidFill>
                  <a:schemeClr val="bg2">
                    <a:lumMod val="75000"/>
                    <a:lumOff val="25000"/>
                  </a:schemeClr>
                </a:solidFill>
              </a:rPr>
              <a:t>than</a:t>
            </a:r>
            <a:r>
              <a:rPr lang="es-ES" sz="3600" b="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 LRT </a:t>
            </a:r>
            <a:r>
              <a:rPr lang="es-ES" sz="3600" b="1" dirty="0" err="1">
                <a:solidFill>
                  <a:schemeClr val="bg2">
                    <a:lumMod val="75000"/>
                    <a:lumOff val="25000"/>
                  </a:schemeClr>
                </a:solidFill>
              </a:rPr>
              <a:t>when</a:t>
            </a:r>
            <a:r>
              <a:rPr lang="es-ES" sz="3600" b="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3600" b="1" dirty="0" err="1">
                <a:solidFill>
                  <a:schemeClr val="bg2">
                    <a:lumMod val="75000"/>
                    <a:lumOff val="25000"/>
                  </a:schemeClr>
                </a:solidFill>
              </a:rPr>
              <a:t>both</a:t>
            </a:r>
            <a:r>
              <a:rPr lang="es-ES" sz="3600" b="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3600" b="1" dirty="0" err="1">
                <a:solidFill>
                  <a:schemeClr val="bg2">
                    <a:lumMod val="75000"/>
                    <a:lumOff val="25000"/>
                  </a:schemeClr>
                </a:solidFill>
              </a:rPr>
              <a:t>loose</a:t>
            </a:r>
            <a:r>
              <a:rPr lang="es-ES" sz="3600" b="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3600" b="1" dirty="0" err="1">
                <a:solidFill>
                  <a:schemeClr val="bg2">
                    <a:lumMod val="75000"/>
                    <a:lumOff val="25000"/>
                  </a:schemeClr>
                </a:solidFill>
              </a:rPr>
              <a:t>power</a:t>
            </a:r>
            <a:r>
              <a:rPr lang="es-ES" sz="3600" b="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, </a:t>
            </a:r>
            <a:r>
              <a:rPr lang="es-ES" sz="3600" b="1" dirty="0" err="1">
                <a:solidFill>
                  <a:schemeClr val="bg2">
                    <a:lumMod val="75000"/>
                    <a:lumOff val="25000"/>
                  </a:schemeClr>
                </a:solidFill>
              </a:rPr>
              <a:t>this</a:t>
            </a:r>
            <a:r>
              <a:rPr lang="es-ES" sz="3600" b="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  </a:t>
            </a:r>
            <a:r>
              <a:rPr lang="es-ES" sz="3600" b="1" dirty="0" err="1">
                <a:solidFill>
                  <a:schemeClr val="bg2">
                    <a:lumMod val="75000"/>
                    <a:lumOff val="25000"/>
                  </a:schemeClr>
                </a:solidFill>
              </a:rPr>
              <a:t>means</a:t>
            </a:r>
            <a:r>
              <a:rPr lang="es-ES" sz="3600" b="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3600" b="1" dirty="0" err="1">
                <a:solidFill>
                  <a:schemeClr val="bg2">
                    <a:lumMod val="75000"/>
                    <a:lumOff val="25000"/>
                  </a:schemeClr>
                </a:solidFill>
              </a:rPr>
              <a:t>Conditional</a:t>
            </a:r>
            <a:r>
              <a:rPr lang="es-ES" sz="3600" b="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 R</a:t>
            </a:r>
            <a:r>
              <a:rPr lang="es-ES" sz="3600" b="1" baseline="300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2 </a:t>
            </a:r>
            <a:r>
              <a:rPr lang="es-ES" sz="3600" b="1" dirty="0" err="1">
                <a:solidFill>
                  <a:schemeClr val="bg2">
                    <a:lumMod val="75000"/>
                    <a:lumOff val="25000"/>
                  </a:schemeClr>
                </a:solidFill>
              </a:rPr>
              <a:t>decreases</a:t>
            </a:r>
            <a:r>
              <a:rPr lang="es-ES" sz="3600" b="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67104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e 2">
            <a:extLst>
              <a:ext uri="{FF2B5EF4-FFF2-40B4-BE49-F238E27FC236}">
                <a16:creationId xmlns:a16="http://schemas.microsoft.com/office/drawing/2014/main" id="{AA51E3C8-F88B-241A-96A9-76F6D968785F}"/>
              </a:ext>
            </a:extLst>
          </p:cNvPr>
          <p:cNvSpPr/>
          <p:nvPr/>
        </p:nvSpPr>
        <p:spPr>
          <a:xfrm>
            <a:off x="4356027" y="3612366"/>
            <a:ext cx="7670802" cy="3245634"/>
          </a:xfrm>
          <a:custGeom>
            <a:avLst/>
            <a:gdLst>
              <a:gd name="connsiteX0" fmla="*/ 0 w 7670802"/>
              <a:gd name="connsiteY0" fmla="*/ 1622817 h 3245634"/>
              <a:gd name="connsiteX1" fmla="*/ 3835401 w 7670802"/>
              <a:gd name="connsiteY1" fmla="*/ 0 h 3245634"/>
              <a:gd name="connsiteX2" fmla="*/ 7670802 w 7670802"/>
              <a:gd name="connsiteY2" fmla="*/ 1622817 h 3245634"/>
              <a:gd name="connsiteX3" fmla="*/ 3835401 w 7670802"/>
              <a:gd name="connsiteY3" fmla="*/ 3245634 h 3245634"/>
              <a:gd name="connsiteX4" fmla="*/ 0 w 7670802"/>
              <a:gd name="connsiteY4" fmla="*/ 1622817 h 3245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0802" h="3245634" fill="none" extrusionOk="0">
                <a:moveTo>
                  <a:pt x="0" y="1622817"/>
                </a:moveTo>
                <a:cubicBezTo>
                  <a:pt x="-304765" y="540940"/>
                  <a:pt x="1639064" y="-79228"/>
                  <a:pt x="3835401" y="0"/>
                </a:cubicBezTo>
                <a:cubicBezTo>
                  <a:pt x="5774981" y="-38131"/>
                  <a:pt x="7895720" y="669133"/>
                  <a:pt x="7670802" y="1622817"/>
                </a:cubicBezTo>
                <a:cubicBezTo>
                  <a:pt x="7573474" y="2502515"/>
                  <a:pt x="6250620" y="3022018"/>
                  <a:pt x="3835401" y="3245634"/>
                </a:cubicBezTo>
                <a:cubicBezTo>
                  <a:pt x="1601057" y="3060475"/>
                  <a:pt x="-122384" y="2452360"/>
                  <a:pt x="0" y="1622817"/>
                </a:cubicBezTo>
                <a:close/>
              </a:path>
              <a:path w="7670802" h="3245634" stroke="0" extrusionOk="0">
                <a:moveTo>
                  <a:pt x="0" y="1622817"/>
                </a:moveTo>
                <a:cubicBezTo>
                  <a:pt x="-284795" y="1028829"/>
                  <a:pt x="1650000" y="-447221"/>
                  <a:pt x="3835401" y="0"/>
                </a:cubicBezTo>
                <a:cubicBezTo>
                  <a:pt x="5864979" y="111496"/>
                  <a:pt x="7729612" y="672243"/>
                  <a:pt x="7670802" y="1622817"/>
                </a:cubicBezTo>
                <a:cubicBezTo>
                  <a:pt x="7744850" y="2392043"/>
                  <a:pt x="5889657" y="3285573"/>
                  <a:pt x="3835401" y="3245634"/>
                </a:cubicBezTo>
                <a:cubicBezTo>
                  <a:pt x="1508307" y="3394603"/>
                  <a:pt x="26388" y="2641877"/>
                  <a:pt x="0" y="1622817"/>
                </a:cubicBezTo>
                <a:close/>
              </a:path>
            </a:pathLst>
          </a:custGeom>
          <a:ln>
            <a:solidFill>
              <a:srgbClr val="FFCC00"/>
            </a:solidFill>
            <a:extLst>
              <a:ext uri="{C807C97D-BFC1-408E-A445-0C87EB9F89A2}">
                <ask:lineSketchStyleProps xmlns:ask="http://schemas.microsoft.com/office/drawing/2018/sketchyshapes" sd="2828424083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 err="1">
                <a:solidFill>
                  <a:schemeClr val="tx1"/>
                </a:solidFill>
              </a:rPr>
              <a:t>Besides</a:t>
            </a:r>
            <a:r>
              <a:rPr lang="es-ES" sz="3200" b="1" dirty="0">
                <a:solidFill>
                  <a:schemeClr val="tx1"/>
                </a:solidFill>
              </a:rPr>
              <a:t>, </a:t>
            </a:r>
            <a:r>
              <a:rPr lang="es-ES" sz="3200" b="1" dirty="0" err="1">
                <a:solidFill>
                  <a:schemeClr val="tx1"/>
                </a:solidFill>
              </a:rPr>
              <a:t>Vuong</a:t>
            </a:r>
            <a:r>
              <a:rPr lang="es-ES" sz="3200" b="1" dirty="0">
                <a:solidFill>
                  <a:schemeClr val="tx1"/>
                </a:solidFill>
              </a:rPr>
              <a:t> test can be </a:t>
            </a:r>
            <a:r>
              <a:rPr lang="es-ES" sz="3200" b="1" dirty="0" err="1">
                <a:solidFill>
                  <a:schemeClr val="tx1"/>
                </a:solidFill>
              </a:rPr>
              <a:t>used</a:t>
            </a:r>
            <a:r>
              <a:rPr lang="es-ES" sz="3200" b="1" dirty="0">
                <a:solidFill>
                  <a:schemeClr val="tx1"/>
                </a:solidFill>
              </a:rPr>
              <a:t> </a:t>
            </a:r>
            <a:r>
              <a:rPr lang="es-ES" sz="3200" b="1" dirty="0" err="1">
                <a:solidFill>
                  <a:schemeClr val="tx1"/>
                </a:solidFill>
              </a:rPr>
              <a:t>to</a:t>
            </a:r>
            <a:r>
              <a:rPr lang="es-ES" sz="3200" b="1" dirty="0">
                <a:solidFill>
                  <a:schemeClr val="tx1"/>
                </a:solidFill>
              </a:rPr>
              <a:t> compare non </a:t>
            </a:r>
            <a:r>
              <a:rPr lang="es-ES" sz="3200" b="1" dirty="0" err="1">
                <a:solidFill>
                  <a:schemeClr val="tx1"/>
                </a:solidFill>
              </a:rPr>
              <a:t>nested</a:t>
            </a:r>
            <a:r>
              <a:rPr lang="es-ES" sz="3200" b="1" dirty="0">
                <a:solidFill>
                  <a:schemeClr val="tx1"/>
                </a:solidFill>
              </a:rPr>
              <a:t> </a:t>
            </a:r>
            <a:r>
              <a:rPr lang="es-ES" sz="3200" b="1" dirty="0" err="1">
                <a:solidFill>
                  <a:schemeClr val="tx1"/>
                </a:solidFill>
              </a:rPr>
              <a:t>models</a:t>
            </a:r>
            <a:endParaRPr lang="es-ES" sz="3200" b="1" dirty="0">
              <a:solidFill>
                <a:schemeClr val="tx1"/>
              </a:solidFill>
            </a:endParaRP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048EF1D3-BA08-207B-A249-B842DEF30958}"/>
              </a:ext>
            </a:extLst>
          </p:cNvPr>
          <p:cNvSpPr/>
          <p:nvPr/>
        </p:nvSpPr>
        <p:spPr>
          <a:xfrm>
            <a:off x="165171" y="1333474"/>
            <a:ext cx="8821271" cy="2678762"/>
          </a:xfrm>
          <a:custGeom>
            <a:avLst/>
            <a:gdLst>
              <a:gd name="connsiteX0" fmla="*/ 0 w 8821271"/>
              <a:gd name="connsiteY0" fmla="*/ 1339381 h 2678762"/>
              <a:gd name="connsiteX1" fmla="*/ 4410636 w 8821271"/>
              <a:gd name="connsiteY1" fmla="*/ 0 h 2678762"/>
              <a:gd name="connsiteX2" fmla="*/ 8821272 w 8821271"/>
              <a:gd name="connsiteY2" fmla="*/ 1339381 h 2678762"/>
              <a:gd name="connsiteX3" fmla="*/ 4410636 w 8821271"/>
              <a:gd name="connsiteY3" fmla="*/ 2678762 h 2678762"/>
              <a:gd name="connsiteX4" fmla="*/ 0 w 8821271"/>
              <a:gd name="connsiteY4" fmla="*/ 1339381 h 2678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21271" h="2678762" fill="none" extrusionOk="0">
                <a:moveTo>
                  <a:pt x="0" y="1339381"/>
                </a:moveTo>
                <a:cubicBezTo>
                  <a:pt x="-371844" y="373186"/>
                  <a:pt x="1710433" y="-268080"/>
                  <a:pt x="4410636" y="0"/>
                </a:cubicBezTo>
                <a:cubicBezTo>
                  <a:pt x="6818222" y="-6049"/>
                  <a:pt x="8947119" y="567529"/>
                  <a:pt x="8821272" y="1339381"/>
                </a:cubicBezTo>
                <a:cubicBezTo>
                  <a:pt x="8548139" y="2032632"/>
                  <a:pt x="7310608" y="2329360"/>
                  <a:pt x="4410636" y="2678762"/>
                </a:cubicBezTo>
                <a:cubicBezTo>
                  <a:pt x="1953550" y="2645020"/>
                  <a:pt x="-165251" y="1989020"/>
                  <a:pt x="0" y="1339381"/>
                </a:cubicBezTo>
                <a:close/>
              </a:path>
              <a:path w="8821271" h="2678762" stroke="0" extrusionOk="0">
                <a:moveTo>
                  <a:pt x="0" y="1339381"/>
                </a:moveTo>
                <a:cubicBezTo>
                  <a:pt x="-382628" y="1005766"/>
                  <a:pt x="1890201" y="-562674"/>
                  <a:pt x="4410636" y="0"/>
                </a:cubicBezTo>
                <a:cubicBezTo>
                  <a:pt x="6770609" y="95522"/>
                  <a:pt x="8939216" y="490728"/>
                  <a:pt x="8821272" y="1339381"/>
                </a:cubicBezTo>
                <a:cubicBezTo>
                  <a:pt x="8851591" y="2027089"/>
                  <a:pt x="6413403" y="2949170"/>
                  <a:pt x="4410636" y="2678762"/>
                </a:cubicBezTo>
                <a:cubicBezTo>
                  <a:pt x="1893645" y="2736580"/>
                  <a:pt x="38100" y="2256405"/>
                  <a:pt x="0" y="1339381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rgbClr val="0668A9"/>
            </a:solidFill>
            <a:extLst>
              <a:ext uri="{C807C97D-BFC1-408E-A445-0C87EB9F89A2}">
                <ask:lineSketchStyleProps xmlns:ask="http://schemas.microsoft.com/office/drawing/2018/sketchyshapes" sd="2828424083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Vuong</a:t>
            </a:r>
            <a:r>
              <a:rPr lang="es-ES" sz="32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test can be </a:t>
            </a:r>
            <a:r>
              <a:rPr lang="es-ES" sz="32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applied</a:t>
            </a:r>
            <a:r>
              <a:rPr lang="es-ES" sz="32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in </a:t>
            </a:r>
            <a:r>
              <a:rPr lang="es-ES" sz="32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nested</a:t>
            </a:r>
            <a:r>
              <a:rPr lang="es-ES" sz="32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MLM as LRT </a:t>
            </a:r>
            <a:r>
              <a:rPr lang="es-ES" sz="32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with</a:t>
            </a:r>
            <a:r>
              <a:rPr lang="es-ES" sz="32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similar performance.</a:t>
            </a:r>
          </a:p>
        </p:txBody>
      </p:sp>
    </p:spTree>
    <p:extLst>
      <p:ext uri="{BB962C8B-B14F-4D97-AF65-F5344CB8AC3E}">
        <p14:creationId xmlns:p14="http://schemas.microsoft.com/office/powerpoint/2010/main" val="25310211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>
            <a:extLst>
              <a:ext uri="{FF2B5EF4-FFF2-40B4-BE49-F238E27FC236}">
                <a16:creationId xmlns:a16="http://schemas.microsoft.com/office/drawing/2014/main" id="{F41D32A0-0625-B2C3-C459-173FB3171C71}"/>
              </a:ext>
            </a:extLst>
          </p:cNvPr>
          <p:cNvSpPr/>
          <p:nvPr/>
        </p:nvSpPr>
        <p:spPr>
          <a:xfrm>
            <a:off x="1613896" y="1656477"/>
            <a:ext cx="6661273" cy="2474259"/>
          </a:xfrm>
          <a:custGeom>
            <a:avLst/>
            <a:gdLst>
              <a:gd name="connsiteX0" fmla="*/ 0 w 6661273"/>
              <a:gd name="connsiteY0" fmla="*/ 1237130 h 2474259"/>
              <a:gd name="connsiteX1" fmla="*/ 3330637 w 6661273"/>
              <a:gd name="connsiteY1" fmla="*/ 0 h 2474259"/>
              <a:gd name="connsiteX2" fmla="*/ 6661274 w 6661273"/>
              <a:gd name="connsiteY2" fmla="*/ 1237130 h 2474259"/>
              <a:gd name="connsiteX3" fmla="*/ 3330637 w 6661273"/>
              <a:gd name="connsiteY3" fmla="*/ 2474260 h 2474259"/>
              <a:gd name="connsiteX4" fmla="*/ 0 w 6661273"/>
              <a:gd name="connsiteY4" fmla="*/ 1237130 h 2474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1273" h="2474259" fill="none" extrusionOk="0">
                <a:moveTo>
                  <a:pt x="0" y="1237130"/>
                </a:moveTo>
                <a:cubicBezTo>
                  <a:pt x="-309428" y="365423"/>
                  <a:pt x="1273526" y="-220783"/>
                  <a:pt x="3330637" y="0"/>
                </a:cubicBezTo>
                <a:cubicBezTo>
                  <a:pt x="5032441" y="-29380"/>
                  <a:pt x="6806201" y="516879"/>
                  <a:pt x="6661274" y="1237130"/>
                </a:cubicBezTo>
                <a:cubicBezTo>
                  <a:pt x="6250433" y="1850480"/>
                  <a:pt x="5350483" y="2338438"/>
                  <a:pt x="3330637" y="2474260"/>
                </a:cubicBezTo>
                <a:cubicBezTo>
                  <a:pt x="1402234" y="2332425"/>
                  <a:pt x="-62583" y="1886263"/>
                  <a:pt x="0" y="1237130"/>
                </a:cubicBezTo>
                <a:close/>
              </a:path>
              <a:path w="6661273" h="2474259" stroke="0" extrusionOk="0">
                <a:moveTo>
                  <a:pt x="0" y="1237130"/>
                </a:moveTo>
                <a:cubicBezTo>
                  <a:pt x="-55349" y="612627"/>
                  <a:pt x="1475898" y="-101734"/>
                  <a:pt x="3330637" y="0"/>
                </a:cubicBezTo>
                <a:cubicBezTo>
                  <a:pt x="5103128" y="84223"/>
                  <a:pt x="6749309" y="472573"/>
                  <a:pt x="6661274" y="1237130"/>
                </a:cubicBezTo>
                <a:cubicBezTo>
                  <a:pt x="6828472" y="1633545"/>
                  <a:pt x="4793176" y="2709560"/>
                  <a:pt x="3330637" y="2474260"/>
                </a:cubicBezTo>
                <a:cubicBezTo>
                  <a:pt x="1445617" y="2506756"/>
                  <a:pt x="29593" y="2058095"/>
                  <a:pt x="0" y="1237130"/>
                </a:cubicBezTo>
                <a:close/>
              </a:path>
            </a:pathLst>
          </a:custGeom>
          <a:solidFill>
            <a:srgbClr val="FFCC00"/>
          </a:solidFill>
          <a:ln>
            <a:solidFill>
              <a:srgbClr val="0668A9"/>
            </a:solidFill>
            <a:extLst>
              <a:ext uri="{C807C97D-BFC1-408E-A445-0C87EB9F89A2}">
                <ask:lineSketchStyleProps xmlns:ask="http://schemas.microsoft.com/office/drawing/2018/sketchyshapes" sd="2828424083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ES" dirty="0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51FA5C24-EC53-C1C5-B446-5CCF47C3521E}"/>
              </a:ext>
            </a:extLst>
          </p:cNvPr>
          <p:cNvSpPr/>
          <p:nvPr/>
        </p:nvSpPr>
        <p:spPr>
          <a:xfrm>
            <a:off x="3640667" y="4179238"/>
            <a:ext cx="8246534" cy="2678762"/>
          </a:xfrm>
          <a:custGeom>
            <a:avLst/>
            <a:gdLst>
              <a:gd name="connsiteX0" fmla="*/ 0 w 8246534"/>
              <a:gd name="connsiteY0" fmla="*/ 1339381 h 2678762"/>
              <a:gd name="connsiteX1" fmla="*/ 4123267 w 8246534"/>
              <a:gd name="connsiteY1" fmla="*/ 0 h 2678762"/>
              <a:gd name="connsiteX2" fmla="*/ 8246534 w 8246534"/>
              <a:gd name="connsiteY2" fmla="*/ 1339381 h 2678762"/>
              <a:gd name="connsiteX3" fmla="*/ 4123267 w 8246534"/>
              <a:gd name="connsiteY3" fmla="*/ 2678762 h 2678762"/>
              <a:gd name="connsiteX4" fmla="*/ 0 w 8246534"/>
              <a:gd name="connsiteY4" fmla="*/ 1339381 h 2678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6534" h="2678762" fill="none" extrusionOk="0">
                <a:moveTo>
                  <a:pt x="0" y="1339381"/>
                </a:moveTo>
                <a:cubicBezTo>
                  <a:pt x="-101725" y="537705"/>
                  <a:pt x="1542162" y="-308261"/>
                  <a:pt x="4123267" y="0"/>
                </a:cubicBezTo>
                <a:cubicBezTo>
                  <a:pt x="6372143" y="-6049"/>
                  <a:pt x="8372381" y="567529"/>
                  <a:pt x="8246534" y="1339381"/>
                </a:cubicBezTo>
                <a:cubicBezTo>
                  <a:pt x="7829825" y="2008204"/>
                  <a:pt x="6760295" y="2407842"/>
                  <a:pt x="4123267" y="2678762"/>
                </a:cubicBezTo>
                <a:cubicBezTo>
                  <a:pt x="1824891" y="2645020"/>
                  <a:pt x="-165251" y="1989020"/>
                  <a:pt x="0" y="1339381"/>
                </a:cubicBezTo>
                <a:close/>
              </a:path>
              <a:path w="8246534" h="2678762" stroke="0" extrusionOk="0">
                <a:moveTo>
                  <a:pt x="0" y="1339381"/>
                </a:moveTo>
                <a:cubicBezTo>
                  <a:pt x="-119312" y="726294"/>
                  <a:pt x="1812253" y="-225025"/>
                  <a:pt x="4123267" y="0"/>
                </a:cubicBezTo>
                <a:cubicBezTo>
                  <a:pt x="6324530" y="95522"/>
                  <a:pt x="8364478" y="490728"/>
                  <a:pt x="8246534" y="1339381"/>
                </a:cubicBezTo>
                <a:cubicBezTo>
                  <a:pt x="8359009" y="1886147"/>
                  <a:pt x="6203437" y="2801772"/>
                  <a:pt x="4123267" y="2678762"/>
                </a:cubicBezTo>
                <a:cubicBezTo>
                  <a:pt x="1764986" y="2736580"/>
                  <a:pt x="38100" y="2256405"/>
                  <a:pt x="0" y="1339381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rgbClr val="0668A9"/>
            </a:solidFill>
            <a:extLst>
              <a:ext uri="{C807C97D-BFC1-408E-A445-0C87EB9F89A2}">
                <ask:lineSketchStyleProps xmlns:ask="http://schemas.microsoft.com/office/drawing/2018/sketchyshapes" sd="2828424083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3200" b="1" dirty="0">
                <a:solidFill>
                  <a:schemeClr val="bg1">
                    <a:lumMod val="75000"/>
                    <a:lumOff val="25000"/>
                  </a:schemeClr>
                </a:solidFill>
                <a:hlinkClick r:id="rId2"/>
              </a:rPr>
              <a:t>jsantaola8@alumno.uned.es</a:t>
            </a:r>
            <a:r>
              <a:rPr lang="es-ES" sz="32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</a:p>
          <a:p>
            <a:pPr algn="r"/>
            <a:r>
              <a:rPr lang="es-ES" sz="3200" b="1" dirty="0">
                <a:solidFill>
                  <a:schemeClr val="bg1">
                    <a:lumMod val="75000"/>
                    <a:lumOff val="25000"/>
                  </a:schemeClr>
                </a:solidFill>
                <a:hlinkClick r:id="rId3"/>
              </a:rPr>
              <a:t>jamartinez@psi.uned.es</a:t>
            </a:r>
            <a:r>
              <a:rPr lang="es-ES" sz="32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</a:p>
          <a:p>
            <a:pPr algn="r"/>
            <a:r>
              <a:rPr lang="es-ES" sz="3200" b="1" dirty="0">
                <a:solidFill>
                  <a:schemeClr val="bg1">
                    <a:lumMod val="75000"/>
                    <a:lumOff val="25000"/>
                  </a:schemeClr>
                </a:solidFill>
                <a:hlinkClick r:id="rId4"/>
              </a:rPr>
              <a:t>bfcastilla@psi.uned.es</a:t>
            </a:r>
            <a:r>
              <a:rPr lang="es-ES" sz="32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10A98E6-B44F-9A56-5639-5D33CE703E9E}"/>
              </a:ext>
            </a:extLst>
          </p:cNvPr>
          <p:cNvSpPr txBox="1"/>
          <p:nvPr/>
        </p:nvSpPr>
        <p:spPr>
          <a:xfrm>
            <a:off x="1896532" y="2401109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668A9"/>
                </a:solidFill>
              </a:rPr>
              <a:t>Thanks for </a:t>
            </a:r>
            <a:r>
              <a:rPr lang="en-US" sz="4000" b="1" dirty="0">
                <a:solidFill>
                  <a:srgbClr val="0668A9"/>
                </a:solidFill>
              </a:rPr>
              <a:t>your</a:t>
            </a:r>
            <a:r>
              <a:rPr lang="en-US" sz="3600" b="1" dirty="0">
                <a:solidFill>
                  <a:srgbClr val="0668A9"/>
                </a:solidFill>
              </a:rPr>
              <a:t> attention</a:t>
            </a:r>
            <a:endParaRPr lang="es-ES" sz="3600" dirty="0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301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D17E2E1-8C23-037D-42DD-F49112B21874}"/>
              </a:ext>
            </a:extLst>
          </p:cNvPr>
          <p:cNvSpPr txBox="1"/>
          <p:nvPr/>
        </p:nvSpPr>
        <p:spPr>
          <a:xfrm>
            <a:off x="474372" y="1032214"/>
            <a:ext cx="11243256" cy="12279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Vuong, Q. H. (1989). Likelihood ratio tests for model selection and non-nested hypotheses.</a:t>
            </a:r>
          </a:p>
          <a:p>
            <a:pPr>
              <a:lnSpc>
                <a:spcPct val="200000"/>
              </a:lnSpc>
            </a:pP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Econometrica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Journal of the Econometric Society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307-333. DOI:10.2307/1912557</a:t>
            </a:r>
          </a:p>
        </p:txBody>
      </p:sp>
      <p:sp>
        <p:nvSpPr>
          <p:cNvPr id="4" name="Rectángulo: esquinas redondeadas 2">
            <a:extLst>
              <a:ext uri="{FF2B5EF4-FFF2-40B4-BE49-F238E27FC236}">
                <a16:creationId xmlns:a16="http://schemas.microsoft.com/office/drawing/2014/main" id="{3BD20A32-F4C3-EBA1-58C5-16999CB1676B}"/>
              </a:ext>
            </a:extLst>
          </p:cNvPr>
          <p:cNvSpPr/>
          <p:nvPr/>
        </p:nvSpPr>
        <p:spPr>
          <a:xfrm>
            <a:off x="474371" y="2260179"/>
            <a:ext cx="11503041" cy="1883284"/>
          </a:xfrm>
          <a:custGeom>
            <a:avLst/>
            <a:gdLst>
              <a:gd name="connsiteX0" fmla="*/ 0 w 11503041"/>
              <a:gd name="connsiteY0" fmla="*/ 313887 h 1883284"/>
              <a:gd name="connsiteX1" fmla="*/ 313887 w 11503041"/>
              <a:gd name="connsiteY1" fmla="*/ 0 h 1883284"/>
              <a:gd name="connsiteX2" fmla="*/ 995022 w 11503041"/>
              <a:gd name="connsiteY2" fmla="*/ 0 h 1883284"/>
              <a:gd name="connsiteX3" fmla="*/ 1458652 w 11503041"/>
              <a:gd name="connsiteY3" fmla="*/ 0 h 1883284"/>
              <a:gd name="connsiteX4" fmla="*/ 1813529 w 11503041"/>
              <a:gd name="connsiteY4" fmla="*/ 0 h 1883284"/>
              <a:gd name="connsiteX5" fmla="*/ 2385912 w 11503041"/>
              <a:gd name="connsiteY5" fmla="*/ 0 h 1883284"/>
              <a:gd name="connsiteX6" fmla="*/ 3067047 w 11503041"/>
              <a:gd name="connsiteY6" fmla="*/ 0 h 1883284"/>
              <a:gd name="connsiteX7" fmla="*/ 3856935 w 11503041"/>
              <a:gd name="connsiteY7" fmla="*/ 0 h 1883284"/>
              <a:gd name="connsiteX8" fmla="*/ 4538070 w 11503041"/>
              <a:gd name="connsiteY8" fmla="*/ 0 h 1883284"/>
              <a:gd name="connsiteX9" fmla="*/ 5327957 w 11503041"/>
              <a:gd name="connsiteY9" fmla="*/ 0 h 1883284"/>
              <a:gd name="connsiteX10" fmla="*/ 6009093 w 11503041"/>
              <a:gd name="connsiteY10" fmla="*/ 0 h 1883284"/>
              <a:gd name="connsiteX11" fmla="*/ 6363970 w 11503041"/>
              <a:gd name="connsiteY11" fmla="*/ 0 h 1883284"/>
              <a:gd name="connsiteX12" fmla="*/ 7045105 w 11503041"/>
              <a:gd name="connsiteY12" fmla="*/ 0 h 1883284"/>
              <a:gd name="connsiteX13" fmla="*/ 7508735 w 11503041"/>
              <a:gd name="connsiteY13" fmla="*/ 0 h 1883284"/>
              <a:gd name="connsiteX14" fmla="*/ 7863612 w 11503041"/>
              <a:gd name="connsiteY14" fmla="*/ 0 h 1883284"/>
              <a:gd name="connsiteX15" fmla="*/ 8109736 w 11503041"/>
              <a:gd name="connsiteY15" fmla="*/ 0 h 1883284"/>
              <a:gd name="connsiteX16" fmla="*/ 8464613 w 11503041"/>
              <a:gd name="connsiteY16" fmla="*/ 0 h 1883284"/>
              <a:gd name="connsiteX17" fmla="*/ 8819491 w 11503041"/>
              <a:gd name="connsiteY17" fmla="*/ 0 h 1883284"/>
              <a:gd name="connsiteX18" fmla="*/ 9391873 w 11503041"/>
              <a:gd name="connsiteY18" fmla="*/ 0 h 1883284"/>
              <a:gd name="connsiteX19" fmla="*/ 9964256 w 11503041"/>
              <a:gd name="connsiteY19" fmla="*/ 0 h 1883284"/>
              <a:gd name="connsiteX20" fmla="*/ 10427885 w 11503041"/>
              <a:gd name="connsiteY20" fmla="*/ 0 h 1883284"/>
              <a:gd name="connsiteX21" fmla="*/ 11189154 w 11503041"/>
              <a:gd name="connsiteY21" fmla="*/ 0 h 1883284"/>
              <a:gd name="connsiteX22" fmla="*/ 11503041 w 11503041"/>
              <a:gd name="connsiteY22" fmla="*/ 313887 h 1883284"/>
              <a:gd name="connsiteX23" fmla="*/ 11503041 w 11503041"/>
              <a:gd name="connsiteY23" fmla="*/ 694725 h 1883284"/>
              <a:gd name="connsiteX24" fmla="*/ 11503041 w 11503041"/>
              <a:gd name="connsiteY24" fmla="*/ 1125783 h 1883284"/>
              <a:gd name="connsiteX25" fmla="*/ 11503041 w 11503041"/>
              <a:gd name="connsiteY25" fmla="*/ 1569397 h 1883284"/>
              <a:gd name="connsiteX26" fmla="*/ 11189154 w 11503041"/>
              <a:gd name="connsiteY26" fmla="*/ 1883284 h 1883284"/>
              <a:gd name="connsiteX27" fmla="*/ 10834277 w 11503041"/>
              <a:gd name="connsiteY27" fmla="*/ 1883284 h 1883284"/>
              <a:gd name="connsiteX28" fmla="*/ 10588152 w 11503041"/>
              <a:gd name="connsiteY28" fmla="*/ 1883284 h 1883284"/>
              <a:gd name="connsiteX29" fmla="*/ 10015770 w 11503041"/>
              <a:gd name="connsiteY29" fmla="*/ 1883284 h 1883284"/>
              <a:gd name="connsiteX30" fmla="*/ 9552140 w 11503041"/>
              <a:gd name="connsiteY30" fmla="*/ 1883284 h 1883284"/>
              <a:gd name="connsiteX31" fmla="*/ 9088510 w 11503041"/>
              <a:gd name="connsiteY31" fmla="*/ 1883284 h 1883284"/>
              <a:gd name="connsiteX32" fmla="*/ 8624881 w 11503041"/>
              <a:gd name="connsiteY32" fmla="*/ 1883284 h 1883284"/>
              <a:gd name="connsiteX33" fmla="*/ 8378756 w 11503041"/>
              <a:gd name="connsiteY33" fmla="*/ 1883284 h 1883284"/>
              <a:gd name="connsiteX34" fmla="*/ 7588868 w 11503041"/>
              <a:gd name="connsiteY34" fmla="*/ 1883284 h 1883284"/>
              <a:gd name="connsiteX35" fmla="*/ 6798980 w 11503041"/>
              <a:gd name="connsiteY35" fmla="*/ 1883284 h 1883284"/>
              <a:gd name="connsiteX36" fmla="*/ 6552856 w 11503041"/>
              <a:gd name="connsiteY36" fmla="*/ 1883284 h 1883284"/>
              <a:gd name="connsiteX37" fmla="*/ 6197979 w 11503041"/>
              <a:gd name="connsiteY37" fmla="*/ 1883284 h 1883284"/>
              <a:gd name="connsiteX38" fmla="*/ 5625596 w 11503041"/>
              <a:gd name="connsiteY38" fmla="*/ 1883284 h 1883284"/>
              <a:gd name="connsiteX39" fmla="*/ 4944461 w 11503041"/>
              <a:gd name="connsiteY39" fmla="*/ 1883284 h 1883284"/>
              <a:gd name="connsiteX40" fmla="*/ 4480831 w 11503041"/>
              <a:gd name="connsiteY40" fmla="*/ 1883284 h 1883284"/>
              <a:gd name="connsiteX41" fmla="*/ 4125954 w 11503041"/>
              <a:gd name="connsiteY41" fmla="*/ 1883284 h 1883284"/>
              <a:gd name="connsiteX42" fmla="*/ 3771077 w 11503041"/>
              <a:gd name="connsiteY42" fmla="*/ 1883284 h 1883284"/>
              <a:gd name="connsiteX43" fmla="*/ 3089942 w 11503041"/>
              <a:gd name="connsiteY43" fmla="*/ 1883284 h 1883284"/>
              <a:gd name="connsiteX44" fmla="*/ 2843818 w 11503041"/>
              <a:gd name="connsiteY44" fmla="*/ 1883284 h 1883284"/>
              <a:gd name="connsiteX45" fmla="*/ 2380188 w 11503041"/>
              <a:gd name="connsiteY45" fmla="*/ 1883284 h 1883284"/>
              <a:gd name="connsiteX46" fmla="*/ 1807805 w 11503041"/>
              <a:gd name="connsiteY46" fmla="*/ 1883284 h 1883284"/>
              <a:gd name="connsiteX47" fmla="*/ 1452928 w 11503041"/>
              <a:gd name="connsiteY47" fmla="*/ 1883284 h 1883284"/>
              <a:gd name="connsiteX48" fmla="*/ 313887 w 11503041"/>
              <a:gd name="connsiteY48" fmla="*/ 1883284 h 1883284"/>
              <a:gd name="connsiteX49" fmla="*/ 0 w 11503041"/>
              <a:gd name="connsiteY49" fmla="*/ 1569397 h 1883284"/>
              <a:gd name="connsiteX50" fmla="*/ 0 w 11503041"/>
              <a:gd name="connsiteY50" fmla="*/ 1138339 h 1883284"/>
              <a:gd name="connsiteX51" fmla="*/ 0 w 11503041"/>
              <a:gd name="connsiteY51" fmla="*/ 719835 h 1883284"/>
              <a:gd name="connsiteX52" fmla="*/ 0 w 11503041"/>
              <a:gd name="connsiteY52" fmla="*/ 313887 h 188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1503041" h="1883284" fill="none" extrusionOk="0">
                <a:moveTo>
                  <a:pt x="0" y="313887"/>
                </a:moveTo>
                <a:cubicBezTo>
                  <a:pt x="20377" y="108806"/>
                  <a:pt x="146120" y="-4397"/>
                  <a:pt x="313887" y="0"/>
                </a:cubicBezTo>
                <a:cubicBezTo>
                  <a:pt x="519739" y="-72297"/>
                  <a:pt x="737548" y="24485"/>
                  <a:pt x="995022" y="0"/>
                </a:cubicBezTo>
                <a:cubicBezTo>
                  <a:pt x="1252497" y="-24485"/>
                  <a:pt x="1273714" y="37474"/>
                  <a:pt x="1458652" y="0"/>
                </a:cubicBezTo>
                <a:cubicBezTo>
                  <a:pt x="1643590" y="-37474"/>
                  <a:pt x="1647843" y="32222"/>
                  <a:pt x="1813529" y="0"/>
                </a:cubicBezTo>
                <a:cubicBezTo>
                  <a:pt x="1979215" y="-32222"/>
                  <a:pt x="2225226" y="55860"/>
                  <a:pt x="2385912" y="0"/>
                </a:cubicBezTo>
                <a:cubicBezTo>
                  <a:pt x="2546598" y="-55860"/>
                  <a:pt x="2799862" y="56725"/>
                  <a:pt x="3067047" y="0"/>
                </a:cubicBezTo>
                <a:cubicBezTo>
                  <a:pt x="3334233" y="-56725"/>
                  <a:pt x="3475691" y="53268"/>
                  <a:pt x="3856935" y="0"/>
                </a:cubicBezTo>
                <a:cubicBezTo>
                  <a:pt x="4238179" y="-53268"/>
                  <a:pt x="4360534" y="53695"/>
                  <a:pt x="4538070" y="0"/>
                </a:cubicBezTo>
                <a:cubicBezTo>
                  <a:pt x="4715606" y="-53695"/>
                  <a:pt x="5098699" y="88355"/>
                  <a:pt x="5327957" y="0"/>
                </a:cubicBezTo>
                <a:cubicBezTo>
                  <a:pt x="5557215" y="-88355"/>
                  <a:pt x="5860298" y="56224"/>
                  <a:pt x="6009093" y="0"/>
                </a:cubicBezTo>
                <a:cubicBezTo>
                  <a:pt x="6157888" y="-56224"/>
                  <a:pt x="6229442" y="2038"/>
                  <a:pt x="6363970" y="0"/>
                </a:cubicBezTo>
                <a:cubicBezTo>
                  <a:pt x="6498498" y="-2038"/>
                  <a:pt x="6892954" y="12609"/>
                  <a:pt x="7045105" y="0"/>
                </a:cubicBezTo>
                <a:cubicBezTo>
                  <a:pt x="7197256" y="-12609"/>
                  <a:pt x="7289283" y="51365"/>
                  <a:pt x="7508735" y="0"/>
                </a:cubicBezTo>
                <a:cubicBezTo>
                  <a:pt x="7728187" y="-51365"/>
                  <a:pt x="7769507" y="15223"/>
                  <a:pt x="7863612" y="0"/>
                </a:cubicBezTo>
                <a:cubicBezTo>
                  <a:pt x="7957717" y="-15223"/>
                  <a:pt x="7990540" y="8066"/>
                  <a:pt x="8109736" y="0"/>
                </a:cubicBezTo>
                <a:cubicBezTo>
                  <a:pt x="8228932" y="-8066"/>
                  <a:pt x="8302161" y="24158"/>
                  <a:pt x="8464613" y="0"/>
                </a:cubicBezTo>
                <a:cubicBezTo>
                  <a:pt x="8627065" y="-24158"/>
                  <a:pt x="8680997" y="29386"/>
                  <a:pt x="8819491" y="0"/>
                </a:cubicBezTo>
                <a:cubicBezTo>
                  <a:pt x="8957985" y="-29386"/>
                  <a:pt x="9252062" y="3169"/>
                  <a:pt x="9391873" y="0"/>
                </a:cubicBezTo>
                <a:cubicBezTo>
                  <a:pt x="9531684" y="-3169"/>
                  <a:pt x="9702821" y="52125"/>
                  <a:pt x="9964256" y="0"/>
                </a:cubicBezTo>
                <a:cubicBezTo>
                  <a:pt x="10225691" y="-52125"/>
                  <a:pt x="10319939" y="17098"/>
                  <a:pt x="10427885" y="0"/>
                </a:cubicBezTo>
                <a:cubicBezTo>
                  <a:pt x="10535831" y="-17098"/>
                  <a:pt x="10856344" y="69984"/>
                  <a:pt x="11189154" y="0"/>
                </a:cubicBezTo>
                <a:cubicBezTo>
                  <a:pt x="11317491" y="4943"/>
                  <a:pt x="11522420" y="164149"/>
                  <a:pt x="11503041" y="313887"/>
                </a:cubicBezTo>
                <a:cubicBezTo>
                  <a:pt x="11539046" y="432202"/>
                  <a:pt x="11502558" y="515345"/>
                  <a:pt x="11503041" y="694725"/>
                </a:cubicBezTo>
                <a:cubicBezTo>
                  <a:pt x="11503524" y="874105"/>
                  <a:pt x="11466521" y="1021334"/>
                  <a:pt x="11503041" y="1125783"/>
                </a:cubicBezTo>
                <a:cubicBezTo>
                  <a:pt x="11539561" y="1230232"/>
                  <a:pt x="11485482" y="1393604"/>
                  <a:pt x="11503041" y="1569397"/>
                </a:cubicBezTo>
                <a:cubicBezTo>
                  <a:pt x="11488903" y="1733143"/>
                  <a:pt x="11387085" y="1885279"/>
                  <a:pt x="11189154" y="1883284"/>
                </a:cubicBezTo>
                <a:cubicBezTo>
                  <a:pt x="11102648" y="1890680"/>
                  <a:pt x="10999537" y="1853491"/>
                  <a:pt x="10834277" y="1883284"/>
                </a:cubicBezTo>
                <a:cubicBezTo>
                  <a:pt x="10669017" y="1913077"/>
                  <a:pt x="10688813" y="1870685"/>
                  <a:pt x="10588152" y="1883284"/>
                </a:cubicBezTo>
                <a:cubicBezTo>
                  <a:pt x="10487491" y="1895883"/>
                  <a:pt x="10223831" y="1819045"/>
                  <a:pt x="10015770" y="1883284"/>
                </a:cubicBezTo>
                <a:cubicBezTo>
                  <a:pt x="9807709" y="1947523"/>
                  <a:pt x="9697819" y="1848071"/>
                  <a:pt x="9552140" y="1883284"/>
                </a:cubicBezTo>
                <a:cubicBezTo>
                  <a:pt x="9406461" y="1918497"/>
                  <a:pt x="9305550" y="1870787"/>
                  <a:pt x="9088510" y="1883284"/>
                </a:cubicBezTo>
                <a:cubicBezTo>
                  <a:pt x="8871470" y="1895781"/>
                  <a:pt x="8768923" y="1876952"/>
                  <a:pt x="8624881" y="1883284"/>
                </a:cubicBezTo>
                <a:cubicBezTo>
                  <a:pt x="8480839" y="1889616"/>
                  <a:pt x="8439043" y="1873457"/>
                  <a:pt x="8378756" y="1883284"/>
                </a:cubicBezTo>
                <a:cubicBezTo>
                  <a:pt x="8318470" y="1893111"/>
                  <a:pt x="7896228" y="1797993"/>
                  <a:pt x="7588868" y="1883284"/>
                </a:cubicBezTo>
                <a:cubicBezTo>
                  <a:pt x="7281508" y="1968575"/>
                  <a:pt x="7170463" y="1872030"/>
                  <a:pt x="6798980" y="1883284"/>
                </a:cubicBezTo>
                <a:cubicBezTo>
                  <a:pt x="6427497" y="1894538"/>
                  <a:pt x="6640609" y="1858544"/>
                  <a:pt x="6552856" y="1883284"/>
                </a:cubicBezTo>
                <a:cubicBezTo>
                  <a:pt x="6465103" y="1908024"/>
                  <a:pt x="6363425" y="1865938"/>
                  <a:pt x="6197979" y="1883284"/>
                </a:cubicBezTo>
                <a:cubicBezTo>
                  <a:pt x="6032533" y="1900630"/>
                  <a:pt x="5762714" y="1862916"/>
                  <a:pt x="5625596" y="1883284"/>
                </a:cubicBezTo>
                <a:cubicBezTo>
                  <a:pt x="5488478" y="1903652"/>
                  <a:pt x="5093502" y="1881134"/>
                  <a:pt x="4944461" y="1883284"/>
                </a:cubicBezTo>
                <a:cubicBezTo>
                  <a:pt x="4795421" y="1885434"/>
                  <a:pt x="4617943" y="1837634"/>
                  <a:pt x="4480831" y="1883284"/>
                </a:cubicBezTo>
                <a:cubicBezTo>
                  <a:pt x="4343719" y="1928934"/>
                  <a:pt x="4250128" y="1860654"/>
                  <a:pt x="4125954" y="1883284"/>
                </a:cubicBezTo>
                <a:cubicBezTo>
                  <a:pt x="4001780" y="1905914"/>
                  <a:pt x="3844680" y="1852835"/>
                  <a:pt x="3771077" y="1883284"/>
                </a:cubicBezTo>
                <a:cubicBezTo>
                  <a:pt x="3697474" y="1913733"/>
                  <a:pt x="3352495" y="1879405"/>
                  <a:pt x="3089942" y="1883284"/>
                </a:cubicBezTo>
                <a:cubicBezTo>
                  <a:pt x="2827389" y="1887163"/>
                  <a:pt x="2949726" y="1855845"/>
                  <a:pt x="2843818" y="1883284"/>
                </a:cubicBezTo>
                <a:cubicBezTo>
                  <a:pt x="2737910" y="1910723"/>
                  <a:pt x="2573681" y="1877759"/>
                  <a:pt x="2380188" y="1883284"/>
                </a:cubicBezTo>
                <a:cubicBezTo>
                  <a:pt x="2186695" y="1888809"/>
                  <a:pt x="1993778" y="1868562"/>
                  <a:pt x="1807805" y="1883284"/>
                </a:cubicBezTo>
                <a:cubicBezTo>
                  <a:pt x="1621832" y="1898006"/>
                  <a:pt x="1560723" y="1862370"/>
                  <a:pt x="1452928" y="1883284"/>
                </a:cubicBezTo>
                <a:cubicBezTo>
                  <a:pt x="1345133" y="1904198"/>
                  <a:pt x="552799" y="1830229"/>
                  <a:pt x="313887" y="1883284"/>
                </a:cubicBezTo>
                <a:cubicBezTo>
                  <a:pt x="124864" y="1886106"/>
                  <a:pt x="8057" y="1737500"/>
                  <a:pt x="0" y="1569397"/>
                </a:cubicBezTo>
                <a:cubicBezTo>
                  <a:pt x="-28363" y="1391236"/>
                  <a:pt x="49529" y="1338127"/>
                  <a:pt x="0" y="1138339"/>
                </a:cubicBezTo>
                <a:cubicBezTo>
                  <a:pt x="-49529" y="938551"/>
                  <a:pt x="36822" y="902016"/>
                  <a:pt x="0" y="719835"/>
                </a:cubicBezTo>
                <a:cubicBezTo>
                  <a:pt x="-36822" y="537654"/>
                  <a:pt x="26599" y="512573"/>
                  <a:pt x="0" y="313887"/>
                </a:cubicBezTo>
                <a:close/>
              </a:path>
              <a:path w="11503041" h="1883284" stroke="0" extrusionOk="0">
                <a:moveTo>
                  <a:pt x="0" y="313887"/>
                </a:moveTo>
                <a:cubicBezTo>
                  <a:pt x="-27687" y="123454"/>
                  <a:pt x="136600" y="1476"/>
                  <a:pt x="313887" y="0"/>
                </a:cubicBezTo>
                <a:cubicBezTo>
                  <a:pt x="500989" y="-78588"/>
                  <a:pt x="842654" y="48864"/>
                  <a:pt x="1103775" y="0"/>
                </a:cubicBezTo>
                <a:cubicBezTo>
                  <a:pt x="1364896" y="-48864"/>
                  <a:pt x="1387291" y="50253"/>
                  <a:pt x="1567405" y="0"/>
                </a:cubicBezTo>
                <a:cubicBezTo>
                  <a:pt x="1747519" y="-50253"/>
                  <a:pt x="1788247" y="35877"/>
                  <a:pt x="1922282" y="0"/>
                </a:cubicBezTo>
                <a:cubicBezTo>
                  <a:pt x="2056317" y="-35877"/>
                  <a:pt x="2374929" y="47608"/>
                  <a:pt x="2603417" y="0"/>
                </a:cubicBezTo>
                <a:cubicBezTo>
                  <a:pt x="2831905" y="-47608"/>
                  <a:pt x="2963193" y="36582"/>
                  <a:pt x="3067047" y="0"/>
                </a:cubicBezTo>
                <a:cubicBezTo>
                  <a:pt x="3170901" y="-36582"/>
                  <a:pt x="3645437" y="83896"/>
                  <a:pt x="3856935" y="0"/>
                </a:cubicBezTo>
                <a:cubicBezTo>
                  <a:pt x="4068433" y="-83896"/>
                  <a:pt x="4050170" y="32045"/>
                  <a:pt x="4211812" y="0"/>
                </a:cubicBezTo>
                <a:cubicBezTo>
                  <a:pt x="4373454" y="-32045"/>
                  <a:pt x="4701263" y="33285"/>
                  <a:pt x="5001699" y="0"/>
                </a:cubicBezTo>
                <a:cubicBezTo>
                  <a:pt x="5302135" y="-33285"/>
                  <a:pt x="5179326" y="22307"/>
                  <a:pt x="5247824" y="0"/>
                </a:cubicBezTo>
                <a:cubicBezTo>
                  <a:pt x="5316322" y="-22307"/>
                  <a:pt x="5694310" y="63165"/>
                  <a:pt x="5820206" y="0"/>
                </a:cubicBezTo>
                <a:cubicBezTo>
                  <a:pt x="5946102" y="-63165"/>
                  <a:pt x="6215768" y="13962"/>
                  <a:pt x="6392589" y="0"/>
                </a:cubicBezTo>
                <a:cubicBezTo>
                  <a:pt x="6569410" y="-13962"/>
                  <a:pt x="6695132" y="27542"/>
                  <a:pt x="6856219" y="0"/>
                </a:cubicBezTo>
                <a:cubicBezTo>
                  <a:pt x="7017306" y="-27542"/>
                  <a:pt x="7355890" y="62864"/>
                  <a:pt x="7646106" y="0"/>
                </a:cubicBezTo>
                <a:cubicBezTo>
                  <a:pt x="7936322" y="-62864"/>
                  <a:pt x="8068971" y="69520"/>
                  <a:pt x="8435994" y="0"/>
                </a:cubicBezTo>
                <a:cubicBezTo>
                  <a:pt x="8803017" y="-69520"/>
                  <a:pt x="8651293" y="33338"/>
                  <a:pt x="8790871" y="0"/>
                </a:cubicBezTo>
                <a:cubicBezTo>
                  <a:pt x="8930449" y="-33338"/>
                  <a:pt x="9134964" y="11383"/>
                  <a:pt x="9363254" y="0"/>
                </a:cubicBezTo>
                <a:cubicBezTo>
                  <a:pt x="9591544" y="-11383"/>
                  <a:pt x="9797200" y="4108"/>
                  <a:pt x="10153142" y="0"/>
                </a:cubicBezTo>
                <a:cubicBezTo>
                  <a:pt x="10509084" y="-4108"/>
                  <a:pt x="10734418" y="49005"/>
                  <a:pt x="11189154" y="0"/>
                </a:cubicBezTo>
                <a:cubicBezTo>
                  <a:pt x="11343354" y="34251"/>
                  <a:pt x="11508156" y="144333"/>
                  <a:pt x="11503041" y="313887"/>
                </a:cubicBezTo>
                <a:cubicBezTo>
                  <a:pt x="11545045" y="453466"/>
                  <a:pt x="11465952" y="612168"/>
                  <a:pt x="11503041" y="707280"/>
                </a:cubicBezTo>
                <a:cubicBezTo>
                  <a:pt x="11540130" y="802392"/>
                  <a:pt x="11493846" y="960039"/>
                  <a:pt x="11503041" y="1125783"/>
                </a:cubicBezTo>
                <a:cubicBezTo>
                  <a:pt x="11512236" y="1291527"/>
                  <a:pt x="11464136" y="1371755"/>
                  <a:pt x="11503041" y="1569397"/>
                </a:cubicBezTo>
                <a:cubicBezTo>
                  <a:pt x="11501729" y="1707370"/>
                  <a:pt x="11372225" y="1885310"/>
                  <a:pt x="11189154" y="1883284"/>
                </a:cubicBezTo>
                <a:cubicBezTo>
                  <a:pt x="11050308" y="1892316"/>
                  <a:pt x="10847235" y="1857724"/>
                  <a:pt x="10616772" y="1883284"/>
                </a:cubicBezTo>
                <a:cubicBezTo>
                  <a:pt x="10386309" y="1908844"/>
                  <a:pt x="10181547" y="1871403"/>
                  <a:pt x="10044389" y="1883284"/>
                </a:cubicBezTo>
                <a:cubicBezTo>
                  <a:pt x="9907231" y="1895165"/>
                  <a:pt x="9823852" y="1859969"/>
                  <a:pt x="9689512" y="1883284"/>
                </a:cubicBezTo>
                <a:cubicBezTo>
                  <a:pt x="9555172" y="1906599"/>
                  <a:pt x="9170134" y="1821272"/>
                  <a:pt x="9008377" y="1883284"/>
                </a:cubicBezTo>
                <a:cubicBezTo>
                  <a:pt x="8846620" y="1945296"/>
                  <a:pt x="8742821" y="1848869"/>
                  <a:pt x="8653500" y="1883284"/>
                </a:cubicBezTo>
                <a:cubicBezTo>
                  <a:pt x="8564179" y="1917699"/>
                  <a:pt x="8132108" y="1842368"/>
                  <a:pt x="7972364" y="1883284"/>
                </a:cubicBezTo>
                <a:cubicBezTo>
                  <a:pt x="7812620" y="1924200"/>
                  <a:pt x="7824674" y="1856648"/>
                  <a:pt x="7726240" y="1883284"/>
                </a:cubicBezTo>
                <a:cubicBezTo>
                  <a:pt x="7627806" y="1909920"/>
                  <a:pt x="7191193" y="1831667"/>
                  <a:pt x="7045105" y="1883284"/>
                </a:cubicBezTo>
                <a:cubicBezTo>
                  <a:pt x="6899017" y="1934901"/>
                  <a:pt x="6845056" y="1847710"/>
                  <a:pt x="6690228" y="1883284"/>
                </a:cubicBezTo>
                <a:cubicBezTo>
                  <a:pt x="6535400" y="1918858"/>
                  <a:pt x="6494399" y="1854464"/>
                  <a:pt x="6444103" y="1883284"/>
                </a:cubicBezTo>
                <a:cubicBezTo>
                  <a:pt x="6393808" y="1912104"/>
                  <a:pt x="6220955" y="1865607"/>
                  <a:pt x="6089226" y="1883284"/>
                </a:cubicBezTo>
                <a:cubicBezTo>
                  <a:pt x="5957497" y="1900961"/>
                  <a:pt x="5729787" y="1845655"/>
                  <a:pt x="5408091" y="1883284"/>
                </a:cubicBezTo>
                <a:cubicBezTo>
                  <a:pt x="5086396" y="1920913"/>
                  <a:pt x="5140179" y="1879406"/>
                  <a:pt x="5053214" y="1883284"/>
                </a:cubicBezTo>
                <a:cubicBezTo>
                  <a:pt x="4966249" y="1887162"/>
                  <a:pt x="4858493" y="1878028"/>
                  <a:pt x="4807089" y="1883284"/>
                </a:cubicBezTo>
                <a:cubicBezTo>
                  <a:pt x="4755685" y="1888540"/>
                  <a:pt x="4523188" y="1843863"/>
                  <a:pt x="4452212" y="1883284"/>
                </a:cubicBezTo>
                <a:cubicBezTo>
                  <a:pt x="4381236" y="1922705"/>
                  <a:pt x="4154771" y="1829298"/>
                  <a:pt x="3988582" y="1883284"/>
                </a:cubicBezTo>
                <a:cubicBezTo>
                  <a:pt x="3822393" y="1937270"/>
                  <a:pt x="3649843" y="1867769"/>
                  <a:pt x="3416200" y="1883284"/>
                </a:cubicBezTo>
                <a:cubicBezTo>
                  <a:pt x="3182557" y="1898799"/>
                  <a:pt x="3236910" y="1861308"/>
                  <a:pt x="3061323" y="1883284"/>
                </a:cubicBezTo>
                <a:cubicBezTo>
                  <a:pt x="2885736" y="1905260"/>
                  <a:pt x="2644642" y="1864613"/>
                  <a:pt x="2271435" y="1883284"/>
                </a:cubicBezTo>
                <a:cubicBezTo>
                  <a:pt x="1898228" y="1901955"/>
                  <a:pt x="1969694" y="1830189"/>
                  <a:pt x="1699053" y="1883284"/>
                </a:cubicBezTo>
                <a:cubicBezTo>
                  <a:pt x="1428412" y="1936379"/>
                  <a:pt x="1110078" y="1866808"/>
                  <a:pt x="909165" y="1883284"/>
                </a:cubicBezTo>
                <a:cubicBezTo>
                  <a:pt x="708252" y="1899760"/>
                  <a:pt x="586036" y="1878446"/>
                  <a:pt x="313887" y="1883284"/>
                </a:cubicBezTo>
                <a:cubicBezTo>
                  <a:pt x="137027" y="1896121"/>
                  <a:pt x="6167" y="1732366"/>
                  <a:pt x="0" y="1569397"/>
                </a:cubicBezTo>
                <a:cubicBezTo>
                  <a:pt x="-39204" y="1445085"/>
                  <a:pt x="29960" y="1329569"/>
                  <a:pt x="0" y="1163449"/>
                </a:cubicBezTo>
                <a:cubicBezTo>
                  <a:pt x="-29960" y="997329"/>
                  <a:pt x="31700" y="933531"/>
                  <a:pt x="0" y="744945"/>
                </a:cubicBezTo>
                <a:cubicBezTo>
                  <a:pt x="-31700" y="556359"/>
                  <a:pt x="49013" y="527024"/>
                  <a:pt x="0" y="313887"/>
                </a:cubicBezTo>
                <a:close/>
              </a:path>
            </a:pathLst>
          </a:custGeom>
          <a:solidFill>
            <a:srgbClr val="FFCC00"/>
          </a:solidFill>
          <a:ln w="38100">
            <a:solidFill>
              <a:srgbClr val="0668A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i="1" dirty="0">
                <a:solidFill>
                  <a:schemeClr val="tx1"/>
                </a:solidFill>
              </a:rPr>
              <a:t>Vuong determine the </a:t>
            </a:r>
            <a:r>
              <a:rPr lang="en-US" sz="3600" b="1" i="1" dirty="0" err="1">
                <a:solidFill>
                  <a:schemeClr val="tx1"/>
                </a:solidFill>
              </a:rPr>
              <a:t>p.d.f.</a:t>
            </a:r>
            <a:r>
              <a:rPr lang="en-US" sz="3600" b="1" i="1" dirty="0">
                <a:solidFill>
                  <a:schemeClr val="tx1"/>
                </a:solidFill>
              </a:rPr>
              <a:t> of the Likelihood Ratio statistic for nested, non nested, fully specified and </a:t>
            </a:r>
            <a:r>
              <a:rPr lang="en-US" sz="3600" b="1" i="1" dirty="0" err="1">
                <a:solidFill>
                  <a:schemeClr val="tx1"/>
                </a:solidFill>
              </a:rPr>
              <a:t>misspecified</a:t>
            </a:r>
            <a:r>
              <a:rPr lang="en-US" sz="3600" b="1" i="1" dirty="0">
                <a:solidFill>
                  <a:schemeClr val="tx1"/>
                </a:solidFill>
              </a:rPr>
              <a:t> models</a:t>
            </a:r>
          </a:p>
        </p:txBody>
      </p:sp>
      <p:sp>
        <p:nvSpPr>
          <p:cNvPr id="5" name="Rectángulo: esquinas redondeadas 2">
            <a:extLst>
              <a:ext uri="{FF2B5EF4-FFF2-40B4-BE49-F238E27FC236}">
                <a16:creationId xmlns:a16="http://schemas.microsoft.com/office/drawing/2014/main" id="{11B3E4C6-6A62-A990-02F1-4F4FF5F25BAD}"/>
              </a:ext>
            </a:extLst>
          </p:cNvPr>
          <p:cNvSpPr/>
          <p:nvPr/>
        </p:nvSpPr>
        <p:spPr>
          <a:xfrm>
            <a:off x="2117191" y="4253068"/>
            <a:ext cx="3764986" cy="2433170"/>
          </a:xfrm>
          <a:custGeom>
            <a:avLst/>
            <a:gdLst>
              <a:gd name="connsiteX0" fmla="*/ 0 w 3764986"/>
              <a:gd name="connsiteY0" fmla="*/ 405536 h 2433170"/>
              <a:gd name="connsiteX1" fmla="*/ 405536 w 3764986"/>
              <a:gd name="connsiteY1" fmla="*/ 0 h 2433170"/>
              <a:gd name="connsiteX2" fmla="*/ 1025858 w 3764986"/>
              <a:gd name="connsiteY2" fmla="*/ 0 h 2433170"/>
              <a:gd name="connsiteX3" fmla="*/ 1528023 w 3764986"/>
              <a:gd name="connsiteY3" fmla="*/ 0 h 2433170"/>
              <a:gd name="connsiteX4" fmla="*/ 2118806 w 3764986"/>
              <a:gd name="connsiteY4" fmla="*/ 0 h 2433170"/>
              <a:gd name="connsiteX5" fmla="*/ 2650511 w 3764986"/>
              <a:gd name="connsiteY5" fmla="*/ 0 h 2433170"/>
              <a:gd name="connsiteX6" fmla="*/ 3359450 w 3764986"/>
              <a:gd name="connsiteY6" fmla="*/ 0 h 2433170"/>
              <a:gd name="connsiteX7" fmla="*/ 3764986 w 3764986"/>
              <a:gd name="connsiteY7" fmla="*/ 405536 h 2433170"/>
              <a:gd name="connsiteX8" fmla="*/ 3764986 w 3764986"/>
              <a:gd name="connsiteY8" fmla="*/ 978677 h 2433170"/>
              <a:gd name="connsiteX9" fmla="*/ 3764986 w 3764986"/>
              <a:gd name="connsiteY9" fmla="*/ 1535598 h 2433170"/>
              <a:gd name="connsiteX10" fmla="*/ 3764986 w 3764986"/>
              <a:gd name="connsiteY10" fmla="*/ 2027634 h 2433170"/>
              <a:gd name="connsiteX11" fmla="*/ 3359450 w 3764986"/>
              <a:gd name="connsiteY11" fmla="*/ 2433170 h 2433170"/>
              <a:gd name="connsiteX12" fmla="*/ 2709589 w 3764986"/>
              <a:gd name="connsiteY12" fmla="*/ 2433170 h 2433170"/>
              <a:gd name="connsiteX13" fmla="*/ 2177884 w 3764986"/>
              <a:gd name="connsiteY13" fmla="*/ 2433170 h 2433170"/>
              <a:gd name="connsiteX14" fmla="*/ 1675719 w 3764986"/>
              <a:gd name="connsiteY14" fmla="*/ 2433170 h 2433170"/>
              <a:gd name="connsiteX15" fmla="*/ 1144014 w 3764986"/>
              <a:gd name="connsiteY15" fmla="*/ 2433170 h 2433170"/>
              <a:gd name="connsiteX16" fmla="*/ 405536 w 3764986"/>
              <a:gd name="connsiteY16" fmla="*/ 2433170 h 2433170"/>
              <a:gd name="connsiteX17" fmla="*/ 0 w 3764986"/>
              <a:gd name="connsiteY17" fmla="*/ 2027634 h 2433170"/>
              <a:gd name="connsiteX18" fmla="*/ 0 w 3764986"/>
              <a:gd name="connsiteY18" fmla="*/ 1535598 h 2433170"/>
              <a:gd name="connsiteX19" fmla="*/ 0 w 3764986"/>
              <a:gd name="connsiteY19" fmla="*/ 994898 h 2433170"/>
              <a:gd name="connsiteX20" fmla="*/ 0 w 3764986"/>
              <a:gd name="connsiteY20" fmla="*/ 405536 h 2433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764986" h="2433170" fill="none" extrusionOk="0">
                <a:moveTo>
                  <a:pt x="0" y="405536"/>
                </a:moveTo>
                <a:cubicBezTo>
                  <a:pt x="24580" y="230234"/>
                  <a:pt x="147675" y="17872"/>
                  <a:pt x="405536" y="0"/>
                </a:cubicBezTo>
                <a:cubicBezTo>
                  <a:pt x="535964" y="-15834"/>
                  <a:pt x="735801" y="41699"/>
                  <a:pt x="1025858" y="0"/>
                </a:cubicBezTo>
                <a:cubicBezTo>
                  <a:pt x="1315915" y="-41699"/>
                  <a:pt x="1293699" y="4201"/>
                  <a:pt x="1528023" y="0"/>
                </a:cubicBezTo>
                <a:cubicBezTo>
                  <a:pt x="1762347" y="-4201"/>
                  <a:pt x="1953189" y="29881"/>
                  <a:pt x="2118806" y="0"/>
                </a:cubicBezTo>
                <a:cubicBezTo>
                  <a:pt x="2284423" y="-29881"/>
                  <a:pt x="2491048" y="34610"/>
                  <a:pt x="2650511" y="0"/>
                </a:cubicBezTo>
                <a:cubicBezTo>
                  <a:pt x="2809975" y="-34610"/>
                  <a:pt x="3082014" y="10740"/>
                  <a:pt x="3359450" y="0"/>
                </a:cubicBezTo>
                <a:cubicBezTo>
                  <a:pt x="3647728" y="-14106"/>
                  <a:pt x="3806522" y="215785"/>
                  <a:pt x="3764986" y="405536"/>
                </a:cubicBezTo>
                <a:cubicBezTo>
                  <a:pt x="3781039" y="539777"/>
                  <a:pt x="3739378" y="787018"/>
                  <a:pt x="3764986" y="978677"/>
                </a:cubicBezTo>
                <a:cubicBezTo>
                  <a:pt x="3790594" y="1170336"/>
                  <a:pt x="3743991" y="1361467"/>
                  <a:pt x="3764986" y="1535598"/>
                </a:cubicBezTo>
                <a:cubicBezTo>
                  <a:pt x="3785981" y="1709729"/>
                  <a:pt x="3733516" y="1809203"/>
                  <a:pt x="3764986" y="2027634"/>
                </a:cubicBezTo>
                <a:cubicBezTo>
                  <a:pt x="3726656" y="2273098"/>
                  <a:pt x="3601647" y="2482553"/>
                  <a:pt x="3359450" y="2433170"/>
                </a:cubicBezTo>
                <a:cubicBezTo>
                  <a:pt x="3227992" y="2504942"/>
                  <a:pt x="3015669" y="2414175"/>
                  <a:pt x="2709589" y="2433170"/>
                </a:cubicBezTo>
                <a:cubicBezTo>
                  <a:pt x="2403509" y="2452165"/>
                  <a:pt x="2362331" y="2373761"/>
                  <a:pt x="2177884" y="2433170"/>
                </a:cubicBezTo>
                <a:cubicBezTo>
                  <a:pt x="1993438" y="2492579"/>
                  <a:pt x="1921230" y="2390088"/>
                  <a:pt x="1675719" y="2433170"/>
                </a:cubicBezTo>
                <a:cubicBezTo>
                  <a:pt x="1430209" y="2476252"/>
                  <a:pt x="1348932" y="2406606"/>
                  <a:pt x="1144014" y="2433170"/>
                </a:cubicBezTo>
                <a:cubicBezTo>
                  <a:pt x="939097" y="2459734"/>
                  <a:pt x="765051" y="2390554"/>
                  <a:pt x="405536" y="2433170"/>
                </a:cubicBezTo>
                <a:cubicBezTo>
                  <a:pt x="152713" y="2436629"/>
                  <a:pt x="35841" y="2289250"/>
                  <a:pt x="0" y="2027634"/>
                </a:cubicBezTo>
                <a:cubicBezTo>
                  <a:pt x="-1435" y="1816196"/>
                  <a:pt x="24012" y="1677702"/>
                  <a:pt x="0" y="1535598"/>
                </a:cubicBezTo>
                <a:cubicBezTo>
                  <a:pt x="-24012" y="1393494"/>
                  <a:pt x="40353" y="1193926"/>
                  <a:pt x="0" y="994898"/>
                </a:cubicBezTo>
                <a:cubicBezTo>
                  <a:pt x="-40353" y="795870"/>
                  <a:pt x="59029" y="617779"/>
                  <a:pt x="0" y="405536"/>
                </a:cubicBezTo>
                <a:close/>
              </a:path>
              <a:path w="3764986" h="2433170" stroke="0" extrusionOk="0">
                <a:moveTo>
                  <a:pt x="0" y="405536"/>
                </a:moveTo>
                <a:cubicBezTo>
                  <a:pt x="-51547" y="149770"/>
                  <a:pt x="169369" y="4577"/>
                  <a:pt x="405536" y="0"/>
                </a:cubicBezTo>
                <a:cubicBezTo>
                  <a:pt x="562462" y="-39810"/>
                  <a:pt x="732190" y="9478"/>
                  <a:pt x="1055397" y="0"/>
                </a:cubicBezTo>
                <a:cubicBezTo>
                  <a:pt x="1378604" y="-9478"/>
                  <a:pt x="1367445" y="42541"/>
                  <a:pt x="1616641" y="0"/>
                </a:cubicBezTo>
                <a:cubicBezTo>
                  <a:pt x="1865837" y="-42541"/>
                  <a:pt x="1884989" y="37543"/>
                  <a:pt x="2148345" y="0"/>
                </a:cubicBezTo>
                <a:cubicBezTo>
                  <a:pt x="2411701" y="-37543"/>
                  <a:pt x="2459577" y="64861"/>
                  <a:pt x="2768667" y="0"/>
                </a:cubicBezTo>
                <a:cubicBezTo>
                  <a:pt x="3077757" y="-64861"/>
                  <a:pt x="3213889" y="5919"/>
                  <a:pt x="3359450" y="0"/>
                </a:cubicBezTo>
                <a:cubicBezTo>
                  <a:pt x="3599604" y="-26336"/>
                  <a:pt x="3733098" y="209588"/>
                  <a:pt x="3764986" y="405536"/>
                </a:cubicBezTo>
                <a:cubicBezTo>
                  <a:pt x="3804992" y="561456"/>
                  <a:pt x="3763564" y="774796"/>
                  <a:pt x="3764986" y="946235"/>
                </a:cubicBezTo>
                <a:cubicBezTo>
                  <a:pt x="3766408" y="1117674"/>
                  <a:pt x="3731183" y="1336846"/>
                  <a:pt x="3764986" y="1438272"/>
                </a:cubicBezTo>
                <a:cubicBezTo>
                  <a:pt x="3798789" y="1539698"/>
                  <a:pt x="3715878" y="1874296"/>
                  <a:pt x="3764986" y="2027634"/>
                </a:cubicBezTo>
                <a:cubicBezTo>
                  <a:pt x="3769562" y="2258417"/>
                  <a:pt x="3587576" y="2476199"/>
                  <a:pt x="3359450" y="2433170"/>
                </a:cubicBezTo>
                <a:cubicBezTo>
                  <a:pt x="3256001" y="2471678"/>
                  <a:pt x="3061358" y="2378302"/>
                  <a:pt x="2857285" y="2433170"/>
                </a:cubicBezTo>
                <a:cubicBezTo>
                  <a:pt x="2653213" y="2488038"/>
                  <a:pt x="2415344" y="2377050"/>
                  <a:pt x="2207424" y="2433170"/>
                </a:cubicBezTo>
                <a:cubicBezTo>
                  <a:pt x="1999504" y="2489290"/>
                  <a:pt x="1851074" y="2409223"/>
                  <a:pt x="1675719" y="2433170"/>
                </a:cubicBezTo>
                <a:cubicBezTo>
                  <a:pt x="1500364" y="2457117"/>
                  <a:pt x="1319421" y="2363423"/>
                  <a:pt x="1084936" y="2433170"/>
                </a:cubicBezTo>
                <a:cubicBezTo>
                  <a:pt x="850451" y="2502917"/>
                  <a:pt x="655994" y="2427162"/>
                  <a:pt x="405536" y="2433170"/>
                </a:cubicBezTo>
                <a:cubicBezTo>
                  <a:pt x="163629" y="2379215"/>
                  <a:pt x="39450" y="2243590"/>
                  <a:pt x="0" y="2027634"/>
                </a:cubicBezTo>
                <a:cubicBezTo>
                  <a:pt x="-4463" y="1837610"/>
                  <a:pt x="55647" y="1680296"/>
                  <a:pt x="0" y="1535598"/>
                </a:cubicBezTo>
                <a:cubicBezTo>
                  <a:pt x="-55647" y="1390900"/>
                  <a:pt x="17941" y="1162087"/>
                  <a:pt x="0" y="962456"/>
                </a:cubicBezTo>
                <a:cubicBezTo>
                  <a:pt x="-17941" y="762825"/>
                  <a:pt x="29296" y="683694"/>
                  <a:pt x="0" y="405536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668A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i="1" dirty="0">
                <a:solidFill>
                  <a:srgbClr val="011893"/>
                </a:solidFill>
              </a:rPr>
              <a:t>There is no difference between </a:t>
            </a:r>
          </a:p>
          <a:p>
            <a:r>
              <a:rPr lang="en-US" sz="2400" b="1" i="1" dirty="0">
                <a:solidFill>
                  <a:srgbClr val="011893"/>
                </a:solidFill>
              </a:rPr>
              <a:t>Vuong test and Likelihood Ratio Test (LRT) for nested lineal models</a:t>
            </a:r>
          </a:p>
        </p:txBody>
      </p:sp>
      <p:sp>
        <p:nvSpPr>
          <p:cNvPr id="7" name="Rectángulo: esquinas redondeadas 2">
            <a:extLst>
              <a:ext uri="{FF2B5EF4-FFF2-40B4-BE49-F238E27FC236}">
                <a16:creationId xmlns:a16="http://schemas.microsoft.com/office/drawing/2014/main" id="{06065B44-B254-C508-5706-E36BD3066B78}"/>
              </a:ext>
            </a:extLst>
          </p:cNvPr>
          <p:cNvSpPr/>
          <p:nvPr/>
        </p:nvSpPr>
        <p:spPr>
          <a:xfrm>
            <a:off x="7195087" y="4253068"/>
            <a:ext cx="3764986" cy="2433169"/>
          </a:xfrm>
          <a:custGeom>
            <a:avLst/>
            <a:gdLst>
              <a:gd name="connsiteX0" fmla="*/ 0 w 3764986"/>
              <a:gd name="connsiteY0" fmla="*/ 405536 h 2433169"/>
              <a:gd name="connsiteX1" fmla="*/ 405536 w 3764986"/>
              <a:gd name="connsiteY1" fmla="*/ 0 h 2433169"/>
              <a:gd name="connsiteX2" fmla="*/ 1025858 w 3764986"/>
              <a:gd name="connsiteY2" fmla="*/ 0 h 2433169"/>
              <a:gd name="connsiteX3" fmla="*/ 1528023 w 3764986"/>
              <a:gd name="connsiteY3" fmla="*/ 0 h 2433169"/>
              <a:gd name="connsiteX4" fmla="*/ 2118806 w 3764986"/>
              <a:gd name="connsiteY4" fmla="*/ 0 h 2433169"/>
              <a:gd name="connsiteX5" fmla="*/ 2650511 w 3764986"/>
              <a:gd name="connsiteY5" fmla="*/ 0 h 2433169"/>
              <a:gd name="connsiteX6" fmla="*/ 3359450 w 3764986"/>
              <a:gd name="connsiteY6" fmla="*/ 0 h 2433169"/>
              <a:gd name="connsiteX7" fmla="*/ 3764986 w 3764986"/>
              <a:gd name="connsiteY7" fmla="*/ 405536 h 2433169"/>
              <a:gd name="connsiteX8" fmla="*/ 3764986 w 3764986"/>
              <a:gd name="connsiteY8" fmla="*/ 978677 h 2433169"/>
              <a:gd name="connsiteX9" fmla="*/ 3764986 w 3764986"/>
              <a:gd name="connsiteY9" fmla="*/ 1535597 h 2433169"/>
              <a:gd name="connsiteX10" fmla="*/ 3764986 w 3764986"/>
              <a:gd name="connsiteY10" fmla="*/ 2027633 h 2433169"/>
              <a:gd name="connsiteX11" fmla="*/ 3359450 w 3764986"/>
              <a:gd name="connsiteY11" fmla="*/ 2433169 h 2433169"/>
              <a:gd name="connsiteX12" fmla="*/ 2709589 w 3764986"/>
              <a:gd name="connsiteY12" fmla="*/ 2433169 h 2433169"/>
              <a:gd name="connsiteX13" fmla="*/ 2177884 w 3764986"/>
              <a:gd name="connsiteY13" fmla="*/ 2433169 h 2433169"/>
              <a:gd name="connsiteX14" fmla="*/ 1675719 w 3764986"/>
              <a:gd name="connsiteY14" fmla="*/ 2433169 h 2433169"/>
              <a:gd name="connsiteX15" fmla="*/ 1144014 w 3764986"/>
              <a:gd name="connsiteY15" fmla="*/ 2433169 h 2433169"/>
              <a:gd name="connsiteX16" fmla="*/ 405536 w 3764986"/>
              <a:gd name="connsiteY16" fmla="*/ 2433169 h 2433169"/>
              <a:gd name="connsiteX17" fmla="*/ 0 w 3764986"/>
              <a:gd name="connsiteY17" fmla="*/ 2027633 h 2433169"/>
              <a:gd name="connsiteX18" fmla="*/ 0 w 3764986"/>
              <a:gd name="connsiteY18" fmla="*/ 1535597 h 2433169"/>
              <a:gd name="connsiteX19" fmla="*/ 0 w 3764986"/>
              <a:gd name="connsiteY19" fmla="*/ 994898 h 2433169"/>
              <a:gd name="connsiteX20" fmla="*/ 0 w 3764986"/>
              <a:gd name="connsiteY20" fmla="*/ 405536 h 2433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764986" h="2433169" fill="none" extrusionOk="0">
                <a:moveTo>
                  <a:pt x="0" y="405536"/>
                </a:moveTo>
                <a:cubicBezTo>
                  <a:pt x="24580" y="230234"/>
                  <a:pt x="147675" y="17872"/>
                  <a:pt x="405536" y="0"/>
                </a:cubicBezTo>
                <a:cubicBezTo>
                  <a:pt x="535964" y="-15834"/>
                  <a:pt x="735801" y="41699"/>
                  <a:pt x="1025858" y="0"/>
                </a:cubicBezTo>
                <a:cubicBezTo>
                  <a:pt x="1315915" y="-41699"/>
                  <a:pt x="1293699" y="4201"/>
                  <a:pt x="1528023" y="0"/>
                </a:cubicBezTo>
                <a:cubicBezTo>
                  <a:pt x="1762347" y="-4201"/>
                  <a:pt x="1953189" y="29881"/>
                  <a:pt x="2118806" y="0"/>
                </a:cubicBezTo>
                <a:cubicBezTo>
                  <a:pt x="2284423" y="-29881"/>
                  <a:pt x="2491048" y="34610"/>
                  <a:pt x="2650511" y="0"/>
                </a:cubicBezTo>
                <a:cubicBezTo>
                  <a:pt x="2809975" y="-34610"/>
                  <a:pt x="3082014" y="10740"/>
                  <a:pt x="3359450" y="0"/>
                </a:cubicBezTo>
                <a:cubicBezTo>
                  <a:pt x="3647728" y="-14106"/>
                  <a:pt x="3806522" y="215785"/>
                  <a:pt x="3764986" y="405536"/>
                </a:cubicBezTo>
                <a:cubicBezTo>
                  <a:pt x="3781039" y="539777"/>
                  <a:pt x="3739378" y="787018"/>
                  <a:pt x="3764986" y="978677"/>
                </a:cubicBezTo>
                <a:cubicBezTo>
                  <a:pt x="3790594" y="1170336"/>
                  <a:pt x="3739250" y="1362777"/>
                  <a:pt x="3764986" y="1535597"/>
                </a:cubicBezTo>
                <a:cubicBezTo>
                  <a:pt x="3790722" y="1708417"/>
                  <a:pt x="3733516" y="1809202"/>
                  <a:pt x="3764986" y="2027633"/>
                </a:cubicBezTo>
                <a:cubicBezTo>
                  <a:pt x="3726656" y="2273097"/>
                  <a:pt x="3601647" y="2482552"/>
                  <a:pt x="3359450" y="2433169"/>
                </a:cubicBezTo>
                <a:cubicBezTo>
                  <a:pt x="3227992" y="2504941"/>
                  <a:pt x="3015669" y="2414174"/>
                  <a:pt x="2709589" y="2433169"/>
                </a:cubicBezTo>
                <a:cubicBezTo>
                  <a:pt x="2403509" y="2452164"/>
                  <a:pt x="2362331" y="2373760"/>
                  <a:pt x="2177884" y="2433169"/>
                </a:cubicBezTo>
                <a:cubicBezTo>
                  <a:pt x="1993438" y="2492578"/>
                  <a:pt x="1921230" y="2390087"/>
                  <a:pt x="1675719" y="2433169"/>
                </a:cubicBezTo>
                <a:cubicBezTo>
                  <a:pt x="1430209" y="2476251"/>
                  <a:pt x="1348932" y="2406605"/>
                  <a:pt x="1144014" y="2433169"/>
                </a:cubicBezTo>
                <a:cubicBezTo>
                  <a:pt x="939097" y="2459733"/>
                  <a:pt x="765051" y="2390553"/>
                  <a:pt x="405536" y="2433169"/>
                </a:cubicBezTo>
                <a:cubicBezTo>
                  <a:pt x="152713" y="2436628"/>
                  <a:pt x="35841" y="2289249"/>
                  <a:pt x="0" y="2027633"/>
                </a:cubicBezTo>
                <a:cubicBezTo>
                  <a:pt x="-1435" y="1816195"/>
                  <a:pt x="24012" y="1677701"/>
                  <a:pt x="0" y="1535597"/>
                </a:cubicBezTo>
                <a:cubicBezTo>
                  <a:pt x="-24012" y="1393493"/>
                  <a:pt x="43136" y="1189761"/>
                  <a:pt x="0" y="994898"/>
                </a:cubicBezTo>
                <a:cubicBezTo>
                  <a:pt x="-43136" y="800035"/>
                  <a:pt x="59029" y="617779"/>
                  <a:pt x="0" y="405536"/>
                </a:cubicBezTo>
                <a:close/>
              </a:path>
              <a:path w="3764986" h="2433169" stroke="0" extrusionOk="0">
                <a:moveTo>
                  <a:pt x="0" y="405536"/>
                </a:moveTo>
                <a:cubicBezTo>
                  <a:pt x="-51547" y="149770"/>
                  <a:pt x="169369" y="4577"/>
                  <a:pt x="405536" y="0"/>
                </a:cubicBezTo>
                <a:cubicBezTo>
                  <a:pt x="562462" y="-39810"/>
                  <a:pt x="732190" y="9478"/>
                  <a:pt x="1055397" y="0"/>
                </a:cubicBezTo>
                <a:cubicBezTo>
                  <a:pt x="1378604" y="-9478"/>
                  <a:pt x="1367445" y="42541"/>
                  <a:pt x="1616641" y="0"/>
                </a:cubicBezTo>
                <a:cubicBezTo>
                  <a:pt x="1865837" y="-42541"/>
                  <a:pt x="1884989" y="37543"/>
                  <a:pt x="2148345" y="0"/>
                </a:cubicBezTo>
                <a:cubicBezTo>
                  <a:pt x="2411701" y="-37543"/>
                  <a:pt x="2459577" y="64861"/>
                  <a:pt x="2768667" y="0"/>
                </a:cubicBezTo>
                <a:cubicBezTo>
                  <a:pt x="3077757" y="-64861"/>
                  <a:pt x="3213889" y="5919"/>
                  <a:pt x="3359450" y="0"/>
                </a:cubicBezTo>
                <a:cubicBezTo>
                  <a:pt x="3599604" y="-26336"/>
                  <a:pt x="3733098" y="209588"/>
                  <a:pt x="3764986" y="405536"/>
                </a:cubicBezTo>
                <a:cubicBezTo>
                  <a:pt x="3804992" y="561456"/>
                  <a:pt x="3763564" y="774796"/>
                  <a:pt x="3764986" y="946235"/>
                </a:cubicBezTo>
                <a:cubicBezTo>
                  <a:pt x="3766408" y="1117674"/>
                  <a:pt x="3729188" y="1196135"/>
                  <a:pt x="3764986" y="1438271"/>
                </a:cubicBezTo>
                <a:cubicBezTo>
                  <a:pt x="3800784" y="1680407"/>
                  <a:pt x="3715878" y="1874295"/>
                  <a:pt x="3764986" y="2027633"/>
                </a:cubicBezTo>
                <a:cubicBezTo>
                  <a:pt x="3769562" y="2258416"/>
                  <a:pt x="3587576" y="2476198"/>
                  <a:pt x="3359450" y="2433169"/>
                </a:cubicBezTo>
                <a:cubicBezTo>
                  <a:pt x="3256001" y="2471677"/>
                  <a:pt x="3061358" y="2378301"/>
                  <a:pt x="2857285" y="2433169"/>
                </a:cubicBezTo>
                <a:cubicBezTo>
                  <a:pt x="2653213" y="2488037"/>
                  <a:pt x="2415344" y="2377049"/>
                  <a:pt x="2207424" y="2433169"/>
                </a:cubicBezTo>
                <a:cubicBezTo>
                  <a:pt x="1999504" y="2489289"/>
                  <a:pt x="1851074" y="2409222"/>
                  <a:pt x="1675719" y="2433169"/>
                </a:cubicBezTo>
                <a:cubicBezTo>
                  <a:pt x="1500364" y="2457116"/>
                  <a:pt x="1319421" y="2363422"/>
                  <a:pt x="1084936" y="2433169"/>
                </a:cubicBezTo>
                <a:cubicBezTo>
                  <a:pt x="850451" y="2502916"/>
                  <a:pt x="655994" y="2427161"/>
                  <a:pt x="405536" y="2433169"/>
                </a:cubicBezTo>
                <a:cubicBezTo>
                  <a:pt x="163629" y="2379214"/>
                  <a:pt x="39450" y="2243589"/>
                  <a:pt x="0" y="2027633"/>
                </a:cubicBezTo>
                <a:cubicBezTo>
                  <a:pt x="-4463" y="1837609"/>
                  <a:pt x="55647" y="1680295"/>
                  <a:pt x="0" y="1535597"/>
                </a:cubicBezTo>
                <a:cubicBezTo>
                  <a:pt x="-55647" y="1390899"/>
                  <a:pt x="18122" y="1156927"/>
                  <a:pt x="0" y="962456"/>
                </a:cubicBezTo>
                <a:cubicBezTo>
                  <a:pt x="-18122" y="767985"/>
                  <a:pt x="29296" y="683694"/>
                  <a:pt x="0" y="405536"/>
                </a:cubicBezTo>
                <a:close/>
              </a:path>
            </a:pathLst>
          </a:custGeom>
          <a:solidFill>
            <a:srgbClr val="FFE57F"/>
          </a:solidFill>
          <a:ln w="38100">
            <a:solidFill>
              <a:srgbClr val="0668A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i="1" dirty="0">
                <a:solidFill>
                  <a:srgbClr val="011893"/>
                </a:solidFill>
              </a:rPr>
              <a:t>Vuong test is implemented for SEM and MIXED MODELS in nonnest2 R package by Merkle and You</a:t>
            </a:r>
          </a:p>
        </p:txBody>
      </p:sp>
    </p:spTree>
    <p:extLst>
      <p:ext uri="{BB962C8B-B14F-4D97-AF65-F5344CB8AC3E}">
        <p14:creationId xmlns:p14="http://schemas.microsoft.com/office/powerpoint/2010/main" val="3463585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0B7F888E-E112-F054-F132-97D36ACFF20F}"/>
              </a:ext>
            </a:extLst>
          </p:cNvPr>
          <p:cNvSpPr/>
          <p:nvPr/>
        </p:nvSpPr>
        <p:spPr>
          <a:xfrm>
            <a:off x="184042" y="1181858"/>
            <a:ext cx="5118847" cy="972104"/>
          </a:xfrm>
          <a:custGeom>
            <a:avLst/>
            <a:gdLst>
              <a:gd name="connsiteX0" fmla="*/ 0 w 5118847"/>
              <a:gd name="connsiteY0" fmla="*/ 162021 h 972104"/>
              <a:gd name="connsiteX1" fmla="*/ 162021 w 5118847"/>
              <a:gd name="connsiteY1" fmla="*/ 0 h 972104"/>
              <a:gd name="connsiteX2" fmla="*/ 809320 w 5118847"/>
              <a:gd name="connsiteY2" fmla="*/ 0 h 972104"/>
              <a:gd name="connsiteX3" fmla="*/ 1312774 w 5118847"/>
              <a:gd name="connsiteY3" fmla="*/ 0 h 972104"/>
              <a:gd name="connsiteX4" fmla="*/ 1960073 w 5118847"/>
              <a:gd name="connsiteY4" fmla="*/ 0 h 972104"/>
              <a:gd name="connsiteX5" fmla="*/ 2415579 w 5118847"/>
              <a:gd name="connsiteY5" fmla="*/ 0 h 972104"/>
              <a:gd name="connsiteX6" fmla="*/ 3062878 w 5118847"/>
              <a:gd name="connsiteY6" fmla="*/ 0 h 972104"/>
              <a:gd name="connsiteX7" fmla="*/ 3566333 w 5118847"/>
              <a:gd name="connsiteY7" fmla="*/ 0 h 972104"/>
              <a:gd name="connsiteX8" fmla="*/ 4021839 w 5118847"/>
              <a:gd name="connsiteY8" fmla="*/ 0 h 972104"/>
              <a:gd name="connsiteX9" fmla="*/ 4956826 w 5118847"/>
              <a:gd name="connsiteY9" fmla="*/ 0 h 972104"/>
              <a:gd name="connsiteX10" fmla="*/ 5118847 w 5118847"/>
              <a:gd name="connsiteY10" fmla="*/ 162021 h 972104"/>
              <a:gd name="connsiteX11" fmla="*/ 5118847 w 5118847"/>
              <a:gd name="connsiteY11" fmla="*/ 492533 h 972104"/>
              <a:gd name="connsiteX12" fmla="*/ 5118847 w 5118847"/>
              <a:gd name="connsiteY12" fmla="*/ 810083 h 972104"/>
              <a:gd name="connsiteX13" fmla="*/ 4956826 w 5118847"/>
              <a:gd name="connsiteY13" fmla="*/ 972104 h 972104"/>
              <a:gd name="connsiteX14" fmla="*/ 4501320 w 5118847"/>
              <a:gd name="connsiteY14" fmla="*/ 972104 h 972104"/>
              <a:gd name="connsiteX15" fmla="*/ 3806073 w 5118847"/>
              <a:gd name="connsiteY15" fmla="*/ 972104 h 972104"/>
              <a:gd name="connsiteX16" fmla="*/ 3206722 w 5118847"/>
              <a:gd name="connsiteY16" fmla="*/ 972104 h 972104"/>
              <a:gd name="connsiteX17" fmla="*/ 2511475 w 5118847"/>
              <a:gd name="connsiteY17" fmla="*/ 972104 h 972104"/>
              <a:gd name="connsiteX18" fmla="*/ 1864177 w 5118847"/>
              <a:gd name="connsiteY18" fmla="*/ 972104 h 972104"/>
              <a:gd name="connsiteX19" fmla="*/ 1312774 w 5118847"/>
              <a:gd name="connsiteY19" fmla="*/ 972104 h 972104"/>
              <a:gd name="connsiteX20" fmla="*/ 162021 w 5118847"/>
              <a:gd name="connsiteY20" fmla="*/ 972104 h 972104"/>
              <a:gd name="connsiteX21" fmla="*/ 0 w 5118847"/>
              <a:gd name="connsiteY21" fmla="*/ 810083 h 972104"/>
              <a:gd name="connsiteX22" fmla="*/ 0 w 5118847"/>
              <a:gd name="connsiteY22" fmla="*/ 486052 h 972104"/>
              <a:gd name="connsiteX23" fmla="*/ 0 w 5118847"/>
              <a:gd name="connsiteY23" fmla="*/ 162021 h 97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118847" h="972104" fill="none" extrusionOk="0">
                <a:moveTo>
                  <a:pt x="0" y="162021"/>
                </a:moveTo>
                <a:cubicBezTo>
                  <a:pt x="-2834" y="78227"/>
                  <a:pt x="61509" y="-14635"/>
                  <a:pt x="162021" y="0"/>
                </a:cubicBezTo>
                <a:cubicBezTo>
                  <a:pt x="339247" y="-79"/>
                  <a:pt x="649730" y="14847"/>
                  <a:pt x="809320" y="0"/>
                </a:cubicBezTo>
                <a:cubicBezTo>
                  <a:pt x="968910" y="-14847"/>
                  <a:pt x="1091931" y="42532"/>
                  <a:pt x="1312774" y="0"/>
                </a:cubicBezTo>
                <a:cubicBezTo>
                  <a:pt x="1533617" y="-42532"/>
                  <a:pt x="1693593" y="60974"/>
                  <a:pt x="1960073" y="0"/>
                </a:cubicBezTo>
                <a:cubicBezTo>
                  <a:pt x="2226553" y="-60974"/>
                  <a:pt x="2250218" y="33382"/>
                  <a:pt x="2415579" y="0"/>
                </a:cubicBezTo>
                <a:cubicBezTo>
                  <a:pt x="2580940" y="-33382"/>
                  <a:pt x="2868554" y="13512"/>
                  <a:pt x="3062878" y="0"/>
                </a:cubicBezTo>
                <a:cubicBezTo>
                  <a:pt x="3257202" y="-13512"/>
                  <a:pt x="3335965" y="19062"/>
                  <a:pt x="3566333" y="0"/>
                </a:cubicBezTo>
                <a:cubicBezTo>
                  <a:pt x="3796702" y="-19062"/>
                  <a:pt x="3867782" y="48294"/>
                  <a:pt x="4021839" y="0"/>
                </a:cubicBezTo>
                <a:cubicBezTo>
                  <a:pt x="4175896" y="-48294"/>
                  <a:pt x="4554008" y="84434"/>
                  <a:pt x="4956826" y="0"/>
                </a:cubicBezTo>
                <a:cubicBezTo>
                  <a:pt x="5039789" y="24396"/>
                  <a:pt x="5126198" y="74647"/>
                  <a:pt x="5118847" y="162021"/>
                </a:cubicBezTo>
                <a:cubicBezTo>
                  <a:pt x="5156739" y="279224"/>
                  <a:pt x="5118134" y="360409"/>
                  <a:pt x="5118847" y="492533"/>
                </a:cubicBezTo>
                <a:cubicBezTo>
                  <a:pt x="5119560" y="624657"/>
                  <a:pt x="5103853" y="694595"/>
                  <a:pt x="5118847" y="810083"/>
                </a:cubicBezTo>
                <a:cubicBezTo>
                  <a:pt x="5123344" y="910556"/>
                  <a:pt x="5059806" y="985457"/>
                  <a:pt x="4956826" y="972104"/>
                </a:cubicBezTo>
                <a:cubicBezTo>
                  <a:pt x="4735144" y="1000593"/>
                  <a:pt x="4656944" y="959887"/>
                  <a:pt x="4501320" y="972104"/>
                </a:cubicBezTo>
                <a:cubicBezTo>
                  <a:pt x="4345696" y="984321"/>
                  <a:pt x="3973602" y="941516"/>
                  <a:pt x="3806073" y="972104"/>
                </a:cubicBezTo>
                <a:cubicBezTo>
                  <a:pt x="3638544" y="1002692"/>
                  <a:pt x="3498479" y="910694"/>
                  <a:pt x="3206722" y="972104"/>
                </a:cubicBezTo>
                <a:cubicBezTo>
                  <a:pt x="2914965" y="1033514"/>
                  <a:pt x="2747216" y="951061"/>
                  <a:pt x="2511475" y="972104"/>
                </a:cubicBezTo>
                <a:cubicBezTo>
                  <a:pt x="2275734" y="993147"/>
                  <a:pt x="2030146" y="967523"/>
                  <a:pt x="1864177" y="972104"/>
                </a:cubicBezTo>
                <a:cubicBezTo>
                  <a:pt x="1698208" y="976685"/>
                  <a:pt x="1426696" y="951572"/>
                  <a:pt x="1312774" y="972104"/>
                </a:cubicBezTo>
                <a:cubicBezTo>
                  <a:pt x="1198852" y="992636"/>
                  <a:pt x="708913" y="920709"/>
                  <a:pt x="162021" y="972104"/>
                </a:cubicBezTo>
                <a:cubicBezTo>
                  <a:pt x="73011" y="993572"/>
                  <a:pt x="19906" y="881703"/>
                  <a:pt x="0" y="810083"/>
                </a:cubicBezTo>
                <a:cubicBezTo>
                  <a:pt x="-23691" y="657014"/>
                  <a:pt x="4894" y="573904"/>
                  <a:pt x="0" y="486052"/>
                </a:cubicBezTo>
                <a:cubicBezTo>
                  <a:pt x="-4894" y="398200"/>
                  <a:pt x="18434" y="295828"/>
                  <a:pt x="0" y="162021"/>
                </a:cubicBezTo>
                <a:close/>
              </a:path>
              <a:path w="5118847" h="972104" stroke="0" extrusionOk="0">
                <a:moveTo>
                  <a:pt x="0" y="162021"/>
                </a:moveTo>
                <a:cubicBezTo>
                  <a:pt x="-16014" y="62661"/>
                  <a:pt x="62376" y="3814"/>
                  <a:pt x="162021" y="0"/>
                </a:cubicBezTo>
                <a:cubicBezTo>
                  <a:pt x="404214" y="-81455"/>
                  <a:pt x="706400" y="22782"/>
                  <a:pt x="857268" y="0"/>
                </a:cubicBezTo>
                <a:cubicBezTo>
                  <a:pt x="1008136" y="-22782"/>
                  <a:pt x="1145893" y="19297"/>
                  <a:pt x="1408670" y="0"/>
                </a:cubicBezTo>
                <a:cubicBezTo>
                  <a:pt x="1671447" y="-19297"/>
                  <a:pt x="1777586" y="59439"/>
                  <a:pt x="1912125" y="0"/>
                </a:cubicBezTo>
                <a:cubicBezTo>
                  <a:pt x="2046665" y="-59439"/>
                  <a:pt x="2332285" y="70069"/>
                  <a:pt x="2559424" y="0"/>
                </a:cubicBezTo>
                <a:cubicBezTo>
                  <a:pt x="2786563" y="-70069"/>
                  <a:pt x="2924261" y="31854"/>
                  <a:pt x="3110826" y="0"/>
                </a:cubicBezTo>
                <a:cubicBezTo>
                  <a:pt x="3297391" y="-31854"/>
                  <a:pt x="3477481" y="79704"/>
                  <a:pt x="3806073" y="0"/>
                </a:cubicBezTo>
                <a:cubicBezTo>
                  <a:pt x="4134665" y="-79704"/>
                  <a:pt x="4180880" y="32685"/>
                  <a:pt x="4309527" y="0"/>
                </a:cubicBezTo>
                <a:cubicBezTo>
                  <a:pt x="4438174" y="-32685"/>
                  <a:pt x="4777012" y="71888"/>
                  <a:pt x="4956826" y="0"/>
                </a:cubicBezTo>
                <a:cubicBezTo>
                  <a:pt x="5063663" y="4173"/>
                  <a:pt x="5105496" y="70380"/>
                  <a:pt x="5118847" y="162021"/>
                </a:cubicBezTo>
                <a:cubicBezTo>
                  <a:pt x="5128959" y="263133"/>
                  <a:pt x="5104198" y="379671"/>
                  <a:pt x="5118847" y="486052"/>
                </a:cubicBezTo>
                <a:cubicBezTo>
                  <a:pt x="5133496" y="592433"/>
                  <a:pt x="5116182" y="686021"/>
                  <a:pt x="5118847" y="810083"/>
                </a:cubicBezTo>
                <a:cubicBezTo>
                  <a:pt x="5133623" y="917665"/>
                  <a:pt x="5056866" y="962860"/>
                  <a:pt x="4956826" y="972104"/>
                </a:cubicBezTo>
                <a:cubicBezTo>
                  <a:pt x="4748346" y="977903"/>
                  <a:pt x="4605448" y="963598"/>
                  <a:pt x="4357475" y="972104"/>
                </a:cubicBezTo>
                <a:cubicBezTo>
                  <a:pt x="4109502" y="980610"/>
                  <a:pt x="3960270" y="925133"/>
                  <a:pt x="3758125" y="972104"/>
                </a:cubicBezTo>
                <a:cubicBezTo>
                  <a:pt x="3555980" y="1019075"/>
                  <a:pt x="3258536" y="908509"/>
                  <a:pt x="3062878" y="972104"/>
                </a:cubicBezTo>
                <a:cubicBezTo>
                  <a:pt x="2867220" y="1035699"/>
                  <a:pt x="2729009" y="962393"/>
                  <a:pt x="2463527" y="972104"/>
                </a:cubicBezTo>
                <a:cubicBezTo>
                  <a:pt x="2198045" y="981815"/>
                  <a:pt x="2225137" y="937945"/>
                  <a:pt x="2008021" y="972104"/>
                </a:cubicBezTo>
                <a:cubicBezTo>
                  <a:pt x="1790905" y="1006263"/>
                  <a:pt x="1659330" y="946442"/>
                  <a:pt x="1504566" y="972104"/>
                </a:cubicBezTo>
                <a:cubicBezTo>
                  <a:pt x="1349803" y="997766"/>
                  <a:pt x="1084222" y="901808"/>
                  <a:pt x="809320" y="972104"/>
                </a:cubicBezTo>
                <a:cubicBezTo>
                  <a:pt x="534418" y="1042400"/>
                  <a:pt x="460118" y="950009"/>
                  <a:pt x="162021" y="972104"/>
                </a:cubicBezTo>
                <a:cubicBezTo>
                  <a:pt x="76624" y="980192"/>
                  <a:pt x="-4770" y="902081"/>
                  <a:pt x="0" y="810083"/>
                </a:cubicBezTo>
                <a:cubicBezTo>
                  <a:pt x="-6950" y="694726"/>
                  <a:pt x="1629" y="563070"/>
                  <a:pt x="0" y="479571"/>
                </a:cubicBezTo>
                <a:cubicBezTo>
                  <a:pt x="-1629" y="396072"/>
                  <a:pt x="19158" y="260575"/>
                  <a:pt x="0" y="162021"/>
                </a:cubicBezTo>
                <a:close/>
              </a:path>
            </a:pathLst>
          </a:custGeom>
          <a:solidFill>
            <a:srgbClr val="FFCC00"/>
          </a:solidFill>
          <a:ln w="38100">
            <a:solidFill>
              <a:srgbClr val="0668A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>
                <a:solidFill>
                  <a:schemeClr val="tx1"/>
                </a:solidFill>
              </a:rPr>
              <a:t>EMPIRICAL EXAMPLE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5C584C2F-1921-8599-9FE6-E96CC8430CE2}"/>
              </a:ext>
            </a:extLst>
          </p:cNvPr>
          <p:cNvSpPr/>
          <p:nvPr/>
        </p:nvSpPr>
        <p:spPr>
          <a:xfrm>
            <a:off x="473741" y="2561134"/>
            <a:ext cx="3377042" cy="4032849"/>
          </a:xfrm>
          <a:custGeom>
            <a:avLst/>
            <a:gdLst>
              <a:gd name="connsiteX0" fmla="*/ 0 w 3377042"/>
              <a:gd name="connsiteY0" fmla="*/ 2016425 h 4032849"/>
              <a:gd name="connsiteX1" fmla="*/ 1688521 w 3377042"/>
              <a:gd name="connsiteY1" fmla="*/ 0 h 4032849"/>
              <a:gd name="connsiteX2" fmla="*/ 3377042 w 3377042"/>
              <a:gd name="connsiteY2" fmla="*/ 2016425 h 4032849"/>
              <a:gd name="connsiteX3" fmla="*/ 1688521 w 3377042"/>
              <a:gd name="connsiteY3" fmla="*/ 4032850 h 4032849"/>
              <a:gd name="connsiteX4" fmla="*/ 0 w 3377042"/>
              <a:gd name="connsiteY4" fmla="*/ 2016425 h 4032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7042" h="4032849" fill="none" extrusionOk="0">
                <a:moveTo>
                  <a:pt x="0" y="2016425"/>
                </a:moveTo>
                <a:cubicBezTo>
                  <a:pt x="-32733" y="882848"/>
                  <a:pt x="645204" y="-112367"/>
                  <a:pt x="1688521" y="0"/>
                </a:cubicBezTo>
                <a:cubicBezTo>
                  <a:pt x="2492667" y="-27405"/>
                  <a:pt x="3673140" y="827184"/>
                  <a:pt x="3377042" y="2016425"/>
                </a:cubicBezTo>
                <a:cubicBezTo>
                  <a:pt x="3249423" y="3108354"/>
                  <a:pt x="2686290" y="3983739"/>
                  <a:pt x="1688521" y="4032850"/>
                </a:cubicBezTo>
                <a:cubicBezTo>
                  <a:pt x="732316" y="3995118"/>
                  <a:pt x="-119199" y="3065088"/>
                  <a:pt x="0" y="2016425"/>
                </a:cubicBezTo>
                <a:close/>
              </a:path>
              <a:path w="3377042" h="4032849" stroke="0" extrusionOk="0">
                <a:moveTo>
                  <a:pt x="0" y="2016425"/>
                </a:moveTo>
                <a:cubicBezTo>
                  <a:pt x="-47268" y="952952"/>
                  <a:pt x="737722" y="-121547"/>
                  <a:pt x="1688521" y="0"/>
                </a:cubicBezTo>
                <a:cubicBezTo>
                  <a:pt x="2413386" y="261185"/>
                  <a:pt x="3539530" y="752710"/>
                  <a:pt x="3377042" y="2016425"/>
                </a:cubicBezTo>
                <a:cubicBezTo>
                  <a:pt x="3498371" y="2921922"/>
                  <a:pt x="2470955" y="4126559"/>
                  <a:pt x="1688521" y="4032850"/>
                </a:cubicBezTo>
                <a:cubicBezTo>
                  <a:pt x="540567" y="4186489"/>
                  <a:pt x="56488" y="3392945"/>
                  <a:pt x="0" y="2016425"/>
                </a:cubicBezTo>
                <a:close/>
              </a:path>
            </a:pathLst>
          </a:custGeom>
          <a:ln>
            <a:solidFill>
              <a:srgbClr val="FFCC00"/>
            </a:solidFill>
            <a:extLst>
              <a:ext uri="{C807C97D-BFC1-408E-A445-0C87EB9F89A2}">
                <ask:lineSketchStyleProps xmlns:ask="http://schemas.microsoft.com/office/drawing/2018/sketchyshapes" sd="2828424083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6FB497B-E692-536E-67D7-25ACB0E1E93E}"/>
              </a:ext>
            </a:extLst>
          </p:cNvPr>
          <p:cNvSpPr txBox="1"/>
          <p:nvPr/>
        </p:nvSpPr>
        <p:spPr>
          <a:xfrm>
            <a:off x="812948" y="5198113"/>
            <a:ext cx="255942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CC00"/>
                </a:solidFill>
              </a:rPr>
              <a:t>PISA 2022</a:t>
            </a:r>
          </a:p>
          <a:p>
            <a:pPr algn="ctr"/>
            <a:r>
              <a:rPr lang="en-US" sz="3200" b="1" dirty="0">
                <a:solidFill>
                  <a:srgbClr val="FFCC00"/>
                </a:solidFill>
              </a:rPr>
              <a:t>DATABASE</a:t>
            </a:r>
            <a:endParaRPr lang="es-ES" sz="3200" dirty="0">
              <a:solidFill>
                <a:srgbClr val="FFCC00"/>
              </a:solidFill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DEC25F03-3DC8-B890-380B-C00F5ACAB8EC}"/>
              </a:ext>
            </a:extLst>
          </p:cNvPr>
          <p:cNvSpPr/>
          <p:nvPr/>
        </p:nvSpPr>
        <p:spPr>
          <a:xfrm>
            <a:off x="979553" y="2887631"/>
            <a:ext cx="2481076" cy="1903310"/>
          </a:xfrm>
          <a:custGeom>
            <a:avLst/>
            <a:gdLst>
              <a:gd name="connsiteX0" fmla="*/ 0 w 2481076"/>
              <a:gd name="connsiteY0" fmla="*/ 951655 h 1903310"/>
              <a:gd name="connsiteX1" fmla="*/ 1240538 w 2481076"/>
              <a:gd name="connsiteY1" fmla="*/ 0 h 1903310"/>
              <a:gd name="connsiteX2" fmla="*/ 2481076 w 2481076"/>
              <a:gd name="connsiteY2" fmla="*/ 951655 h 1903310"/>
              <a:gd name="connsiteX3" fmla="*/ 1240538 w 2481076"/>
              <a:gd name="connsiteY3" fmla="*/ 1903310 h 1903310"/>
              <a:gd name="connsiteX4" fmla="*/ 0 w 2481076"/>
              <a:gd name="connsiteY4" fmla="*/ 951655 h 1903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1076" h="1903310" fill="none" extrusionOk="0">
                <a:moveTo>
                  <a:pt x="0" y="951655"/>
                </a:moveTo>
                <a:cubicBezTo>
                  <a:pt x="-14020" y="417531"/>
                  <a:pt x="518775" y="-37161"/>
                  <a:pt x="1240538" y="0"/>
                </a:cubicBezTo>
                <a:cubicBezTo>
                  <a:pt x="1811966" y="-24268"/>
                  <a:pt x="2632037" y="387526"/>
                  <a:pt x="2481076" y="951655"/>
                </a:cubicBezTo>
                <a:cubicBezTo>
                  <a:pt x="2320471" y="1449915"/>
                  <a:pt x="2032963" y="1822523"/>
                  <a:pt x="1240538" y="1903310"/>
                </a:cubicBezTo>
                <a:cubicBezTo>
                  <a:pt x="500093" y="1815101"/>
                  <a:pt x="-133134" y="1404666"/>
                  <a:pt x="0" y="951655"/>
                </a:cubicBezTo>
                <a:close/>
              </a:path>
              <a:path w="2481076" h="1903310" stroke="0" extrusionOk="0">
                <a:moveTo>
                  <a:pt x="0" y="951655"/>
                </a:moveTo>
                <a:cubicBezTo>
                  <a:pt x="-84563" y="515821"/>
                  <a:pt x="537333" y="-120345"/>
                  <a:pt x="1240538" y="0"/>
                </a:cubicBezTo>
                <a:cubicBezTo>
                  <a:pt x="1844927" y="101543"/>
                  <a:pt x="2586144" y="329029"/>
                  <a:pt x="2481076" y="951655"/>
                </a:cubicBezTo>
                <a:cubicBezTo>
                  <a:pt x="2490345" y="1461340"/>
                  <a:pt x="1792650" y="1986349"/>
                  <a:pt x="1240538" y="1903310"/>
                </a:cubicBezTo>
                <a:cubicBezTo>
                  <a:pt x="427534" y="1994515"/>
                  <a:pt x="26504" y="1600580"/>
                  <a:pt x="0" y="951655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rgbClr val="0668A9"/>
            </a:solidFill>
            <a:extLst>
              <a:ext uri="{C807C97D-BFC1-408E-A445-0C87EB9F89A2}">
                <ask:lineSketchStyleProps xmlns:ask="http://schemas.microsoft.com/office/drawing/2018/sketchyshapes" sd="2828424083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ES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6493330-1AF2-EA78-60E2-0F167E73562D}"/>
              </a:ext>
            </a:extLst>
          </p:cNvPr>
          <p:cNvSpPr txBox="1"/>
          <p:nvPr/>
        </p:nvSpPr>
        <p:spPr>
          <a:xfrm>
            <a:off x="979553" y="3007898"/>
            <a:ext cx="239281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CC00"/>
                </a:solidFill>
              </a:rPr>
              <a:t>CASTILLA </a:t>
            </a:r>
          </a:p>
          <a:p>
            <a:pPr algn="ctr"/>
            <a:r>
              <a:rPr lang="en-US" sz="3200" b="1" dirty="0">
                <a:solidFill>
                  <a:srgbClr val="FFCC00"/>
                </a:solidFill>
              </a:rPr>
              <a:t>Y LEÓN</a:t>
            </a:r>
          </a:p>
          <a:p>
            <a:pPr algn="ctr"/>
            <a:r>
              <a:rPr lang="en-US" sz="3200" b="1" dirty="0">
                <a:solidFill>
                  <a:srgbClr val="FFCC00"/>
                </a:solidFill>
              </a:rPr>
              <a:t>STUDENTS</a:t>
            </a:r>
            <a:endParaRPr lang="es-ES" sz="3200" dirty="0">
              <a:solidFill>
                <a:srgbClr val="FFCC00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C3775A9-CE81-7B63-B788-684B3AAE0B76}"/>
              </a:ext>
            </a:extLst>
          </p:cNvPr>
          <p:cNvSpPr txBox="1"/>
          <p:nvPr/>
        </p:nvSpPr>
        <p:spPr>
          <a:xfrm>
            <a:off x="8703985" y="3720786"/>
            <a:ext cx="348801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668A9"/>
                </a:solidFill>
              </a:rPr>
              <a:t>Mathematics Anxiety</a:t>
            </a:r>
          </a:p>
          <a:p>
            <a:pPr algn="ctr"/>
            <a:endParaRPr lang="en-US" sz="3200" b="1" dirty="0">
              <a:solidFill>
                <a:srgbClr val="0668A9"/>
              </a:solidFill>
            </a:endParaRPr>
          </a:p>
          <a:p>
            <a:pPr algn="ctr"/>
            <a:r>
              <a:rPr lang="en-US" sz="3200" b="1" dirty="0">
                <a:solidFill>
                  <a:srgbClr val="0668A9"/>
                </a:solidFill>
              </a:rPr>
              <a:t> 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(DEPENDENT VARIABLE)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28058E6-2CBE-21F6-A733-5B759F4FF5C8}"/>
              </a:ext>
            </a:extLst>
          </p:cNvPr>
          <p:cNvSpPr txBox="1"/>
          <p:nvPr/>
        </p:nvSpPr>
        <p:spPr>
          <a:xfrm>
            <a:off x="3380836" y="2462233"/>
            <a:ext cx="41467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668A9"/>
                </a:solidFill>
              </a:rPr>
              <a:t>Teacher Support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44B9D36-EC30-E04B-EC10-54DE61AF9419}"/>
              </a:ext>
            </a:extLst>
          </p:cNvPr>
          <p:cNvSpPr txBox="1"/>
          <p:nvPr/>
        </p:nvSpPr>
        <p:spPr>
          <a:xfrm>
            <a:off x="4189990" y="4645090"/>
            <a:ext cx="377789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668A9"/>
                </a:solidFill>
              </a:rPr>
              <a:t>If student ASKs when</a:t>
            </a:r>
          </a:p>
          <a:p>
            <a:pPr algn="ctr"/>
            <a:r>
              <a:rPr lang="en-US" sz="3200" b="1" dirty="0">
                <a:solidFill>
                  <a:srgbClr val="0668A9"/>
                </a:solidFill>
              </a:rPr>
              <a:t>he/she does not understand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A92CF3C-A1F4-339E-2C91-807D522EB975}"/>
              </a:ext>
            </a:extLst>
          </p:cNvPr>
          <p:cNvSpPr txBox="1"/>
          <p:nvPr/>
        </p:nvSpPr>
        <p:spPr>
          <a:xfrm>
            <a:off x="4356595" y="3744657"/>
            <a:ext cx="28164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accent5">
                    <a:lumMod val="75000"/>
                  </a:schemeClr>
                </a:solidFill>
              </a:rPr>
              <a:t>(PREDICTORS)</a:t>
            </a: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C78F53DE-8838-605A-D361-EABD2EC71CCA}"/>
              </a:ext>
            </a:extLst>
          </p:cNvPr>
          <p:cNvSpPr/>
          <p:nvPr/>
        </p:nvSpPr>
        <p:spPr>
          <a:xfrm>
            <a:off x="3554961" y="2333148"/>
            <a:ext cx="4504266" cy="1095852"/>
          </a:xfrm>
          <a:custGeom>
            <a:avLst/>
            <a:gdLst>
              <a:gd name="connsiteX0" fmla="*/ 0 w 4504266"/>
              <a:gd name="connsiteY0" fmla="*/ 547926 h 1095852"/>
              <a:gd name="connsiteX1" fmla="*/ 2252133 w 4504266"/>
              <a:gd name="connsiteY1" fmla="*/ 0 h 1095852"/>
              <a:gd name="connsiteX2" fmla="*/ 4504266 w 4504266"/>
              <a:gd name="connsiteY2" fmla="*/ 547926 h 1095852"/>
              <a:gd name="connsiteX3" fmla="*/ 2252133 w 4504266"/>
              <a:gd name="connsiteY3" fmla="*/ 1095852 h 1095852"/>
              <a:gd name="connsiteX4" fmla="*/ 0 w 4504266"/>
              <a:gd name="connsiteY4" fmla="*/ 547926 h 1095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4266" h="1095852" fill="none" extrusionOk="0">
                <a:moveTo>
                  <a:pt x="0" y="547926"/>
                </a:moveTo>
                <a:cubicBezTo>
                  <a:pt x="-133625" y="163930"/>
                  <a:pt x="896122" y="-113807"/>
                  <a:pt x="2252133" y="0"/>
                </a:cubicBezTo>
                <a:cubicBezTo>
                  <a:pt x="3468835" y="-5788"/>
                  <a:pt x="4529547" y="238860"/>
                  <a:pt x="4504266" y="547926"/>
                </a:cubicBezTo>
                <a:cubicBezTo>
                  <a:pt x="4285202" y="813267"/>
                  <a:pt x="3635226" y="990986"/>
                  <a:pt x="2252133" y="1095852"/>
                </a:cubicBezTo>
                <a:cubicBezTo>
                  <a:pt x="993008" y="1071444"/>
                  <a:pt x="-47872" y="824441"/>
                  <a:pt x="0" y="547926"/>
                </a:cubicBezTo>
                <a:close/>
              </a:path>
              <a:path w="4504266" h="1095852" stroke="0" extrusionOk="0">
                <a:moveTo>
                  <a:pt x="0" y="547926"/>
                </a:moveTo>
                <a:cubicBezTo>
                  <a:pt x="-67666" y="317133"/>
                  <a:pt x="980867" y="-182747"/>
                  <a:pt x="2252133" y="0"/>
                </a:cubicBezTo>
                <a:cubicBezTo>
                  <a:pt x="3474368" y="27145"/>
                  <a:pt x="4545594" y="207144"/>
                  <a:pt x="4504266" y="547926"/>
                </a:cubicBezTo>
                <a:cubicBezTo>
                  <a:pt x="4547069" y="777107"/>
                  <a:pt x="3247935" y="1250681"/>
                  <a:pt x="2252133" y="1095852"/>
                </a:cubicBezTo>
                <a:cubicBezTo>
                  <a:pt x="951392" y="1136451"/>
                  <a:pt x="11924" y="906029"/>
                  <a:pt x="0" y="54792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  <a:alpha val="16000"/>
            </a:schemeClr>
          </a:solidFill>
          <a:ln>
            <a:solidFill>
              <a:srgbClr val="0668A9"/>
            </a:solidFill>
            <a:extLst>
              <a:ext uri="{C807C97D-BFC1-408E-A445-0C87EB9F89A2}">
                <ask:lineSketchStyleProps xmlns:ask="http://schemas.microsoft.com/office/drawing/2018/sketchyshapes" sd="2828424083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2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38EB3934-9008-BDF6-F8F1-C09F67715AFF}"/>
              </a:ext>
            </a:extLst>
          </p:cNvPr>
          <p:cNvSpPr/>
          <p:nvPr/>
        </p:nvSpPr>
        <p:spPr>
          <a:xfrm>
            <a:off x="8649167" y="3272354"/>
            <a:ext cx="3377042" cy="1725704"/>
          </a:xfrm>
          <a:custGeom>
            <a:avLst/>
            <a:gdLst>
              <a:gd name="connsiteX0" fmla="*/ 0 w 3377042"/>
              <a:gd name="connsiteY0" fmla="*/ 862852 h 1725704"/>
              <a:gd name="connsiteX1" fmla="*/ 1688521 w 3377042"/>
              <a:gd name="connsiteY1" fmla="*/ 0 h 1725704"/>
              <a:gd name="connsiteX2" fmla="*/ 3377042 w 3377042"/>
              <a:gd name="connsiteY2" fmla="*/ 862852 h 1725704"/>
              <a:gd name="connsiteX3" fmla="*/ 1688521 w 3377042"/>
              <a:gd name="connsiteY3" fmla="*/ 1725704 h 1725704"/>
              <a:gd name="connsiteX4" fmla="*/ 0 w 3377042"/>
              <a:gd name="connsiteY4" fmla="*/ 862852 h 1725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7042" h="1725704" fill="none" extrusionOk="0">
                <a:moveTo>
                  <a:pt x="0" y="862852"/>
                </a:moveTo>
                <a:cubicBezTo>
                  <a:pt x="-26785" y="369998"/>
                  <a:pt x="603429" y="-154743"/>
                  <a:pt x="1688521" y="0"/>
                </a:cubicBezTo>
                <a:cubicBezTo>
                  <a:pt x="2598812" y="-4750"/>
                  <a:pt x="3389366" y="383165"/>
                  <a:pt x="3377042" y="862852"/>
                </a:cubicBezTo>
                <a:cubicBezTo>
                  <a:pt x="3159246" y="1302337"/>
                  <a:pt x="2727310" y="1645707"/>
                  <a:pt x="1688521" y="1725704"/>
                </a:cubicBezTo>
                <a:cubicBezTo>
                  <a:pt x="704742" y="1644001"/>
                  <a:pt x="-123812" y="1271900"/>
                  <a:pt x="0" y="862852"/>
                </a:cubicBezTo>
                <a:close/>
              </a:path>
              <a:path w="3377042" h="1725704" stroke="0" extrusionOk="0">
                <a:moveTo>
                  <a:pt x="0" y="862852"/>
                </a:moveTo>
                <a:cubicBezTo>
                  <a:pt x="-98922" y="491304"/>
                  <a:pt x="748732" y="-48241"/>
                  <a:pt x="1688521" y="0"/>
                </a:cubicBezTo>
                <a:cubicBezTo>
                  <a:pt x="2576945" y="55488"/>
                  <a:pt x="3411960" y="354062"/>
                  <a:pt x="3377042" y="862852"/>
                </a:cubicBezTo>
                <a:cubicBezTo>
                  <a:pt x="3461147" y="1195108"/>
                  <a:pt x="2449576" y="1832759"/>
                  <a:pt x="1688521" y="1725704"/>
                </a:cubicBezTo>
                <a:cubicBezTo>
                  <a:pt x="658756" y="1795046"/>
                  <a:pt x="5456" y="1364784"/>
                  <a:pt x="0" y="862852"/>
                </a:cubicBezTo>
                <a:close/>
              </a:path>
            </a:pathLst>
          </a:custGeom>
          <a:solidFill>
            <a:schemeClr val="tx1">
              <a:alpha val="4010"/>
            </a:schemeClr>
          </a:solidFill>
          <a:ln>
            <a:solidFill>
              <a:srgbClr val="0668A9"/>
            </a:solidFill>
            <a:extLst>
              <a:ext uri="{C807C97D-BFC1-408E-A445-0C87EB9F89A2}">
                <ask:lineSketchStyleProps xmlns:ask="http://schemas.microsoft.com/office/drawing/2018/sketchyshapes" sd="2828424083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2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6E337A02-91A9-42DD-7E6A-3BCEF83811ED}"/>
              </a:ext>
            </a:extLst>
          </p:cNvPr>
          <p:cNvSpPr/>
          <p:nvPr/>
        </p:nvSpPr>
        <p:spPr>
          <a:xfrm>
            <a:off x="3878182" y="4645088"/>
            <a:ext cx="4605193" cy="2212911"/>
          </a:xfrm>
          <a:custGeom>
            <a:avLst/>
            <a:gdLst>
              <a:gd name="connsiteX0" fmla="*/ 0 w 4605193"/>
              <a:gd name="connsiteY0" fmla="*/ 1106456 h 2212911"/>
              <a:gd name="connsiteX1" fmla="*/ 2302597 w 4605193"/>
              <a:gd name="connsiteY1" fmla="*/ 0 h 2212911"/>
              <a:gd name="connsiteX2" fmla="*/ 4605194 w 4605193"/>
              <a:gd name="connsiteY2" fmla="*/ 1106456 h 2212911"/>
              <a:gd name="connsiteX3" fmla="*/ 2302597 w 4605193"/>
              <a:gd name="connsiteY3" fmla="*/ 2212912 h 2212911"/>
              <a:gd name="connsiteX4" fmla="*/ 0 w 4605193"/>
              <a:gd name="connsiteY4" fmla="*/ 1106456 h 2212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05193" h="2212911" fill="none" extrusionOk="0">
                <a:moveTo>
                  <a:pt x="0" y="1106456"/>
                </a:moveTo>
                <a:cubicBezTo>
                  <a:pt x="-46491" y="467061"/>
                  <a:pt x="827244" y="-206595"/>
                  <a:pt x="2302597" y="0"/>
                </a:cubicBezTo>
                <a:cubicBezTo>
                  <a:pt x="3444707" y="-27657"/>
                  <a:pt x="4665877" y="479883"/>
                  <a:pt x="4605194" y="1106456"/>
                </a:cubicBezTo>
                <a:cubicBezTo>
                  <a:pt x="4357366" y="1675371"/>
                  <a:pt x="3792293" y="2048763"/>
                  <a:pt x="2302597" y="2212912"/>
                </a:cubicBezTo>
                <a:cubicBezTo>
                  <a:pt x="933643" y="2057805"/>
                  <a:pt x="-156582" y="1632179"/>
                  <a:pt x="0" y="1106456"/>
                </a:cubicBezTo>
                <a:close/>
              </a:path>
              <a:path w="4605193" h="2212911" stroke="0" extrusionOk="0">
                <a:moveTo>
                  <a:pt x="0" y="1106456"/>
                </a:moveTo>
                <a:cubicBezTo>
                  <a:pt x="-95089" y="596301"/>
                  <a:pt x="1026275" y="-30850"/>
                  <a:pt x="2302597" y="0"/>
                </a:cubicBezTo>
                <a:cubicBezTo>
                  <a:pt x="3514858" y="74739"/>
                  <a:pt x="4734732" y="375735"/>
                  <a:pt x="4605194" y="1106456"/>
                </a:cubicBezTo>
                <a:cubicBezTo>
                  <a:pt x="4645909" y="1647688"/>
                  <a:pt x="3402402" y="2320214"/>
                  <a:pt x="2302597" y="2212912"/>
                </a:cubicBezTo>
                <a:cubicBezTo>
                  <a:pt x="999874" y="2235047"/>
                  <a:pt x="8828" y="1758620"/>
                  <a:pt x="0" y="110645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  <a:alpha val="16000"/>
            </a:schemeClr>
          </a:solidFill>
          <a:ln>
            <a:solidFill>
              <a:srgbClr val="0668A9"/>
            </a:solidFill>
            <a:extLst>
              <a:ext uri="{C807C97D-BFC1-408E-A445-0C87EB9F89A2}">
                <ask:lineSketchStyleProps xmlns:ask="http://schemas.microsoft.com/office/drawing/2018/sketchyshapes" sd="2828424083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2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2392558E-F8D0-1EC4-0D42-4F228003AD74}"/>
              </a:ext>
            </a:extLst>
          </p:cNvPr>
          <p:cNvCxnSpPr>
            <a:cxnSpLocks/>
          </p:cNvCxnSpPr>
          <p:nvPr/>
        </p:nvCxnSpPr>
        <p:spPr>
          <a:xfrm>
            <a:off x="7228319" y="2830969"/>
            <a:ext cx="2307068" cy="836477"/>
          </a:xfrm>
          <a:prstGeom prst="straightConnector1">
            <a:avLst/>
          </a:prstGeom>
          <a:ln w="88900" cap="flat" cmpd="sng" algn="ctr">
            <a:solidFill>
              <a:schemeClr val="accent5"/>
            </a:solidFill>
            <a:prstDash val="solid"/>
            <a:round/>
            <a:headEnd type="none" w="lg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AABB7ED9-2122-11B1-0BDF-B2369C529204}"/>
              </a:ext>
            </a:extLst>
          </p:cNvPr>
          <p:cNvCxnSpPr>
            <a:cxnSpLocks/>
          </p:cNvCxnSpPr>
          <p:nvPr/>
        </p:nvCxnSpPr>
        <p:spPr>
          <a:xfrm flipV="1">
            <a:off x="7709359" y="4329432"/>
            <a:ext cx="1826028" cy="1117058"/>
          </a:xfrm>
          <a:prstGeom prst="straightConnector1">
            <a:avLst/>
          </a:prstGeom>
          <a:ln w="88900" cap="flat" cmpd="sng" algn="ctr">
            <a:solidFill>
              <a:schemeClr val="accent5"/>
            </a:solidFill>
            <a:prstDash val="solid"/>
            <a:round/>
            <a:headEnd type="none" w="lg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8264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lipse 17">
            <a:extLst>
              <a:ext uri="{FF2B5EF4-FFF2-40B4-BE49-F238E27FC236}">
                <a16:creationId xmlns:a16="http://schemas.microsoft.com/office/drawing/2014/main" id="{C864580E-410D-19D0-9187-A89056017447}"/>
              </a:ext>
            </a:extLst>
          </p:cNvPr>
          <p:cNvSpPr/>
          <p:nvPr/>
        </p:nvSpPr>
        <p:spPr>
          <a:xfrm>
            <a:off x="8975240" y="1094704"/>
            <a:ext cx="3216760" cy="4239458"/>
          </a:xfrm>
          <a:custGeom>
            <a:avLst/>
            <a:gdLst>
              <a:gd name="connsiteX0" fmla="*/ 0 w 3216760"/>
              <a:gd name="connsiteY0" fmla="*/ 2119729 h 4239458"/>
              <a:gd name="connsiteX1" fmla="*/ 1608380 w 3216760"/>
              <a:gd name="connsiteY1" fmla="*/ 0 h 4239458"/>
              <a:gd name="connsiteX2" fmla="*/ 3216760 w 3216760"/>
              <a:gd name="connsiteY2" fmla="*/ 2119729 h 4239458"/>
              <a:gd name="connsiteX3" fmla="*/ 1608380 w 3216760"/>
              <a:gd name="connsiteY3" fmla="*/ 4239458 h 4239458"/>
              <a:gd name="connsiteX4" fmla="*/ 0 w 3216760"/>
              <a:gd name="connsiteY4" fmla="*/ 2119729 h 4239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6760" h="4239458" fill="none" extrusionOk="0">
                <a:moveTo>
                  <a:pt x="0" y="2119729"/>
                </a:moveTo>
                <a:cubicBezTo>
                  <a:pt x="-128870" y="870546"/>
                  <a:pt x="610488" y="-111185"/>
                  <a:pt x="1608380" y="0"/>
                </a:cubicBezTo>
                <a:cubicBezTo>
                  <a:pt x="2226227" y="-57721"/>
                  <a:pt x="3491761" y="878821"/>
                  <a:pt x="3216760" y="2119729"/>
                </a:cubicBezTo>
                <a:cubicBezTo>
                  <a:pt x="3062775" y="3264225"/>
                  <a:pt x="2615541" y="4149950"/>
                  <a:pt x="1608380" y="4239458"/>
                </a:cubicBezTo>
                <a:cubicBezTo>
                  <a:pt x="661893" y="4146644"/>
                  <a:pt x="-144501" y="3211653"/>
                  <a:pt x="0" y="2119729"/>
                </a:cubicBezTo>
                <a:close/>
              </a:path>
              <a:path w="3216760" h="4239458" stroke="0" extrusionOk="0">
                <a:moveTo>
                  <a:pt x="0" y="2119729"/>
                </a:moveTo>
                <a:cubicBezTo>
                  <a:pt x="-79917" y="1033855"/>
                  <a:pt x="702648" y="-116171"/>
                  <a:pt x="1608380" y="0"/>
                </a:cubicBezTo>
                <a:cubicBezTo>
                  <a:pt x="2467396" y="36808"/>
                  <a:pt x="3315404" y="857928"/>
                  <a:pt x="3216760" y="2119729"/>
                </a:cubicBezTo>
                <a:cubicBezTo>
                  <a:pt x="3244969" y="3242030"/>
                  <a:pt x="2383824" y="4309901"/>
                  <a:pt x="1608380" y="4239458"/>
                </a:cubicBezTo>
                <a:cubicBezTo>
                  <a:pt x="542297" y="4366272"/>
                  <a:pt x="52812" y="3536194"/>
                  <a:pt x="0" y="2119729"/>
                </a:cubicBezTo>
                <a:close/>
              </a:path>
            </a:pathLst>
          </a:custGeom>
          <a:ln>
            <a:solidFill>
              <a:srgbClr val="FFCC00"/>
            </a:solidFill>
            <a:extLst>
              <a:ext uri="{C807C97D-BFC1-408E-A445-0C87EB9F89A2}">
                <ask:lineSketchStyleProps xmlns:ask="http://schemas.microsoft.com/office/drawing/2018/sketchyshapes" sd="2828424083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60ACD682-A8DC-1897-FF42-E85F99B15503}"/>
                  </a:ext>
                </a:extLst>
              </p:cNvPr>
              <p:cNvSpPr txBox="1"/>
              <p:nvPr/>
            </p:nvSpPr>
            <p:spPr>
              <a:xfrm>
                <a:off x="541784" y="2557269"/>
                <a:ext cx="5163080" cy="5320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i="1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𝐴𝑁𝑋𝑀𝐴𝑇</m:t>
                          </m:r>
                        </m:e>
                        <m:sub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s-ES" sz="3200" b="0" i="1" smtClean="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00</m:t>
                          </m:r>
                        </m:sub>
                      </m:sSub>
                      <m:r>
                        <a:rPr lang="es-ES" sz="3200" b="0" i="1" smtClean="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s-ES" sz="3200" b="0" i="1" smtClean="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s-ES" sz="3200" dirty="0">
                  <a:solidFill>
                    <a:schemeClr val="bg1">
                      <a:lumMod val="90000"/>
                      <a:lumOff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60ACD682-A8DC-1897-FF42-E85F99B155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784" y="2557269"/>
                <a:ext cx="5163080" cy="532005"/>
              </a:xfrm>
              <a:prstGeom prst="rect">
                <a:avLst/>
              </a:prstGeom>
              <a:blipFill>
                <a:blip r:embed="rId2"/>
                <a:stretch>
                  <a:fillRect l="-980" t="-4651" r="-490" b="-2790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688BF54D-54C1-6D0A-08D0-CC4DBFA6AC98}"/>
                  </a:ext>
                </a:extLst>
              </p:cNvPr>
              <p:cNvSpPr txBox="1"/>
              <p:nvPr/>
            </p:nvSpPr>
            <p:spPr>
              <a:xfrm>
                <a:off x="565484" y="3081092"/>
                <a:ext cx="2469358" cy="6420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s-ES" sz="3200" dirty="0" smtClean="0"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m:rPr>
                          <m:sty m:val="p"/>
                        </m:rPr>
                        <a:rPr lang="es-ES" sz="3200" b="0" i="0" dirty="0" smtClean="0"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  <m:d>
                        <m:dPr>
                          <m:ctrlPr>
                            <a:rPr lang="es-ES" sz="3200" b="0" i="1" dirty="0" smtClean="0">
                              <a:solidFill>
                                <a:schemeClr val="bg2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3200" b="0" i="1" dirty="0" smtClean="0">
                              <a:solidFill>
                                <a:schemeClr val="bg2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</m:t>
                          </m:r>
                          <m:sSubSup>
                            <m:sSubSupPr>
                              <m:ctrlPr>
                                <a:rPr lang="es-ES" sz="3200" b="0" i="1" dirty="0" smtClean="0">
                                  <a:solidFill>
                                    <a:schemeClr val="bg2">
                                      <a:lumMod val="90000"/>
                                      <a:lumOff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3200" i="1" dirty="0">
                                  <a:solidFill>
                                    <a:schemeClr val="bg2">
                                      <a:lumMod val="90000"/>
                                      <a:lumOff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s-ES" sz="3200" b="0" i="1" dirty="0" smtClean="0">
                                  <a:solidFill>
                                    <a:schemeClr val="bg2">
                                      <a:lumMod val="90000"/>
                                      <a:lumOff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00</m:t>
                              </m:r>
                            </m:sub>
                            <m:sup>
                              <m:r>
                                <a:rPr lang="es-ES" sz="3200" b="0" i="1" dirty="0" smtClean="0">
                                  <a:solidFill>
                                    <a:schemeClr val="bg2">
                                      <a:lumMod val="90000"/>
                                      <a:lumOff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s-ES" sz="3200" b="0" i="1" dirty="0" smtClean="0">
                              <a:solidFill>
                                <a:schemeClr val="bg2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s-ES" sz="3200" dirty="0"/>
              </a:p>
            </p:txBody>
          </p:sp>
        </mc:Choice>
        <mc:Fallback xmlns="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688BF54D-54C1-6D0A-08D0-CC4DBFA6AC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484" y="3081092"/>
                <a:ext cx="2469358" cy="642035"/>
              </a:xfrm>
              <a:prstGeom prst="rect">
                <a:avLst/>
              </a:prstGeom>
              <a:blipFill>
                <a:blip r:embed="rId3"/>
                <a:stretch>
                  <a:fillRect l="-2041" b="-1538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8141CE29-E87B-9195-3A74-2CC6504E61E4}"/>
                  </a:ext>
                </a:extLst>
              </p:cNvPr>
              <p:cNvSpPr txBox="1"/>
              <p:nvPr/>
            </p:nvSpPr>
            <p:spPr>
              <a:xfrm>
                <a:off x="3058542" y="3040414"/>
                <a:ext cx="2469358" cy="6342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s-ES" sz="3200" dirty="0" smtClean="0"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m:rPr>
                          <m:sty m:val="p"/>
                        </m:rPr>
                        <a:rPr lang="es-ES" sz="3200" b="0" i="0" dirty="0" smtClean="0"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  <m:d>
                        <m:dPr>
                          <m:ctrlPr>
                            <a:rPr lang="es-ES" sz="3200" b="0" i="1" dirty="0" smtClean="0">
                              <a:solidFill>
                                <a:schemeClr val="bg2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3200" b="0" i="1" dirty="0" smtClean="0">
                              <a:solidFill>
                                <a:schemeClr val="bg2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</m:t>
                          </m:r>
                          <m:sSup>
                            <m:sSupPr>
                              <m:ctrlPr>
                                <a:rPr lang="es-ES" sz="3200" b="0" i="1" dirty="0" smtClean="0">
                                  <a:solidFill>
                                    <a:schemeClr val="bg2">
                                      <a:lumMod val="90000"/>
                                      <a:lumOff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3200" b="0" i="1" dirty="0" smtClean="0">
                                  <a:solidFill>
                                    <a:schemeClr val="bg2">
                                      <a:lumMod val="90000"/>
                                      <a:lumOff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s-ES" sz="3200" b="0" i="1" dirty="0" smtClean="0">
                                  <a:solidFill>
                                    <a:schemeClr val="bg2">
                                      <a:lumMod val="90000"/>
                                      <a:lumOff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S" sz="3200" b="0" i="1" dirty="0" smtClean="0">
                              <a:solidFill>
                                <a:schemeClr val="bg2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s-ES" sz="3200" dirty="0"/>
              </a:p>
            </p:txBody>
          </p:sp>
        </mc:Choice>
        <mc:Fallback xmlns="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8141CE29-E87B-9195-3A74-2CC6504E61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8542" y="3040414"/>
                <a:ext cx="2469358" cy="634276"/>
              </a:xfrm>
              <a:prstGeom prst="rect">
                <a:avLst/>
              </a:prstGeom>
              <a:blipFill>
                <a:blip r:embed="rId4"/>
                <a:stretch>
                  <a:fillRect b="-1568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781A9C22-506A-60DC-0E4B-24AEB84754E0}"/>
                  </a:ext>
                </a:extLst>
              </p:cNvPr>
              <p:cNvSpPr txBox="1"/>
              <p:nvPr/>
            </p:nvSpPr>
            <p:spPr>
              <a:xfrm>
                <a:off x="430776" y="3913173"/>
                <a:ext cx="8701934" cy="53200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i="1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𝐴𝑁𝑋𝑀𝐴𝑇</m:t>
                          </m:r>
                        </m:e>
                        <m:sub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s-ES" sz="3200" b="0" i="1" smtClean="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00</m:t>
                          </m:r>
                        </m:sub>
                      </m:sSub>
                      <m:r>
                        <a:rPr lang="es-ES" sz="3200" b="0" i="1" smtClean="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ES" sz="3200" b="0" i="1" smtClean="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·</m:t>
                      </m:r>
                      <m:sSub>
                        <m:sSubPr>
                          <m:ctrlP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i="1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𝑇𝐸𝐴𝐶𝐻𝑆𝑈𝑃</m:t>
                          </m:r>
                        </m:e>
                        <m:sub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s-ES" sz="3200" b="0" i="1" smtClean="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s-ES" sz="3200" b="0" i="1" smtClean="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s-ES" sz="3200" dirty="0">
                  <a:solidFill>
                    <a:schemeClr val="bg1">
                      <a:lumMod val="90000"/>
                      <a:lumOff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781A9C22-506A-60DC-0E4B-24AEB84754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776" y="3913173"/>
                <a:ext cx="8701934" cy="532005"/>
              </a:xfrm>
              <a:prstGeom prst="rect">
                <a:avLst/>
              </a:prstGeom>
              <a:blipFill>
                <a:blip r:embed="rId5"/>
                <a:stretch>
                  <a:fillRect l="-146" t="-7143" b="-30952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66BA07FC-4183-45C8-9250-ACCF9668BF1E}"/>
                  </a:ext>
                </a:extLst>
              </p:cNvPr>
              <p:cNvSpPr txBox="1"/>
              <p:nvPr/>
            </p:nvSpPr>
            <p:spPr>
              <a:xfrm>
                <a:off x="499002" y="4511322"/>
                <a:ext cx="2469358" cy="6420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s-ES" sz="3200" dirty="0" smtClean="0"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m:rPr>
                          <m:sty m:val="p"/>
                        </m:rPr>
                        <a:rPr lang="es-ES" sz="3200" b="0" i="0" dirty="0" smtClean="0"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  <m:d>
                        <m:dPr>
                          <m:ctrlPr>
                            <a:rPr lang="es-ES" sz="3200" b="0" i="1" dirty="0" smtClean="0">
                              <a:solidFill>
                                <a:schemeClr val="bg2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3200" b="0" i="1" dirty="0" smtClean="0">
                              <a:solidFill>
                                <a:schemeClr val="bg2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</m:t>
                          </m:r>
                          <m:sSubSup>
                            <m:sSubSupPr>
                              <m:ctrlPr>
                                <a:rPr lang="es-ES" sz="3200" b="0" i="1" dirty="0" smtClean="0">
                                  <a:solidFill>
                                    <a:schemeClr val="bg2">
                                      <a:lumMod val="90000"/>
                                      <a:lumOff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3200" i="1" dirty="0">
                                  <a:solidFill>
                                    <a:schemeClr val="bg2">
                                      <a:lumMod val="90000"/>
                                      <a:lumOff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s-ES" sz="3200" b="0" i="1" dirty="0" smtClean="0">
                                  <a:solidFill>
                                    <a:schemeClr val="bg2">
                                      <a:lumMod val="90000"/>
                                      <a:lumOff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00</m:t>
                              </m:r>
                            </m:sub>
                            <m:sup>
                              <m:r>
                                <a:rPr lang="es-ES" sz="3200" b="0" i="1" dirty="0" smtClean="0">
                                  <a:solidFill>
                                    <a:schemeClr val="bg2">
                                      <a:lumMod val="90000"/>
                                      <a:lumOff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s-ES" sz="3200" b="0" i="1" dirty="0" smtClean="0">
                              <a:solidFill>
                                <a:schemeClr val="bg2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s-ES" sz="3200" dirty="0"/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66BA07FC-4183-45C8-9250-ACCF9668BF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002" y="4511322"/>
                <a:ext cx="2469358" cy="642035"/>
              </a:xfrm>
              <a:prstGeom prst="rect">
                <a:avLst/>
              </a:prstGeom>
              <a:blipFill>
                <a:blip r:embed="rId6"/>
                <a:stretch>
                  <a:fillRect l="-2051" b="-1764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1143BC46-27BF-2FD5-AB22-5733C2035C69}"/>
                  </a:ext>
                </a:extLst>
              </p:cNvPr>
              <p:cNvSpPr txBox="1"/>
              <p:nvPr/>
            </p:nvSpPr>
            <p:spPr>
              <a:xfrm>
                <a:off x="3034842" y="4552511"/>
                <a:ext cx="2469358" cy="6342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s-ES" sz="3200" dirty="0" smtClean="0"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m:rPr>
                          <m:sty m:val="p"/>
                        </m:rPr>
                        <a:rPr lang="es-ES" sz="3200" b="0" i="0" dirty="0" smtClean="0"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  <m:d>
                        <m:dPr>
                          <m:ctrlPr>
                            <a:rPr lang="es-ES" sz="3200" b="0" i="1" dirty="0" smtClean="0">
                              <a:solidFill>
                                <a:schemeClr val="bg2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3200" b="0" i="1" dirty="0" smtClean="0">
                              <a:solidFill>
                                <a:schemeClr val="bg2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</m:t>
                          </m:r>
                          <m:sSup>
                            <m:sSupPr>
                              <m:ctrlPr>
                                <a:rPr lang="es-ES" sz="3200" b="0" i="1" dirty="0" smtClean="0">
                                  <a:solidFill>
                                    <a:schemeClr val="bg2">
                                      <a:lumMod val="90000"/>
                                      <a:lumOff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3200" b="0" i="1" dirty="0" smtClean="0">
                                  <a:solidFill>
                                    <a:schemeClr val="bg2">
                                      <a:lumMod val="90000"/>
                                      <a:lumOff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s-ES" sz="3200" b="0" i="1" dirty="0" smtClean="0">
                                  <a:solidFill>
                                    <a:schemeClr val="bg2">
                                      <a:lumMod val="90000"/>
                                      <a:lumOff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S" sz="3200" b="0" i="1" dirty="0" smtClean="0">
                              <a:solidFill>
                                <a:schemeClr val="bg2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s-ES" sz="3200" dirty="0"/>
              </a:p>
            </p:txBody>
          </p:sp>
        </mc:Choice>
        <mc:Fallback xmlns="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1143BC46-27BF-2FD5-AB22-5733C2035C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4842" y="4552511"/>
                <a:ext cx="2469358" cy="634276"/>
              </a:xfrm>
              <a:prstGeom prst="rect">
                <a:avLst/>
              </a:prstGeom>
              <a:blipFill>
                <a:blip r:embed="rId7"/>
                <a:stretch>
                  <a:fillRect l="-513" b="-1568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Elipse 9">
                <a:extLst>
                  <a:ext uri="{FF2B5EF4-FFF2-40B4-BE49-F238E27FC236}">
                    <a16:creationId xmlns:a16="http://schemas.microsoft.com/office/drawing/2014/main" id="{C80F2535-CCD3-7C3A-CBCE-3BE59E20083E}"/>
                  </a:ext>
                </a:extLst>
              </p:cNvPr>
              <p:cNvSpPr/>
              <p:nvPr/>
            </p:nvSpPr>
            <p:spPr>
              <a:xfrm>
                <a:off x="9279589" y="1274060"/>
                <a:ext cx="2660143" cy="3021749"/>
              </a:xfrm>
              <a:custGeom>
                <a:avLst/>
                <a:gdLst>
                  <a:gd name="connsiteX0" fmla="*/ 0 w 2660143"/>
                  <a:gd name="connsiteY0" fmla="*/ 1510875 h 3021749"/>
                  <a:gd name="connsiteX1" fmla="*/ 1330072 w 2660143"/>
                  <a:gd name="connsiteY1" fmla="*/ 0 h 3021749"/>
                  <a:gd name="connsiteX2" fmla="*/ 2660144 w 2660143"/>
                  <a:gd name="connsiteY2" fmla="*/ 1510875 h 3021749"/>
                  <a:gd name="connsiteX3" fmla="*/ 1330072 w 2660143"/>
                  <a:gd name="connsiteY3" fmla="*/ 3021750 h 3021749"/>
                  <a:gd name="connsiteX4" fmla="*/ 0 w 2660143"/>
                  <a:gd name="connsiteY4" fmla="*/ 1510875 h 3021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60143" h="3021749" fill="none" extrusionOk="0">
                    <a:moveTo>
                      <a:pt x="0" y="1510875"/>
                    </a:moveTo>
                    <a:cubicBezTo>
                      <a:pt x="-150897" y="584537"/>
                      <a:pt x="444548" y="-153119"/>
                      <a:pt x="1330072" y="0"/>
                    </a:cubicBezTo>
                    <a:cubicBezTo>
                      <a:pt x="1994669" y="-14936"/>
                      <a:pt x="2823664" y="634692"/>
                      <a:pt x="2660144" y="1510875"/>
                    </a:cubicBezTo>
                    <a:cubicBezTo>
                      <a:pt x="2595171" y="2334254"/>
                      <a:pt x="2231835" y="2895868"/>
                      <a:pt x="1330072" y="3021750"/>
                    </a:cubicBezTo>
                    <a:cubicBezTo>
                      <a:pt x="525304" y="2909821"/>
                      <a:pt x="-194932" y="2239047"/>
                      <a:pt x="0" y="1510875"/>
                    </a:cubicBezTo>
                    <a:close/>
                  </a:path>
                  <a:path w="2660143" h="3021749" stroke="0" extrusionOk="0">
                    <a:moveTo>
                      <a:pt x="0" y="1510875"/>
                    </a:moveTo>
                    <a:cubicBezTo>
                      <a:pt x="-50330" y="729860"/>
                      <a:pt x="587418" y="-53769"/>
                      <a:pt x="1330072" y="0"/>
                    </a:cubicBezTo>
                    <a:cubicBezTo>
                      <a:pt x="2003479" y="76931"/>
                      <a:pt x="2761882" y="582477"/>
                      <a:pt x="2660144" y="1510875"/>
                    </a:cubicBezTo>
                    <a:cubicBezTo>
                      <a:pt x="2710684" y="2258605"/>
                      <a:pt x="1976706" y="3076651"/>
                      <a:pt x="1330072" y="3021750"/>
                    </a:cubicBezTo>
                    <a:cubicBezTo>
                      <a:pt x="557265" y="3049016"/>
                      <a:pt x="48537" y="2571183"/>
                      <a:pt x="0" y="151087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rgbClr val="0668A9"/>
                </a:solidFill>
                <a:extLst>
                  <a:ext uri="{C807C97D-BFC1-408E-A445-0C87EB9F89A2}">
                    <ask:lineSketchStyleProps xmlns:ask="http://schemas.microsoft.com/office/drawing/2018/sketchyshapes" sd="2828424083">
                      <a:prstGeom prst="ellipse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ES" sz="3200" i="1" dirty="0">
                  <a:solidFill>
                    <a:schemeClr val="bg2">
                      <a:lumMod val="90000"/>
                      <a:lumOff val="1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algn="r"/>
                <a:endParaRPr lang="es-ES" sz="3200" i="1" dirty="0">
                  <a:solidFill>
                    <a:schemeClr val="bg2">
                      <a:lumMod val="90000"/>
                      <a:lumOff val="1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algn="r"/>
                <a:endParaRPr lang="es-ES" sz="3200" i="1" dirty="0">
                  <a:solidFill>
                    <a:schemeClr val="bg2">
                      <a:lumMod val="90000"/>
                      <a:lumOff val="1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algn="r"/>
                <a:endParaRPr lang="es-ES" sz="3200" i="1" dirty="0">
                  <a:solidFill>
                    <a:schemeClr val="bg2">
                      <a:lumMod val="90000"/>
                      <a:lumOff val="1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3200" i="1" smtClean="0">
                              <a:solidFill>
                                <a:schemeClr val="bg2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i="1">
                              <a:solidFill>
                                <a:schemeClr val="bg2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s-ES" sz="3200" i="1">
                              <a:solidFill>
                                <a:schemeClr val="bg2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ES" sz="3200" i="1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s-ES" sz="3200" dirty="0"/>
              </a:p>
            </p:txBody>
          </p:sp>
        </mc:Choice>
        <mc:Fallback xmlns="">
          <p:sp>
            <p:nvSpPr>
              <p:cNvPr id="10" name="Elipse 9">
                <a:extLst>
                  <a:ext uri="{FF2B5EF4-FFF2-40B4-BE49-F238E27FC236}">
                    <a16:creationId xmlns:a16="http://schemas.microsoft.com/office/drawing/2014/main" id="{C80F2535-CCD3-7C3A-CBCE-3BE59E2008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9589" y="1274060"/>
                <a:ext cx="2660143" cy="3021749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rgbClr val="0668A9"/>
                </a:solidFill>
                <a:extLst>
                  <a:ext uri="{C807C97D-BFC1-408E-A445-0C87EB9F89A2}">
                    <ask:lineSketchStyleProps xmlns:ask="http://schemas.microsoft.com/office/drawing/2018/sketchyshapes" sd="2828424083">
                      <a:custGeom>
                        <a:avLst/>
                        <a:gdLst>
                          <a:gd name="connsiteX0" fmla="*/ 0 w 2660143"/>
                          <a:gd name="connsiteY0" fmla="*/ 1510875 h 3021749"/>
                          <a:gd name="connsiteX1" fmla="*/ 1330072 w 2660143"/>
                          <a:gd name="connsiteY1" fmla="*/ 0 h 3021749"/>
                          <a:gd name="connsiteX2" fmla="*/ 2660144 w 2660143"/>
                          <a:gd name="connsiteY2" fmla="*/ 1510875 h 3021749"/>
                          <a:gd name="connsiteX3" fmla="*/ 1330072 w 2660143"/>
                          <a:gd name="connsiteY3" fmla="*/ 3021750 h 3021749"/>
                          <a:gd name="connsiteX4" fmla="*/ 0 w 2660143"/>
                          <a:gd name="connsiteY4" fmla="*/ 1510875 h 302174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660143" h="3021749" fill="none" extrusionOk="0">
                            <a:moveTo>
                              <a:pt x="0" y="1510875"/>
                            </a:moveTo>
                            <a:cubicBezTo>
                              <a:pt x="-150897" y="584537"/>
                              <a:pt x="444548" y="-153119"/>
                              <a:pt x="1330072" y="0"/>
                            </a:cubicBezTo>
                            <a:cubicBezTo>
                              <a:pt x="1994669" y="-14936"/>
                              <a:pt x="2823664" y="634692"/>
                              <a:pt x="2660144" y="1510875"/>
                            </a:cubicBezTo>
                            <a:cubicBezTo>
                              <a:pt x="2595171" y="2334254"/>
                              <a:pt x="2231835" y="2895868"/>
                              <a:pt x="1330072" y="3021750"/>
                            </a:cubicBezTo>
                            <a:cubicBezTo>
                              <a:pt x="525304" y="2909821"/>
                              <a:pt x="-194932" y="2239047"/>
                              <a:pt x="0" y="1510875"/>
                            </a:cubicBezTo>
                            <a:close/>
                          </a:path>
                          <a:path w="2660143" h="3021749" stroke="0" extrusionOk="0">
                            <a:moveTo>
                              <a:pt x="0" y="1510875"/>
                            </a:moveTo>
                            <a:cubicBezTo>
                              <a:pt x="-50330" y="729860"/>
                              <a:pt x="587418" y="-53769"/>
                              <a:pt x="1330072" y="0"/>
                            </a:cubicBezTo>
                            <a:cubicBezTo>
                              <a:pt x="2003479" y="76931"/>
                              <a:pt x="2761882" y="582477"/>
                              <a:pt x="2660144" y="1510875"/>
                            </a:cubicBezTo>
                            <a:cubicBezTo>
                              <a:pt x="2710684" y="2258605"/>
                              <a:pt x="1976706" y="3076651"/>
                              <a:pt x="1330072" y="3021750"/>
                            </a:cubicBezTo>
                            <a:cubicBezTo>
                              <a:pt x="557265" y="3049016"/>
                              <a:pt x="48537" y="2571183"/>
                              <a:pt x="0" y="1510875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Elipse 10">
                <a:extLst>
                  <a:ext uri="{FF2B5EF4-FFF2-40B4-BE49-F238E27FC236}">
                    <a16:creationId xmlns:a16="http://schemas.microsoft.com/office/drawing/2014/main" id="{72920EDF-1203-AF3F-67B8-C2AA3795D104}"/>
                  </a:ext>
                </a:extLst>
              </p:cNvPr>
              <p:cNvSpPr/>
              <p:nvPr/>
            </p:nvSpPr>
            <p:spPr>
              <a:xfrm>
                <a:off x="9618686" y="1523838"/>
                <a:ext cx="2207710" cy="1575283"/>
              </a:xfrm>
              <a:custGeom>
                <a:avLst/>
                <a:gdLst>
                  <a:gd name="connsiteX0" fmla="*/ 0 w 2207710"/>
                  <a:gd name="connsiteY0" fmla="*/ 787642 h 1575283"/>
                  <a:gd name="connsiteX1" fmla="*/ 1103855 w 2207710"/>
                  <a:gd name="connsiteY1" fmla="*/ 0 h 1575283"/>
                  <a:gd name="connsiteX2" fmla="*/ 2207710 w 2207710"/>
                  <a:gd name="connsiteY2" fmla="*/ 787642 h 1575283"/>
                  <a:gd name="connsiteX3" fmla="*/ 1103855 w 2207710"/>
                  <a:gd name="connsiteY3" fmla="*/ 1575284 h 1575283"/>
                  <a:gd name="connsiteX4" fmla="*/ 0 w 2207710"/>
                  <a:gd name="connsiteY4" fmla="*/ 787642 h 1575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07710" h="1575283" fill="none" extrusionOk="0">
                    <a:moveTo>
                      <a:pt x="0" y="787642"/>
                    </a:moveTo>
                    <a:cubicBezTo>
                      <a:pt x="-46905" y="324071"/>
                      <a:pt x="451966" y="-42855"/>
                      <a:pt x="1103855" y="0"/>
                    </a:cubicBezTo>
                    <a:cubicBezTo>
                      <a:pt x="1691920" y="-4605"/>
                      <a:pt x="2265200" y="337961"/>
                      <a:pt x="2207710" y="787642"/>
                    </a:cubicBezTo>
                    <a:cubicBezTo>
                      <a:pt x="2085229" y="1201807"/>
                      <a:pt x="1843291" y="1477556"/>
                      <a:pt x="1103855" y="1575284"/>
                    </a:cubicBezTo>
                    <a:cubicBezTo>
                      <a:pt x="480879" y="1554021"/>
                      <a:pt x="-15373" y="1214265"/>
                      <a:pt x="0" y="787642"/>
                    </a:cubicBezTo>
                    <a:close/>
                  </a:path>
                  <a:path w="2207710" h="1575283" stroke="0" extrusionOk="0">
                    <a:moveTo>
                      <a:pt x="0" y="787642"/>
                    </a:moveTo>
                    <a:cubicBezTo>
                      <a:pt x="-92462" y="450774"/>
                      <a:pt x="468525" y="-171038"/>
                      <a:pt x="1103855" y="0"/>
                    </a:cubicBezTo>
                    <a:cubicBezTo>
                      <a:pt x="1637588" y="95466"/>
                      <a:pt x="2236566" y="325987"/>
                      <a:pt x="2207710" y="787642"/>
                    </a:cubicBezTo>
                    <a:cubicBezTo>
                      <a:pt x="2220847" y="1200108"/>
                      <a:pt x="1700455" y="1583426"/>
                      <a:pt x="1103855" y="1575284"/>
                    </a:cubicBezTo>
                    <a:cubicBezTo>
                      <a:pt x="432241" y="1619485"/>
                      <a:pt x="11106" y="1274330"/>
                      <a:pt x="0" y="787642"/>
                    </a:cubicBezTo>
                    <a:close/>
                  </a:path>
                </a:pathLst>
              </a:custGeom>
              <a:solidFill>
                <a:srgbClr val="FFCC00">
                  <a:alpha val="50196"/>
                </a:srgbClr>
              </a:solidFill>
              <a:ln>
                <a:solidFill>
                  <a:srgbClr val="0668A9"/>
                </a:solidFill>
                <a:extLst>
                  <a:ext uri="{C807C97D-BFC1-408E-A445-0C87EB9F89A2}">
                    <ask:lineSketchStyleProps xmlns:ask="http://schemas.microsoft.com/office/drawing/2018/sketchyshapes" sd="2828424083">
                      <a:prstGeom prst="ellipse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3600" i="1" smtClean="0">
                              <a:solidFill>
                                <a:schemeClr val="bg2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600" i="1">
                              <a:solidFill>
                                <a:schemeClr val="bg2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s-ES" sz="3600" i="1">
                              <a:solidFill>
                                <a:schemeClr val="bg2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ES" sz="3600" b="0" i="1" smtClean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s-ES" sz="3600" b="0" dirty="0">
                  <a:solidFill>
                    <a:schemeClr val="bg2">
                      <a:lumMod val="75000"/>
                      <a:lumOff val="25000"/>
                    </a:schemeClr>
                  </a:solidFill>
                </a:endParaRPr>
              </a:p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3600" i="1">
                              <a:solidFill>
                                <a:schemeClr val="bg2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600" i="1">
                              <a:solidFill>
                                <a:schemeClr val="bg2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s-ES" sz="3600" b="0" i="1" smtClean="0">
                              <a:solidFill>
                                <a:schemeClr val="bg2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ES" sz="3600" i="1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s-ES" sz="3600" dirty="0"/>
              </a:p>
            </p:txBody>
          </p:sp>
        </mc:Choice>
        <mc:Fallback xmlns="">
          <p:sp>
            <p:nvSpPr>
              <p:cNvPr id="11" name="Elipse 10">
                <a:extLst>
                  <a:ext uri="{FF2B5EF4-FFF2-40B4-BE49-F238E27FC236}">
                    <a16:creationId xmlns:a16="http://schemas.microsoft.com/office/drawing/2014/main" id="{72920EDF-1203-AF3F-67B8-C2AA3795D1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8686" y="1523838"/>
                <a:ext cx="2207710" cy="1575283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rgbClr val="0668A9"/>
                </a:solidFill>
                <a:extLst>
                  <a:ext uri="{C807C97D-BFC1-408E-A445-0C87EB9F89A2}">
                    <ask:lineSketchStyleProps xmlns:ask="http://schemas.microsoft.com/office/drawing/2018/sketchyshapes" sd="2828424083">
                      <a:custGeom>
                        <a:avLst/>
                        <a:gdLst>
                          <a:gd name="connsiteX0" fmla="*/ 0 w 2207710"/>
                          <a:gd name="connsiteY0" fmla="*/ 787642 h 1575283"/>
                          <a:gd name="connsiteX1" fmla="*/ 1103855 w 2207710"/>
                          <a:gd name="connsiteY1" fmla="*/ 0 h 1575283"/>
                          <a:gd name="connsiteX2" fmla="*/ 2207710 w 2207710"/>
                          <a:gd name="connsiteY2" fmla="*/ 787642 h 1575283"/>
                          <a:gd name="connsiteX3" fmla="*/ 1103855 w 2207710"/>
                          <a:gd name="connsiteY3" fmla="*/ 1575284 h 1575283"/>
                          <a:gd name="connsiteX4" fmla="*/ 0 w 2207710"/>
                          <a:gd name="connsiteY4" fmla="*/ 787642 h 157528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207710" h="1575283" fill="none" extrusionOk="0">
                            <a:moveTo>
                              <a:pt x="0" y="787642"/>
                            </a:moveTo>
                            <a:cubicBezTo>
                              <a:pt x="-46905" y="324071"/>
                              <a:pt x="451966" y="-42855"/>
                              <a:pt x="1103855" y="0"/>
                            </a:cubicBezTo>
                            <a:cubicBezTo>
                              <a:pt x="1691920" y="-4605"/>
                              <a:pt x="2265200" y="337961"/>
                              <a:pt x="2207710" y="787642"/>
                            </a:cubicBezTo>
                            <a:cubicBezTo>
                              <a:pt x="2085229" y="1201807"/>
                              <a:pt x="1843291" y="1477556"/>
                              <a:pt x="1103855" y="1575284"/>
                            </a:cubicBezTo>
                            <a:cubicBezTo>
                              <a:pt x="480879" y="1554021"/>
                              <a:pt x="-15373" y="1214265"/>
                              <a:pt x="0" y="787642"/>
                            </a:cubicBezTo>
                            <a:close/>
                          </a:path>
                          <a:path w="2207710" h="1575283" stroke="0" extrusionOk="0">
                            <a:moveTo>
                              <a:pt x="0" y="787642"/>
                            </a:moveTo>
                            <a:cubicBezTo>
                              <a:pt x="-92462" y="450774"/>
                              <a:pt x="468525" y="-171038"/>
                              <a:pt x="1103855" y="0"/>
                            </a:cubicBezTo>
                            <a:cubicBezTo>
                              <a:pt x="1637588" y="95466"/>
                              <a:pt x="2236566" y="325987"/>
                              <a:pt x="2207710" y="787642"/>
                            </a:cubicBezTo>
                            <a:cubicBezTo>
                              <a:pt x="2220847" y="1200108"/>
                              <a:pt x="1700455" y="1583426"/>
                              <a:pt x="1103855" y="1575284"/>
                            </a:cubicBezTo>
                            <a:cubicBezTo>
                              <a:pt x="432241" y="1619485"/>
                              <a:pt x="11106" y="1274330"/>
                              <a:pt x="0" y="787642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78C6EBC1-39B2-9424-DD1F-28799F10F971}"/>
                  </a:ext>
                </a:extLst>
              </p:cNvPr>
              <p:cNvSpPr txBox="1"/>
              <p:nvPr/>
            </p:nvSpPr>
            <p:spPr>
              <a:xfrm>
                <a:off x="430776" y="5317937"/>
                <a:ext cx="10895611" cy="5320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i="1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𝐴𝑁𝑋𝑀𝐴𝑇</m:t>
                          </m:r>
                        </m:e>
                        <m:sub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s-ES" sz="3200" b="0" i="1" smtClean="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00</m:t>
                          </m:r>
                        </m:sub>
                      </m:sSub>
                      <m:r>
                        <a:rPr lang="es-ES" sz="3200" b="0" i="1" smtClean="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ES" sz="3200" b="0" i="1" smtClean="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·</m:t>
                      </m:r>
                      <m:sSub>
                        <m:sSubPr>
                          <m:ctrlP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i="1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𝑇𝐸𝐴𝐶𝐻𝑆𝑈𝑃</m:t>
                          </m:r>
                        </m:e>
                        <m:sub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s-ES" sz="3200" b="0" i="1" smtClean="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sz="3200" i="1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i="1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ES" sz="3200" i="1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·</m:t>
                      </m:r>
                      <m:sSub>
                        <m:sSubPr>
                          <m:ctrlPr>
                            <a:rPr lang="es-ES" sz="320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i="1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𝐴𝑆𝐾</m:t>
                          </m:r>
                        </m:e>
                        <m:sub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s-ES" sz="3200" b="0" i="1" smtClean="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s-ES" sz="3200" b="0" i="1" smtClean="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s-ES" sz="3200" dirty="0">
                  <a:solidFill>
                    <a:schemeClr val="bg1">
                      <a:lumMod val="90000"/>
                      <a:lumOff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78C6EBC1-39B2-9424-DD1F-28799F10F9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776" y="5317937"/>
                <a:ext cx="10895611" cy="532005"/>
              </a:xfrm>
              <a:prstGeom prst="rect">
                <a:avLst/>
              </a:prstGeom>
              <a:blipFill>
                <a:blip r:embed="rId10"/>
                <a:stretch>
                  <a:fillRect l="-117" t="-4651" b="-3023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84C5A68E-49B1-2209-08A1-F91ABF0DCC93}"/>
                  </a:ext>
                </a:extLst>
              </p:cNvPr>
              <p:cNvSpPr txBox="1"/>
              <p:nvPr/>
            </p:nvSpPr>
            <p:spPr>
              <a:xfrm>
                <a:off x="430776" y="5984013"/>
                <a:ext cx="2469358" cy="6420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s-ES" sz="3200" dirty="0" smtClean="0"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m:rPr>
                          <m:sty m:val="p"/>
                        </m:rPr>
                        <a:rPr lang="es-ES" sz="3200" b="0" i="0" dirty="0" smtClean="0"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  <m:d>
                        <m:dPr>
                          <m:ctrlPr>
                            <a:rPr lang="es-ES" sz="3200" b="0" i="1" dirty="0" smtClean="0">
                              <a:solidFill>
                                <a:schemeClr val="bg2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3200" b="0" i="1" dirty="0" smtClean="0">
                              <a:solidFill>
                                <a:schemeClr val="bg2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</m:t>
                          </m:r>
                          <m:sSubSup>
                            <m:sSubSupPr>
                              <m:ctrlPr>
                                <a:rPr lang="es-ES" sz="3200" b="0" i="1" dirty="0" smtClean="0">
                                  <a:solidFill>
                                    <a:schemeClr val="bg2">
                                      <a:lumMod val="90000"/>
                                      <a:lumOff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3200" i="1" dirty="0">
                                  <a:solidFill>
                                    <a:schemeClr val="bg2">
                                      <a:lumMod val="90000"/>
                                      <a:lumOff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s-ES" sz="3200" b="0" i="1" dirty="0" smtClean="0">
                                  <a:solidFill>
                                    <a:schemeClr val="bg2">
                                      <a:lumMod val="90000"/>
                                      <a:lumOff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00</m:t>
                              </m:r>
                            </m:sub>
                            <m:sup>
                              <m:r>
                                <a:rPr lang="es-ES" sz="3200" b="0" i="1" dirty="0" smtClean="0">
                                  <a:solidFill>
                                    <a:schemeClr val="bg2">
                                      <a:lumMod val="90000"/>
                                      <a:lumOff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s-ES" sz="3200" b="0" i="1" dirty="0" smtClean="0">
                              <a:solidFill>
                                <a:schemeClr val="bg2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s-ES" sz="3200" dirty="0"/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84C5A68E-49B1-2209-08A1-F91ABF0DCC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776" y="5984013"/>
                <a:ext cx="2469358" cy="642035"/>
              </a:xfrm>
              <a:prstGeom prst="rect">
                <a:avLst/>
              </a:prstGeom>
              <a:blipFill>
                <a:blip r:embed="rId11"/>
                <a:stretch>
                  <a:fillRect l="-2051" b="-1568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2FC99F7D-8527-A241-F4DF-3A04233B44FC}"/>
                  </a:ext>
                </a:extLst>
              </p:cNvPr>
              <p:cNvSpPr txBox="1"/>
              <p:nvPr/>
            </p:nvSpPr>
            <p:spPr>
              <a:xfrm>
                <a:off x="3140327" y="5984013"/>
                <a:ext cx="2469358" cy="6342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s-ES" sz="3200" dirty="0" smtClean="0"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m:rPr>
                          <m:sty m:val="p"/>
                        </m:rPr>
                        <a:rPr lang="es-ES" sz="3200" b="0" i="0" dirty="0" smtClean="0"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  <m:d>
                        <m:dPr>
                          <m:ctrlPr>
                            <a:rPr lang="es-ES" sz="3200" b="0" i="1" dirty="0" smtClean="0">
                              <a:solidFill>
                                <a:schemeClr val="bg2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3200" b="0" i="1" dirty="0" smtClean="0">
                              <a:solidFill>
                                <a:schemeClr val="bg2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</m:t>
                          </m:r>
                          <m:sSup>
                            <m:sSupPr>
                              <m:ctrlPr>
                                <a:rPr lang="es-ES" sz="3200" b="0" i="1" dirty="0" smtClean="0">
                                  <a:solidFill>
                                    <a:schemeClr val="bg2">
                                      <a:lumMod val="90000"/>
                                      <a:lumOff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3200" b="0" i="1" dirty="0" smtClean="0">
                                  <a:solidFill>
                                    <a:schemeClr val="bg2">
                                      <a:lumMod val="90000"/>
                                      <a:lumOff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s-ES" sz="3200" b="0" i="1" dirty="0" smtClean="0">
                                  <a:solidFill>
                                    <a:schemeClr val="bg2">
                                      <a:lumMod val="90000"/>
                                      <a:lumOff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S" sz="3200" b="0" i="1" dirty="0" smtClean="0">
                              <a:solidFill>
                                <a:schemeClr val="bg2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s-ES" sz="3200" dirty="0"/>
              </a:p>
            </p:txBody>
          </p:sp>
        </mc:Choice>
        <mc:Fallback xmlns="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2FC99F7D-8527-A241-F4DF-3A04233B44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0327" y="5984013"/>
                <a:ext cx="2469358" cy="634276"/>
              </a:xfrm>
              <a:prstGeom prst="rect">
                <a:avLst/>
              </a:prstGeom>
              <a:blipFill>
                <a:blip r:embed="rId12"/>
                <a:stretch>
                  <a:fillRect l="-513" b="-1372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Elipse 18">
            <a:extLst>
              <a:ext uri="{FF2B5EF4-FFF2-40B4-BE49-F238E27FC236}">
                <a16:creationId xmlns:a16="http://schemas.microsoft.com/office/drawing/2014/main" id="{0B39D3DA-4106-8626-F5AC-F6D15954BB3F}"/>
              </a:ext>
            </a:extLst>
          </p:cNvPr>
          <p:cNvSpPr/>
          <p:nvPr/>
        </p:nvSpPr>
        <p:spPr>
          <a:xfrm>
            <a:off x="5773964" y="2772477"/>
            <a:ext cx="1689764" cy="834623"/>
          </a:xfrm>
          <a:custGeom>
            <a:avLst/>
            <a:gdLst>
              <a:gd name="connsiteX0" fmla="*/ 0 w 1689764"/>
              <a:gd name="connsiteY0" fmla="*/ 417312 h 834623"/>
              <a:gd name="connsiteX1" fmla="*/ 844882 w 1689764"/>
              <a:gd name="connsiteY1" fmla="*/ 0 h 834623"/>
              <a:gd name="connsiteX2" fmla="*/ 1689764 w 1689764"/>
              <a:gd name="connsiteY2" fmla="*/ 417312 h 834623"/>
              <a:gd name="connsiteX3" fmla="*/ 844882 w 1689764"/>
              <a:gd name="connsiteY3" fmla="*/ 834624 h 834623"/>
              <a:gd name="connsiteX4" fmla="*/ 0 w 1689764"/>
              <a:gd name="connsiteY4" fmla="*/ 417312 h 834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9764" h="834623" fill="none" extrusionOk="0">
                <a:moveTo>
                  <a:pt x="0" y="417312"/>
                </a:moveTo>
                <a:cubicBezTo>
                  <a:pt x="-32997" y="166740"/>
                  <a:pt x="305735" y="-73576"/>
                  <a:pt x="844882" y="0"/>
                </a:cubicBezTo>
                <a:cubicBezTo>
                  <a:pt x="1304079" y="-1583"/>
                  <a:pt x="1728568" y="176930"/>
                  <a:pt x="1689764" y="417312"/>
                </a:cubicBezTo>
                <a:cubicBezTo>
                  <a:pt x="1672586" y="644865"/>
                  <a:pt x="1359482" y="798494"/>
                  <a:pt x="844882" y="834624"/>
                </a:cubicBezTo>
                <a:cubicBezTo>
                  <a:pt x="371566" y="823939"/>
                  <a:pt x="-15712" y="639222"/>
                  <a:pt x="0" y="417312"/>
                </a:cubicBezTo>
                <a:close/>
              </a:path>
              <a:path w="1689764" h="834623" stroke="0" extrusionOk="0">
                <a:moveTo>
                  <a:pt x="0" y="417312"/>
                </a:moveTo>
                <a:cubicBezTo>
                  <a:pt x="-7411" y="194702"/>
                  <a:pt x="360672" y="-117151"/>
                  <a:pt x="844882" y="0"/>
                </a:cubicBezTo>
                <a:cubicBezTo>
                  <a:pt x="1285041" y="33272"/>
                  <a:pt x="1715949" y="162652"/>
                  <a:pt x="1689764" y="417312"/>
                </a:cubicBezTo>
                <a:cubicBezTo>
                  <a:pt x="1712590" y="608629"/>
                  <a:pt x="1239852" y="879350"/>
                  <a:pt x="844882" y="834624"/>
                </a:cubicBezTo>
                <a:cubicBezTo>
                  <a:pt x="342384" y="860217"/>
                  <a:pt x="9155" y="690390"/>
                  <a:pt x="0" y="417312"/>
                </a:cubicBezTo>
                <a:close/>
              </a:path>
            </a:pathLst>
          </a:custGeom>
          <a:solidFill>
            <a:srgbClr val="FFCC00">
              <a:alpha val="50196"/>
            </a:srgbClr>
          </a:solidFill>
          <a:ln>
            <a:solidFill>
              <a:srgbClr val="0668A9"/>
            </a:solidFill>
            <a:extLst>
              <a:ext uri="{C807C97D-BFC1-408E-A445-0C87EB9F89A2}">
                <ask:lineSketchStyleProps xmlns:ask="http://schemas.microsoft.com/office/drawing/2018/sketchyshapes" sd="2828424083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dirty="0">
                <a:solidFill>
                  <a:schemeClr val="bg2">
                    <a:lumMod val="75000"/>
                    <a:lumOff val="25000"/>
                  </a:schemeClr>
                </a:solidFill>
              </a:rPr>
              <a:t>MODEL 0</a:t>
            </a: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83C22B08-707C-6796-C970-5D7C324E776E}"/>
              </a:ext>
            </a:extLst>
          </p:cNvPr>
          <p:cNvSpPr/>
          <p:nvPr/>
        </p:nvSpPr>
        <p:spPr>
          <a:xfrm>
            <a:off x="5817693" y="4460791"/>
            <a:ext cx="1646035" cy="774856"/>
          </a:xfrm>
          <a:custGeom>
            <a:avLst/>
            <a:gdLst>
              <a:gd name="connsiteX0" fmla="*/ 0 w 1646035"/>
              <a:gd name="connsiteY0" fmla="*/ 387428 h 774856"/>
              <a:gd name="connsiteX1" fmla="*/ 823018 w 1646035"/>
              <a:gd name="connsiteY1" fmla="*/ 0 h 774856"/>
              <a:gd name="connsiteX2" fmla="*/ 1646036 w 1646035"/>
              <a:gd name="connsiteY2" fmla="*/ 387428 h 774856"/>
              <a:gd name="connsiteX3" fmla="*/ 823018 w 1646035"/>
              <a:gd name="connsiteY3" fmla="*/ 774856 h 774856"/>
              <a:gd name="connsiteX4" fmla="*/ 0 w 1646035"/>
              <a:gd name="connsiteY4" fmla="*/ 387428 h 774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6035" h="774856" fill="none" extrusionOk="0">
                <a:moveTo>
                  <a:pt x="0" y="387428"/>
                </a:moveTo>
                <a:cubicBezTo>
                  <a:pt x="-66881" y="132722"/>
                  <a:pt x="331341" y="-37672"/>
                  <a:pt x="823018" y="0"/>
                </a:cubicBezTo>
                <a:cubicBezTo>
                  <a:pt x="1256233" y="-4552"/>
                  <a:pt x="1653594" y="171527"/>
                  <a:pt x="1646036" y="387428"/>
                </a:cubicBezTo>
                <a:cubicBezTo>
                  <a:pt x="1562077" y="587115"/>
                  <a:pt x="1297373" y="759936"/>
                  <a:pt x="823018" y="774856"/>
                </a:cubicBezTo>
                <a:cubicBezTo>
                  <a:pt x="344129" y="736028"/>
                  <a:pt x="-22730" y="589008"/>
                  <a:pt x="0" y="387428"/>
                </a:cubicBezTo>
                <a:close/>
              </a:path>
              <a:path w="1646035" h="774856" stroke="0" extrusionOk="0">
                <a:moveTo>
                  <a:pt x="0" y="387428"/>
                </a:moveTo>
                <a:cubicBezTo>
                  <a:pt x="-41812" y="217835"/>
                  <a:pt x="360390" y="-53853"/>
                  <a:pt x="823018" y="0"/>
                </a:cubicBezTo>
                <a:cubicBezTo>
                  <a:pt x="1242569" y="44003"/>
                  <a:pt x="1686590" y="136001"/>
                  <a:pt x="1646036" y="387428"/>
                </a:cubicBezTo>
                <a:cubicBezTo>
                  <a:pt x="1664503" y="569718"/>
                  <a:pt x="1192303" y="828078"/>
                  <a:pt x="823018" y="774856"/>
                </a:cubicBezTo>
                <a:cubicBezTo>
                  <a:pt x="322722" y="807491"/>
                  <a:pt x="4111" y="620532"/>
                  <a:pt x="0" y="387428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rgbClr val="0668A9"/>
            </a:solidFill>
            <a:extLst>
              <a:ext uri="{C807C97D-BFC1-408E-A445-0C87EB9F89A2}">
                <ask:lineSketchStyleProps xmlns:ask="http://schemas.microsoft.com/office/drawing/2018/sketchyshapes" sd="2828424083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dirty="0">
                <a:solidFill>
                  <a:schemeClr val="bg2">
                    <a:lumMod val="75000"/>
                    <a:lumOff val="25000"/>
                  </a:schemeClr>
                </a:solidFill>
              </a:rPr>
              <a:t>MODEL 1</a:t>
            </a: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486DEF0F-48B5-E9E3-F7EB-9EED3E975C9D}"/>
              </a:ext>
            </a:extLst>
          </p:cNvPr>
          <p:cNvSpPr/>
          <p:nvPr/>
        </p:nvSpPr>
        <p:spPr>
          <a:xfrm>
            <a:off x="5704864" y="5849942"/>
            <a:ext cx="1895972" cy="773682"/>
          </a:xfrm>
          <a:custGeom>
            <a:avLst/>
            <a:gdLst>
              <a:gd name="connsiteX0" fmla="*/ 0 w 1895972"/>
              <a:gd name="connsiteY0" fmla="*/ 386841 h 773682"/>
              <a:gd name="connsiteX1" fmla="*/ 947986 w 1895972"/>
              <a:gd name="connsiteY1" fmla="*/ 0 h 773682"/>
              <a:gd name="connsiteX2" fmla="*/ 1895972 w 1895972"/>
              <a:gd name="connsiteY2" fmla="*/ 386841 h 773682"/>
              <a:gd name="connsiteX3" fmla="*/ 947986 w 1895972"/>
              <a:gd name="connsiteY3" fmla="*/ 773682 h 773682"/>
              <a:gd name="connsiteX4" fmla="*/ 0 w 1895972"/>
              <a:gd name="connsiteY4" fmla="*/ 386841 h 77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5972" h="773682" fill="none" extrusionOk="0">
                <a:moveTo>
                  <a:pt x="0" y="386841"/>
                </a:moveTo>
                <a:cubicBezTo>
                  <a:pt x="-37401" y="150416"/>
                  <a:pt x="381333" y="-43716"/>
                  <a:pt x="947986" y="0"/>
                </a:cubicBezTo>
                <a:cubicBezTo>
                  <a:pt x="1436800" y="-7416"/>
                  <a:pt x="1933785" y="163541"/>
                  <a:pt x="1895972" y="386841"/>
                </a:cubicBezTo>
                <a:cubicBezTo>
                  <a:pt x="1798385" y="583884"/>
                  <a:pt x="1575797" y="695184"/>
                  <a:pt x="947986" y="773682"/>
                </a:cubicBezTo>
                <a:cubicBezTo>
                  <a:pt x="417453" y="762559"/>
                  <a:pt x="-34031" y="581936"/>
                  <a:pt x="0" y="386841"/>
                </a:cubicBezTo>
                <a:close/>
              </a:path>
              <a:path w="1895972" h="773682" stroke="0" extrusionOk="0">
                <a:moveTo>
                  <a:pt x="0" y="386841"/>
                </a:moveTo>
                <a:cubicBezTo>
                  <a:pt x="-78683" y="256706"/>
                  <a:pt x="412363" y="-80333"/>
                  <a:pt x="947986" y="0"/>
                </a:cubicBezTo>
                <a:cubicBezTo>
                  <a:pt x="1452432" y="24036"/>
                  <a:pt x="1913469" y="157034"/>
                  <a:pt x="1895972" y="386841"/>
                </a:cubicBezTo>
                <a:cubicBezTo>
                  <a:pt x="1948932" y="509632"/>
                  <a:pt x="1457236" y="782614"/>
                  <a:pt x="947986" y="773682"/>
                </a:cubicBezTo>
                <a:cubicBezTo>
                  <a:pt x="405330" y="787304"/>
                  <a:pt x="8369" y="639433"/>
                  <a:pt x="0" y="386841"/>
                </a:cubicBezTo>
                <a:close/>
              </a:path>
            </a:pathLst>
          </a:custGeom>
          <a:ln>
            <a:solidFill>
              <a:srgbClr val="FFCC00"/>
            </a:solidFill>
            <a:extLst>
              <a:ext uri="{C807C97D-BFC1-408E-A445-0C87EB9F89A2}">
                <ask:lineSketchStyleProps xmlns:ask="http://schemas.microsoft.com/office/drawing/2018/sketchyshapes" sd="2828424083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dirty="0">
                <a:solidFill>
                  <a:schemeClr val="tx1"/>
                </a:solidFill>
              </a:rPr>
              <a:t>MODEL 2</a:t>
            </a:r>
          </a:p>
        </p:txBody>
      </p:sp>
      <p:sp>
        <p:nvSpPr>
          <p:cNvPr id="22" name="Rectángulo: esquinas redondeadas 2">
            <a:extLst>
              <a:ext uri="{FF2B5EF4-FFF2-40B4-BE49-F238E27FC236}">
                <a16:creationId xmlns:a16="http://schemas.microsoft.com/office/drawing/2014/main" id="{486A0C69-D83D-AA9A-968B-D896567FEAE5}"/>
              </a:ext>
            </a:extLst>
          </p:cNvPr>
          <p:cNvSpPr/>
          <p:nvPr/>
        </p:nvSpPr>
        <p:spPr>
          <a:xfrm>
            <a:off x="184042" y="1181858"/>
            <a:ext cx="5118847" cy="972104"/>
          </a:xfrm>
          <a:custGeom>
            <a:avLst/>
            <a:gdLst>
              <a:gd name="connsiteX0" fmla="*/ 0 w 5118847"/>
              <a:gd name="connsiteY0" fmla="*/ 162021 h 972104"/>
              <a:gd name="connsiteX1" fmla="*/ 162021 w 5118847"/>
              <a:gd name="connsiteY1" fmla="*/ 0 h 972104"/>
              <a:gd name="connsiteX2" fmla="*/ 809320 w 5118847"/>
              <a:gd name="connsiteY2" fmla="*/ 0 h 972104"/>
              <a:gd name="connsiteX3" fmla="*/ 1312774 w 5118847"/>
              <a:gd name="connsiteY3" fmla="*/ 0 h 972104"/>
              <a:gd name="connsiteX4" fmla="*/ 1960073 w 5118847"/>
              <a:gd name="connsiteY4" fmla="*/ 0 h 972104"/>
              <a:gd name="connsiteX5" fmla="*/ 2415579 w 5118847"/>
              <a:gd name="connsiteY5" fmla="*/ 0 h 972104"/>
              <a:gd name="connsiteX6" fmla="*/ 3062878 w 5118847"/>
              <a:gd name="connsiteY6" fmla="*/ 0 h 972104"/>
              <a:gd name="connsiteX7" fmla="*/ 3566333 w 5118847"/>
              <a:gd name="connsiteY7" fmla="*/ 0 h 972104"/>
              <a:gd name="connsiteX8" fmla="*/ 4021839 w 5118847"/>
              <a:gd name="connsiteY8" fmla="*/ 0 h 972104"/>
              <a:gd name="connsiteX9" fmla="*/ 4956826 w 5118847"/>
              <a:gd name="connsiteY9" fmla="*/ 0 h 972104"/>
              <a:gd name="connsiteX10" fmla="*/ 5118847 w 5118847"/>
              <a:gd name="connsiteY10" fmla="*/ 162021 h 972104"/>
              <a:gd name="connsiteX11" fmla="*/ 5118847 w 5118847"/>
              <a:gd name="connsiteY11" fmla="*/ 492533 h 972104"/>
              <a:gd name="connsiteX12" fmla="*/ 5118847 w 5118847"/>
              <a:gd name="connsiteY12" fmla="*/ 810083 h 972104"/>
              <a:gd name="connsiteX13" fmla="*/ 4956826 w 5118847"/>
              <a:gd name="connsiteY13" fmla="*/ 972104 h 972104"/>
              <a:gd name="connsiteX14" fmla="*/ 4501320 w 5118847"/>
              <a:gd name="connsiteY14" fmla="*/ 972104 h 972104"/>
              <a:gd name="connsiteX15" fmla="*/ 3806073 w 5118847"/>
              <a:gd name="connsiteY15" fmla="*/ 972104 h 972104"/>
              <a:gd name="connsiteX16" fmla="*/ 3206722 w 5118847"/>
              <a:gd name="connsiteY16" fmla="*/ 972104 h 972104"/>
              <a:gd name="connsiteX17" fmla="*/ 2511475 w 5118847"/>
              <a:gd name="connsiteY17" fmla="*/ 972104 h 972104"/>
              <a:gd name="connsiteX18" fmla="*/ 1864177 w 5118847"/>
              <a:gd name="connsiteY18" fmla="*/ 972104 h 972104"/>
              <a:gd name="connsiteX19" fmla="*/ 1312774 w 5118847"/>
              <a:gd name="connsiteY19" fmla="*/ 972104 h 972104"/>
              <a:gd name="connsiteX20" fmla="*/ 162021 w 5118847"/>
              <a:gd name="connsiteY20" fmla="*/ 972104 h 972104"/>
              <a:gd name="connsiteX21" fmla="*/ 0 w 5118847"/>
              <a:gd name="connsiteY21" fmla="*/ 810083 h 972104"/>
              <a:gd name="connsiteX22" fmla="*/ 0 w 5118847"/>
              <a:gd name="connsiteY22" fmla="*/ 486052 h 972104"/>
              <a:gd name="connsiteX23" fmla="*/ 0 w 5118847"/>
              <a:gd name="connsiteY23" fmla="*/ 162021 h 97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118847" h="972104" fill="none" extrusionOk="0">
                <a:moveTo>
                  <a:pt x="0" y="162021"/>
                </a:moveTo>
                <a:cubicBezTo>
                  <a:pt x="-2834" y="78227"/>
                  <a:pt x="61509" y="-14635"/>
                  <a:pt x="162021" y="0"/>
                </a:cubicBezTo>
                <a:cubicBezTo>
                  <a:pt x="339247" y="-79"/>
                  <a:pt x="649730" y="14847"/>
                  <a:pt x="809320" y="0"/>
                </a:cubicBezTo>
                <a:cubicBezTo>
                  <a:pt x="968910" y="-14847"/>
                  <a:pt x="1091931" y="42532"/>
                  <a:pt x="1312774" y="0"/>
                </a:cubicBezTo>
                <a:cubicBezTo>
                  <a:pt x="1533617" y="-42532"/>
                  <a:pt x="1693593" y="60974"/>
                  <a:pt x="1960073" y="0"/>
                </a:cubicBezTo>
                <a:cubicBezTo>
                  <a:pt x="2226553" y="-60974"/>
                  <a:pt x="2250218" y="33382"/>
                  <a:pt x="2415579" y="0"/>
                </a:cubicBezTo>
                <a:cubicBezTo>
                  <a:pt x="2580940" y="-33382"/>
                  <a:pt x="2868554" y="13512"/>
                  <a:pt x="3062878" y="0"/>
                </a:cubicBezTo>
                <a:cubicBezTo>
                  <a:pt x="3257202" y="-13512"/>
                  <a:pt x="3335965" y="19062"/>
                  <a:pt x="3566333" y="0"/>
                </a:cubicBezTo>
                <a:cubicBezTo>
                  <a:pt x="3796702" y="-19062"/>
                  <a:pt x="3867782" y="48294"/>
                  <a:pt x="4021839" y="0"/>
                </a:cubicBezTo>
                <a:cubicBezTo>
                  <a:pt x="4175896" y="-48294"/>
                  <a:pt x="4554008" y="84434"/>
                  <a:pt x="4956826" y="0"/>
                </a:cubicBezTo>
                <a:cubicBezTo>
                  <a:pt x="5039789" y="24396"/>
                  <a:pt x="5126198" y="74647"/>
                  <a:pt x="5118847" y="162021"/>
                </a:cubicBezTo>
                <a:cubicBezTo>
                  <a:pt x="5156739" y="279224"/>
                  <a:pt x="5118134" y="360409"/>
                  <a:pt x="5118847" y="492533"/>
                </a:cubicBezTo>
                <a:cubicBezTo>
                  <a:pt x="5119560" y="624657"/>
                  <a:pt x="5103853" y="694595"/>
                  <a:pt x="5118847" y="810083"/>
                </a:cubicBezTo>
                <a:cubicBezTo>
                  <a:pt x="5123344" y="910556"/>
                  <a:pt x="5059806" y="985457"/>
                  <a:pt x="4956826" y="972104"/>
                </a:cubicBezTo>
                <a:cubicBezTo>
                  <a:pt x="4735144" y="1000593"/>
                  <a:pt x="4656944" y="959887"/>
                  <a:pt x="4501320" y="972104"/>
                </a:cubicBezTo>
                <a:cubicBezTo>
                  <a:pt x="4345696" y="984321"/>
                  <a:pt x="3973602" y="941516"/>
                  <a:pt x="3806073" y="972104"/>
                </a:cubicBezTo>
                <a:cubicBezTo>
                  <a:pt x="3638544" y="1002692"/>
                  <a:pt x="3498479" y="910694"/>
                  <a:pt x="3206722" y="972104"/>
                </a:cubicBezTo>
                <a:cubicBezTo>
                  <a:pt x="2914965" y="1033514"/>
                  <a:pt x="2747216" y="951061"/>
                  <a:pt x="2511475" y="972104"/>
                </a:cubicBezTo>
                <a:cubicBezTo>
                  <a:pt x="2275734" y="993147"/>
                  <a:pt x="2030146" y="967523"/>
                  <a:pt x="1864177" y="972104"/>
                </a:cubicBezTo>
                <a:cubicBezTo>
                  <a:pt x="1698208" y="976685"/>
                  <a:pt x="1426696" y="951572"/>
                  <a:pt x="1312774" y="972104"/>
                </a:cubicBezTo>
                <a:cubicBezTo>
                  <a:pt x="1198852" y="992636"/>
                  <a:pt x="708913" y="920709"/>
                  <a:pt x="162021" y="972104"/>
                </a:cubicBezTo>
                <a:cubicBezTo>
                  <a:pt x="73011" y="993572"/>
                  <a:pt x="19906" y="881703"/>
                  <a:pt x="0" y="810083"/>
                </a:cubicBezTo>
                <a:cubicBezTo>
                  <a:pt x="-23691" y="657014"/>
                  <a:pt x="4894" y="573904"/>
                  <a:pt x="0" y="486052"/>
                </a:cubicBezTo>
                <a:cubicBezTo>
                  <a:pt x="-4894" y="398200"/>
                  <a:pt x="18434" y="295828"/>
                  <a:pt x="0" y="162021"/>
                </a:cubicBezTo>
                <a:close/>
              </a:path>
              <a:path w="5118847" h="972104" stroke="0" extrusionOk="0">
                <a:moveTo>
                  <a:pt x="0" y="162021"/>
                </a:moveTo>
                <a:cubicBezTo>
                  <a:pt x="-16014" y="62661"/>
                  <a:pt x="62376" y="3814"/>
                  <a:pt x="162021" y="0"/>
                </a:cubicBezTo>
                <a:cubicBezTo>
                  <a:pt x="404214" y="-81455"/>
                  <a:pt x="706400" y="22782"/>
                  <a:pt x="857268" y="0"/>
                </a:cubicBezTo>
                <a:cubicBezTo>
                  <a:pt x="1008136" y="-22782"/>
                  <a:pt x="1145893" y="19297"/>
                  <a:pt x="1408670" y="0"/>
                </a:cubicBezTo>
                <a:cubicBezTo>
                  <a:pt x="1671447" y="-19297"/>
                  <a:pt x="1777586" y="59439"/>
                  <a:pt x="1912125" y="0"/>
                </a:cubicBezTo>
                <a:cubicBezTo>
                  <a:pt x="2046665" y="-59439"/>
                  <a:pt x="2332285" y="70069"/>
                  <a:pt x="2559424" y="0"/>
                </a:cubicBezTo>
                <a:cubicBezTo>
                  <a:pt x="2786563" y="-70069"/>
                  <a:pt x="2924261" y="31854"/>
                  <a:pt x="3110826" y="0"/>
                </a:cubicBezTo>
                <a:cubicBezTo>
                  <a:pt x="3297391" y="-31854"/>
                  <a:pt x="3477481" y="79704"/>
                  <a:pt x="3806073" y="0"/>
                </a:cubicBezTo>
                <a:cubicBezTo>
                  <a:pt x="4134665" y="-79704"/>
                  <a:pt x="4180880" y="32685"/>
                  <a:pt x="4309527" y="0"/>
                </a:cubicBezTo>
                <a:cubicBezTo>
                  <a:pt x="4438174" y="-32685"/>
                  <a:pt x="4777012" y="71888"/>
                  <a:pt x="4956826" y="0"/>
                </a:cubicBezTo>
                <a:cubicBezTo>
                  <a:pt x="5063663" y="4173"/>
                  <a:pt x="5105496" y="70380"/>
                  <a:pt x="5118847" y="162021"/>
                </a:cubicBezTo>
                <a:cubicBezTo>
                  <a:pt x="5128959" y="263133"/>
                  <a:pt x="5104198" y="379671"/>
                  <a:pt x="5118847" y="486052"/>
                </a:cubicBezTo>
                <a:cubicBezTo>
                  <a:pt x="5133496" y="592433"/>
                  <a:pt x="5116182" y="686021"/>
                  <a:pt x="5118847" y="810083"/>
                </a:cubicBezTo>
                <a:cubicBezTo>
                  <a:pt x="5133623" y="917665"/>
                  <a:pt x="5056866" y="962860"/>
                  <a:pt x="4956826" y="972104"/>
                </a:cubicBezTo>
                <a:cubicBezTo>
                  <a:pt x="4748346" y="977903"/>
                  <a:pt x="4605448" y="963598"/>
                  <a:pt x="4357475" y="972104"/>
                </a:cubicBezTo>
                <a:cubicBezTo>
                  <a:pt x="4109502" y="980610"/>
                  <a:pt x="3960270" y="925133"/>
                  <a:pt x="3758125" y="972104"/>
                </a:cubicBezTo>
                <a:cubicBezTo>
                  <a:pt x="3555980" y="1019075"/>
                  <a:pt x="3258536" y="908509"/>
                  <a:pt x="3062878" y="972104"/>
                </a:cubicBezTo>
                <a:cubicBezTo>
                  <a:pt x="2867220" y="1035699"/>
                  <a:pt x="2729009" y="962393"/>
                  <a:pt x="2463527" y="972104"/>
                </a:cubicBezTo>
                <a:cubicBezTo>
                  <a:pt x="2198045" y="981815"/>
                  <a:pt x="2225137" y="937945"/>
                  <a:pt x="2008021" y="972104"/>
                </a:cubicBezTo>
                <a:cubicBezTo>
                  <a:pt x="1790905" y="1006263"/>
                  <a:pt x="1659330" y="946442"/>
                  <a:pt x="1504566" y="972104"/>
                </a:cubicBezTo>
                <a:cubicBezTo>
                  <a:pt x="1349803" y="997766"/>
                  <a:pt x="1084222" y="901808"/>
                  <a:pt x="809320" y="972104"/>
                </a:cubicBezTo>
                <a:cubicBezTo>
                  <a:pt x="534418" y="1042400"/>
                  <a:pt x="460118" y="950009"/>
                  <a:pt x="162021" y="972104"/>
                </a:cubicBezTo>
                <a:cubicBezTo>
                  <a:pt x="76624" y="980192"/>
                  <a:pt x="-4770" y="902081"/>
                  <a:pt x="0" y="810083"/>
                </a:cubicBezTo>
                <a:cubicBezTo>
                  <a:pt x="-6950" y="694726"/>
                  <a:pt x="1629" y="563070"/>
                  <a:pt x="0" y="479571"/>
                </a:cubicBezTo>
                <a:cubicBezTo>
                  <a:pt x="-1629" y="396072"/>
                  <a:pt x="19158" y="260575"/>
                  <a:pt x="0" y="162021"/>
                </a:cubicBezTo>
                <a:close/>
              </a:path>
            </a:pathLst>
          </a:custGeom>
          <a:solidFill>
            <a:srgbClr val="FFCC00"/>
          </a:solidFill>
          <a:ln w="38100">
            <a:solidFill>
              <a:srgbClr val="0668A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>
                <a:solidFill>
                  <a:schemeClr val="tx1"/>
                </a:solidFill>
              </a:rPr>
              <a:t>NESTED MODELS</a:t>
            </a:r>
          </a:p>
        </p:txBody>
      </p:sp>
      <p:sp>
        <p:nvSpPr>
          <p:cNvPr id="23" name="Rectángulo: esquinas redondeadas 2">
            <a:extLst>
              <a:ext uri="{FF2B5EF4-FFF2-40B4-BE49-F238E27FC236}">
                <a16:creationId xmlns:a16="http://schemas.microsoft.com/office/drawing/2014/main" id="{6DC976D2-9E06-BB7A-7C4F-5C9D51D22D1F}"/>
              </a:ext>
            </a:extLst>
          </p:cNvPr>
          <p:cNvSpPr/>
          <p:nvPr/>
        </p:nvSpPr>
        <p:spPr>
          <a:xfrm>
            <a:off x="565485" y="3789271"/>
            <a:ext cx="8336316" cy="62036"/>
          </a:xfrm>
          <a:custGeom>
            <a:avLst/>
            <a:gdLst>
              <a:gd name="connsiteX0" fmla="*/ 0 w 8336316"/>
              <a:gd name="connsiteY0" fmla="*/ 10340 h 62036"/>
              <a:gd name="connsiteX1" fmla="*/ 10340 w 8336316"/>
              <a:gd name="connsiteY1" fmla="*/ 0 h 62036"/>
              <a:gd name="connsiteX2" fmla="*/ 604314 w 8336316"/>
              <a:gd name="connsiteY2" fmla="*/ 0 h 62036"/>
              <a:gd name="connsiteX3" fmla="*/ 1198288 w 8336316"/>
              <a:gd name="connsiteY3" fmla="*/ 0 h 62036"/>
              <a:gd name="connsiteX4" fmla="*/ 1625949 w 8336316"/>
              <a:gd name="connsiteY4" fmla="*/ 0 h 62036"/>
              <a:gd name="connsiteX5" fmla="*/ 2386236 w 8336316"/>
              <a:gd name="connsiteY5" fmla="*/ 0 h 62036"/>
              <a:gd name="connsiteX6" fmla="*/ 2980210 w 8336316"/>
              <a:gd name="connsiteY6" fmla="*/ 0 h 62036"/>
              <a:gd name="connsiteX7" fmla="*/ 3740497 w 8336316"/>
              <a:gd name="connsiteY7" fmla="*/ 0 h 62036"/>
              <a:gd name="connsiteX8" fmla="*/ 4417627 w 8336316"/>
              <a:gd name="connsiteY8" fmla="*/ 0 h 62036"/>
              <a:gd name="connsiteX9" fmla="*/ 4928445 w 8336316"/>
              <a:gd name="connsiteY9" fmla="*/ 0 h 62036"/>
              <a:gd name="connsiteX10" fmla="*/ 5605575 w 8336316"/>
              <a:gd name="connsiteY10" fmla="*/ 0 h 62036"/>
              <a:gd name="connsiteX11" fmla="*/ 6033236 w 8336316"/>
              <a:gd name="connsiteY11" fmla="*/ 0 h 62036"/>
              <a:gd name="connsiteX12" fmla="*/ 6627210 w 8336316"/>
              <a:gd name="connsiteY12" fmla="*/ 0 h 62036"/>
              <a:gd name="connsiteX13" fmla="*/ 6971715 w 8336316"/>
              <a:gd name="connsiteY13" fmla="*/ 0 h 62036"/>
              <a:gd name="connsiteX14" fmla="*/ 7732002 w 8336316"/>
              <a:gd name="connsiteY14" fmla="*/ 0 h 62036"/>
              <a:gd name="connsiteX15" fmla="*/ 8325976 w 8336316"/>
              <a:gd name="connsiteY15" fmla="*/ 0 h 62036"/>
              <a:gd name="connsiteX16" fmla="*/ 8336316 w 8336316"/>
              <a:gd name="connsiteY16" fmla="*/ 10340 h 62036"/>
              <a:gd name="connsiteX17" fmla="*/ 8336316 w 8336316"/>
              <a:gd name="connsiteY17" fmla="*/ 51696 h 62036"/>
              <a:gd name="connsiteX18" fmla="*/ 8325976 w 8336316"/>
              <a:gd name="connsiteY18" fmla="*/ 62036 h 62036"/>
              <a:gd name="connsiteX19" fmla="*/ 7732002 w 8336316"/>
              <a:gd name="connsiteY19" fmla="*/ 62036 h 62036"/>
              <a:gd name="connsiteX20" fmla="*/ 7054872 w 8336316"/>
              <a:gd name="connsiteY20" fmla="*/ 62036 h 62036"/>
              <a:gd name="connsiteX21" fmla="*/ 6294585 w 8336316"/>
              <a:gd name="connsiteY21" fmla="*/ 62036 h 62036"/>
              <a:gd name="connsiteX22" fmla="*/ 5617455 w 8336316"/>
              <a:gd name="connsiteY22" fmla="*/ 62036 h 62036"/>
              <a:gd name="connsiteX23" fmla="*/ 5189793 w 8336316"/>
              <a:gd name="connsiteY23" fmla="*/ 62036 h 62036"/>
              <a:gd name="connsiteX24" fmla="*/ 4512663 w 8336316"/>
              <a:gd name="connsiteY24" fmla="*/ 62036 h 62036"/>
              <a:gd name="connsiteX25" fmla="*/ 4001845 w 8336316"/>
              <a:gd name="connsiteY25" fmla="*/ 62036 h 62036"/>
              <a:gd name="connsiteX26" fmla="*/ 3574184 w 8336316"/>
              <a:gd name="connsiteY26" fmla="*/ 62036 h 62036"/>
              <a:gd name="connsiteX27" fmla="*/ 3229679 w 8336316"/>
              <a:gd name="connsiteY27" fmla="*/ 62036 h 62036"/>
              <a:gd name="connsiteX28" fmla="*/ 2802018 w 8336316"/>
              <a:gd name="connsiteY28" fmla="*/ 62036 h 62036"/>
              <a:gd name="connsiteX29" fmla="*/ 2374357 w 8336316"/>
              <a:gd name="connsiteY29" fmla="*/ 62036 h 62036"/>
              <a:gd name="connsiteX30" fmla="*/ 1780383 w 8336316"/>
              <a:gd name="connsiteY30" fmla="*/ 62036 h 62036"/>
              <a:gd name="connsiteX31" fmla="*/ 1186409 w 8336316"/>
              <a:gd name="connsiteY31" fmla="*/ 62036 h 62036"/>
              <a:gd name="connsiteX32" fmla="*/ 675591 w 8336316"/>
              <a:gd name="connsiteY32" fmla="*/ 62036 h 62036"/>
              <a:gd name="connsiteX33" fmla="*/ 10340 w 8336316"/>
              <a:gd name="connsiteY33" fmla="*/ 62036 h 62036"/>
              <a:gd name="connsiteX34" fmla="*/ 0 w 8336316"/>
              <a:gd name="connsiteY34" fmla="*/ 51696 h 62036"/>
              <a:gd name="connsiteX35" fmla="*/ 0 w 8336316"/>
              <a:gd name="connsiteY35" fmla="*/ 10340 h 62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336316" h="62036" fill="none" extrusionOk="0">
                <a:moveTo>
                  <a:pt x="0" y="10340"/>
                </a:moveTo>
                <a:cubicBezTo>
                  <a:pt x="1611" y="4680"/>
                  <a:pt x="5632" y="1039"/>
                  <a:pt x="10340" y="0"/>
                </a:cubicBezTo>
                <a:cubicBezTo>
                  <a:pt x="212968" y="-46174"/>
                  <a:pt x="364677" y="44029"/>
                  <a:pt x="604314" y="0"/>
                </a:cubicBezTo>
                <a:cubicBezTo>
                  <a:pt x="843951" y="-44029"/>
                  <a:pt x="933131" y="16097"/>
                  <a:pt x="1198288" y="0"/>
                </a:cubicBezTo>
                <a:cubicBezTo>
                  <a:pt x="1463445" y="-16097"/>
                  <a:pt x="1522497" y="29608"/>
                  <a:pt x="1625949" y="0"/>
                </a:cubicBezTo>
                <a:cubicBezTo>
                  <a:pt x="1729401" y="-29608"/>
                  <a:pt x="2047769" y="12367"/>
                  <a:pt x="2386236" y="0"/>
                </a:cubicBezTo>
                <a:cubicBezTo>
                  <a:pt x="2724703" y="-12367"/>
                  <a:pt x="2756161" y="19805"/>
                  <a:pt x="2980210" y="0"/>
                </a:cubicBezTo>
                <a:cubicBezTo>
                  <a:pt x="3204259" y="-19805"/>
                  <a:pt x="3580273" y="71504"/>
                  <a:pt x="3740497" y="0"/>
                </a:cubicBezTo>
                <a:cubicBezTo>
                  <a:pt x="3900721" y="-71504"/>
                  <a:pt x="4101327" y="52313"/>
                  <a:pt x="4417627" y="0"/>
                </a:cubicBezTo>
                <a:cubicBezTo>
                  <a:pt x="4733927" y="-52313"/>
                  <a:pt x="4757637" y="4476"/>
                  <a:pt x="4928445" y="0"/>
                </a:cubicBezTo>
                <a:cubicBezTo>
                  <a:pt x="5099253" y="-4476"/>
                  <a:pt x="5438748" y="55960"/>
                  <a:pt x="5605575" y="0"/>
                </a:cubicBezTo>
                <a:cubicBezTo>
                  <a:pt x="5772402" y="-55960"/>
                  <a:pt x="5939604" y="381"/>
                  <a:pt x="6033236" y="0"/>
                </a:cubicBezTo>
                <a:cubicBezTo>
                  <a:pt x="6126868" y="-381"/>
                  <a:pt x="6391446" y="68740"/>
                  <a:pt x="6627210" y="0"/>
                </a:cubicBezTo>
                <a:cubicBezTo>
                  <a:pt x="6862974" y="-68740"/>
                  <a:pt x="6822608" y="7569"/>
                  <a:pt x="6971715" y="0"/>
                </a:cubicBezTo>
                <a:cubicBezTo>
                  <a:pt x="7120822" y="-7569"/>
                  <a:pt x="7413691" y="12043"/>
                  <a:pt x="7732002" y="0"/>
                </a:cubicBezTo>
                <a:cubicBezTo>
                  <a:pt x="8050313" y="-12043"/>
                  <a:pt x="8107918" y="54117"/>
                  <a:pt x="8325976" y="0"/>
                </a:cubicBezTo>
                <a:cubicBezTo>
                  <a:pt x="8331970" y="-1096"/>
                  <a:pt x="8336414" y="4263"/>
                  <a:pt x="8336316" y="10340"/>
                </a:cubicBezTo>
                <a:cubicBezTo>
                  <a:pt x="8340186" y="25779"/>
                  <a:pt x="8333050" y="39008"/>
                  <a:pt x="8336316" y="51696"/>
                </a:cubicBezTo>
                <a:cubicBezTo>
                  <a:pt x="8336241" y="57635"/>
                  <a:pt x="8331824" y="62277"/>
                  <a:pt x="8325976" y="62036"/>
                </a:cubicBezTo>
                <a:cubicBezTo>
                  <a:pt x="8096098" y="64346"/>
                  <a:pt x="7896883" y="58625"/>
                  <a:pt x="7732002" y="62036"/>
                </a:cubicBezTo>
                <a:cubicBezTo>
                  <a:pt x="7567121" y="65447"/>
                  <a:pt x="7368385" y="-287"/>
                  <a:pt x="7054872" y="62036"/>
                </a:cubicBezTo>
                <a:cubicBezTo>
                  <a:pt x="6741359" y="124359"/>
                  <a:pt x="6588392" y="-1421"/>
                  <a:pt x="6294585" y="62036"/>
                </a:cubicBezTo>
                <a:cubicBezTo>
                  <a:pt x="6000778" y="125493"/>
                  <a:pt x="5753942" y="-14932"/>
                  <a:pt x="5617455" y="62036"/>
                </a:cubicBezTo>
                <a:cubicBezTo>
                  <a:pt x="5480968" y="139004"/>
                  <a:pt x="5354096" y="46705"/>
                  <a:pt x="5189793" y="62036"/>
                </a:cubicBezTo>
                <a:cubicBezTo>
                  <a:pt x="5025490" y="77367"/>
                  <a:pt x="4769091" y="34126"/>
                  <a:pt x="4512663" y="62036"/>
                </a:cubicBezTo>
                <a:cubicBezTo>
                  <a:pt x="4256235" y="89946"/>
                  <a:pt x="4130292" y="20140"/>
                  <a:pt x="4001845" y="62036"/>
                </a:cubicBezTo>
                <a:cubicBezTo>
                  <a:pt x="3873398" y="103932"/>
                  <a:pt x="3710402" y="36200"/>
                  <a:pt x="3574184" y="62036"/>
                </a:cubicBezTo>
                <a:cubicBezTo>
                  <a:pt x="3437966" y="87872"/>
                  <a:pt x="3349174" y="45615"/>
                  <a:pt x="3229679" y="62036"/>
                </a:cubicBezTo>
                <a:cubicBezTo>
                  <a:pt x="3110185" y="78457"/>
                  <a:pt x="2972900" y="15531"/>
                  <a:pt x="2802018" y="62036"/>
                </a:cubicBezTo>
                <a:cubicBezTo>
                  <a:pt x="2631136" y="108541"/>
                  <a:pt x="2541279" y="13926"/>
                  <a:pt x="2374357" y="62036"/>
                </a:cubicBezTo>
                <a:cubicBezTo>
                  <a:pt x="2207435" y="110146"/>
                  <a:pt x="1967842" y="10337"/>
                  <a:pt x="1780383" y="62036"/>
                </a:cubicBezTo>
                <a:cubicBezTo>
                  <a:pt x="1592924" y="113735"/>
                  <a:pt x="1336796" y="3714"/>
                  <a:pt x="1186409" y="62036"/>
                </a:cubicBezTo>
                <a:cubicBezTo>
                  <a:pt x="1036022" y="120358"/>
                  <a:pt x="817430" y="9158"/>
                  <a:pt x="675591" y="62036"/>
                </a:cubicBezTo>
                <a:cubicBezTo>
                  <a:pt x="533752" y="114914"/>
                  <a:pt x="306406" y="-8953"/>
                  <a:pt x="10340" y="62036"/>
                </a:cubicBezTo>
                <a:cubicBezTo>
                  <a:pt x="3171" y="62196"/>
                  <a:pt x="392" y="57885"/>
                  <a:pt x="0" y="51696"/>
                </a:cubicBezTo>
                <a:cubicBezTo>
                  <a:pt x="-1078" y="38804"/>
                  <a:pt x="304" y="29208"/>
                  <a:pt x="0" y="10340"/>
                </a:cubicBezTo>
                <a:close/>
              </a:path>
              <a:path w="8336316" h="62036" stroke="0" extrusionOk="0">
                <a:moveTo>
                  <a:pt x="0" y="10340"/>
                </a:moveTo>
                <a:cubicBezTo>
                  <a:pt x="-1141" y="3925"/>
                  <a:pt x="3933" y="261"/>
                  <a:pt x="10340" y="0"/>
                </a:cubicBezTo>
                <a:cubicBezTo>
                  <a:pt x="251220" y="-5550"/>
                  <a:pt x="397791" y="84975"/>
                  <a:pt x="770627" y="0"/>
                </a:cubicBezTo>
                <a:cubicBezTo>
                  <a:pt x="1143463" y="-84975"/>
                  <a:pt x="1125603" y="20485"/>
                  <a:pt x="1281444" y="0"/>
                </a:cubicBezTo>
                <a:cubicBezTo>
                  <a:pt x="1437285" y="-20485"/>
                  <a:pt x="1536221" y="41887"/>
                  <a:pt x="1709106" y="0"/>
                </a:cubicBezTo>
                <a:cubicBezTo>
                  <a:pt x="1881991" y="-41887"/>
                  <a:pt x="2100224" y="76145"/>
                  <a:pt x="2386236" y="0"/>
                </a:cubicBezTo>
                <a:cubicBezTo>
                  <a:pt x="2672248" y="-76145"/>
                  <a:pt x="2730857" y="19572"/>
                  <a:pt x="2897054" y="0"/>
                </a:cubicBezTo>
                <a:cubicBezTo>
                  <a:pt x="3063251" y="-19572"/>
                  <a:pt x="3327362" y="20335"/>
                  <a:pt x="3657340" y="0"/>
                </a:cubicBezTo>
                <a:cubicBezTo>
                  <a:pt x="3987318" y="-20335"/>
                  <a:pt x="3942518" y="27971"/>
                  <a:pt x="4085002" y="0"/>
                </a:cubicBezTo>
                <a:cubicBezTo>
                  <a:pt x="4227486" y="-27971"/>
                  <a:pt x="4618097" y="38089"/>
                  <a:pt x="4845288" y="0"/>
                </a:cubicBezTo>
                <a:cubicBezTo>
                  <a:pt x="5072479" y="-38089"/>
                  <a:pt x="5081142" y="9138"/>
                  <a:pt x="5189793" y="0"/>
                </a:cubicBezTo>
                <a:cubicBezTo>
                  <a:pt x="5298445" y="-9138"/>
                  <a:pt x="5538192" y="58165"/>
                  <a:pt x="5783767" y="0"/>
                </a:cubicBezTo>
                <a:cubicBezTo>
                  <a:pt x="6029342" y="-58165"/>
                  <a:pt x="6136616" y="13396"/>
                  <a:pt x="6377741" y="0"/>
                </a:cubicBezTo>
                <a:cubicBezTo>
                  <a:pt x="6618866" y="-13396"/>
                  <a:pt x="6649928" y="12581"/>
                  <a:pt x="6888559" y="0"/>
                </a:cubicBezTo>
                <a:cubicBezTo>
                  <a:pt x="7127190" y="-12581"/>
                  <a:pt x="7404151" y="11818"/>
                  <a:pt x="7648846" y="0"/>
                </a:cubicBezTo>
                <a:cubicBezTo>
                  <a:pt x="7893541" y="-11818"/>
                  <a:pt x="8155310" y="25415"/>
                  <a:pt x="8325976" y="0"/>
                </a:cubicBezTo>
                <a:cubicBezTo>
                  <a:pt x="8330950" y="121"/>
                  <a:pt x="8335818" y="4285"/>
                  <a:pt x="8336316" y="10340"/>
                </a:cubicBezTo>
                <a:cubicBezTo>
                  <a:pt x="8336905" y="29246"/>
                  <a:pt x="8332883" y="37214"/>
                  <a:pt x="8336316" y="51696"/>
                </a:cubicBezTo>
                <a:cubicBezTo>
                  <a:pt x="8335832" y="55950"/>
                  <a:pt x="8331999" y="61973"/>
                  <a:pt x="8325976" y="62036"/>
                </a:cubicBezTo>
                <a:cubicBezTo>
                  <a:pt x="8227495" y="70653"/>
                  <a:pt x="8060512" y="53550"/>
                  <a:pt x="7981471" y="62036"/>
                </a:cubicBezTo>
                <a:cubicBezTo>
                  <a:pt x="7902430" y="70522"/>
                  <a:pt x="7465319" y="38015"/>
                  <a:pt x="7221184" y="62036"/>
                </a:cubicBezTo>
                <a:cubicBezTo>
                  <a:pt x="6977049" y="86057"/>
                  <a:pt x="6916735" y="30103"/>
                  <a:pt x="6627210" y="62036"/>
                </a:cubicBezTo>
                <a:cubicBezTo>
                  <a:pt x="6337685" y="93969"/>
                  <a:pt x="6320462" y="34740"/>
                  <a:pt x="6199549" y="62036"/>
                </a:cubicBezTo>
                <a:cubicBezTo>
                  <a:pt x="6078636" y="89332"/>
                  <a:pt x="5875826" y="-9184"/>
                  <a:pt x="5605575" y="62036"/>
                </a:cubicBezTo>
                <a:cubicBezTo>
                  <a:pt x="5335324" y="133256"/>
                  <a:pt x="5391228" y="48053"/>
                  <a:pt x="5261070" y="62036"/>
                </a:cubicBezTo>
                <a:cubicBezTo>
                  <a:pt x="5130912" y="76019"/>
                  <a:pt x="5043436" y="54222"/>
                  <a:pt x="4916565" y="62036"/>
                </a:cubicBezTo>
                <a:cubicBezTo>
                  <a:pt x="4789694" y="69850"/>
                  <a:pt x="4449093" y="17723"/>
                  <a:pt x="4322591" y="62036"/>
                </a:cubicBezTo>
                <a:cubicBezTo>
                  <a:pt x="4196089" y="106349"/>
                  <a:pt x="4048292" y="35945"/>
                  <a:pt x="3894930" y="62036"/>
                </a:cubicBezTo>
                <a:cubicBezTo>
                  <a:pt x="3741568" y="88127"/>
                  <a:pt x="3530241" y="-15865"/>
                  <a:pt x="3217800" y="62036"/>
                </a:cubicBezTo>
                <a:cubicBezTo>
                  <a:pt x="2905359" y="139937"/>
                  <a:pt x="2928389" y="34067"/>
                  <a:pt x="2790138" y="62036"/>
                </a:cubicBezTo>
                <a:cubicBezTo>
                  <a:pt x="2651887" y="90005"/>
                  <a:pt x="2339610" y="27429"/>
                  <a:pt x="2113008" y="62036"/>
                </a:cubicBezTo>
                <a:cubicBezTo>
                  <a:pt x="1886406" y="96643"/>
                  <a:pt x="1872930" y="22974"/>
                  <a:pt x="1768503" y="62036"/>
                </a:cubicBezTo>
                <a:cubicBezTo>
                  <a:pt x="1664077" y="101098"/>
                  <a:pt x="1413982" y="5898"/>
                  <a:pt x="1091373" y="62036"/>
                </a:cubicBezTo>
                <a:cubicBezTo>
                  <a:pt x="768764" y="118174"/>
                  <a:pt x="756064" y="39514"/>
                  <a:pt x="663711" y="62036"/>
                </a:cubicBezTo>
                <a:cubicBezTo>
                  <a:pt x="571358" y="84558"/>
                  <a:pt x="244006" y="33689"/>
                  <a:pt x="10340" y="62036"/>
                </a:cubicBezTo>
                <a:cubicBezTo>
                  <a:pt x="4937" y="60691"/>
                  <a:pt x="-1275" y="57366"/>
                  <a:pt x="0" y="51696"/>
                </a:cubicBezTo>
                <a:cubicBezTo>
                  <a:pt x="-557" y="42546"/>
                  <a:pt x="1181" y="26869"/>
                  <a:pt x="0" y="10340"/>
                </a:cubicBezTo>
                <a:close/>
              </a:path>
            </a:pathLst>
          </a:custGeom>
          <a:solidFill>
            <a:srgbClr val="FFCC00"/>
          </a:solidFill>
          <a:ln w="38100">
            <a:solidFill>
              <a:srgbClr val="0668A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i="1" dirty="0">
              <a:solidFill>
                <a:schemeClr val="tx1"/>
              </a:solidFill>
            </a:endParaRPr>
          </a:p>
        </p:txBody>
      </p:sp>
      <p:sp>
        <p:nvSpPr>
          <p:cNvPr id="24" name="Rectángulo: esquinas redondeadas 2">
            <a:extLst>
              <a:ext uri="{FF2B5EF4-FFF2-40B4-BE49-F238E27FC236}">
                <a16:creationId xmlns:a16="http://schemas.microsoft.com/office/drawing/2014/main" id="{2C4B9ED7-7193-08A1-CF6D-0CA82FC0F2E8}"/>
              </a:ext>
            </a:extLst>
          </p:cNvPr>
          <p:cNvSpPr/>
          <p:nvPr/>
        </p:nvSpPr>
        <p:spPr>
          <a:xfrm flipV="1">
            <a:off x="565484" y="5266664"/>
            <a:ext cx="9106874" cy="45719"/>
          </a:xfrm>
          <a:custGeom>
            <a:avLst/>
            <a:gdLst>
              <a:gd name="connsiteX0" fmla="*/ 0 w 9106874"/>
              <a:gd name="connsiteY0" fmla="*/ 7620 h 45719"/>
              <a:gd name="connsiteX1" fmla="*/ 7620 w 9106874"/>
              <a:gd name="connsiteY1" fmla="*/ 0 h 45719"/>
              <a:gd name="connsiteX2" fmla="*/ 575847 w 9106874"/>
              <a:gd name="connsiteY2" fmla="*/ 0 h 45719"/>
              <a:gd name="connsiteX3" fmla="*/ 1234991 w 9106874"/>
              <a:gd name="connsiteY3" fmla="*/ 0 h 45719"/>
              <a:gd name="connsiteX4" fmla="*/ 1712301 w 9106874"/>
              <a:gd name="connsiteY4" fmla="*/ 0 h 45719"/>
              <a:gd name="connsiteX5" fmla="*/ 2371445 w 9106874"/>
              <a:gd name="connsiteY5" fmla="*/ 0 h 45719"/>
              <a:gd name="connsiteX6" fmla="*/ 2757839 w 9106874"/>
              <a:gd name="connsiteY6" fmla="*/ 0 h 45719"/>
              <a:gd name="connsiteX7" fmla="*/ 3326066 w 9106874"/>
              <a:gd name="connsiteY7" fmla="*/ 0 h 45719"/>
              <a:gd name="connsiteX8" fmla="*/ 3621545 w 9106874"/>
              <a:gd name="connsiteY8" fmla="*/ 0 h 45719"/>
              <a:gd name="connsiteX9" fmla="*/ 4371604 w 9106874"/>
              <a:gd name="connsiteY9" fmla="*/ 0 h 45719"/>
              <a:gd name="connsiteX10" fmla="*/ 4939831 w 9106874"/>
              <a:gd name="connsiteY10" fmla="*/ 0 h 45719"/>
              <a:gd name="connsiteX11" fmla="*/ 5689891 w 9106874"/>
              <a:gd name="connsiteY11" fmla="*/ 0 h 45719"/>
              <a:gd name="connsiteX12" fmla="*/ 6167202 w 9106874"/>
              <a:gd name="connsiteY12" fmla="*/ 0 h 45719"/>
              <a:gd name="connsiteX13" fmla="*/ 6553596 w 9106874"/>
              <a:gd name="connsiteY13" fmla="*/ 0 h 45719"/>
              <a:gd name="connsiteX14" fmla="*/ 7121824 w 9106874"/>
              <a:gd name="connsiteY14" fmla="*/ 0 h 45719"/>
              <a:gd name="connsiteX15" fmla="*/ 7780967 w 9106874"/>
              <a:gd name="connsiteY15" fmla="*/ 0 h 45719"/>
              <a:gd name="connsiteX16" fmla="*/ 8531027 w 9106874"/>
              <a:gd name="connsiteY16" fmla="*/ 0 h 45719"/>
              <a:gd name="connsiteX17" fmla="*/ 9099254 w 9106874"/>
              <a:gd name="connsiteY17" fmla="*/ 0 h 45719"/>
              <a:gd name="connsiteX18" fmla="*/ 9106874 w 9106874"/>
              <a:gd name="connsiteY18" fmla="*/ 7620 h 45719"/>
              <a:gd name="connsiteX19" fmla="*/ 9106874 w 9106874"/>
              <a:gd name="connsiteY19" fmla="*/ 38099 h 45719"/>
              <a:gd name="connsiteX20" fmla="*/ 9099254 w 9106874"/>
              <a:gd name="connsiteY20" fmla="*/ 45719 h 45719"/>
              <a:gd name="connsiteX21" fmla="*/ 8349194 w 9106874"/>
              <a:gd name="connsiteY21" fmla="*/ 45719 h 45719"/>
              <a:gd name="connsiteX22" fmla="*/ 8053716 w 9106874"/>
              <a:gd name="connsiteY22" fmla="*/ 45719 h 45719"/>
              <a:gd name="connsiteX23" fmla="*/ 7667322 w 9106874"/>
              <a:gd name="connsiteY23" fmla="*/ 45719 h 45719"/>
              <a:gd name="connsiteX24" fmla="*/ 7280927 w 9106874"/>
              <a:gd name="connsiteY24" fmla="*/ 45719 h 45719"/>
              <a:gd name="connsiteX25" fmla="*/ 6712700 w 9106874"/>
              <a:gd name="connsiteY25" fmla="*/ 45719 h 45719"/>
              <a:gd name="connsiteX26" fmla="*/ 6144473 w 9106874"/>
              <a:gd name="connsiteY26" fmla="*/ 45719 h 45719"/>
              <a:gd name="connsiteX27" fmla="*/ 5667162 w 9106874"/>
              <a:gd name="connsiteY27" fmla="*/ 45719 h 45719"/>
              <a:gd name="connsiteX28" fmla="*/ 4917102 w 9106874"/>
              <a:gd name="connsiteY28" fmla="*/ 45719 h 45719"/>
              <a:gd name="connsiteX29" fmla="*/ 4530708 w 9106874"/>
              <a:gd name="connsiteY29" fmla="*/ 45719 h 45719"/>
              <a:gd name="connsiteX30" fmla="*/ 3780648 w 9106874"/>
              <a:gd name="connsiteY30" fmla="*/ 45719 h 45719"/>
              <a:gd name="connsiteX31" fmla="*/ 3394254 w 9106874"/>
              <a:gd name="connsiteY31" fmla="*/ 45719 h 45719"/>
              <a:gd name="connsiteX32" fmla="*/ 2735110 w 9106874"/>
              <a:gd name="connsiteY32" fmla="*/ 45719 h 45719"/>
              <a:gd name="connsiteX33" fmla="*/ 1985050 w 9106874"/>
              <a:gd name="connsiteY33" fmla="*/ 45719 h 45719"/>
              <a:gd name="connsiteX34" fmla="*/ 1689572 w 9106874"/>
              <a:gd name="connsiteY34" fmla="*/ 45719 h 45719"/>
              <a:gd name="connsiteX35" fmla="*/ 939512 w 9106874"/>
              <a:gd name="connsiteY35" fmla="*/ 45719 h 45719"/>
              <a:gd name="connsiteX36" fmla="*/ 7620 w 9106874"/>
              <a:gd name="connsiteY36" fmla="*/ 45719 h 45719"/>
              <a:gd name="connsiteX37" fmla="*/ 0 w 9106874"/>
              <a:gd name="connsiteY37" fmla="*/ 38099 h 45719"/>
              <a:gd name="connsiteX38" fmla="*/ 0 w 9106874"/>
              <a:gd name="connsiteY38" fmla="*/ 762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9106874" h="45719" fill="none" extrusionOk="0">
                <a:moveTo>
                  <a:pt x="0" y="7620"/>
                </a:moveTo>
                <a:cubicBezTo>
                  <a:pt x="392" y="4419"/>
                  <a:pt x="3897" y="226"/>
                  <a:pt x="7620" y="0"/>
                </a:cubicBezTo>
                <a:cubicBezTo>
                  <a:pt x="179900" y="-52142"/>
                  <a:pt x="428314" y="57398"/>
                  <a:pt x="575847" y="0"/>
                </a:cubicBezTo>
                <a:cubicBezTo>
                  <a:pt x="723380" y="-57398"/>
                  <a:pt x="1034208" y="20728"/>
                  <a:pt x="1234991" y="0"/>
                </a:cubicBezTo>
                <a:cubicBezTo>
                  <a:pt x="1435774" y="-20728"/>
                  <a:pt x="1475125" y="4395"/>
                  <a:pt x="1712301" y="0"/>
                </a:cubicBezTo>
                <a:cubicBezTo>
                  <a:pt x="1949477" y="-4395"/>
                  <a:pt x="2165520" y="7399"/>
                  <a:pt x="2371445" y="0"/>
                </a:cubicBezTo>
                <a:cubicBezTo>
                  <a:pt x="2577370" y="-7399"/>
                  <a:pt x="2650571" y="27641"/>
                  <a:pt x="2757839" y="0"/>
                </a:cubicBezTo>
                <a:cubicBezTo>
                  <a:pt x="2865107" y="-27641"/>
                  <a:pt x="3116283" y="33843"/>
                  <a:pt x="3326066" y="0"/>
                </a:cubicBezTo>
                <a:cubicBezTo>
                  <a:pt x="3535849" y="-33843"/>
                  <a:pt x="3475020" y="26078"/>
                  <a:pt x="3621545" y="0"/>
                </a:cubicBezTo>
                <a:cubicBezTo>
                  <a:pt x="3768070" y="-26078"/>
                  <a:pt x="4174901" y="14367"/>
                  <a:pt x="4371604" y="0"/>
                </a:cubicBezTo>
                <a:cubicBezTo>
                  <a:pt x="4568307" y="-14367"/>
                  <a:pt x="4689370" y="20541"/>
                  <a:pt x="4939831" y="0"/>
                </a:cubicBezTo>
                <a:cubicBezTo>
                  <a:pt x="5190292" y="-20541"/>
                  <a:pt x="5469097" y="6242"/>
                  <a:pt x="5689891" y="0"/>
                </a:cubicBezTo>
                <a:cubicBezTo>
                  <a:pt x="5910685" y="-6242"/>
                  <a:pt x="6032393" y="17776"/>
                  <a:pt x="6167202" y="0"/>
                </a:cubicBezTo>
                <a:cubicBezTo>
                  <a:pt x="6302011" y="-17776"/>
                  <a:pt x="6432063" y="23367"/>
                  <a:pt x="6553596" y="0"/>
                </a:cubicBezTo>
                <a:cubicBezTo>
                  <a:pt x="6675129" y="-23367"/>
                  <a:pt x="6962982" y="61096"/>
                  <a:pt x="7121824" y="0"/>
                </a:cubicBezTo>
                <a:cubicBezTo>
                  <a:pt x="7280666" y="-61096"/>
                  <a:pt x="7604373" y="35068"/>
                  <a:pt x="7780967" y="0"/>
                </a:cubicBezTo>
                <a:cubicBezTo>
                  <a:pt x="7957561" y="-35068"/>
                  <a:pt x="8327952" y="59101"/>
                  <a:pt x="8531027" y="0"/>
                </a:cubicBezTo>
                <a:cubicBezTo>
                  <a:pt x="8734102" y="-59101"/>
                  <a:pt x="8924757" y="62361"/>
                  <a:pt x="9099254" y="0"/>
                </a:cubicBezTo>
                <a:cubicBezTo>
                  <a:pt x="9103865" y="784"/>
                  <a:pt x="9107452" y="3249"/>
                  <a:pt x="9106874" y="7620"/>
                </a:cubicBezTo>
                <a:cubicBezTo>
                  <a:pt x="9106934" y="16099"/>
                  <a:pt x="9106536" y="23572"/>
                  <a:pt x="9106874" y="38099"/>
                </a:cubicBezTo>
                <a:cubicBezTo>
                  <a:pt x="9106883" y="42191"/>
                  <a:pt x="9103190" y="46113"/>
                  <a:pt x="9099254" y="45719"/>
                </a:cubicBezTo>
                <a:cubicBezTo>
                  <a:pt x="8928765" y="74021"/>
                  <a:pt x="8588584" y="-30089"/>
                  <a:pt x="8349194" y="45719"/>
                </a:cubicBezTo>
                <a:cubicBezTo>
                  <a:pt x="8109804" y="121527"/>
                  <a:pt x="8142034" y="12633"/>
                  <a:pt x="8053716" y="45719"/>
                </a:cubicBezTo>
                <a:cubicBezTo>
                  <a:pt x="7965398" y="78805"/>
                  <a:pt x="7779261" y="19077"/>
                  <a:pt x="7667322" y="45719"/>
                </a:cubicBezTo>
                <a:cubicBezTo>
                  <a:pt x="7555383" y="72361"/>
                  <a:pt x="7461318" y="8318"/>
                  <a:pt x="7280927" y="45719"/>
                </a:cubicBezTo>
                <a:cubicBezTo>
                  <a:pt x="7100536" y="83120"/>
                  <a:pt x="6870760" y="14761"/>
                  <a:pt x="6712700" y="45719"/>
                </a:cubicBezTo>
                <a:cubicBezTo>
                  <a:pt x="6554640" y="76677"/>
                  <a:pt x="6263849" y="-15107"/>
                  <a:pt x="6144473" y="45719"/>
                </a:cubicBezTo>
                <a:cubicBezTo>
                  <a:pt x="6025097" y="106545"/>
                  <a:pt x="5765935" y="-2471"/>
                  <a:pt x="5667162" y="45719"/>
                </a:cubicBezTo>
                <a:cubicBezTo>
                  <a:pt x="5568389" y="93909"/>
                  <a:pt x="5149085" y="-13810"/>
                  <a:pt x="4917102" y="45719"/>
                </a:cubicBezTo>
                <a:cubicBezTo>
                  <a:pt x="4685119" y="105248"/>
                  <a:pt x="4686424" y="1945"/>
                  <a:pt x="4530708" y="45719"/>
                </a:cubicBezTo>
                <a:cubicBezTo>
                  <a:pt x="4374992" y="89493"/>
                  <a:pt x="4139937" y="24776"/>
                  <a:pt x="3780648" y="45719"/>
                </a:cubicBezTo>
                <a:cubicBezTo>
                  <a:pt x="3421359" y="66662"/>
                  <a:pt x="3559572" y="16267"/>
                  <a:pt x="3394254" y="45719"/>
                </a:cubicBezTo>
                <a:cubicBezTo>
                  <a:pt x="3228936" y="75171"/>
                  <a:pt x="3024010" y="-15103"/>
                  <a:pt x="2735110" y="45719"/>
                </a:cubicBezTo>
                <a:cubicBezTo>
                  <a:pt x="2446210" y="106541"/>
                  <a:pt x="2172754" y="5486"/>
                  <a:pt x="1985050" y="45719"/>
                </a:cubicBezTo>
                <a:cubicBezTo>
                  <a:pt x="1797346" y="85952"/>
                  <a:pt x="1787664" y="38294"/>
                  <a:pt x="1689572" y="45719"/>
                </a:cubicBezTo>
                <a:cubicBezTo>
                  <a:pt x="1591480" y="53144"/>
                  <a:pt x="1203968" y="-44025"/>
                  <a:pt x="939512" y="45719"/>
                </a:cubicBezTo>
                <a:cubicBezTo>
                  <a:pt x="675056" y="135463"/>
                  <a:pt x="242432" y="-62579"/>
                  <a:pt x="7620" y="45719"/>
                </a:cubicBezTo>
                <a:cubicBezTo>
                  <a:pt x="3408" y="45563"/>
                  <a:pt x="272" y="42109"/>
                  <a:pt x="0" y="38099"/>
                </a:cubicBezTo>
                <a:cubicBezTo>
                  <a:pt x="-2510" y="24782"/>
                  <a:pt x="1178" y="20820"/>
                  <a:pt x="0" y="7620"/>
                </a:cubicBezTo>
                <a:close/>
              </a:path>
              <a:path w="9106874" h="45719" stroke="0" extrusionOk="0">
                <a:moveTo>
                  <a:pt x="0" y="7620"/>
                </a:moveTo>
                <a:cubicBezTo>
                  <a:pt x="-87" y="3358"/>
                  <a:pt x="2472" y="353"/>
                  <a:pt x="7620" y="0"/>
                </a:cubicBezTo>
                <a:cubicBezTo>
                  <a:pt x="327489" y="-62511"/>
                  <a:pt x="552333" y="23434"/>
                  <a:pt x="757680" y="0"/>
                </a:cubicBezTo>
                <a:cubicBezTo>
                  <a:pt x="963027" y="-23434"/>
                  <a:pt x="1106292" y="17728"/>
                  <a:pt x="1234991" y="0"/>
                </a:cubicBezTo>
                <a:cubicBezTo>
                  <a:pt x="1363690" y="-17728"/>
                  <a:pt x="1453435" y="17469"/>
                  <a:pt x="1621385" y="0"/>
                </a:cubicBezTo>
                <a:cubicBezTo>
                  <a:pt x="1789335" y="-17469"/>
                  <a:pt x="2000182" y="15777"/>
                  <a:pt x="2280529" y="0"/>
                </a:cubicBezTo>
                <a:cubicBezTo>
                  <a:pt x="2560876" y="-15777"/>
                  <a:pt x="2616239" y="16038"/>
                  <a:pt x="2757839" y="0"/>
                </a:cubicBezTo>
                <a:cubicBezTo>
                  <a:pt x="2899439" y="-16038"/>
                  <a:pt x="3205262" y="56397"/>
                  <a:pt x="3507899" y="0"/>
                </a:cubicBezTo>
                <a:cubicBezTo>
                  <a:pt x="3810536" y="-56397"/>
                  <a:pt x="3769168" y="19399"/>
                  <a:pt x="3894294" y="0"/>
                </a:cubicBezTo>
                <a:cubicBezTo>
                  <a:pt x="4019420" y="-19399"/>
                  <a:pt x="4469132" y="31977"/>
                  <a:pt x="4644353" y="0"/>
                </a:cubicBezTo>
                <a:cubicBezTo>
                  <a:pt x="4819574" y="-31977"/>
                  <a:pt x="4815758" y="22323"/>
                  <a:pt x="4939831" y="0"/>
                </a:cubicBezTo>
                <a:cubicBezTo>
                  <a:pt x="5063904" y="-22323"/>
                  <a:pt x="5269500" y="59163"/>
                  <a:pt x="5508059" y="0"/>
                </a:cubicBezTo>
                <a:cubicBezTo>
                  <a:pt x="5746618" y="-59163"/>
                  <a:pt x="5902282" y="30114"/>
                  <a:pt x="6076286" y="0"/>
                </a:cubicBezTo>
                <a:cubicBezTo>
                  <a:pt x="6250290" y="-30114"/>
                  <a:pt x="6359469" y="32417"/>
                  <a:pt x="6553596" y="0"/>
                </a:cubicBezTo>
                <a:cubicBezTo>
                  <a:pt x="6747723" y="-32417"/>
                  <a:pt x="7128200" y="20298"/>
                  <a:pt x="7303656" y="0"/>
                </a:cubicBezTo>
                <a:cubicBezTo>
                  <a:pt x="7479112" y="-20298"/>
                  <a:pt x="7740895" y="47746"/>
                  <a:pt x="8053716" y="0"/>
                </a:cubicBezTo>
                <a:cubicBezTo>
                  <a:pt x="8366537" y="-47746"/>
                  <a:pt x="8330774" y="43848"/>
                  <a:pt x="8440111" y="0"/>
                </a:cubicBezTo>
                <a:cubicBezTo>
                  <a:pt x="8549449" y="-43848"/>
                  <a:pt x="8840132" y="73353"/>
                  <a:pt x="9099254" y="0"/>
                </a:cubicBezTo>
                <a:cubicBezTo>
                  <a:pt x="9102946" y="-1052"/>
                  <a:pt x="9106899" y="3069"/>
                  <a:pt x="9106874" y="7620"/>
                </a:cubicBezTo>
                <a:cubicBezTo>
                  <a:pt x="9107704" y="16710"/>
                  <a:pt x="9105068" y="28897"/>
                  <a:pt x="9106874" y="38099"/>
                </a:cubicBezTo>
                <a:cubicBezTo>
                  <a:pt x="9106444" y="42325"/>
                  <a:pt x="9103600" y="45470"/>
                  <a:pt x="9099254" y="45719"/>
                </a:cubicBezTo>
                <a:cubicBezTo>
                  <a:pt x="8842925" y="61679"/>
                  <a:pt x="8703795" y="15668"/>
                  <a:pt x="8440111" y="45719"/>
                </a:cubicBezTo>
                <a:cubicBezTo>
                  <a:pt x="8176427" y="75770"/>
                  <a:pt x="8173260" y="39885"/>
                  <a:pt x="8053716" y="45719"/>
                </a:cubicBezTo>
                <a:cubicBezTo>
                  <a:pt x="7934173" y="51553"/>
                  <a:pt x="7757418" y="-6298"/>
                  <a:pt x="7485489" y="45719"/>
                </a:cubicBezTo>
                <a:cubicBezTo>
                  <a:pt x="7213560" y="97736"/>
                  <a:pt x="7331353" y="24870"/>
                  <a:pt x="7190011" y="45719"/>
                </a:cubicBezTo>
                <a:cubicBezTo>
                  <a:pt x="7048669" y="66568"/>
                  <a:pt x="6960606" y="36756"/>
                  <a:pt x="6894533" y="45719"/>
                </a:cubicBezTo>
                <a:cubicBezTo>
                  <a:pt x="6828460" y="54682"/>
                  <a:pt x="6522028" y="-18771"/>
                  <a:pt x="6326306" y="45719"/>
                </a:cubicBezTo>
                <a:cubicBezTo>
                  <a:pt x="6130584" y="110209"/>
                  <a:pt x="6051574" y="15051"/>
                  <a:pt x="5939911" y="45719"/>
                </a:cubicBezTo>
                <a:cubicBezTo>
                  <a:pt x="5828249" y="76387"/>
                  <a:pt x="5555166" y="8803"/>
                  <a:pt x="5280768" y="45719"/>
                </a:cubicBezTo>
                <a:cubicBezTo>
                  <a:pt x="5006370" y="82635"/>
                  <a:pt x="5065753" y="13679"/>
                  <a:pt x="4894373" y="45719"/>
                </a:cubicBezTo>
                <a:cubicBezTo>
                  <a:pt x="4722993" y="77759"/>
                  <a:pt x="4485522" y="19688"/>
                  <a:pt x="4235230" y="45719"/>
                </a:cubicBezTo>
                <a:cubicBezTo>
                  <a:pt x="3984938" y="71750"/>
                  <a:pt x="4016219" y="29452"/>
                  <a:pt x="3939752" y="45719"/>
                </a:cubicBezTo>
                <a:cubicBezTo>
                  <a:pt x="3863285" y="61986"/>
                  <a:pt x="3586046" y="18576"/>
                  <a:pt x="3280608" y="45719"/>
                </a:cubicBezTo>
                <a:cubicBezTo>
                  <a:pt x="2975170" y="72862"/>
                  <a:pt x="3053555" y="21301"/>
                  <a:pt x="2894214" y="45719"/>
                </a:cubicBezTo>
                <a:cubicBezTo>
                  <a:pt x="2734873" y="70137"/>
                  <a:pt x="2713485" y="28823"/>
                  <a:pt x="2598736" y="45719"/>
                </a:cubicBezTo>
                <a:cubicBezTo>
                  <a:pt x="2483987" y="62615"/>
                  <a:pt x="2316122" y="43527"/>
                  <a:pt x="2212341" y="45719"/>
                </a:cubicBezTo>
                <a:cubicBezTo>
                  <a:pt x="2108561" y="47911"/>
                  <a:pt x="1882740" y="43367"/>
                  <a:pt x="1553198" y="45719"/>
                </a:cubicBezTo>
                <a:cubicBezTo>
                  <a:pt x="1223656" y="48071"/>
                  <a:pt x="1323005" y="3723"/>
                  <a:pt x="1166803" y="45719"/>
                </a:cubicBezTo>
                <a:cubicBezTo>
                  <a:pt x="1010602" y="87715"/>
                  <a:pt x="952150" y="37279"/>
                  <a:pt x="871325" y="45719"/>
                </a:cubicBezTo>
                <a:cubicBezTo>
                  <a:pt x="790500" y="54159"/>
                  <a:pt x="320338" y="-19296"/>
                  <a:pt x="7620" y="45719"/>
                </a:cubicBezTo>
                <a:cubicBezTo>
                  <a:pt x="3710" y="46447"/>
                  <a:pt x="212" y="42517"/>
                  <a:pt x="0" y="38099"/>
                </a:cubicBezTo>
                <a:cubicBezTo>
                  <a:pt x="-2650" y="27012"/>
                  <a:pt x="1701" y="15096"/>
                  <a:pt x="0" y="7620"/>
                </a:cubicBezTo>
                <a:close/>
              </a:path>
            </a:pathLst>
          </a:custGeom>
          <a:solidFill>
            <a:srgbClr val="FFCC00"/>
          </a:solidFill>
          <a:ln w="38100">
            <a:solidFill>
              <a:srgbClr val="0668A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652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4D06319F-3385-0473-B2F0-843BD9CFFE4A}"/>
                  </a:ext>
                </a:extLst>
              </p:cNvPr>
              <p:cNvSpPr txBox="1"/>
              <p:nvPr/>
            </p:nvSpPr>
            <p:spPr>
              <a:xfrm>
                <a:off x="171163" y="2057416"/>
                <a:ext cx="8701934" cy="5320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i="1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𝐴𝑁𝑋𝑀𝐴𝑇</m:t>
                          </m:r>
                        </m:e>
                        <m:sub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s-ES" sz="3200" b="0" i="1" smtClean="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00</m:t>
                          </m:r>
                        </m:sub>
                      </m:sSub>
                      <m:r>
                        <a:rPr lang="es-ES" sz="3200" b="0" i="1" smtClean="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ES" sz="3200" b="0" i="1" smtClean="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·</m:t>
                      </m:r>
                      <m:sSub>
                        <m:sSubPr>
                          <m:ctrlP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i="1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𝑇𝐸𝐴𝐶𝐻𝑆𝑈𝑃</m:t>
                          </m:r>
                        </m:e>
                        <m:sub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s-ES" sz="3200" b="0" i="1" smtClean="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s-ES" sz="3200" b="0" i="1" smtClean="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s-ES" sz="3200" dirty="0">
                  <a:solidFill>
                    <a:schemeClr val="bg1">
                      <a:lumMod val="90000"/>
                      <a:lumOff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4D06319F-3385-0473-B2F0-843BD9CFFE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163" y="2057416"/>
                <a:ext cx="8701934" cy="532005"/>
              </a:xfrm>
              <a:prstGeom prst="rect">
                <a:avLst/>
              </a:prstGeom>
              <a:blipFill>
                <a:blip r:embed="rId2"/>
                <a:stretch>
                  <a:fillRect l="-146" t="-6977" b="-2790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451AA7A1-82E3-C7CB-BCFB-E7555DE2498F}"/>
                  </a:ext>
                </a:extLst>
              </p:cNvPr>
              <p:cNvSpPr txBox="1"/>
              <p:nvPr/>
            </p:nvSpPr>
            <p:spPr>
              <a:xfrm>
                <a:off x="306576" y="2664512"/>
                <a:ext cx="2469358" cy="6420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s-ES" sz="3200" dirty="0" smtClean="0"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m:rPr>
                          <m:sty m:val="p"/>
                        </m:rPr>
                        <a:rPr lang="es-ES" sz="3200" b="0" i="0" dirty="0" smtClean="0"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  <m:d>
                        <m:dPr>
                          <m:ctrlPr>
                            <a:rPr lang="es-ES" sz="3200" b="0" i="1" dirty="0" smtClean="0">
                              <a:solidFill>
                                <a:schemeClr val="bg2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3200" b="0" i="1" dirty="0" smtClean="0">
                              <a:solidFill>
                                <a:schemeClr val="bg2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</m:t>
                          </m:r>
                          <m:sSubSup>
                            <m:sSubSupPr>
                              <m:ctrlPr>
                                <a:rPr lang="es-ES" sz="3200" b="0" i="1" dirty="0" smtClean="0">
                                  <a:solidFill>
                                    <a:schemeClr val="bg2">
                                      <a:lumMod val="90000"/>
                                      <a:lumOff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3200" i="1" dirty="0">
                                  <a:solidFill>
                                    <a:schemeClr val="bg2">
                                      <a:lumMod val="90000"/>
                                      <a:lumOff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s-ES" sz="3200" b="0" i="1" dirty="0" smtClean="0">
                                  <a:solidFill>
                                    <a:schemeClr val="bg2">
                                      <a:lumMod val="90000"/>
                                      <a:lumOff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00</m:t>
                              </m:r>
                            </m:sub>
                            <m:sup>
                              <m:r>
                                <a:rPr lang="es-ES" sz="3200" b="0" i="1" dirty="0" smtClean="0">
                                  <a:solidFill>
                                    <a:schemeClr val="bg2">
                                      <a:lumMod val="90000"/>
                                      <a:lumOff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s-ES" sz="3200" b="0" i="1" dirty="0" smtClean="0">
                              <a:solidFill>
                                <a:schemeClr val="bg2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s-ES" sz="3200" dirty="0"/>
              </a:p>
            </p:txBody>
          </p:sp>
        </mc:Choice>
        <mc:Fallback xmlns="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451AA7A1-82E3-C7CB-BCFB-E7555DE249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576" y="2664512"/>
                <a:ext cx="2469358" cy="642035"/>
              </a:xfrm>
              <a:prstGeom prst="rect">
                <a:avLst/>
              </a:prstGeom>
              <a:blipFill>
                <a:blip r:embed="rId3"/>
                <a:stretch>
                  <a:fillRect l="-2051" b="-1538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B0A15AE9-C339-C600-6E66-9BA6E6D473D8}"/>
                  </a:ext>
                </a:extLst>
              </p:cNvPr>
              <p:cNvSpPr txBox="1"/>
              <p:nvPr/>
            </p:nvSpPr>
            <p:spPr>
              <a:xfrm>
                <a:off x="2888116" y="2621221"/>
                <a:ext cx="2469358" cy="6342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s-ES" sz="3200" dirty="0" smtClean="0"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m:rPr>
                          <m:sty m:val="p"/>
                        </m:rPr>
                        <a:rPr lang="es-ES" sz="3200" b="0" i="0" dirty="0" smtClean="0"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  <m:d>
                        <m:dPr>
                          <m:ctrlPr>
                            <a:rPr lang="es-ES" sz="3200" b="0" i="1" dirty="0" smtClean="0">
                              <a:solidFill>
                                <a:schemeClr val="bg2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3200" b="0" i="1" dirty="0" smtClean="0">
                              <a:solidFill>
                                <a:schemeClr val="bg2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</m:t>
                          </m:r>
                          <m:sSup>
                            <m:sSupPr>
                              <m:ctrlPr>
                                <a:rPr lang="es-ES" sz="3200" b="0" i="1" dirty="0" smtClean="0">
                                  <a:solidFill>
                                    <a:schemeClr val="bg2">
                                      <a:lumMod val="90000"/>
                                      <a:lumOff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3200" b="0" i="1" dirty="0" smtClean="0">
                                  <a:solidFill>
                                    <a:schemeClr val="bg2">
                                      <a:lumMod val="90000"/>
                                      <a:lumOff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s-ES" sz="3200" b="0" i="1" dirty="0" smtClean="0">
                                  <a:solidFill>
                                    <a:schemeClr val="bg2">
                                      <a:lumMod val="90000"/>
                                      <a:lumOff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S" sz="3200" b="0" i="1" dirty="0" smtClean="0">
                              <a:solidFill>
                                <a:schemeClr val="bg2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s-ES" sz="3200" dirty="0"/>
              </a:p>
            </p:txBody>
          </p:sp>
        </mc:Choice>
        <mc:Fallback xmlns="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B0A15AE9-C339-C600-6E66-9BA6E6D473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8116" y="2621221"/>
                <a:ext cx="2469358" cy="634276"/>
              </a:xfrm>
              <a:prstGeom prst="rect">
                <a:avLst/>
              </a:prstGeom>
              <a:blipFill>
                <a:blip r:embed="rId4"/>
                <a:stretch>
                  <a:fillRect b="-1568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lipse 5">
            <a:extLst>
              <a:ext uri="{FF2B5EF4-FFF2-40B4-BE49-F238E27FC236}">
                <a16:creationId xmlns:a16="http://schemas.microsoft.com/office/drawing/2014/main" id="{91ECBAE9-F461-227D-CB95-2BE1DEA81055}"/>
              </a:ext>
            </a:extLst>
          </p:cNvPr>
          <p:cNvSpPr/>
          <p:nvPr/>
        </p:nvSpPr>
        <p:spPr>
          <a:xfrm>
            <a:off x="8274433" y="2621221"/>
            <a:ext cx="1646035" cy="774856"/>
          </a:xfrm>
          <a:custGeom>
            <a:avLst/>
            <a:gdLst>
              <a:gd name="connsiteX0" fmla="*/ 0 w 1646035"/>
              <a:gd name="connsiteY0" fmla="*/ 387428 h 774856"/>
              <a:gd name="connsiteX1" fmla="*/ 823018 w 1646035"/>
              <a:gd name="connsiteY1" fmla="*/ 0 h 774856"/>
              <a:gd name="connsiteX2" fmla="*/ 1646036 w 1646035"/>
              <a:gd name="connsiteY2" fmla="*/ 387428 h 774856"/>
              <a:gd name="connsiteX3" fmla="*/ 823018 w 1646035"/>
              <a:gd name="connsiteY3" fmla="*/ 774856 h 774856"/>
              <a:gd name="connsiteX4" fmla="*/ 0 w 1646035"/>
              <a:gd name="connsiteY4" fmla="*/ 387428 h 774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6035" h="774856" fill="none" extrusionOk="0">
                <a:moveTo>
                  <a:pt x="0" y="387428"/>
                </a:moveTo>
                <a:cubicBezTo>
                  <a:pt x="-66881" y="132722"/>
                  <a:pt x="331341" y="-37672"/>
                  <a:pt x="823018" y="0"/>
                </a:cubicBezTo>
                <a:cubicBezTo>
                  <a:pt x="1256233" y="-4552"/>
                  <a:pt x="1653594" y="171527"/>
                  <a:pt x="1646036" y="387428"/>
                </a:cubicBezTo>
                <a:cubicBezTo>
                  <a:pt x="1562077" y="587115"/>
                  <a:pt x="1297373" y="759936"/>
                  <a:pt x="823018" y="774856"/>
                </a:cubicBezTo>
                <a:cubicBezTo>
                  <a:pt x="344129" y="736028"/>
                  <a:pt x="-22730" y="589008"/>
                  <a:pt x="0" y="387428"/>
                </a:cubicBezTo>
                <a:close/>
              </a:path>
              <a:path w="1646035" h="774856" stroke="0" extrusionOk="0">
                <a:moveTo>
                  <a:pt x="0" y="387428"/>
                </a:moveTo>
                <a:cubicBezTo>
                  <a:pt x="-41812" y="217835"/>
                  <a:pt x="360390" y="-53853"/>
                  <a:pt x="823018" y="0"/>
                </a:cubicBezTo>
                <a:cubicBezTo>
                  <a:pt x="1242569" y="44003"/>
                  <a:pt x="1686590" y="136001"/>
                  <a:pt x="1646036" y="387428"/>
                </a:cubicBezTo>
                <a:cubicBezTo>
                  <a:pt x="1664503" y="569718"/>
                  <a:pt x="1192303" y="828078"/>
                  <a:pt x="823018" y="774856"/>
                </a:cubicBezTo>
                <a:cubicBezTo>
                  <a:pt x="322722" y="807491"/>
                  <a:pt x="4111" y="620532"/>
                  <a:pt x="0" y="387428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rgbClr val="0668A9"/>
            </a:solidFill>
            <a:extLst>
              <a:ext uri="{C807C97D-BFC1-408E-A445-0C87EB9F89A2}">
                <ask:lineSketchStyleProps xmlns:ask="http://schemas.microsoft.com/office/drawing/2018/sketchyshapes" sd="2828424083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dirty="0"/>
              <a:t>MODEL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6A4746A0-6239-0783-07C7-A7A31203987F}"/>
                  </a:ext>
                </a:extLst>
              </p:cNvPr>
              <p:cNvSpPr txBox="1"/>
              <p:nvPr/>
            </p:nvSpPr>
            <p:spPr>
              <a:xfrm>
                <a:off x="306576" y="5407997"/>
                <a:ext cx="7378750" cy="5320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i="1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𝐴𝑁𝑋𝑀𝐴𝑇</m:t>
                          </m:r>
                        </m:e>
                        <m:sub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s-ES" sz="3200" b="0" i="1" smtClean="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00</m:t>
                          </m:r>
                        </m:sub>
                      </m:sSub>
                      <m:r>
                        <a:rPr lang="es-ES" sz="3200" b="0" i="1" smtClean="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s-ES" sz="3200" i="1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i="1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ES" sz="3200" i="1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·</m:t>
                      </m:r>
                      <m:sSub>
                        <m:sSubPr>
                          <m:ctrlPr>
                            <a:rPr lang="es-ES" sz="320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i="1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𝐴𝑆𝐾</m:t>
                          </m:r>
                        </m:e>
                        <m:sub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𝐼𝐽</m:t>
                          </m:r>
                        </m:sub>
                      </m:sSub>
                      <m:r>
                        <a:rPr lang="es-ES" sz="3200" b="0" i="1" smtClean="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s-ES" sz="3200" b="0" i="1" smtClean="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s-ES" sz="3200" dirty="0">
                  <a:solidFill>
                    <a:schemeClr val="bg1">
                      <a:lumMod val="90000"/>
                      <a:lumOff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6A4746A0-6239-0783-07C7-A7A3120398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576" y="5407997"/>
                <a:ext cx="7378750" cy="532005"/>
              </a:xfrm>
              <a:prstGeom prst="rect">
                <a:avLst/>
              </a:prstGeom>
              <a:blipFill>
                <a:blip r:embed="rId5"/>
                <a:stretch>
                  <a:fillRect l="-687" t="-4651" r="-172" b="-3023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216B0933-21ED-9D11-D58F-2EFCB5D6B48B}"/>
                  </a:ext>
                </a:extLst>
              </p:cNvPr>
              <p:cNvSpPr txBox="1"/>
              <p:nvPr/>
            </p:nvSpPr>
            <p:spPr>
              <a:xfrm>
                <a:off x="306576" y="6074073"/>
                <a:ext cx="2469358" cy="6420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s-ES" sz="3200" dirty="0" smtClean="0"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m:rPr>
                          <m:sty m:val="p"/>
                        </m:rPr>
                        <a:rPr lang="es-ES" sz="3200" b="0" i="0" dirty="0" smtClean="0"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  <m:d>
                        <m:dPr>
                          <m:ctrlPr>
                            <a:rPr lang="es-ES" sz="3200" b="0" i="1" dirty="0" smtClean="0">
                              <a:solidFill>
                                <a:schemeClr val="bg2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3200" b="0" i="1" dirty="0" smtClean="0">
                              <a:solidFill>
                                <a:schemeClr val="bg2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</m:t>
                          </m:r>
                          <m:sSubSup>
                            <m:sSubSupPr>
                              <m:ctrlPr>
                                <a:rPr lang="es-ES" sz="3200" b="0" i="1" dirty="0" smtClean="0">
                                  <a:solidFill>
                                    <a:schemeClr val="bg2">
                                      <a:lumMod val="90000"/>
                                      <a:lumOff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3200" i="1" dirty="0">
                                  <a:solidFill>
                                    <a:schemeClr val="bg2">
                                      <a:lumMod val="90000"/>
                                      <a:lumOff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s-ES" sz="3200" b="0" i="1" dirty="0" smtClean="0">
                                  <a:solidFill>
                                    <a:schemeClr val="bg2">
                                      <a:lumMod val="90000"/>
                                      <a:lumOff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00</m:t>
                              </m:r>
                            </m:sub>
                            <m:sup>
                              <m:r>
                                <a:rPr lang="es-ES" sz="3200" b="0" i="1" dirty="0" smtClean="0">
                                  <a:solidFill>
                                    <a:schemeClr val="bg2">
                                      <a:lumMod val="90000"/>
                                      <a:lumOff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s-ES" sz="3200" b="0" i="1" dirty="0" smtClean="0">
                              <a:solidFill>
                                <a:schemeClr val="bg2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s-ES" sz="3200" dirty="0"/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216B0933-21ED-9D11-D58F-2EFCB5D6B4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576" y="6074073"/>
                <a:ext cx="2469358" cy="642035"/>
              </a:xfrm>
              <a:prstGeom prst="rect">
                <a:avLst/>
              </a:prstGeom>
              <a:blipFill>
                <a:blip r:embed="rId6"/>
                <a:stretch>
                  <a:fillRect l="-2051" b="-1764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68CD99A6-4B96-9DDB-980A-3D45FF6DFF07}"/>
                  </a:ext>
                </a:extLst>
              </p:cNvPr>
              <p:cNvSpPr txBox="1"/>
              <p:nvPr/>
            </p:nvSpPr>
            <p:spPr>
              <a:xfrm>
                <a:off x="3016127" y="6074073"/>
                <a:ext cx="2469358" cy="6342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s-ES" sz="3200" dirty="0" smtClean="0"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m:rPr>
                          <m:sty m:val="p"/>
                        </m:rPr>
                        <a:rPr lang="es-ES" sz="3200" b="0" i="0" dirty="0" smtClean="0"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  <m:d>
                        <m:dPr>
                          <m:ctrlPr>
                            <a:rPr lang="es-ES" sz="3200" b="0" i="1" dirty="0" smtClean="0">
                              <a:solidFill>
                                <a:schemeClr val="bg2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3200" b="0" i="1" dirty="0" smtClean="0">
                              <a:solidFill>
                                <a:schemeClr val="bg2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</m:t>
                          </m:r>
                          <m:sSup>
                            <m:sSupPr>
                              <m:ctrlPr>
                                <a:rPr lang="es-ES" sz="3200" b="0" i="1" dirty="0" smtClean="0">
                                  <a:solidFill>
                                    <a:schemeClr val="bg2">
                                      <a:lumMod val="90000"/>
                                      <a:lumOff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3200" b="0" i="1" dirty="0" smtClean="0">
                                  <a:solidFill>
                                    <a:schemeClr val="bg2">
                                      <a:lumMod val="90000"/>
                                      <a:lumOff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s-ES" sz="3200" b="0" i="1" dirty="0" smtClean="0">
                                  <a:solidFill>
                                    <a:schemeClr val="bg2">
                                      <a:lumMod val="90000"/>
                                      <a:lumOff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S" sz="3200" b="0" i="1" dirty="0" smtClean="0">
                              <a:solidFill>
                                <a:schemeClr val="bg2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s-ES" sz="3200" dirty="0"/>
              </a:p>
            </p:txBody>
          </p:sp>
        </mc:Choice>
        <mc:Fallback xmlns="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68CD99A6-4B96-9DDB-980A-3D45FF6DFF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6127" y="6074073"/>
                <a:ext cx="2469358" cy="634276"/>
              </a:xfrm>
              <a:prstGeom prst="rect">
                <a:avLst/>
              </a:prstGeom>
              <a:blipFill>
                <a:blip r:embed="rId7"/>
                <a:stretch>
                  <a:fillRect b="-1800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Elipse 10">
            <a:extLst>
              <a:ext uri="{FF2B5EF4-FFF2-40B4-BE49-F238E27FC236}">
                <a16:creationId xmlns:a16="http://schemas.microsoft.com/office/drawing/2014/main" id="{F211B31A-3CAD-4F1A-34A9-40F175E5923D}"/>
              </a:ext>
            </a:extLst>
          </p:cNvPr>
          <p:cNvSpPr/>
          <p:nvPr/>
        </p:nvSpPr>
        <p:spPr>
          <a:xfrm>
            <a:off x="10056624" y="5253427"/>
            <a:ext cx="1828800" cy="698071"/>
          </a:xfrm>
          <a:custGeom>
            <a:avLst/>
            <a:gdLst>
              <a:gd name="connsiteX0" fmla="*/ 0 w 1828800"/>
              <a:gd name="connsiteY0" fmla="*/ 349036 h 698071"/>
              <a:gd name="connsiteX1" fmla="*/ 914400 w 1828800"/>
              <a:gd name="connsiteY1" fmla="*/ 0 h 698071"/>
              <a:gd name="connsiteX2" fmla="*/ 1828800 w 1828800"/>
              <a:gd name="connsiteY2" fmla="*/ 349036 h 698071"/>
              <a:gd name="connsiteX3" fmla="*/ 914400 w 1828800"/>
              <a:gd name="connsiteY3" fmla="*/ 698072 h 698071"/>
              <a:gd name="connsiteX4" fmla="*/ 0 w 1828800"/>
              <a:gd name="connsiteY4" fmla="*/ 349036 h 698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698071" fill="none" extrusionOk="0">
                <a:moveTo>
                  <a:pt x="0" y="349036"/>
                </a:moveTo>
                <a:cubicBezTo>
                  <a:pt x="-72636" y="112030"/>
                  <a:pt x="381962" y="-27824"/>
                  <a:pt x="914400" y="0"/>
                </a:cubicBezTo>
                <a:cubicBezTo>
                  <a:pt x="1404102" y="-3267"/>
                  <a:pt x="1868542" y="146122"/>
                  <a:pt x="1828800" y="349036"/>
                </a:cubicBezTo>
                <a:cubicBezTo>
                  <a:pt x="1723715" y="523924"/>
                  <a:pt x="1469004" y="660729"/>
                  <a:pt x="914400" y="698072"/>
                </a:cubicBezTo>
                <a:cubicBezTo>
                  <a:pt x="396618" y="677703"/>
                  <a:pt x="-7982" y="537452"/>
                  <a:pt x="0" y="349036"/>
                </a:cubicBezTo>
                <a:close/>
              </a:path>
              <a:path w="1828800" h="698071" stroke="0" extrusionOk="0">
                <a:moveTo>
                  <a:pt x="0" y="349036"/>
                </a:moveTo>
                <a:cubicBezTo>
                  <a:pt x="-9120" y="165948"/>
                  <a:pt x="392088" y="-115207"/>
                  <a:pt x="914400" y="0"/>
                </a:cubicBezTo>
                <a:cubicBezTo>
                  <a:pt x="1384033" y="44490"/>
                  <a:pt x="1866491" y="121458"/>
                  <a:pt x="1828800" y="349036"/>
                </a:cubicBezTo>
                <a:cubicBezTo>
                  <a:pt x="1839557" y="523348"/>
                  <a:pt x="1371022" y="728278"/>
                  <a:pt x="914400" y="698072"/>
                </a:cubicBezTo>
                <a:cubicBezTo>
                  <a:pt x="394069" y="709000"/>
                  <a:pt x="9137" y="584323"/>
                  <a:pt x="0" y="349036"/>
                </a:cubicBezTo>
                <a:close/>
              </a:path>
            </a:pathLst>
          </a:custGeom>
          <a:solidFill>
            <a:srgbClr val="156082">
              <a:alpha val="49020"/>
            </a:srgbClr>
          </a:solidFill>
          <a:ln>
            <a:solidFill>
              <a:srgbClr val="FFCC00"/>
            </a:solidFill>
            <a:extLst>
              <a:ext uri="{C807C97D-BFC1-408E-A445-0C87EB9F89A2}">
                <ask:lineSketchStyleProps xmlns:ask="http://schemas.microsoft.com/office/drawing/2018/sketchyshapes" sd="2828424083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dirty="0"/>
              <a:t>MODEL 3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2FC4B046-C92E-2CEE-F58C-091E69CC8A24}"/>
              </a:ext>
            </a:extLst>
          </p:cNvPr>
          <p:cNvSpPr/>
          <p:nvPr/>
        </p:nvSpPr>
        <p:spPr>
          <a:xfrm>
            <a:off x="4522130" y="3493724"/>
            <a:ext cx="5782614" cy="1942002"/>
          </a:xfrm>
          <a:custGeom>
            <a:avLst/>
            <a:gdLst>
              <a:gd name="connsiteX0" fmla="*/ 0 w 5782614"/>
              <a:gd name="connsiteY0" fmla="*/ 971001 h 1942002"/>
              <a:gd name="connsiteX1" fmla="*/ 2891307 w 5782614"/>
              <a:gd name="connsiteY1" fmla="*/ 0 h 1942002"/>
              <a:gd name="connsiteX2" fmla="*/ 5782614 w 5782614"/>
              <a:gd name="connsiteY2" fmla="*/ 971001 h 1942002"/>
              <a:gd name="connsiteX3" fmla="*/ 2891307 w 5782614"/>
              <a:gd name="connsiteY3" fmla="*/ 1942002 h 1942002"/>
              <a:gd name="connsiteX4" fmla="*/ 0 w 5782614"/>
              <a:gd name="connsiteY4" fmla="*/ 971001 h 194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82614" h="1942002" fill="none" extrusionOk="0">
                <a:moveTo>
                  <a:pt x="0" y="971001"/>
                </a:moveTo>
                <a:cubicBezTo>
                  <a:pt x="-200246" y="312771"/>
                  <a:pt x="1055593" y="-242327"/>
                  <a:pt x="2891307" y="0"/>
                </a:cubicBezTo>
                <a:cubicBezTo>
                  <a:pt x="4445003" y="-9205"/>
                  <a:pt x="5923336" y="398803"/>
                  <a:pt x="5782614" y="971001"/>
                </a:cubicBezTo>
                <a:cubicBezTo>
                  <a:pt x="5399471" y="1442084"/>
                  <a:pt x="4602271" y="1856061"/>
                  <a:pt x="2891307" y="1942002"/>
                </a:cubicBezTo>
                <a:cubicBezTo>
                  <a:pt x="1211307" y="1809365"/>
                  <a:pt x="-130681" y="1436034"/>
                  <a:pt x="0" y="971001"/>
                </a:cubicBezTo>
                <a:close/>
              </a:path>
              <a:path w="5782614" h="1942002" stroke="0" extrusionOk="0">
                <a:moveTo>
                  <a:pt x="0" y="971001"/>
                </a:moveTo>
                <a:cubicBezTo>
                  <a:pt x="-248860" y="698862"/>
                  <a:pt x="1272478" y="-146506"/>
                  <a:pt x="2891307" y="0"/>
                </a:cubicBezTo>
                <a:cubicBezTo>
                  <a:pt x="4397983" y="113375"/>
                  <a:pt x="5874416" y="349944"/>
                  <a:pt x="5782614" y="971001"/>
                </a:cubicBezTo>
                <a:cubicBezTo>
                  <a:pt x="5909643" y="1289348"/>
                  <a:pt x="4286052" y="2068154"/>
                  <a:pt x="2891307" y="1942002"/>
                </a:cubicBezTo>
                <a:cubicBezTo>
                  <a:pt x="1204647" y="2006076"/>
                  <a:pt x="5445" y="1532611"/>
                  <a:pt x="0" y="971001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rgbClr val="0668A9"/>
            </a:solidFill>
            <a:extLst>
              <a:ext uri="{C807C97D-BFC1-408E-A445-0C87EB9F89A2}">
                <ask:lineSketchStyleProps xmlns:ask="http://schemas.microsoft.com/office/drawing/2018/sketchyshapes" sd="2828424083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ES" sz="3200" dirty="0">
              <a:solidFill>
                <a:srgbClr val="FFC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Elipse 12">
                <a:extLst>
                  <a:ext uri="{FF2B5EF4-FFF2-40B4-BE49-F238E27FC236}">
                    <a16:creationId xmlns:a16="http://schemas.microsoft.com/office/drawing/2014/main" id="{6C9572BB-0D16-363A-C02D-F3B7189C766C}"/>
                  </a:ext>
                </a:extLst>
              </p:cNvPr>
              <p:cNvSpPr/>
              <p:nvPr/>
            </p:nvSpPr>
            <p:spPr>
              <a:xfrm>
                <a:off x="1119608" y="3255497"/>
                <a:ext cx="5938016" cy="2105137"/>
              </a:xfrm>
              <a:custGeom>
                <a:avLst/>
                <a:gdLst>
                  <a:gd name="connsiteX0" fmla="*/ 0 w 5938016"/>
                  <a:gd name="connsiteY0" fmla="*/ 1052569 h 2105137"/>
                  <a:gd name="connsiteX1" fmla="*/ 2969008 w 5938016"/>
                  <a:gd name="connsiteY1" fmla="*/ 0 h 2105137"/>
                  <a:gd name="connsiteX2" fmla="*/ 5938016 w 5938016"/>
                  <a:gd name="connsiteY2" fmla="*/ 1052569 h 2105137"/>
                  <a:gd name="connsiteX3" fmla="*/ 2969008 w 5938016"/>
                  <a:gd name="connsiteY3" fmla="*/ 2105138 h 2105137"/>
                  <a:gd name="connsiteX4" fmla="*/ 0 w 5938016"/>
                  <a:gd name="connsiteY4" fmla="*/ 1052569 h 2105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8016" h="2105137" fill="none" extrusionOk="0">
                    <a:moveTo>
                      <a:pt x="0" y="1052569"/>
                    </a:moveTo>
                    <a:cubicBezTo>
                      <a:pt x="-108289" y="405297"/>
                      <a:pt x="1125279" y="-206927"/>
                      <a:pt x="2969008" y="0"/>
                    </a:cubicBezTo>
                    <a:cubicBezTo>
                      <a:pt x="4516157" y="-19762"/>
                      <a:pt x="5962452" y="465012"/>
                      <a:pt x="5938016" y="1052569"/>
                    </a:cubicBezTo>
                    <a:cubicBezTo>
                      <a:pt x="5802188" y="1610778"/>
                      <a:pt x="4708207" y="2030249"/>
                      <a:pt x="2969008" y="2105138"/>
                    </a:cubicBezTo>
                    <a:cubicBezTo>
                      <a:pt x="1250999" y="1980321"/>
                      <a:pt x="-20394" y="1622770"/>
                      <a:pt x="0" y="1052569"/>
                    </a:cubicBezTo>
                    <a:close/>
                  </a:path>
                  <a:path w="5938016" h="2105137" stroke="0" extrusionOk="0">
                    <a:moveTo>
                      <a:pt x="0" y="1052569"/>
                    </a:moveTo>
                    <a:cubicBezTo>
                      <a:pt x="-190564" y="673508"/>
                      <a:pt x="1275110" y="-360607"/>
                      <a:pt x="2969008" y="0"/>
                    </a:cubicBezTo>
                    <a:cubicBezTo>
                      <a:pt x="4509388" y="124957"/>
                      <a:pt x="6032739" y="383765"/>
                      <a:pt x="5938016" y="1052569"/>
                    </a:cubicBezTo>
                    <a:cubicBezTo>
                      <a:pt x="5978721" y="1564057"/>
                      <a:pt x="4466981" y="2193637"/>
                      <a:pt x="2969008" y="2105138"/>
                    </a:cubicBezTo>
                    <a:cubicBezTo>
                      <a:pt x="1208478" y="2191292"/>
                      <a:pt x="29452" y="1770949"/>
                      <a:pt x="0" y="1052569"/>
                    </a:cubicBezTo>
                    <a:close/>
                  </a:path>
                </a:pathLst>
              </a:custGeom>
              <a:solidFill>
                <a:srgbClr val="156082">
                  <a:alpha val="49020"/>
                </a:srgbClr>
              </a:solidFill>
              <a:ln>
                <a:solidFill>
                  <a:srgbClr val="FFCC00"/>
                </a:solidFill>
                <a:extLst>
                  <a:ext uri="{C807C97D-BFC1-408E-A445-0C87EB9F89A2}">
                    <ask:lineSketchStyleProps xmlns:ask="http://schemas.microsoft.com/office/drawing/2018/sketchyshapes" sd="2828424083">
                      <a:prstGeom prst="ellipse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32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s-ES" sz="32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ES" sz="32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s-ES" sz="3200" i="1" dirty="0">
                  <a:solidFill>
                    <a:srgbClr val="FFC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32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s-ES" sz="32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ES" sz="32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s-ES" sz="32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13" name="Elipse 12">
                <a:extLst>
                  <a:ext uri="{FF2B5EF4-FFF2-40B4-BE49-F238E27FC236}">
                    <a16:creationId xmlns:a16="http://schemas.microsoft.com/office/drawing/2014/main" id="{6C9572BB-0D16-363A-C02D-F3B7189C76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608" y="3255497"/>
                <a:ext cx="5938016" cy="2105137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rgbClr val="FFCC00"/>
                </a:solidFill>
                <a:extLst>
                  <a:ext uri="{C807C97D-BFC1-408E-A445-0C87EB9F89A2}">
                    <ask:lineSketchStyleProps xmlns:ask="http://schemas.microsoft.com/office/drawing/2018/sketchyshapes" sd="2828424083">
                      <a:custGeom>
                        <a:avLst/>
                        <a:gdLst>
                          <a:gd name="connsiteX0" fmla="*/ 0 w 5938016"/>
                          <a:gd name="connsiteY0" fmla="*/ 1052569 h 2105137"/>
                          <a:gd name="connsiteX1" fmla="*/ 2969008 w 5938016"/>
                          <a:gd name="connsiteY1" fmla="*/ 0 h 2105137"/>
                          <a:gd name="connsiteX2" fmla="*/ 5938016 w 5938016"/>
                          <a:gd name="connsiteY2" fmla="*/ 1052569 h 2105137"/>
                          <a:gd name="connsiteX3" fmla="*/ 2969008 w 5938016"/>
                          <a:gd name="connsiteY3" fmla="*/ 2105138 h 2105137"/>
                          <a:gd name="connsiteX4" fmla="*/ 0 w 5938016"/>
                          <a:gd name="connsiteY4" fmla="*/ 1052569 h 210513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938016" h="2105137" fill="none" extrusionOk="0">
                            <a:moveTo>
                              <a:pt x="0" y="1052569"/>
                            </a:moveTo>
                            <a:cubicBezTo>
                              <a:pt x="-108289" y="405297"/>
                              <a:pt x="1125279" y="-206927"/>
                              <a:pt x="2969008" y="0"/>
                            </a:cubicBezTo>
                            <a:cubicBezTo>
                              <a:pt x="4516157" y="-19762"/>
                              <a:pt x="5962452" y="465012"/>
                              <a:pt x="5938016" y="1052569"/>
                            </a:cubicBezTo>
                            <a:cubicBezTo>
                              <a:pt x="5802188" y="1610778"/>
                              <a:pt x="4708207" y="2030249"/>
                              <a:pt x="2969008" y="2105138"/>
                            </a:cubicBezTo>
                            <a:cubicBezTo>
                              <a:pt x="1250999" y="1980321"/>
                              <a:pt x="-20394" y="1622770"/>
                              <a:pt x="0" y="1052569"/>
                            </a:cubicBezTo>
                            <a:close/>
                          </a:path>
                          <a:path w="5938016" h="2105137" stroke="0" extrusionOk="0">
                            <a:moveTo>
                              <a:pt x="0" y="1052569"/>
                            </a:moveTo>
                            <a:cubicBezTo>
                              <a:pt x="-190564" y="673508"/>
                              <a:pt x="1275110" y="-360607"/>
                              <a:pt x="2969008" y="0"/>
                            </a:cubicBezTo>
                            <a:cubicBezTo>
                              <a:pt x="4509388" y="124957"/>
                              <a:pt x="6032739" y="383765"/>
                              <a:pt x="5938016" y="1052569"/>
                            </a:cubicBezTo>
                            <a:cubicBezTo>
                              <a:pt x="5978721" y="1564057"/>
                              <a:pt x="4466981" y="2193637"/>
                              <a:pt x="2969008" y="2105138"/>
                            </a:cubicBezTo>
                            <a:cubicBezTo>
                              <a:pt x="1208478" y="2191292"/>
                              <a:pt x="29452" y="1770949"/>
                              <a:pt x="0" y="1052569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ángulo: esquinas redondeadas 2">
            <a:extLst>
              <a:ext uri="{FF2B5EF4-FFF2-40B4-BE49-F238E27FC236}">
                <a16:creationId xmlns:a16="http://schemas.microsoft.com/office/drawing/2014/main" id="{944AECC6-0A0D-9ED9-403F-6CA6E16022E4}"/>
              </a:ext>
            </a:extLst>
          </p:cNvPr>
          <p:cNvSpPr/>
          <p:nvPr/>
        </p:nvSpPr>
        <p:spPr>
          <a:xfrm>
            <a:off x="231261" y="1206254"/>
            <a:ext cx="10394698" cy="819362"/>
          </a:xfrm>
          <a:custGeom>
            <a:avLst/>
            <a:gdLst>
              <a:gd name="connsiteX0" fmla="*/ 0 w 10394698"/>
              <a:gd name="connsiteY0" fmla="*/ 136563 h 819362"/>
              <a:gd name="connsiteX1" fmla="*/ 136563 w 10394698"/>
              <a:gd name="connsiteY1" fmla="*/ 0 h 819362"/>
              <a:gd name="connsiteX2" fmla="*/ 934381 w 10394698"/>
              <a:gd name="connsiteY2" fmla="*/ 0 h 819362"/>
              <a:gd name="connsiteX3" fmla="*/ 1327336 w 10394698"/>
              <a:gd name="connsiteY3" fmla="*/ 0 h 819362"/>
              <a:gd name="connsiteX4" fmla="*/ 1922723 w 10394698"/>
              <a:gd name="connsiteY4" fmla="*/ 0 h 819362"/>
              <a:gd name="connsiteX5" fmla="*/ 2214462 w 10394698"/>
              <a:gd name="connsiteY5" fmla="*/ 0 h 819362"/>
              <a:gd name="connsiteX6" fmla="*/ 3012280 w 10394698"/>
              <a:gd name="connsiteY6" fmla="*/ 0 h 819362"/>
              <a:gd name="connsiteX7" fmla="*/ 3607667 w 10394698"/>
              <a:gd name="connsiteY7" fmla="*/ 0 h 819362"/>
              <a:gd name="connsiteX8" fmla="*/ 4405485 w 10394698"/>
              <a:gd name="connsiteY8" fmla="*/ 0 h 819362"/>
              <a:gd name="connsiteX9" fmla="*/ 4899656 w 10394698"/>
              <a:gd name="connsiteY9" fmla="*/ 0 h 819362"/>
              <a:gd name="connsiteX10" fmla="*/ 5292611 w 10394698"/>
              <a:gd name="connsiteY10" fmla="*/ 0 h 819362"/>
              <a:gd name="connsiteX11" fmla="*/ 5887997 w 10394698"/>
              <a:gd name="connsiteY11" fmla="*/ 0 h 819362"/>
              <a:gd name="connsiteX12" fmla="*/ 6584600 w 10394698"/>
              <a:gd name="connsiteY12" fmla="*/ 0 h 819362"/>
              <a:gd name="connsiteX13" fmla="*/ 7382418 w 10394698"/>
              <a:gd name="connsiteY13" fmla="*/ 0 h 819362"/>
              <a:gd name="connsiteX14" fmla="*/ 8079020 w 10394698"/>
              <a:gd name="connsiteY14" fmla="*/ 0 h 819362"/>
              <a:gd name="connsiteX15" fmla="*/ 8876838 w 10394698"/>
              <a:gd name="connsiteY15" fmla="*/ 0 h 819362"/>
              <a:gd name="connsiteX16" fmla="*/ 9573440 w 10394698"/>
              <a:gd name="connsiteY16" fmla="*/ 0 h 819362"/>
              <a:gd name="connsiteX17" fmla="*/ 10258135 w 10394698"/>
              <a:gd name="connsiteY17" fmla="*/ 0 h 819362"/>
              <a:gd name="connsiteX18" fmla="*/ 10394698 w 10394698"/>
              <a:gd name="connsiteY18" fmla="*/ 136563 h 819362"/>
              <a:gd name="connsiteX19" fmla="*/ 10394698 w 10394698"/>
              <a:gd name="connsiteY19" fmla="*/ 682799 h 819362"/>
              <a:gd name="connsiteX20" fmla="*/ 10258135 w 10394698"/>
              <a:gd name="connsiteY20" fmla="*/ 819362 h 819362"/>
              <a:gd name="connsiteX21" fmla="*/ 9966396 w 10394698"/>
              <a:gd name="connsiteY21" fmla="*/ 819362 h 819362"/>
              <a:gd name="connsiteX22" fmla="*/ 9371009 w 10394698"/>
              <a:gd name="connsiteY22" fmla="*/ 819362 h 819362"/>
              <a:gd name="connsiteX23" fmla="*/ 8775622 w 10394698"/>
              <a:gd name="connsiteY23" fmla="*/ 819362 h 819362"/>
              <a:gd name="connsiteX24" fmla="*/ 8281452 w 10394698"/>
              <a:gd name="connsiteY24" fmla="*/ 819362 h 819362"/>
              <a:gd name="connsiteX25" fmla="*/ 7483633 w 10394698"/>
              <a:gd name="connsiteY25" fmla="*/ 819362 h 819362"/>
              <a:gd name="connsiteX26" fmla="*/ 7090678 w 10394698"/>
              <a:gd name="connsiteY26" fmla="*/ 819362 h 819362"/>
              <a:gd name="connsiteX27" fmla="*/ 6292860 w 10394698"/>
              <a:gd name="connsiteY27" fmla="*/ 819362 h 819362"/>
              <a:gd name="connsiteX28" fmla="*/ 5899905 w 10394698"/>
              <a:gd name="connsiteY28" fmla="*/ 819362 h 819362"/>
              <a:gd name="connsiteX29" fmla="*/ 5203303 w 10394698"/>
              <a:gd name="connsiteY29" fmla="*/ 819362 h 819362"/>
              <a:gd name="connsiteX30" fmla="*/ 4405485 w 10394698"/>
              <a:gd name="connsiteY30" fmla="*/ 819362 h 819362"/>
              <a:gd name="connsiteX31" fmla="*/ 4113745 w 10394698"/>
              <a:gd name="connsiteY31" fmla="*/ 819362 h 819362"/>
              <a:gd name="connsiteX32" fmla="*/ 3315927 w 10394698"/>
              <a:gd name="connsiteY32" fmla="*/ 819362 h 819362"/>
              <a:gd name="connsiteX33" fmla="*/ 2518109 w 10394698"/>
              <a:gd name="connsiteY33" fmla="*/ 819362 h 819362"/>
              <a:gd name="connsiteX34" fmla="*/ 2226370 w 10394698"/>
              <a:gd name="connsiteY34" fmla="*/ 819362 h 819362"/>
              <a:gd name="connsiteX35" fmla="*/ 1630983 w 10394698"/>
              <a:gd name="connsiteY35" fmla="*/ 819362 h 819362"/>
              <a:gd name="connsiteX36" fmla="*/ 1136812 w 10394698"/>
              <a:gd name="connsiteY36" fmla="*/ 819362 h 819362"/>
              <a:gd name="connsiteX37" fmla="*/ 136563 w 10394698"/>
              <a:gd name="connsiteY37" fmla="*/ 819362 h 819362"/>
              <a:gd name="connsiteX38" fmla="*/ 0 w 10394698"/>
              <a:gd name="connsiteY38" fmla="*/ 682799 h 819362"/>
              <a:gd name="connsiteX39" fmla="*/ 0 w 10394698"/>
              <a:gd name="connsiteY39" fmla="*/ 136563 h 819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394698" h="819362" fill="none" extrusionOk="0">
                <a:moveTo>
                  <a:pt x="0" y="136563"/>
                </a:moveTo>
                <a:cubicBezTo>
                  <a:pt x="-1559" y="59358"/>
                  <a:pt x="74734" y="-14708"/>
                  <a:pt x="136563" y="0"/>
                </a:cubicBezTo>
                <a:cubicBezTo>
                  <a:pt x="348220" y="-10989"/>
                  <a:pt x="757843" y="71978"/>
                  <a:pt x="934381" y="0"/>
                </a:cubicBezTo>
                <a:cubicBezTo>
                  <a:pt x="1110919" y="-71978"/>
                  <a:pt x="1193301" y="2375"/>
                  <a:pt x="1327336" y="0"/>
                </a:cubicBezTo>
                <a:cubicBezTo>
                  <a:pt x="1461371" y="-2375"/>
                  <a:pt x="1684281" y="70884"/>
                  <a:pt x="1922723" y="0"/>
                </a:cubicBezTo>
                <a:cubicBezTo>
                  <a:pt x="2161165" y="-70884"/>
                  <a:pt x="2088572" y="26338"/>
                  <a:pt x="2214462" y="0"/>
                </a:cubicBezTo>
                <a:cubicBezTo>
                  <a:pt x="2340352" y="-26338"/>
                  <a:pt x="2836209" y="65058"/>
                  <a:pt x="3012280" y="0"/>
                </a:cubicBezTo>
                <a:cubicBezTo>
                  <a:pt x="3188351" y="-65058"/>
                  <a:pt x="3400674" y="38133"/>
                  <a:pt x="3607667" y="0"/>
                </a:cubicBezTo>
                <a:cubicBezTo>
                  <a:pt x="3814660" y="-38133"/>
                  <a:pt x="4194705" y="29028"/>
                  <a:pt x="4405485" y="0"/>
                </a:cubicBezTo>
                <a:cubicBezTo>
                  <a:pt x="4616265" y="-29028"/>
                  <a:pt x="4753939" y="36022"/>
                  <a:pt x="4899656" y="0"/>
                </a:cubicBezTo>
                <a:cubicBezTo>
                  <a:pt x="5045373" y="-36022"/>
                  <a:pt x="5127751" y="46109"/>
                  <a:pt x="5292611" y="0"/>
                </a:cubicBezTo>
                <a:cubicBezTo>
                  <a:pt x="5457472" y="-46109"/>
                  <a:pt x="5629592" y="55194"/>
                  <a:pt x="5887997" y="0"/>
                </a:cubicBezTo>
                <a:cubicBezTo>
                  <a:pt x="6146402" y="-55194"/>
                  <a:pt x="6392358" y="31921"/>
                  <a:pt x="6584600" y="0"/>
                </a:cubicBezTo>
                <a:cubicBezTo>
                  <a:pt x="6776842" y="-31921"/>
                  <a:pt x="7079235" y="34902"/>
                  <a:pt x="7382418" y="0"/>
                </a:cubicBezTo>
                <a:cubicBezTo>
                  <a:pt x="7685601" y="-34902"/>
                  <a:pt x="7877562" y="13060"/>
                  <a:pt x="8079020" y="0"/>
                </a:cubicBezTo>
                <a:cubicBezTo>
                  <a:pt x="8280478" y="-13060"/>
                  <a:pt x="8708726" y="23314"/>
                  <a:pt x="8876838" y="0"/>
                </a:cubicBezTo>
                <a:cubicBezTo>
                  <a:pt x="9044950" y="-23314"/>
                  <a:pt x="9257791" y="54397"/>
                  <a:pt x="9573440" y="0"/>
                </a:cubicBezTo>
                <a:cubicBezTo>
                  <a:pt x="9889089" y="-54397"/>
                  <a:pt x="10020995" y="45919"/>
                  <a:pt x="10258135" y="0"/>
                </a:cubicBezTo>
                <a:cubicBezTo>
                  <a:pt x="10334313" y="-9582"/>
                  <a:pt x="10391203" y="66218"/>
                  <a:pt x="10394698" y="136563"/>
                </a:cubicBezTo>
                <a:cubicBezTo>
                  <a:pt x="10424523" y="403669"/>
                  <a:pt x="10346753" y="568148"/>
                  <a:pt x="10394698" y="682799"/>
                </a:cubicBezTo>
                <a:cubicBezTo>
                  <a:pt x="10411871" y="761687"/>
                  <a:pt x="10331279" y="819088"/>
                  <a:pt x="10258135" y="819362"/>
                </a:cubicBezTo>
                <a:cubicBezTo>
                  <a:pt x="10141645" y="839413"/>
                  <a:pt x="10110086" y="793281"/>
                  <a:pt x="9966396" y="819362"/>
                </a:cubicBezTo>
                <a:cubicBezTo>
                  <a:pt x="9822706" y="845443"/>
                  <a:pt x="9586418" y="774690"/>
                  <a:pt x="9371009" y="819362"/>
                </a:cubicBezTo>
                <a:cubicBezTo>
                  <a:pt x="9155600" y="864034"/>
                  <a:pt x="8930692" y="760128"/>
                  <a:pt x="8775622" y="819362"/>
                </a:cubicBezTo>
                <a:cubicBezTo>
                  <a:pt x="8620552" y="878596"/>
                  <a:pt x="8428301" y="783941"/>
                  <a:pt x="8281452" y="819362"/>
                </a:cubicBezTo>
                <a:cubicBezTo>
                  <a:pt x="8134603" y="854783"/>
                  <a:pt x="7870667" y="798515"/>
                  <a:pt x="7483633" y="819362"/>
                </a:cubicBezTo>
                <a:cubicBezTo>
                  <a:pt x="7096599" y="840209"/>
                  <a:pt x="7275824" y="774402"/>
                  <a:pt x="7090678" y="819362"/>
                </a:cubicBezTo>
                <a:cubicBezTo>
                  <a:pt x="6905533" y="864322"/>
                  <a:pt x="6674502" y="758800"/>
                  <a:pt x="6292860" y="819362"/>
                </a:cubicBezTo>
                <a:cubicBezTo>
                  <a:pt x="5911218" y="879924"/>
                  <a:pt x="5985824" y="793496"/>
                  <a:pt x="5899905" y="819362"/>
                </a:cubicBezTo>
                <a:cubicBezTo>
                  <a:pt x="5813986" y="845228"/>
                  <a:pt x="5544200" y="814012"/>
                  <a:pt x="5203303" y="819362"/>
                </a:cubicBezTo>
                <a:cubicBezTo>
                  <a:pt x="4862406" y="824712"/>
                  <a:pt x="4709293" y="773406"/>
                  <a:pt x="4405485" y="819362"/>
                </a:cubicBezTo>
                <a:cubicBezTo>
                  <a:pt x="4101677" y="865318"/>
                  <a:pt x="4221015" y="817739"/>
                  <a:pt x="4113745" y="819362"/>
                </a:cubicBezTo>
                <a:cubicBezTo>
                  <a:pt x="4006475" y="820985"/>
                  <a:pt x="3693429" y="749040"/>
                  <a:pt x="3315927" y="819362"/>
                </a:cubicBezTo>
                <a:cubicBezTo>
                  <a:pt x="2938425" y="889684"/>
                  <a:pt x="2718778" y="760300"/>
                  <a:pt x="2518109" y="819362"/>
                </a:cubicBezTo>
                <a:cubicBezTo>
                  <a:pt x="2317440" y="878424"/>
                  <a:pt x="2333023" y="802711"/>
                  <a:pt x="2226370" y="819362"/>
                </a:cubicBezTo>
                <a:cubicBezTo>
                  <a:pt x="2119717" y="836013"/>
                  <a:pt x="1899583" y="751589"/>
                  <a:pt x="1630983" y="819362"/>
                </a:cubicBezTo>
                <a:cubicBezTo>
                  <a:pt x="1362383" y="887135"/>
                  <a:pt x="1271661" y="811667"/>
                  <a:pt x="1136812" y="819362"/>
                </a:cubicBezTo>
                <a:cubicBezTo>
                  <a:pt x="1001963" y="827057"/>
                  <a:pt x="416525" y="818027"/>
                  <a:pt x="136563" y="819362"/>
                </a:cubicBezTo>
                <a:cubicBezTo>
                  <a:pt x="62820" y="820121"/>
                  <a:pt x="3266" y="755392"/>
                  <a:pt x="0" y="682799"/>
                </a:cubicBezTo>
                <a:cubicBezTo>
                  <a:pt x="-55289" y="472282"/>
                  <a:pt x="26883" y="374848"/>
                  <a:pt x="0" y="136563"/>
                </a:cubicBezTo>
                <a:close/>
              </a:path>
              <a:path w="10394698" h="819362" stroke="0" extrusionOk="0">
                <a:moveTo>
                  <a:pt x="0" y="136563"/>
                </a:moveTo>
                <a:cubicBezTo>
                  <a:pt x="-16854" y="50745"/>
                  <a:pt x="55562" y="2094"/>
                  <a:pt x="136563" y="0"/>
                </a:cubicBezTo>
                <a:cubicBezTo>
                  <a:pt x="490045" y="-46098"/>
                  <a:pt x="695879" y="53508"/>
                  <a:pt x="934381" y="0"/>
                </a:cubicBezTo>
                <a:cubicBezTo>
                  <a:pt x="1172883" y="-53508"/>
                  <a:pt x="1312470" y="56906"/>
                  <a:pt x="1428552" y="0"/>
                </a:cubicBezTo>
                <a:cubicBezTo>
                  <a:pt x="1544634" y="-56906"/>
                  <a:pt x="1704968" y="38906"/>
                  <a:pt x="1821507" y="0"/>
                </a:cubicBezTo>
                <a:cubicBezTo>
                  <a:pt x="1938047" y="-38906"/>
                  <a:pt x="2291131" y="57463"/>
                  <a:pt x="2518109" y="0"/>
                </a:cubicBezTo>
                <a:cubicBezTo>
                  <a:pt x="2745087" y="-57463"/>
                  <a:pt x="2782217" y="56456"/>
                  <a:pt x="3012280" y="0"/>
                </a:cubicBezTo>
                <a:cubicBezTo>
                  <a:pt x="3242343" y="-56456"/>
                  <a:pt x="3621754" y="13229"/>
                  <a:pt x="3810098" y="0"/>
                </a:cubicBezTo>
                <a:cubicBezTo>
                  <a:pt x="3998442" y="-13229"/>
                  <a:pt x="4032357" y="12480"/>
                  <a:pt x="4203053" y="0"/>
                </a:cubicBezTo>
                <a:cubicBezTo>
                  <a:pt x="4373750" y="-12480"/>
                  <a:pt x="4807905" y="9293"/>
                  <a:pt x="5000871" y="0"/>
                </a:cubicBezTo>
                <a:cubicBezTo>
                  <a:pt x="5193837" y="-9293"/>
                  <a:pt x="5155205" y="13929"/>
                  <a:pt x="5292611" y="0"/>
                </a:cubicBezTo>
                <a:cubicBezTo>
                  <a:pt x="5430017" y="-13929"/>
                  <a:pt x="5700582" y="25603"/>
                  <a:pt x="5887997" y="0"/>
                </a:cubicBezTo>
                <a:cubicBezTo>
                  <a:pt x="6075412" y="-25603"/>
                  <a:pt x="6329694" y="23679"/>
                  <a:pt x="6483384" y="0"/>
                </a:cubicBezTo>
                <a:cubicBezTo>
                  <a:pt x="6637074" y="-23679"/>
                  <a:pt x="6774343" y="57404"/>
                  <a:pt x="6977555" y="0"/>
                </a:cubicBezTo>
                <a:cubicBezTo>
                  <a:pt x="7180767" y="-57404"/>
                  <a:pt x="7441433" y="83940"/>
                  <a:pt x="7775373" y="0"/>
                </a:cubicBezTo>
                <a:cubicBezTo>
                  <a:pt x="8109313" y="-83940"/>
                  <a:pt x="8218775" y="89562"/>
                  <a:pt x="8573191" y="0"/>
                </a:cubicBezTo>
                <a:cubicBezTo>
                  <a:pt x="8927607" y="-89562"/>
                  <a:pt x="8822004" y="46872"/>
                  <a:pt x="8966146" y="0"/>
                </a:cubicBezTo>
                <a:cubicBezTo>
                  <a:pt x="9110289" y="-46872"/>
                  <a:pt x="9388111" y="9234"/>
                  <a:pt x="9561533" y="0"/>
                </a:cubicBezTo>
                <a:cubicBezTo>
                  <a:pt x="9734955" y="-9234"/>
                  <a:pt x="10065498" y="80524"/>
                  <a:pt x="10258135" y="0"/>
                </a:cubicBezTo>
                <a:cubicBezTo>
                  <a:pt x="10326506" y="-21212"/>
                  <a:pt x="10408168" y="58404"/>
                  <a:pt x="10394698" y="136563"/>
                </a:cubicBezTo>
                <a:cubicBezTo>
                  <a:pt x="10441865" y="296197"/>
                  <a:pt x="10362978" y="475523"/>
                  <a:pt x="10394698" y="682799"/>
                </a:cubicBezTo>
                <a:cubicBezTo>
                  <a:pt x="10411346" y="748346"/>
                  <a:pt x="10329850" y="825247"/>
                  <a:pt x="10258135" y="819362"/>
                </a:cubicBezTo>
                <a:cubicBezTo>
                  <a:pt x="10094465" y="865981"/>
                  <a:pt x="10010458" y="814741"/>
                  <a:pt x="9763964" y="819362"/>
                </a:cubicBezTo>
                <a:cubicBezTo>
                  <a:pt x="9517470" y="823983"/>
                  <a:pt x="9334354" y="781835"/>
                  <a:pt x="9168578" y="819362"/>
                </a:cubicBezTo>
                <a:cubicBezTo>
                  <a:pt x="9002802" y="856889"/>
                  <a:pt x="8976146" y="787144"/>
                  <a:pt x="8876838" y="819362"/>
                </a:cubicBezTo>
                <a:cubicBezTo>
                  <a:pt x="8777530" y="851580"/>
                  <a:pt x="8723218" y="785614"/>
                  <a:pt x="8585099" y="819362"/>
                </a:cubicBezTo>
                <a:cubicBezTo>
                  <a:pt x="8446980" y="853110"/>
                  <a:pt x="8109661" y="794547"/>
                  <a:pt x="7989712" y="819362"/>
                </a:cubicBezTo>
                <a:cubicBezTo>
                  <a:pt x="7869763" y="844177"/>
                  <a:pt x="7736721" y="793761"/>
                  <a:pt x="7596757" y="819362"/>
                </a:cubicBezTo>
                <a:cubicBezTo>
                  <a:pt x="7456794" y="844963"/>
                  <a:pt x="7171622" y="809472"/>
                  <a:pt x="6900155" y="819362"/>
                </a:cubicBezTo>
                <a:cubicBezTo>
                  <a:pt x="6628688" y="829252"/>
                  <a:pt x="6674825" y="807316"/>
                  <a:pt x="6507199" y="819362"/>
                </a:cubicBezTo>
                <a:cubicBezTo>
                  <a:pt x="6339573" y="831408"/>
                  <a:pt x="6031530" y="774486"/>
                  <a:pt x="5810597" y="819362"/>
                </a:cubicBezTo>
                <a:cubicBezTo>
                  <a:pt x="5589664" y="864238"/>
                  <a:pt x="5629147" y="796370"/>
                  <a:pt x="5518858" y="819362"/>
                </a:cubicBezTo>
                <a:cubicBezTo>
                  <a:pt x="5408569" y="842354"/>
                  <a:pt x="5037375" y="789704"/>
                  <a:pt x="4822255" y="819362"/>
                </a:cubicBezTo>
                <a:cubicBezTo>
                  <a:pt x="4607135" y="849020"/>
                  <a:pt x="4597494" y="806114"/>
                  <a:pt x="4429300" y="819362"/>
                </a:cubicBezTo>
                <a:cubicBezTo>
                  <a:pt x="4261107" y="832610"/>
                  <a:pt x="4259852" y="784942"/>
                  <a:pt x="4137561" y="819362"/>
                </a:cubicBezTo>
                <a:cubicBezTo>
                  <a:pt x="4015270" y="853782"/>
                  <a:pt x="3914930" y="796855"/>
                  <a:pt x="3744606" y="819362"/>
                </a:cubicBezTo>
                <a:cubicBezTo>
                  <a:pt x="3574283" y="841869"/>
                  <a:pt x="3215070" y="784515"/>
                  <a:pt x="3048003" y="819362"/>
                </a:cubicBezTo>
                <a:cubicBezTo>
                  <a:pt x="2880936" y="854209"/>
                  <a:pt x="2833882" y="818433"/>
                  <a:pt x="2655048" y="819362"/>
                </a:cubicBezTo>
                <a:cubicBezTo>
                  <a:pt x="2476214" y="820291"/>
                  <a:pt x="2450077" y="813175"/>
                  <a:pt x="2363309" y="819362"/>
                </a:cubicBezTo>
                <a:cubicBezTo>
                  <a:pt x="2276541" y="825549"/>
                  <a:pt x="2166022" y="816518"/>
                  <a:pt x="1970354" y="819362"/>
                </a:cubicBezTo>
                <a:cubicBezTo>
                  <a:pt x="1774687" y="822206"/>
                  <a:pt x="1624098" y="782674"/>
                  <a:pt x="1476183" y="819362"/>
                </a:cubicBezTo>
                <a:cubicBezTo>
                  <a:pt x="1328268" y="856050"/>
                  <a:pt x="1161609" y="774238"/>
                  <a:pt x="880796" y="819362"/>
                </a:cubicBezTo>
                <a:cubicBezTo>
                  <a:pt x="599983" y="864486"/>
                  <a:pt x="442191" y="785016"/>
                  <a:pt x="136563" y="819362"/>
                </a:cubicBezTo>
                <a:cubicBezTo>
                  <a:pt x="68752" y="838924"/>
                  <a:pt x="10533" y="763121"/>
                  <a:pt x="0" y="682799"/>
                </a:cubicBezTo>
                <a:cubicBezTo>
                  <a:pt x="-62893" y="448442"/>
                  <a:pt x="46834" y="317113"/>
                  <a:pt x="0" y="136563"/>
                </a:cubicBezTo>
                <a:close/>
              </a:path>
            </a:pathLst>
          </a:custGeom>
          <a:solidFill>
            <a:srgbClr val="FFCC00"/>
          </a:solidFill>
          <a:ln w="38100">
            <a:solidFill>
              <a:srgbClr val="0668A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>
                <a:solidFill>
                  <a:schemeClr val="tx1"/>
                </a:solidFill>
              </a:rPr>
              <a:t>OVERLAPPING MODEL (NON NESTED)</a:t>
            </a:r>
          </a:p>
        </p:txBody>
      </p:sp>
      <p:sp>
        <p:nvSpPr>
          <p:cNvPr id="2" name="Rectángulo: esquinas redondeadas 2">
            <a:extLst>
              <a:ext uri="{FF2B5EF4-FFF2-40B4-BE49-F238E27FC236}">
                <a16:creationId xmlns:a16="http://schemas.microsoft.com/office/drawing/2014/main" id="{06354020-8917-31AB-0BC9-37771A9B30C0}"/>
              </a:ext>
            </a:extLst>
          </p:cNvPr>
          <p:cNvSpPr/>
          <p:nvPr/>
        </p:nvSpPr>
        <p:spPr>
          <a:xfrm>
            <a:off x="5862918" y="6106739"/>
            <a:ext cx="6145306" cy="642036"/>
          </a:xfrm>
          <a:custGeom>
            <a:avLst/>
            <a:gdLst>
              <a:gd name="connsiteX0" fmla="*/ 0 w 6145306"/>
              <a:gd name="connsiteY0" fmla="*/ 107008 h 642036"/>
              <a:gd name="connsiteX1" fmla="*/ 107008 w 6145306"/>
              <a:gd name="connsiteY1" fmla="*/ 0 h 642036"/>
              <a:gd name="connsiteX2" fmla="*/ 640824 w 6145306"/>
              <a:gd name="connsiteY2" fmla="*/ 0 h 642036"/>
              <a:gd name="connsiteX3" fmla="*/ 1056014 w 6145306"/>
              <a:gd name="connsiteY3" fmla="*/ 0 h 642036"/>
              <a:gd name="connsiteX4" fmla="*/ 1708456 w 6145306"/>
              <a:gd name="connsiteY4" fmla="*/ 0 h 642036"/>
              <a:gd name="connsiteX5" fmla="*/ 2182960 w 6145306"/>
              <a:gd name="connsiteY5" fmla="*/ 0 h 642036"/>
              <a:gd name="connsiteX6" fmla="*/ 2598150 w 6145306"/>
              <a:gd name="connsiteY6" fmla="*/ 0 h 642036"/>
              <a:gd name="connsiteX7" fmla="*/ 3072653 w 6145306"/>
              <a:gd name="connsiteY7" fmla="*/ 0 h 642036"/>
              <a:gd name="connsiteX8" fmla="*/ 3725095 w 6145306"/>
              <a:gd name="connsiteY8" fmla="*/ 0 h 642036"/>
              <a:gd name="connsiteX9" fmla="*/ 4199598 w 6145306"/>
              <a:gd name="connsiteY9" fmla="*/ 0 h 642036"/>
              <a:gd name="connsiteX10" fmla="*/ 4614788 w 6145306"/>
              <a:gd name="connsiteY10" fmla="*/ 0 h 642036"/>
              <a:gd name="connsiteX11" fmla="*/ 5089292 w 6145306"/>
              <a:gd name="connsiteY11" fmla="*/ 0 h 642036"/>
              <a:gd name="connsiteX12" fmla="*/ 6038298 w 6145306"/>
              <a:gd name="connsiteY12" fmla="*/ 0 h 642036"/>
              <a:gd name="connsiteX13" fmla="*/ 6145306 w 6145306"/>
              <a:gd name="connsiteY13" fmla="*/ 107008 h 642036"/>
              <a:gd name="connsiteX14" fmla="*/ 6145306 w 6145306"/>
              <a:gd name="connsiteY14" fmla="*/ 535028 h 642036"/>
              <a:gd name="connsiteX15" fmla="*/ 6038298 w 6145306"/>
              <a:gd name="connsiteY15" fmla="*/ 642036 h 642036"/>
              <a:gd name="connsiteX16" fmla="*/ 5623108 w 6145306"/>
              <a:gd name="connsiteY16" fmla="*/ 642036 h 642036"/>
              <a:gd name="connsiteX17" fmla="*/ 5089292 w 6145306"/>
              <a:gd name="connsiteY17" fmla="*/ 642036 h 642036"/>
              <a:gd name="connsiteX18" fmla="*/ 4436850 w 6145306"/>
              <a:gd name="connsiteY18" fmla="*/ 642036 h 642036"/>
              <a:gd name="connsiteX19" fmla="*/ 3962346 w 6145306"/>
              <a:gd name="connsiteY19" fmla="*/ 642036 h 642036"/>
              <a:gd name="connsiteX20" fmla="*/ 3369217 w 6145306"/>
              <a:gd name="connsiteY20" fmla="*/ 642036 h 642036"/>
              <a:gd name="connsiteX21" fmla="*/ 2954027 w 6145306"/>
              <a:gd name="connsiteY21" fmla="*/ 642036 h 642036"/>
              <a:gd name="connsiteX22" fmla="*/ 2242272 w 6145306"/>
              <a:gd name="connsiteY22" fmla="*/ 642036 h 642036"/>
              <a:gd name="connsiteX23" fmla="*/ 1649143 w 6145306"/>
              <a:gd name="connsiteY23" fmla="*/ 642036 h 642036"/>
              <a:gd name="connsiteX24" fmla="*/ 937389 w 6145306"/>
              <a:gd name="connsiteY24" fmla="*/ 642036 h 642036"/>
              <a:gd name="connsiteX25" fmla="*/ 107008 w 6145306"/>
              <a:gd name="connsiteY25" fmla="*/ 642036 h 642036"/>
              <a:gd name="connsiteX26" fmla="*/ 0 w 6145306"/>
              <a:gd name="connsiteY26" fmla="*/ 535028 h 642036"/>
              <a:gd name="connsiteX27" fmla="*/ 0 w 6145306"/>
              <a:gd name="connsiteY27" fmla="*/ 107008 h 642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45306" h="642036" fill="none" extrusionOk="0">
                <a:moveTo>
                  <a:pt x="0" y="107008"/>
                </a:moveTo>
                <a:cubicBezTo>
                  <a:pt x="-752" y="32298"/>
                  <a:pt x="50200" y="1444"/>
                  <a:pt x="107008" y="0"/>
                </a:cubicBezTo>
                <a:cubicBezTo>
                  <a:pt x="235807" y="-17217"/>
                  <a:pt x="501052" y="43455"/>
                  <a:pt x="640824" y="0"/>
                </a:cubicBezTo>
                <a:cubicBezTo>
                  <a:pt x="780596" y="-43455"/>
                  <a:pt x="924790" y="18626"/>
                  <a:pt x="1056014" y="0"/>
                </a:cubicBezTo>
                <a:cubicBezTo>
                  <a:pt x="1187238" y="-18626"/>
                  <a:pt x="1389617" y="18161"/>
                  <a:pt x="1708456" y="0"/>
                </a:cubicBezTo>
                <a:cubicBezTo>
                  <a:pt x="2027295" y="-18161"/>
                  <a:pt x="2052433" y="1914"/>
                  <a:pt x="2182960" y="0"/>
                </a:cubicBezTo>
                <a:cubicBezTo>
                  <a:pt x="2313487" y="-1914"/>
                  <a:pt x="2453830" y="48065"/>
                  <a:pt x="2598150" y="0"/>
                </a:cubicBezTo>
                <a:cubicBezTo>
                  <a:pt x="2742470" y="-48065"/>
                  <a:pt x="2855981" y="8981"/>
                  <a:pt x="3072653" y="0"/>
                </a:cubicBezTo>
                <a:cubicBezTo>
                  <a:pt x="3289325" y="-8981"/>
                  <a:pt x="3401417" y="14576"/>
                  <a:pt x="3725095" y="0"/>
                </a:cubicBezTo>
                <a:cubicBezTo>
                  <a:pt x="4048773" y="-14576"/>
                  <a:pt x="4099771" y="6437"/>
                  <a:pt x="4199598" y="0"/>
                </a:cubicBezTo>
                <a:cubicBezTo>
                  <a:pt x="4299425" y="-6437"/>
                  <a:pt x="4473966" y="34754"/>
                  <a:pt x="4614788" y="0"/>
                </a:cubicBezTo>
                <a:cubicBezTo>
                  <a:pt x="4755610" y="-34754"/>
                  <a:pt x="4943064" y="48022"/>
                  <a:pt x="5089292" y="0"/>
                </a:cubicBezTo>
                <a:cubicBezTo>
                  <a:pt x="5235520" y="-48022"/>
                  <a:pt x="5659875" y="110516"/>
                  <a:pt x="6038298" y="0"/>
                </a:cubicBezTo>
                <a:cubicBezTo>
                  <a:pt x="6082591" y="1775"/>
                  <a:pt x="6149454" y="52266"/>
                  <a:pt x="6145306" y="107008"/>
                </a:cubicBezTo>
                <a:cubicBezTo>
                  <a:pt x="6148243" y="320345"/>
                  <a:pt x="6126781" y="412029"/>
                  <a:pt x="6145306" y="535028"/>
                </a:cubicBezTo>
                <a:cubicBezTo>
                  <a:pt x="6143981" y="591761"/>
                  <a:pt x="6089019" y="645930"/>
                  <a:pt x="6038298" y="642036"/>
                </a:cubicBezTo>
                <a:cubicBezTo>
                  <a:pt x="5904283" y="680377"/>
                  <a:pt x="5718446" y="595622"/>
                  <a:pt x="5623108" y="642036"/>
                </a:cubicBezTo>
                <a:cubicBezTo>
                  <a:pt x="5527770" y="688450"/>
                  <a:pt x="5332932" y="611666"/>
                  <a:pt x="5089292" y="642036"/>
                </a:cubicBezTo>
                <a:cubicBezTo>
                  <a:pt x="4845652" y="672406"/>
                  <a:pt x="4669921" y="632756"/>
                  <a:pt x="4436850" y="642036"/>
                </a:cubicBezTo>
                <a:cubicBezTo>
                  <a:pt x="4203779" y="651316"/>
                  <a:pt x="4070705" y="612642"/>
                  <a:pt x="3962346" y="642036"/>
                </a:cubicBezTo>
                <a:cubicBezTo>
                  <a:pt x="3853987" y="671430"/>
                  <a:pt x="3494989" y="586756"/>
                  <a:pt x="3369217" y="642036"/>
                </a:cubicBezTo>
                <a:cubicBezTo>
                  <a:pt x="3243445" y="697316"/>
                  <a:pt x="3153918" y="612237"/>
                  <a:pt x="2954027" y="642036"/>
                </a:cubicBezTo>
                <a:cubicBezTo>
                  <a:pt x="2754136" y="671835"/>
                  <a:pt x="2407514" y="612854"/>
                  <a:pt x="2242272" y="642036"/>
                </a:cubicBezTo>
                <a:cubicBezTo>
                  <a:pt x="2077030" y="671218"/>
                  <a:pt x="1799808" y="577625"/>
                  <a:pt x="1649143" y="642036"/>
                </a:cubicBezTo>
                <a:cubicBezTo>
                  <a:pt x="1498478" y="706447"/>
                  <a:pt x="1251441" y="573777"/>
                  <a:pt x="937389" y="642036"/>
                </a:cubicBezTo>
                <a:cubicBezTo>
                  <a:pt x="623337" y="710295"/>
                  <a:pt x="468725" y="628663"/>
                  <a:pt x="107008" y="642036"/>
                </a:cubicBezTo>
                <a:cubicBezTo>
                  <a:pt x="38323" y="631764"/>
                  <a:pt x="7278" y="599988"/>
                  <a:pt x="0" y="535028"/>
                </a:cubicBezTo>
                <a:cubicBezTo>
                  <a:pt x="-45844" y="321148"/>
                  <a:pt x="26992" y="319693"/>
                  <a:pt x="0" y="107008"/>
                </a:cubicBezTo>
                <a:close/>
              </a:path>
              <a:path w="6145306" h="642036" stroke="0" extrusionOk="0">
                <a:moveTo>
                  <a:pt x="0" y="107008"/>
                </a:moveTo>
                <a:cubicBezTo>
                  <a:pt x="-9296" y="42175"/>
                  <a:pt x="43184" y="1773"/>
                  <a:pt x="107008" y="0"/>
                </a:cubicBezTo>
                <a:cubicBezTo>
                  <a:pt x="324184" y="-69513"/>
                  <a:pt x="632187" y="72670"/>
                  <a:pt x="818763" y="0"/>
                </a:cubicBezTo>
                <a:cubicBezTo>
                  <a:pt x="1005339" y="-72670"/>
                  <a:pt x="1115278" y="47116"/>
                  <a:pt x="1352579" y="0"/>
                </a:cubicBezTo>
                <a:cubicBezTo>
                  <a:pt x="1589880" y="-47116"/>
                  <a:pt x="1603251" y="4667"/>
                  <a:pt x="1827082" y="0"/>
                </a:cubicBezTo>
                <a:cubicBezTo>
                  <a:pt x="2050913" y="-4667"/>
                  <a:pt x="2333086" y="48149"/>
                  <a:pt x="2479524" y="0"/>
                </a:cubicBezTo>
                <a:cubicBezTo>
                  <a:pt x="2625962" y="-48149"/>
                  <a:pt x="2836399" y="4117"/>
                  <a:pt x="3013340" y="0"/>
                </a:cubicBezTo>
                <a:cubicBezTo>
                  <a:pt x="3190281" y="-4117"/>
                  <a:pt x="3543870" y="67899"/>
                  <a:pt x="3725095" y="0"/>
                </a:cubicBezTo>
                <a:cubicBezTo>
                  <a:pt x="3906321" y="-67899"/>
                  <a:pt x="4086732" y="56821"/>
                  <a:pt x="4199598" y="0"/>
                </a:cubicBezTo>
                <a:cubicBezTo>
                  <a:pt x="4312464" y="-56821"/>
                  <a:pt x="4725176" y="20101"/>
                  <a:pt x="4911353" y="0"/>
                </a:cubicBezTo>
                <a:cubicBezTo>
                  <a:pt x="5097530" y="-20101"/>
                  <a:pt x="5232093" y="7433"/>
                  <a:pt x="5326543" y="0"/>
                </a:cubicBezTo>
                <a:cubicBezTo>
                  <a:pt x="5420993" y="-7433"/>
                  <a:pt x="5878655" y="67601"/>
                  <a:pt x="6038298" y="0"/>
                </a:cubicBezTo>
                <a:cubicBezTo>
                  <a:pt x="6105785" y="12487"/>
                  <a:pt x="6146059" y="55711"/>
                  <a:pt x="6145306" y="107008"/>
                </a:cubicBezTo>
                <a:cubicBezTo>
                  <a:pt x="6187296" y="313764"/>
                  <a:pt x="6116395" y="327175"/>
                  <a:pt x="6145306" y="535028"/>
                </a:cubicBezTo>
                <a:cubicBezTo>
                  <a:pt x="6152439" y="585272"/>
                  <a:pt x="6085506" y="637439"/>
                  <a:pt x="6038298" y="642036"/>
                </a:cubicBezTo>
                <a:cubicBezTo>
                  <a:pt x="5748667" y="654017"/>
                  <a:pt x="5624067" y="594201"/>
                  <a:pt x="5445169" y="642036"/>
                </a:cubicBezTo>
                <a:cubicBezTo>
                  <a:pt x="5266271" y="689871"/>
                  <a:pt x="4926474" y="590577"/>
                  <a:pt x="4733414" y="642036"/>
                </a:cubicBezTo>
                <a:cubicBezTo>
                  <a:pt x="4540354" y="693495"/>
                  <a:pt x="4298539" y="615978"/>
                  <a:pt x="4140285" y="642036"/>
                </a:cubicBezTo>
                <a:cubicBezTo>
                  <a:pt x="3982031" y="668094"/>
                  <a:pt x="3902242" y="615006"/>
                  <a:pt x="3725095" y="642036"/>
                </a:cubicBezTo>
                <a:cubicBezTo>
                  <a:pt x="3547948" y="669066"/>
                  <a:pt x="3463387" y="596762"/>
                  <a:pt x="3250592" y="642036"/>
                </a:cubicBezTo>
                <a:cubicBezTo>
                  <a:pt x="3037797" y="687310"/>
                  <a:pt x="2780921" y="561278"/>
                  <a:pt x="2538837" y="642036"/>
                </a:cubicBezTo>
                <a:cubicBezTo>
                  <a:pt x="2296753" y="722794"/>
                  <a:pt x="2077624" y="589765"/>
                  <a:pt x="1945708" y="642036"/>
                </a:cubicBezTo>
                <a:cubicBezTo>
                  <a:pt x="1813792" y="694307"/>
                  <a:pt x="1614804" y="637925"/>
                  <a:pt x="1471205" y="642036"/>
                </a:cubicBezTo>
                <a:cubicBezTo>
                  <a:pt x="1327606" y="646147"/>
                  <a:pt x="1102678" y="620037"/>
                  <a:pt x="878076" y="642036"/>
                </a:cubicBezTo>
                <a:cubicBezTo>
                  <a:pt x="653474" y="664035"/>
                  <a:pt x="460164" y="593100"/>
                  <a:pt x="107008" y="642036"/>
                </a:cubicBezTo>
                <a:cubicBezTo>
                  <a:pt x="52961" y="626499"/>
                  <a:pt x="4779" y="599295"/>
                  <a:pt x="0" y="535028"/>
                </a:cubicBezTo>
                <a:cubicBezTo>
                  <a:pt x="-36652" y="412272"/>
                  <a:pt x="19319" y="294398"/>
                  <a:pt x="0" y="107008"/>
                </a:cubicBezTo>
                <a:close/>
              </a:path>
            </a:pathLst>
          </a:custGeom>
          <a:solidFill>
            <a:srgbClr val="FFCC00"/>
          </a:solidFill>
          <a:ln w="38100">
            <a:solidFill>
              <a:srgbClr val="0668A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chemeClr val="tx1"/>
                </a:solidFill>
              </a:rPr>
              <a:t>OVERLAPING MODEL (NON NESTED)</a:t>
            </a:r>
          </a:p>
        </p:txBody>
      </p:sp>
    </p:spTree>
    <p:extLst>
      <p:ext uri="{BB962C8B-B14F-4D97-AF65-F5344CB8AC3E}">
        <p14:creationId xmlns:p14="http://schemas.microsoft.com/office/powerpoint/2010/main" val="3091101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2046B9-5507-5098-E6FB-F03E1A2F58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76FB1621-E11A-D350-9D8D-B4AE20832DDA}"/>
                  </a:ext>
                </a:extLst>
              </p:cNvPr>
              <p:cNvSpPr txBox="1"/>
              <p:nvPr/>
            </p:nvSpPr>
            <p:spPr>
              <a:xfrm>
                <a:off x="306576" y="2213111"/>
                <a:ext cx="8701934" cy="5320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i="1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𝐴𝑁𝑋𝑀𝐴𝑇</m:t>
                          </m:r>
                        </m:e>
                        <m:sub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s-ES" sz="3200" b="0" i="1" smtClean="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00</m:t>
                          </m:r>
                        </m:sub>
                      </m:sSub>
                      <m:r>
                        <a:rPr lang="es-ES" sz="3200" b="0" i="1" smtClean="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ES" sz="3200" b="0" i="1" smtClean="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·</m:t>
                      </m:r>
                      <m:sSub>
                        <m:sSubPr>
                          <m:ctrlP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i="1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𝑇𝐸𝐴𝐶𝐻𝑆𝑈𝑃</m:t>
                          </m:r>
                        </m:e>
                        <m:sub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s-ES" sz="3200" b="0" i="1" smtClean="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s-ES" sz="3200" b="0" i="1" smtClean="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s-ES" sz="3200" dirty="0">
                  <a:solidFill>
                    <a:schemeClr val="bg1">
                      <a:lumMod val="90000"/>
                      <a:lumOff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76FB1621-E11A-D350-9D8D-B4AE20832D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576" y="2213111"/>
                <a:ext cx="8701934" cy="532005"/>
              </a:xfrm>
              <a:prstGeom prst="rect">
                <a:avLst/>
              </a:prstGeom>
              <a:blipFill>
                <a:blip r:embed="rId2"/>
                <a:stretch>
                  <a:fillRect l="-146" t="-4651" b="-2790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0BA16931-42AD-B322-E3EB-BBA714F7AD2C}"/>
                  </a:ext>
                </a:extLst>
              </p:cNvPr>
              <p:cNvSpPr txBox="1"/>
              <p:nvPr/>
            </p:nvSpPr>
            <p:spPr>
              <a:xfrm>
                <a:off x="306576" y="2791398"/>
                <a:ext cx="2469358" cy="6420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s-ES" sz="3200" dirty="0" smtClean="0"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m:rPr>
                          <m:sty m:val="p"/>
                        </m:rPr>
                        <a:rPr lang="es-ES" sz="3200" b="0" i="0" dirty="0" smtClean="0"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  <m:d>
                        <m:dPr>
                          <m:ctrlPr>
                            <a:rPr lang="es-ES" sz="3200" b="0" i="1" dirty="0" smtClean="0">
                              <a:solidFill>
                                <a:schemeClr val="bg2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3200" b="0" i="1" dirty="0" smtClean="0">
                              <a:solidFill>
                                <a:schemeClr val="bg2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</m:t>
                          </m:r>
                          <m:sSubSup>
                            <m:sSubSupPr>
                              <m:ctrlPr>
                                <a:rPr lang="es-ES" sz="3200" b="0" i="1" dirty="0" smtClean="0">
                                  <a:solidFill>
                                    <a:schemeClr val="bg2">
                                      <a:lumMod val="90000"/>
                                      <a:lumOff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3200" i="1" dirty="0">
                                  <a:solidFill>
                                    <a:schemeClr val="bg2">
                                      <a:lumMod val="90000"/>
                                      <a:lumOff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s-ES" sz="3200" b="0" i="1" dirty="0" smtClean="0">
                                  <a:solidFill>
                                    <a:schemeClr val="bg2">
                                      <a:lumMod val="90000"/>
                                      <a:lumOff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00</m:t>
                              </m:r>
                            </m:sub>
                            <m:sup>
                              <m:r>
                                <a:rPr lang="es-ES" sz="3200" b="0" i="1" dirty="0" smtClean="0">
                                  <a:solidFill>
                                    <a:schemeClr val="bg2">
                                      <a:lumMod val="90000"/>
                                      <a:lumOff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s-ES" sz="3200" b="0" i="1" dirty="0" smtClean="0">
                              <a:solidFill>
                                <a:schemeClr val="bg2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s-ES" sz="3200" dirty="0"/>
              </a:p>
            </p:txBody>
          </p:sp>
        </mc:Choice>
        <mc:Fallback xmlns="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0BA16931-42AD-B322-E3EB-BBA714F7AD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576" y="2791398"/>
                <a:ext cx="2469358" cy="642035"/>
              </a:xfrm>
              <a:prstGeom prst="rect">
                <a:avLst/>
              </a:prstGeom>
              <a:blipFill>
                <a:blip r:embed="rId3"/>
                <a:stretch>
                  <a:fillRect l="-2051" b="-1538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ECA23C13-7CBC-2BCD-9CF3-ADB5C00BA5AE}"/>
                  </a:ext>
                </a:extLst>
              </p:cNvPr>
              <p:cNvSpPr txBox="1"/>
              <p:nvPr/>
            </p:nvSpPr>
            <p:spPr>
              <a:xfrm>
                <a:off x="2888116" y="2696681"/>
                <a:ext cx="2469358" cy="6342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s-ES" sz="3200" dirty="0" smtClean="0"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m:rPr>
                          <m:sty m:val="p"/>
                        </m:rPr>
                        <a:rPr lang="es-ES" sz="3200" b="0" i="0" dirty="0" smtClean="0"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  <m:d>
                        <m:dPr>
                          <m:ctrlPr>
                            <a:rPr lang="es-ES" sz="3200" b="0" i="1" dirty="0" smtClean="0">
                              <a:solidFill>
                                <a:schemeClr val="bg2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3200" b="0" i="1" dirty="0" smtClean="0">
                              <a:solidFill>
                                <a:schemeClr val="bg2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</m:t>
                          </m:r>
                          <m:sSup>
                            <m:sSupPr>
                              <m:ctrlPr>
                                <a:rPr lang="es-ES" sz="3200" b="0" i="1" dirty="0" smtClean="0">
                                  <a:solidFill>
                                    <a:schemeClr val="bg2">
                                      <a:lumMod val="90000"/>
                                      <a:lumOff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3200" b="0" i="1" dirty="0" smtClean="0">
                                  <a:solidFill>
                                    <a:schemeClr val="bg2">
                                      <a:lumMod val="90000"/>
                                      <a:lumOff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s-ES" sz="3200" b="0" i="1" dirty="0" smtClean="0">
                                  <a:solidFill>
                                    <a:schemeClr val="bg2">
                                      <a:lumMod val="90000"/>
                                      <a:lumOff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S" sz="3200" b="0" i="1" dirty="0" smtClean="0">
                              <a:solidFill>
                                <a:schemeClr val="bg2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s-ES" sz="3200" dirty="0"/>
              </a:p>
            </p:txBody>
          </p:sp>
        </mc:Choice>
        <mc:Fallback xmlns="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ECA23C13-7CBC-2BCD-9CF3-ADB5C00BA5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8116" y="2696681"/>
                <a:ext cx="2469358" cy="634276"/>
              </a:xfrm>
              <a:prstGeom prst="rect">
                <a:avLst/>
              </a:prstGeom>
              <a:blipFill>
                <a:blip r:embed="rId4"/>
                <a:stretch>
                  <a:fillRect b="-1568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lipse 5">
            <a:extLst>
              <a:ext uri="{FF2B5EF4-FFF2-40B4-BE49-F238E27FC236}">
                <a16:creationId xmlns:a16="http://schemas.microsoft.com/office/drawing/2014/main" id="{CDDE61C3-857D-583F-4F59-BE786245DAEE}"/>
              </a:ext>
            </a:extLst>
          </p:cNvPr>
          <p:cNvSpPr/>
          <p:nvPr/>
        </p:nvSpPr>
        <p:spPr>
          <a:xfrm>
            <a:off x="9008510" y="2206305"/>
            <a:ext cx="1646035" cy="774856"/>
          </a:xfrm>
          <a:custGeom>
            <a:avLst/>
            <a:gdLst>
              <a:gd name="connsiteX0" fmla="*/ 0 w 1646035"/>
              <a:gd name="connsiteY0" fmla="*/ 387428 h 774856"/>
              <a:gd name="connsiteX1" fmla="*/ 823018 w 1646035"/>
              <a:gd name="connsiteY1" fmla="*/ 0 h 774856"/>
              <a:gd name="connsiteX2" fmla="*/ 1646036 w 1646035"/>
              <a:gd name="connsiteY2" fmla="*/ 387428 h 774856"/>
              <a:gd name="connsiteX3" fmla="*/ 823018 w 1646035"/>
              <a:gd name="connsiteY3" fmla="*/ 774856 h 774856"/>
              <a:gd name="connsiteX4" fmla="*/ 0 w 1646035"/>
              <a:gd name="connsiteY4" fmla="*/ 387428 h 774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6035" h="774856" fill="none" extrusionOk="0">
                <a:moveTo>
                  <a:pt x="0" y="387428"/>
                </a:moveTo>
                <a:cubicBezTo>
                  <a:pt x="-66881" y="132722"/>
                  <a:pt x="331341" y="-37672"/>
                  <a:pt x="823018" y="0"/>
                </a:cubicBezTo>
                <a:cubicBezTo>
                  <a:pt x="1256233" y="-4552"/>
                  <a:pt x="1653594" y="171527"/>
                  <a:pt x="1646036" y="387428"/>
                </a:cubicBezTo>
                <a:cubicBezTo>
                  <a:pt x="1562077" y="587115"/>
                  <a:pt x="1297373" y="759936"/>
                  <a:pt x="823018" y="774856"/>
                </a:cubicBezTo>
                <a:cubicBezTo>
                  <a:pt x="344129" y="736028"/>
                  <a:pt x="-22730" y="589008"/>
                  <a:pt x="0" y="387428"/>
                </a:cubicBezTo>
                <a:close/>
              </a:path>
              <a:path w="1646035" h="774856" stroke="0" extrusionOk="0">
                <a:moveTo>
                  <a:pt x="0" y="387428"/>
                </a:moveTo>
                <a:cubicBezTo>
                  <a:pt x="-41812" y="217835"/>
                  <a:pt x="360390" y="-53853"/>
                  <a:pt x="823018" y="0"/>
                </a:cubicBezTo>
                <a:cubicBezTo>
                  <a:pt x="1242569" y="44003"/>
                  <a:pt x="1686590" y="136001"/>
                  <a:pt x="1646036" y="387428"/>
                </a:cubicBezTo>
                <a:cubicBezTo>
                  <a:pt x="1664503" y="569718"/>
                  <a:pt x="1192303" y="828078"/>
                  <a:pt x="823018" y="774856"/>
                </a:cubicBezTo>
                <a:cubicBezTo>
                  <a:pt x="322722" y="807491"/>
                  <a:pt x="4111" y="620532"/>
                  <a:pt x="0" y="387428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rgbClr val="0668A9"/>
            </a:solidFill>
            <a:extLst>
              <a:ext uri="{C807C97D-BFC1-408E-A445-0C87EB9F89A2}">
                <ask:lineSketchStyleProps xmlns:ask="http://schemas.microsoft.com/office/drawing/2018/sketchyshapes" sd="2828424083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dirty="0"/>
              <a:t>MODEL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AF5F124A-6D38-490C-8F56-FB3EBD411F95}"/>
                  </a:ext>
                </a:extLst>
              </p:cNvPr>
              <p:cNvSpPr txBox="1"/>
              <p:nvPr/>
            </p:nvSpPr>
            <p:spPr>
              <a:xfrm>
                <a:off x="306576" y="5407997"/>
                <a:ext cx="7378750" cy="5320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i="1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𝐴𝑁𝑋𝑀𝐴𝑇</m:t>
                          </m:r>
                        </m:e>
                        <m:sub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s-ES" sz="3200" b="0" i="1" smtClean="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00</m:t>
                          </m:r>
                        </m:sub>
                      </m:sSub>
                      <m:r>
                        <a:rPr lang="es-ES" sz="3200" b="0" i="1" smtClean="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s-ES" sz="3200" i="1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i="1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ES" sz="3200" i="1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·</m:t>
                      </m:r>
                      <m:sSub>
                        <m:sSubPr>
                          <m:ctrlPr>
                            <a:rPr lang="es-ES" sz="320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i="1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𝐴𝑆𝐾</m:t>
                          </m:r>
                        </m:e>
                        <m:sub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𝐼𝐽</m:t>
                          </m:r>
                        </m:sub>
                      </m:sSub>
                      <m:r>
                        <a:rPr lang="es-ES" sz="3200" b="0" i="1" smtClean="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s-ES" sz="3200" b="0" i="1" smtClean="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s-ES" sz="3200" dirty="0">
                  <a:solidFill>
                    <a:schemeClr val="bg1">
                      <a:lumMod val="90000"/>
                      <a:lumOff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AF5F124A-6D38-490C-8F56-FB3EBD411F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576" y="5407997"/>
                <a:ext cx="7378750" cy="532005"/>
              </a:xfrm>
              <a:prstGeom prst="rect">
                <a:avLst/>
              </a:prstGeom>
              <a:blipFill>
                <a:blip r:embed="rId5"/>
                <a:stretch>
                  <a:fillRect l="-687" t="-4651" r="-172" b="-3023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E7BD07BF-B4EF-3278-F792-CA22A91B1B76}"/>
                  </a:ext>
                </a:extLst>
              </p:cNvPr>
              <p:cNvSpPr txBox="1"/>
              <p:nvPr/>
            </p:nvSpPr>
            <p:spPr>
              <a:xfrm>
                <a:off x="306576" y="6074073"/>
                <a:ext cx="2469358" cy="6420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s-ES" sz="3200" dirty="0" smtClean="0"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m:rPr>
                          <m:sty m:val="p"/>
                        </m:rPr>
                        <a:rPr lang="es-ES" sz="3200" b="0" i="0" dirty="0" smtClean="0"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  <m:d>
                        <m:dPr>
                          <m:ctrlPr>
                            <a:rPr lang="es-ES" sz="3200" b="0" i="1" dirty="0" smtClean="0">
                              <a:solidFill>
                                <a:schemeClr val="bg2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3200" b="0" i="1" dirty="0" smtClean="0">
                              <a:solidFill>
                                <a:schemeClr val="bg2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</m:t>
                          </m:r>
                          <m:sSubSup>
                            <m:sSubSupPr>
                              <m:ctrlPr>
                                <a:rPr lang="es-ES" sz="3200" b="0" i="1" dirty="0" smtClean="0">
                                  <a:solidFill>
                                    <a:schemeClr val="bg2">
                                      <a:lumMod val="90000"/>
                                      <a:lumOff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3200" i="1" dirty="0">
                                  <a:solidFill>
                                    <a:schemeClr val="bg2">
                                      <a:lumMod val="90000"/>
                                      <a:lumOff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s-ES" sz="3200" b="0" i="1" dirty="0" smtClean="0">
                                  <a:solidFill>
                                    <a:schemeClr val="bg2">
                                      <a:lumMod val="90000"/>
                                      <a:lumOff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00</m:t>
                              </m:r>
                            </m:sub>
                            <m:sup>
                              <m:r>
                                <a:rPr lang="es-ES" sz="3200" b="0" i="1" dirty="0" smtClean="0">
                                  <a:solidFill>
                                    <a:schemeClr val="bg2">
                                      <a:lumMod val="90000"/>
                                      <a:lumOff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s-ES" sz="3200" b="0" i="1" dirty="0" smtClean="0">
                              <a:solidFill>
                                <a:schemeClr val="bg2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s-ES" sz="3200" dirty="0"/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E7BD07BF-B4EF-3278-F792-CA22A91B1B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576" y="6074073"/>
                <a:ext cx="2469358" cy="642035"/>
              </a:xfrm>
              <a:prstGeom prst="rect">
                <a:avLst/>
              </a:prstGeom>
              <a:blipFill>
                <a:blip r:embed="rId6"/>
                <a:stretch>
                  <a:fillRect l="-2051" b="-1764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CBAC27D2-58C4-5A69-78A4-FC52C1460337}"/>
                  </a:ext>
                </a:extLst>
              </p:cNvPr>
              <p:cNvSpPr txBox="1"/>
              <p:nvPr/>
            </p:nvSpPr>
            <p:spPr>
              <a:xfrm>
                <a:off x="3016127" y="6074073"/>
                <a:ext cx="2469358" cy="6342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s-ES" sz="3200" dirty="0" smtClean="0"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m:rPr>
                          <m:sty m:val="p"/>
                        </m:rPr>
                        <a:rPr lang="es-ES" sz="3200" b="0" i="0" dirty="0" smtClean="0"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  <m:d>
                        <m:dPr>
                          <m:ctrlPr>
                            <a:rPr lang="es-ES" sz="3200" b="0" i="1" dirty="0" smtClean="0">
                              <a:solidFill>
                                <a:schemeClr val="bg2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3200" b="0" i="1" dirty="0" smtClean="0">
                              <a:solidFill>
                                <a:schemeClr val="bg2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</m:t>
                          </m:r>
                          <m:sSup>
                            <m:sSupPr>
                              <m:ctrlPr>
                                <a:rPr lang="es-ES" sz="3200" b="0" i="1" dirty="0" smtClean="0">
                                  <a:solidFill>
                                    <a:schemeClr val="bg2">
                                      <a:lumMod val="90000"/>
                                      <a:lumOff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3200" b="0" i="1" dirty="0" smtClean="0">
                                  <a:solidFill>
                                    <a:schemeClr val="bg2">
                                      <a:lumMod val="90000"/>
                                      <a:lumOff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s-ES" sz="3200" b="0" i="1" dirty="0" smtClean="0">
                                  <a:solidFill>
                                    <a:schemeClr val="bg2">
                                      <a:lumMod val="90000"/>
                                      <a:lumOff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S" sz="3200" b="0" i="1" dirty="0" smtClean="0">
                              <a:solidFill>
                                <a:schemeClr val="bg2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s-ES" sz="3200" dirty="0"/>
              </a:p>
            </p:txBody>
          </p:sp>
        </mc:Choice>
        <mc:Fallback xmlns="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CBAC27D2-58C4-5A69-78A4-FC52C14603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6127" y="6074073"/>
                <a:ext cx="2469358" cy="634276"/>
              </a:xfrm>
              <a:prstGeom prst="rect">
                <a:avLst/>
              </a:prstGeom>
              <a:blipFill>
                <a:blip r:embed="rId7"/>
                <a:stretch>
                  <a:fillRect b="-1800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Elipse 10">
            <a:extLst>
              <a:ext uri="{FF2B5EF4-FFF2-40B4-BE49-F238E27FC236}">
                <a16:creationId xmlns:a16="http://schemas.microsoft.com/office/drawing/2014/main" id="{48A8AABD-674D-FDB6-9896-91A3F7E86E0E}"/>
              </a:ext>
            </a:extLst>
          </p:cNvPr>
          <p:cNvSpPr/>
          <p:nvPr/>
        </p:nvSpPr>
        <p:spPr>
          <a:xfrm>
            <a:off x="122424" y="4658138"/>
            <a:ext cx="1828800" cy="698071"/>
          </a:xfrm>
          <a:custGeom>
            <a:avLst/>
            <a:gdLst>
              <a:gd name="connsiteX0" fmla="*/ 0 w 1828800"/>
              <a:gd name="connsiteY0" fmla="*/ 349036 h 698071"/>
              <a:gd name="connsiteX1" fmla="*/ 914400 w 1828800"/>
              <a:gd name="connsiteY1" fmla="*/ 0 h 698071"/>
              <a:gd name="connsiteX2" fmla="*/ 1828800 w 1828800"/>
              <a:gd name="connsiteY2" fmla="*/ 349036 h 698071"/>
              <a:gd name="connsiteX3" fmla="*/ 914400 w 1828800"/>
              <a:gd name="connsiteY3" fmla="*/ 698072 h 698071"/>
              <a:gd name="connsiteX4" fmla="*/ 0 w 1828800"/>
              <a:gd name="connsiteY4" fmla="*/ 349036 h 698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698071" fill="none" extrusionOk="0">
                <a:moveTo>
                  <a:pt x="0" y="349036"/>
                </a:moveTo>
                <a:cubicBezTo>
                  <a:pt x="-72636" y="112030"/>
                  <a:pt x="381962" y="-27824"/>
                  <a:pt x="914400" y="0"/>
                </a:cubicBezTo>
                <a:cubicBezTo>
                  <a:pt x="1404102" y="-3267"/>
                  <a:pt x="1868542" y="146122"/>
                  <a:pt x="1828800" y="349036"/>
                </a:cubicBezTo>
                <a:cubicBezTo>
                  <a:pt x="1723715" y="523924"/>
                  <a:pt x="1469004" y="660729"/>
                  <a:pt x="914400" y="698072"/>
                </a:cubicBezTo>
                <a:cubicBezTo>
                  <a:pt x="396618" y="677703"/>
                  <a:pt x="-7982" y="537452"/>
                  <a:pt x="0" y="349036"/>
                </a:cubicBezTo>
                <a:close/>
              </a:path>
              <a:path w="1828800" h="698071" stroke="0" extrusionOk="0">
                <a:moveTo>
                  <a:pt x="0" y="349036"/>
                </a:moveTo>
                <a:cubicBezTo>
                  <a:pt x="-9120" y="165948"/>
                  <a:pt x="392088" y="-115207"/>
                  <a:pt x="914400" y="0"/>
                </a:cubicBezTo>
                <a:cubicBezTo>
                  <a:pt x="1384033" y="44490"/>
                  <a:pt x="1866491" y="121458"/>
                  <a:pt x="1828800" y="349036"/>
                </a:cubicBezTo>
                <a:cubicBezTo>
                  <a:pt x="1839557" y="523348"/>
                  <a:pt x="1371022" y="728278"/>
                  <a:pt x="914400" y="698072"/>
                </a:cubicBezTo>
                <a:cubicBezTo>
                  <a:pt x="394069" y="709000"/>
                  <a:pt x="9137" y="584323"/>
                  <a:pt x="0" y="349036"/>
                </a:cubicBezTo>
                <a:close/>
              </a:path>
            </a:pathLst>
          </a:custGeom>
          <a:solidFill>
            <a:srgbClr val="156082">
              <a:alpha val="49020"/>
            </a:srgbClr>
          </a:solidFill>
          <a:ln>
            <a:solidFill>
              <a:srgbClr val="FFCC00"/>
            </a:solidFill>
            <a:extLst>
              <a:ext uri="{C807C97D-BFC1-408E-A445-0C87EB9F89A2}">
                <ask:lineSketchStyleProps xmlns:ask="http://schemas.microsoft.com/office/drawing/2018/sketchyshapes" sd="2828424083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dirty="0"/>
              <a:t>MODEL 3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13FB5026-90DB-B272-B085-B3F7D68DFB90}"/>
              </a:ext>
            </a:extLst>
          </p:cNvPr>
          <p:cNvSpPr/>
          <p:nvPr/>
        </p:nvSpPr>
        <p:spPr>
          <a:xfrm>
            <a:off x="3101418" y="3640776"/>
            <a:ext cx="3900389" cy="1381942"/>
          </a:xfrm>
          <a:custGeom>
            <a:avLst/>
            <a:gdLst>
              <a:gd name="connsiteX0" fmla="*/ 0 w 3900389"/>
              <a:gd name="connsiteY0" fmla="*/ 690971 h 1381942"/>
              <a:gd name="connsiteX1" fmla="*/ 1950195 w 3900389"/>
              <a:gd name="connsiteY1" fmla="*/ 0 h 1381942"/>
              <a:gd name="connsiteX2" fmla="*/ 3900390 w 3900389"/>
              <a:gd name="connsiteY2" fmla="*/ 690971 h 1381942"/>
              <a:gd name="connsiteX3" fmla="*/ 1950195 w 3900389"/>
              <a:gd name="connsiteY3" fmla="*/ 1381942 h 1381942"/>
              <a:gd name="connsiteX4" fmla="*/ 0 w 3900389"/>
              <a:gd name="connsiteY4" fmla="*/ 690971 h 1381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0389" h="1381942" fill="none" extrusionOk="0">
                <a:moveTo>
                  <a:pt x="0" y="690971"/>
                </a:moveTo>
                <a:cubicBezTo>
                  <a:pt x="-29541" y="291366"/>
                  <a:pt x="694832" y="-180866"/>
                  <a:pt x="1950195" y="0"/>
                </a:cubicBezTo>
                <a:cubicBezTo>
                  <a:pt x="2961113" y="-14118"/>
                  <a:pt x="3919165" y="304564"/>
                  <a:pt x="3900390" y="690971"/>
                </a:cubicBezTo>
                <a:cubicBezTo>
                  <a:pt x="3638013" y="1027945"/>
                  <a:pt x="3131527" y="1303433"/>
                  <a:pt x="1950195" y="1381942"/>
                </a:cubicBezTo>
                <a:cubicBezTo>
                  <a:pt x="841005" y="1330711"/>
                  <a:pt x="-31481" y="1055423"/>
                  <a:pt x="0" y="690971"/>
                </a:cubicBezTo>
                <a:close/>
              </a:path>
              <a:path w="3900389" h="1381942" stroke="0" extrusionOk="0">
                <a:moveTo>
                  <a:pt x="0" y="690971"/>
                </a:moveTo>
                <a:cubicBezTo>
                  <a:pt x="-40686" y="352540"/>
                  <a:pt x="846863" y="-174904"/>
                  <a:pt x="1950195" y="0"/>
                </a:cubicBezTo>
                <a:cubicBezTo>
                  <a:pt x="2983954" y="54461"/>
                  <a:pt x="3949133" y="264339"/>
                  <a:pt x="3900390" y="690971"/>
                </a:cubicBezTo>
                <a:cubicBezTo>
                  <a:pt x="4006301" y="890891"/>
                  <a:pt x="2890154" y="1467531"/>
                  <a:pt x="1950195" y="1381942"/>
                </a:cubicBezTo>
                <a:cubicBezTo>
                  <a:pt x="785565" y="1444398"/>
                  <a:pt x="8686" y="1113005"/>
                  <a:pt x="0" y="690971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rgbClr val="0668A9"/>
            </a:solidFill>
            <a:extLst>
              <a:ext uri="{C807C97D-BFC1-408E-A445-0C87EB9F89A2}">
                <ask:lineSketchStyleProps xmlns:ask="http://schemas.microsoft.com/office/drawing/2018/sketchyshapes" sd="2828424083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ES" sz="3200" dirty="0">
              <a:solidFill>
                <a:srgbClr val="FFC000"/>
              </a:solidFill>
            </a:endParaRP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D1D03021-209F-9D0D-692B-B4780688F36B}"/>
              </a:ext>
            </a:extLst>
          </p:cNvPr>
          <p:cNvSpPr/>
          <p:nvPr/>
        </p:nvSpPr>
        <p:spPr>
          <a:xfrm>
            <a:off x="1773287" y="3490390"/>
            <a:ext cx="3900390" cy="1598741"/>
          </a:xfrm>
          <a:custGeom>
            <a:avLst/>
            <a:gdLst>
              <a:gd name="connsiteX0" fmla="*/ 0 w 3900390"/>
              <a:gd name="connsiteY0" fmla="*/ 799371 h 1598741"/>
              <a:gd name="connsiteX1" fmla="*/ 1950195 w 3900390"/>
              <a:gd name="connsiteY1" fmla="*/ 0 h 1598741"/>
              <a:gd name="connsiteX2" fmla="*/ 3900390 w 3900390"/>
              <a:gd name="connsiteY2" fmla="*/ 799371 h 1598741"/>
              <a:gd name="connsiteX3" fmla="*/ 1950195 w 3900390"/>
              <a:gd name="connsiteY3" fmla="*/ 1598742 h 1598741"/>
              <a:gd name="connsiteX4" fmla="*/ 0 w 3900390"/>
              <a:gd name="connsiteY4" fmla="*/ 799371 h 1598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0390" h="1598741" fill="none" extrusionOk="0">
                <a:moveTo>
                  <a:pt x="0" y="799371"/>
                </a:moveTo>
                <a:cubicBezTo>
                  <a:pt x="-172243" y="252985"/>
                  <a:pt x="751496" y="-123387"/>
                  <a:pt x="1950195" y="0"/>
                </a:cubicBezTo>
                <a:cubicBezTo>
                  <a:pt x="2923238" y="-22201"/>
                  <a:pt x="3948497" y="345608"/>
                  <a:pt x="3900390" y="799371"/>
                </a:cubicBezTo>
                <a:cubicBezTo>
                  <a:pt x="3709725" y="1208412"/>
                  <a:pt x="3242885" y="1436386"/>
                  <a:pt x="1950195" y="1598742"/>
                </a:cubicBezTo>
                <a:cubicBezTo>
                  <a:pt x="813689" y="1503950"/>
                  <a:pt x="-92313" y="1190530"/>
                  <a:pt x="0" y="799371"/>
                </a:cubicBezTo>
                <a:close/>
              </a:path>
              <a:path w="3900390" h="1598741" stroke="0" extrusionOk="0">
                <a:moveTo>
                  <a:pt x="0" y="799371"/>
                </a:moveTo>
                <a:cubicBezTo>
                  <a:pt x="-151323" y="518499"/>
                  <a:pt x="844088" y="-193380"/>
                  <a:pt x="1950195" y="0"/>
                </a:cubicBezTo>
                <a:cubicBezTo>
                  <a:pt x="2979019" y="60668"/>
                  <a:pt x="3951721" y="310481"/>
                  <a:pt x="3900390" y="799371"/>
                </a:cubicBezTo>
                <a:cubicBezTo>
                  <a:pt x="4036977" y="1006533"/>
                  <a:pt x="2884738" y="1687713"/>
                  <a:pt x="1950195" y="1598742"/>
                </a:cubicBezTo>
                <a:cubicBezTo>
                  <a:pt x="842359" y="1620691"/>
                  <a:pt x="22285" y="1344557"/>
                  <a:pt x="0" y="799371"/>
                </a:cubicBezTo>
                <a:close/>
              </a:path>
            </a:pathLst>
          </a:custGeom>
          <a:solidFill>
            <a:srgbClr val="156082">
              <a:alpha val="49020"/>
            </a:srgbClr>
          </a:solidFill>
          <a:ln>
            <a:solidFill>
              <a:srgbClr val="FFCC00"/>
            </a:solidFill>
            <a:extLst>
              <a:ext uri="{C807C97D-BFC1-408E-A445-0C87EB9F89A2}">
                <ask:lineSketchStyleProps xmlns:ask="http://schemas.microsoft.com/office/drawing/2018/sketchyshapes" sd="2828424083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3200" dirty="0">
              <a:solidFill>
                <a:srgbClr val="FFC000"/>
              </a:solidFill>
            </a:endParaRPr>
          </a:p>
        </p:txBody>
      </p:sp>
      <p:sp>
        <p:nvSpPr>
          <p:cNvPr id="14" name="Rectángulo: esquinas redondeadas 2">
            <a:extLst>
              <a:ext uri="{FF2B5EF4-FFF2-40B4-BE49-F238E27FC236}">
                <a16:creationId xmlns:a16="http://schemas.microsoft.com/office/drawing/2014/main" id="{17196E8C-5803-EB21-D051-9F0493D841DE}"/>
              </a:ext>
            </a:extLst>
          </p:cNvPr>
          <p:cNvSpPr/>
          <p:nvPr/>
        </p:nvSpPr>
        <p:spPr>
          <a:xfrm>
            <a:off x="5485485" y="6106739"/>
            <a:ext cx="6522739" cy="642036"/>
          </a:xfrm>
          <a:custGeom>
            <a:avLst/>
            <a:gdLst>
              <a:gd name="connsiteX0" fmla="*/ 0 w 6522739"/>
              <a:gd name="connsiteY0" fmla="*/ 107008 h 642036"/>
              <a:gd name="connsiteX1" fmla="*/ 107008 w 6522739"/>
              <a:gd name="connsiteY1" fmla="*/ 0 h 642036"/>
              <a:gd name="connsiteX2" fmla="*/ 743616 w 6522739"/>
              <a:gd name="connsiteY2" fmla="*/ 0 h 642036"/>
              <a:gd name="connsiteX3" fmla="*/ 1127874 w 6522739"/>
              <a:gd name="connsiteY3" fmla="*/ 0 h 642036"/>
              <a:gd name="connsiteX4" fmla="*/ 1575220 w 6522739"/>
              <a:gd name="connsiteY4" fmla="*/ 0 h 642036"/>
              <a:gd name="connsiteX5" fmla="*/ 2211827 w 6522739"/>
              <a:gd name="connsiteY5" fmla="*/ 0 h 642036"/>
              <a:gd name="connsiteX6" fmla="*/ 2659173 w 6522739"/>
              <a:gd name="connsiteY6" fmla="*/ 0 h 642036"/>
              <a:gd name="connsiteX7" fmla="*/ 3043432 w 6522739"/>
              <a:gd name="connsiteY7" fmla="*/ 0 h 642036"/>
              <a:gd name="connsiteX8" fmla="*/ 3490778 w 6522739"/>
              <a:gd name="connsiteY8" fmla="*/ 0 h 642036"/>
              <a:gd name="connsiteX9" fmla="*/ 4001211 w 6522739"/>
              <a:gd name="connsiteY9" fmla="*/ 0 h 642036"/>
              <a:gd name="connsiteX10" fmla="*/ 4574731 w 6522739"/>
              <a:gd name="connsiteY10" fmla="*/ 0 h 642036"/>
              <a:gd name="connsiteX11" fmla="*/ 5022077 w 6522739"/>
              <a:gd name="connsiteY11" fmla="*/ 0 h 642036"/>
              <a:gd name="connsiteX12" fmla="*/ 5721771 w 6522739"/>
              <a:gd name="connsiteY12" fmla="*/ 0 h 642036"/>
              <a:gd name="connsiteX13" fmla="*/ 6415731 w 6522739"/>
              <a:gd name="connsiteY13" fmla="*/ 0 h 642036"/>
              <a:gd name="connsiteX14" fmla="*/ 6522739 w 6522739"/>
              <a:gd name="connsiteY14" fmla="*/ 107008 h 642036"/>
              <a:gd name="connsiteX15" fmla="*/ 6522739 w 6522739"/>
              <a:gd name="connsiteY15" fmla="*/ 535028 h 642036"/>
              <a:gd name="connsiteX16" fmla="*/ 6415731 w 6522739"/>
              <a:gd name="connsiteY16" fmla="*/ 642036 h 642036"/>
              <a:gd name="connsiteX17" fmla="*/ 5905298 w 6522739"/>
              <a:gd name="connsiteY17" fmla="*/ 642036 h 642036"/>
              <a:gd name="connsiteX18" fmla="*/ 5521039 w 6522739"/>
              <a:gd name="connsiteY18" fmla="*/ 642036 h 642036"/>
              <a:gd name="connsiteX19" fmla="*/ 4821345 w 6522739"/>
              <a:gd name="connsiteY19" fmla="*/ 642036 h 642036"/>
              <a:gd name="connsiteX20" fmla="*/ 4247824 w 6522739"/>
              <a:gd name="connsiteY20" fmla="*/ 642036 h 642036"/>
              <a:gd name="connsiteX21" fmla="*/ 3548130 w 6522739"/>
              <a:gd name="connsiteY21" fmla="*/ 642036 h 642036"/>
              <a:gd name="connsiteX22" fmla="*/ 3037697 w 6522739"/>
              <a:gd name="connsiteY22" fmla="*/ 642036 h 642036"/>
              <a:gd name="connsiteX23" fmla="*/ 2590351 w 6522739"/>
              <a:gd name="connsiteY23" fmla="*/ 642036 h 642036"/>
              <a:gd name="connsiteX24" fmla="*/ 2016831 w 6522739"/>
              <a:gd name="connsiteY24" fmla="*/ 642036 h 642036"/>
              <a:gd name="connsiteX25" fmla="*/ 1380223 w 6522739"/>
              <a:gd name="connsiteY25" fmla="*/ 642036 h 642036"/>
              <a:gd name="connsiteX26" fmla="*/ 680528 w 6522739"/>
              <a:gd name="connsiteY26" fmla="*/ 642036 h 642036"/>
              <a:gd name="connsiteX27" fmla="*/ 107008 w 6522739"/>
              <a:gd name="connsiteY27" fmla="*/ 642036 h 642036"/>
              <a:gd name="connsiteX28" fmla="*/ 0 w 6522739"/>
              <a:gd name="connsiteY28" fmla="*/ 535028 h 642036"/>
              <a:gd name="connsiteX29" fmla="*/ 0 w 6522739"/>
              <a:gd name="connsiteY29" fmla="*/ 107008 h 642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522739" h="642036" fill="none" extrusionOk="0">
                <a:moveTo>
                  <a:pt x="0" y="107008"/>
                </a:moveTo>
                <a:cubicBezTo>
                  <a:pt x="-11452" y="59501"/>
                  <a:pt x="47268" y="1372"/>
                  <a:pt x="107008" y="0"/>
                </a:cubicBezTo>
                <a:cubicBezTo>
                  <a:pt x="374157" y="-11635"/>
                  <a:pt x="446432" y="39616"/>
                  <a:pt x="743616" y="0"/>
                </a:cubicBezTo>
                <a:cubicBezTo>
                  <a:pt x="1040800" y="-39616"/>
                  <a:pt x="1000947" y="20016"/>
                  <a:pt x="1127874" y="0"/>
                </a:cubicBezTo>
                <a:cubicBezTo>
                  <a:pt x="1254801" y="-20016"/>
                  <a:pt x="1420386" y="39029"/>
                  <a:pt x="1575220" y="0"/>
                </a:cubicBezTo>
                <a:cubicBezTo>
                  <a:pt x="1730054" y="-39029"/>
                  <a:pt x="2056230" y="15858"/>
                  <a:pt x="2211827" y="0"/>
                </a:cubicBezTo>
                <a:cubicBezTo>
                  <a:pt x="2367424" y="-15858"/>
                  <a:pt x="2521369" y="23700"/>
                  <a:pt x="2659173" y="0"/>
                </a:cubicBezTo>
                <a:cubicBezTo>
                  <a:pt x="2796977" y="-23700"/>
                  <a:pt x="2862443" y="19942"/>
                  <a:pt x="3043432" y="0"/>
                </a:cubicBezTo>
                <a:cubicBezTo>
                  <a:pt x="3224421" y="-19942"/>
                  <a:pt x="3282794" y="20977"/>
                  <a:pt x="3490778" y="0"/>
                </a:cubicBezTo>
                <a:cubicBezTo>
                  <a:pt x="3698762" y="-20977"/>
                  <a:pt x="3819865" y="58955"/>
                  <a:pt x="4001211" y="0"/>
                </a:cubicBezTo>
                <a:cubicBezTo>
                  <a:pt x="4182557" y="-58955"/>
                  <a:pt x="4373618" y="7493"/>
                  <a:pt x="4574731" y="0"/>
                </a:cubicBezTo>
                <a:cubicBezTo>
                  <a:pt x="4775844" y="-7493"/>
                  <a:pt x="4928197" y="51984"/>
                  <a:pt x="5022077" y="0"/>
                </a:cubicBezTo>
                <a:cubicBezTo>
                  <a:pt x="5115957" y="-51984"/>
                  <a:pt x="5478247" y="24444"/>
                  <a:pt x="5721771" y="0"/>
                </a:cubicBezTo>
                <a:cubicBezTo>
                  <a:pt x="5965295" y="-24444"/>
                  <a:pt x="6226929" y="10435"/>
                  <a:pt x="6415731" y="0"/>
                </a:cubicBezTo>
                <a:cubicBezTo>
                  <a:pt x="6477502" y="9379"/>
                  <a:pt x="6535751" y="53387"/>
                  <a:pt x="6522739" y="107008"/>
                </a:cubicBezTo>
                <a:cubicBezTo>
                  <a:pt x="6527847" y="209504"/>
                  <a:pt x="6514125" y="349471"/>
                  <a:pt x="6522739" y="535028"/>
                </a:cubicBezTo>
                <a:cubicBezTo>
                  <a:pt x="6537201" y="596606"/>
                  <a:pt x="6470781" y="643517"/>
                  <a:pt x="6415731" y="642036"/>
                </a:cubicBezTo>
                <a:cubicBezTo>
                  <a:pt x="6188258" y="703141"/>
                  <a:pt x="6157213" y="614067"/>
                  <a:pt x="5905298" y="642036"/>
                </a:cubicBezTo>
                <a:cubicBezTo>
                  <a:pt x="5653383" y="670005"/>
                  <a:pt x="5647265" y="615842"/>
                  <a:pt x="5521039" y="642036"/>
                </a:cubicBezTo>
                <a:cubicBezTo>
                  <a:pt x="5394813" y="668230"/>
                  <a:pt x="5117015" y="588756"/>
                  <a:pt x="4821345" y="642036"/>
                </a:cubicBezTo>
                <a:cubicBezTo>
                  <a:pt x="4525675" y="695316"/>
                  <a:pt x="4377605" y="636243"/>
                  <a:pt x="4247824" y="642036"/>
                </a:cubicBezTo>
                <a:cubicBezTo>
                  <a:pt x="4118043" y="647829"/>
                  <a:pt x="3763324" y="575674"/>
                  <a:pt x="3548130" y="642036"/>
                </a:cubicBezTo>
                <a:cubicBezTo>
                  <a:pt x="3332936" y="708398"/>
                  <a:pt x="3265358" y="593166"/>
                  <a:pt x="3037697" y="642036"/>
                </a:cubicBezTo>
                <a:cubicBezTo>
                  <a:pt x="2810036" y="690906"/>
                  <a:pt x="2717466" y="613870"/>
                  <a:pt x="2590351" y="642036"/>
                </a:cubicBezTo>
                <a:cubicBezTo>
                  <a:pt x="2463236" y="670202"/>
                  <a:pt x="2194274" y="597228"/>
                  <a:pt x="2016831" y="642036"/>
                </a:cubicBezTo>
                <a:cubicBezTo>
                  <a:pt x="1839388" y="686844"/>
                  <a:pt x="1683909" y="633665"/>
                  <a:pt x="1380223" y="642036"/>
                </a:cubicBezTo>
                <a:cubicBezTo>
                  <a:pt x="1076537" y="650407"/>
                  <a:pt x="875203" y="592393"/>
                  <a:pt x="680528" y="642036"/>
                </a:cubicBezTo>
                <a:cubicBezTo>
                  <a:pt x="485853" y="691679"/>
                  <a:pt x="356416" y="592153"/>
                  <a:pt x="107008" y="642036"/>
                </a:cubicBezTo>
                <a:cubicBezTo>
                  <a:pt x="51777" y="649558"/>
                  <a:pt x="7069" y="592137"/>
                  <a:pt x="0" y="535028"/>
                </a:cubicBezTo>
                <a:cubicBezTo>
                  <a:pt x="-16668" y="338355"/>
                  <a:pt x="12733" y="225982"/>
                  <a:pt x="0" y="107008"/>
                </a:cubicBezTo>
                <a:close/>
              </a:path>
              <a:path w="6522739" h="642036" stroke="0" extrusionOk="0">
                <a:moveTo>
                  <a:pt x="0" y="107008"/>
                </a:moveTo>
                <a:cubicBezTo>
                  <a:pt x="-9296" y="42175"/>
                  <a:pt x="43184" y="1773"/>
                  <a:pt x="107008" y="0"/>
                </a:cubicBezTo>
                <a:cubicBezTo>
                  <a:pt x="413070" y="-73155"/>
                  <a:pt x="534787" y="83362"/>
                  <a:pt x="806703" y="0"/>
                </a:cubicBezTo>
                <a:cubicBezTo>
                  <a:pt x="1078620" y="-83362"/>
                  <a:pt x="1110288" y="30483"/>
                  <a:pt x="1317136" y="0"/>
                </a:cubicBezTo>
                <a:cubicBezTo>
                  <a:pt x="1523984" y="-30483"/>
                  <a:pt x="1628443" y="47717"/>
                  <a:pt x="1764482" y="0"/>
                </a:cubicBezTo>
                <a:cubicBezTo>
                  <a:pt x="1900521" y="-47717"/>
                  <a:pt x="2218283" y="1249"/>
                  <a:pt x="2401089" y="0"/>
                </a:cubicBezTo>
                <a:cubicBezTo>
                  <a:pt x="2583895" y="-1249"/>
                  <a:pt x="2808081" y="14693"/>
                  <a:pt x="2911522" y="0"/>
                </a:cubicBezTo>
                <a:cubicBezTo>
                  <a:pt x="3014963" y="-14693"/>
                  <a:pt x="3436970" y="74230"/>
                  <a:pt x="3611217" y="0"/>
                </a:cubicBezTo>
                <a:cubicBezTo>
                  <a:pt x="3785465" y="-74230"/>
                  <a:pt x="3938391" y="17977"/>
                  <a:pt x="4058563" y="0"/>
                </a:cubicBezTo>
                <a:cubicBezTo>
                  <a:pt x="4178735" y="-17977"/>
                  <a:pt x="4462741" y="60681"/>
                  <a:pt x="4758257" y="0"/>
                </a:cubicBezTo>
                <a:cubicBezTo>
                  <a:pt x="5053773" y="-60681"/>
                  <a:pt x="4999062" y="14703"/>
                  <a:pt x="5142516" y="0"/>
                </a:cubicBezTo>
                <a:cubicBezTo>
                  <a:pt x="5285970" y="-14703"/>
                  <a:pt x="5566953" y="29928"/>
                  <a:pt x="5716036" y="0"/>
                </a:cubicBezTo>
                <a:cubicBezTo>
                  <a:pt x="5865119" y="-29928"/>
                  <a:pt x="6139830" y="28696"/>
                  <a:pt x="6415731" y="0"/>
                </a:cubicBezTo>
                <a:cubicBezTo>
                  <a:pt x="6476826" y="-1972"/>
                  <a:pt x="6528563" y="44154"/>
                  <a:pt x="6522739" y="107008"/>
                </a:cubicBezTo>
                <a:cubicBezTo>
                  <a:pt x="6566629" y="314760"/>
                  <a:pt x="6517389" y="352765"/>
                  <a:pt x="6522739" y="535028"/>
                </a:cubicBezTo>
                <a:cubicBezTo>
                  <a:pt x="6516918" y="595083"/>
                  <a:pt x="6472633" y="640520"/>
                  <a:pt x="6415731" y="642036"/>
                </a:cubicBezTo>
                <a:cubicBezTo>
                  <a:pt x="6149066" y="666521"/>
                  <a:pt x="5934091" y="597631"/>
                  <a:pt x="5779123" y="642036"/>
                </a:cubicBezTo>
                <a:cubicBezTo>
                  <a:pt x="5624155" y="686441"/>
                  <a:pt x="5386231" y="587375"/>
                  <a:pt x="5205603" y="642036"/>
                </a:cubicBezTo>
                <a:cubicBezTo>
                  <a:pt x="5024975" y="696697"/>
                  <a:pt x="4908876" y="630430"/>
                  <a:pt x="4821345" y="642036"/>
                </a:cubicBezTo>
                <a:cubicBezTo>
                  <a:pt x="4733814" y="653642"/>
                  <a:pt x="4480282" y="613293"/>
                  <a:pt x="4373999" y="642036"/>
                </a:cubicBezTo>
                <a:cubicBezTo>
                  <a:pt x="4267716" y="670779"/>
                  <a:pt x="3980283" y="564714"/>
                  <a:pt x="3674304" y="642036"/>
                </a:cubicBezTo>
                <a:cubicBezTo>
                  <a:pt x="3368326" y="719358"/>
                  <a:pt x="3354705" y="581084"/>
                  <a:pt x="3100784" y="642036"/>
                </a:cubicBezTo>
                <a:cubicBezTo>
                  <a:pt x="2846863" y="702988"/>
                  <a:pt x="2863121" y="621978"/>
                  <a:pt x="2653438" y="642036"/>
                </a:cubicBezTo>
                <a:cubicBezTo>
                  <a:pt x="2443755" y="662094"/>
                  <a:pt x="2242916" y="610320"/>
                  <a:pt x="2079918" y="642036"/>
                </a:cubicBezTo>
                <a:cubicBezTo>
                  <a:pt x="1916920" y="673752"/>
                  <a:pt x="1830677" y="614775"/>
                  <a:pt x="1695659" y="642036"/>
                </a:cubicBezTo>
                <a:cubicBezTo>
                  <a:pt x="1560641" y="669297"/>
                  <a:pt x="1399971" y="601230"/>
                  <a:pt x="1311401" y="642036"/>
                </a:cubicBezTo>
                <a:cubicBezTo>
                  <a:pt x="1222831" y="682842"/>
                  <a:pt x="894825" y="627193"/>
                  <a:pt x="737880" y="642036"/>
                </a:cubicBezTo>
                <a:cubicBezTo>
                  <a:pt x="580935" y="656879"/>
                  <a:pt x="323333" y="609312"/>
                  <a:pt x="107008" y="642036"/>
                </a:cubicBezTo>
                <a:cubicBezTo>
                  <a:pt x="47157" y="626425"/>
                  <a:pt x="2291" y="595571"/>
                  <a:pt x="0" y="535028"/>
                </a:cubicBezTo>
                <a:cubicBezTo>
                  <a:pt x="-3177" y="391143"/>
                  <a:pt x="28950" y="308235"/>
                  <a:pt x="0" y="107008"/>
                </a:cubicBezTo>
                <a:close/>
              </a:path>
            </a:pathLst>
          </a:custGeom>
          <a:solidFill>
            <a:srgbClr val="FFCC00"/>
          </a:solidFill>
          <a:ln w="38100">
            <a:solidFill>
              <a:srgbClr val="0668A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chemeClr val="tx1"/>
                </a:solidFill>
              </a:rPr>
              <a:t>OVERLAPPING MODEL (NON NESTED)</a:t>
            </a:r>
          </a:p>
        </p:txBody>
      </p:sp>
      <p:sp>
        <p:nvSpPr>
          <p:cNvPr id="2" name="Rectángulo: esquinas redondeadas 2">
            <a:extLst>
              <a:ext uri="{FF2B5EF4-FFF2-40B4-BE49-F238E27FC236}">
                <a16:creationId xmlns:a16="http://schemas.microsoft.com/office/drawing/2014/main" id="{4DB9F317-64C9-2086-E5A7-807DC5386D51}"/>
              </a:ext>
            </a:extLst>
          </p:cNvPr>
          <p:cNvSpPr/>
          <p:nvPr/>
        </p:nvSpPr>
        <p:spPr>
          <a:xfrm>
            <a:off x="262918" y="1156447"/>
            <a:ext cx="11757919" cy="1043415"/>
          </a:xfrm>
          <a:custGeom>
            <a:avLst/>
            <a:gdLst>
              <a:gd name="connsiteX0" fmla="*/ 0 w 11757919"/>
              <a:gd name="connsiteY0" fmla="*/ 173906 h 1043415"/>
              <a:gd name="connsiteX1" fmla="*/ 173906 w 11757919"/>
              <a:gd name="connsiteY1" fmla="*/ 0 h 1043415"/>
              <a:gd name="connsiteX2" fmla="*/ 972613 w 11757919"/>
              <a:gd name="connsiteY2" fmla="*/ 0 h 1043415"/>
              <a:gd name="connsiteX3" fmla="*/ 1314917 w 11757919"/>
              <a:gd name="connsiteY3" fmla="*/ 0 h 1043415"/>
              <a:gd name="connsiteX4" fmla="*/ 1885422 w 11757919"/>
              <a:gd name="connsiteY4" fmla="*/ 0 h 1043415"/>
              <a:gd name="connsiteX5" fmla="*/ 2570028 w 11757919"/>
              <a:gd name="connsiteY5" fmla="*/ 0 h 1043415"/>
              <a:gd name="connsiteX6" fmla="*/ 3368736 w 11757919"/>
              <a:gd name="connsiteY6" fmla="*/ 0 h 1043415"/>
              <a:gd name="connsiteX7" fmla="*/ 4053342 w 11757919"/>
              <a:gd name="connsiteY7" fmla="*/ 0 h 1043415"/>
              <a:gd name="connsiteX8" fmla="*/ 4852050 w 11757919"/>
              <a:gd name="connsiteY8" fmla="*/ 0 h 1043415"/>
              <a:gd name="connsiteX9" fmla="*/ 5536656 w 11757919"/>
              <a:gd name="connsiteY9" fmla="*/ 0 h 1043415"/>
              <a:gd name="connsiteX10" fmla="*/ 5878960 w 11757919"/>
              <a:gd name="connsiteY10" fmla="*/ 0 h 1043415"/>
              <a:gd name="connsiteX11" fmla="*/ 6563566 w 11757919"/>
              <a:gd name="connsiteY11" fmla="*/ 0 h 1043415"/>
              <a:gd name="connsiteX12" fmla="*/ 7019970 w 11757919"/>
              <a:gd name="connsiteY12" fmla="*/ 0 h 1043415"/>
              <a:gd name="connsiteX13" fmla="*/ 7362273 w 11757919"/>
              <a:gd name="connsiteY13" fmla="*/ 0 h 1043415"/>
              <a:gd name="connsiteX14" fmla="*/ 7590476 w 11757919"/>
              <a:gd name="connsiteY14" fmla="*/ 0 h 1043415"/>
              <a:gd name="connsiteX15" fmla="*/ 7932779 w 11757919"/>
              <a:gd name="connsiteY15" fmla="*/ 0 h 1043415"/>
              <a:gd name="connsiteX16" fmla="*/ 8275082 w 11757919"/>
              <a:gd name="connsiteY16" fmla="*/ 0 h 1043415"/>
              <a:gd name="connsiteX17" fmla="*/ 8845587 w 11757919"/>
              <a:gd name="connsiteY17" fmla="*/ 0 h 1043415"/>
              <a:gd name="connsiteX18" fmla="*/ 9416093 w 11757919"/>
              <a:gd name="connsiteY18" fmla="*/ 0 h 1043415"/>
              <a:gd name="connsiteX19" fmla="*/ 9872497 w 11757919"/>
              <a:gd name="connsiteY19" fmla="*/ 0 h 1043415"/>
              <a:gd name="connsiteX20" fmla="*/ 10671204 w 11757919"/>
              <a:gd name="connsiteY20" fmla="*/ 0 h 1043415"/>
              <a:gd name="connsiteX21" fmla="*/ 11013508 w 11757919"/>
              <a:gd name="connsiteY21" fmla="*/ 0 h 1043415"/>
              <a:gd name="connsiteX22" fmla="*/ 11584013 w 11757919"/>
              <a:gd name="connsiteY22" fmla="*/ 0 h 1043415"/>
              <a:gd name="connsiteX23" fmla="*/ 11757919 w 11757919"/>
              <a:gd name="connsiteY23" fmla="*/ 173906 h 1043415"/>
              <a:gd name="connsiteX24" fmla="*/ 11757919 w 11757919"/>
              <a:gd name="connsiteY24" fmla="*/ 507795 h 1043415"/>
              <a:gd name="connsiteX25" fmla="*/ 11757919 w 11757919"/>
              <a:gd name="connsiteY25" fmla="*/ 869509 h 1043415"/>
              <a:gd name="connsiteX26" fmla="*/ 11584013 w 11757919"/>
              <a:gd name="connsiteY26" fmla="*/ 1043415 h 1043415"/>
              <a:gd name="connsiteX27" fmla="*/ 11127609 w 11757919"/>
              <a:gd name="connsiteY27" fmla="*/ 1043415 h 1043415"/>
              <a:gd name="connsiteX28" fmla="*/ 10557103 w 11757919"/>
              <a:gd name="connsiteY28" fmla="*/ 1043415 h 1043415"/>
              <a:gd name="connsiteX29" fmla="*/ 10100699 w 11757919"/>
              <a:gd name="connsiteY29" fmla="*/ 1043415 h 1043415"/>
              <a:gd name="connsiteX30" fmla="*/ 9644295 w 11757919"/>
              <a:gd name="connsiteY30" fmla="*/ 1043415 h 1043415"/>
              <a:gd name="connsiteX31" fmla="*/ 9187891 w 11757919"/>
              <a:gd name="connsiteY31" fmla="*/ 1043415 h 1043415"/>
              <a:gd name="connsiteX32" fmla="*/ 8959688 w 11757919"/>
              <a:gd name="connsiteY32" fmla="*/ 1043415 h 1043415"/>
              <a:gd name="connsiteX33" fmla="*/ 8160981 w 11757919"/>
              <a:gd name="connsiteY33" fmla="*/ 1043415 h 1043415"/>
              <a:gd name="connsiteX34" fmla="*/ 7362273 w 11757919"/>
              <a:gd name="connsiteY34" fmla="*/ 1043415 h 1043415"/>
              <a:gd name="connsiteX35" fmla="*/ 7134071 w 11757919"/>
              <a:gd name="connsiteY35" fmla="*/ 1043415 h 1043415"/>
              <a:gd name="connsiteX36" fmla="*/ 6791768 w 11757919"/>
              <a:gd name="connsiteY36" fmla="*/ 1043415 h 1043415"/>
              <a:gd name="connsiteX37" fmla="*/ 6221263 w 11757919"/>
              <a:gd name="connsiteY37" fmla="*/ 1043415 h 1043415"/>
              <a:gd name="connsiteX38" fmla="*/ 5536656 w 11757919"/>
              <a:gd name="connsiteY38" fmla="*/ 1043415 h 1043415"/>
              <a:gd name="connsiteX39" fmla="*/ 5080252 w 11757919"/>
              <a:gd name="connsiteY39" fmla="*/ 1043415 h 1043415"/>
              <a:gd name="connsiteX40" fmla="*/ 4737949 w 11757919"/>
              <a:gd name="connsiteY40" fmla="*/ 1043415 h 1043415"/>
              <a:gd name="connsiteX41" fmla="*/ 4395646 w 11757919"/>
              <a:gd name="connsiteY41" fmla="*/ 1043415 h 1043415"/>
              <a:gd name="connsiteX42" fmla="*/ 3711039 w 11757919"/>
              <a:gd name="connsiteY42" fmla="*/ 1043415 h 1043415"/>
              <a:gd name="connsiteX43" fmla="*/ 3482837 w 11757919"/>
              <a:gd name="connsiteY43" fmla="*/ 1043415 h 1043415"/>
              <a:gd name="connsiteX44" fmla="*/ 3026433 w 11757919"/>
              <a:gd name="connsiteY44" fmla="*/ 1043415 h 1043415"/>
              <a:gd name="connsiteX45" fmla="*/ 2455927 w 11757919"/>
              <a:gd name="connsiteY45" fmla="*/ 1043415 h 1043415"/>
              <a:gd name="connsiteX46" fmla="*/ 2113624 w 11757919"/>
              <a:gd name="connsiteY46" fmla="*/ 1043415 h 1043415"/>
              <a:gd name="connsiteX47" fmla="*/ 1314917 w 11757919"/>
              <a:gd name="connsiteY47" fmla="*/ 1043415 h 1043415"/>
              <a:gd name="connsiteX48" fmla="*/ 1086715 w 11757919"/>
              <a:gd name="connsiteY48" fmla="*/ 1043415 h 1043415"/>
              <a:gd name="connsiteX49" fmla="*/ 858512 w 11757919"/>
              <a:gd name="connsiteY49" fmla="*/ 1043415 h 1043415"/>
              <a:gd name="connsiteX50" fmla="*/ 173906 w 11757919"/>
              <a:gd name="connsiteY50" fmla="*/ 1043415 h 1043415"/>
              <a:gd name="connsiteX51" fmla="*/ 0 w 11757919"/>
              <a:gd name="connsiteY51" fmla="*/ 869509 h 1043415"/>
              <a:gd name="connsiteX52" fmla="*/ 0 w 11757919"/>
              <a:gd name="connsiteY52" fmla="*/ 521708 h 1043415"/>
              <a:gd name="connsiteX53" fmla="*/ 0 w 11757919"/>
              <a:gd name="connsiteY53" fmla="*/ 173906 h 1043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1757919" h="1043415" fill="none" extrusionOk="0">
                <a:moveTo>
                  <a:pt x="0" y="173906"/>
                </a:moveTo>
                <a:cubicBezTo>
                  <a:pt x="1317" y="73235"/>
                  <a:pt x="65377" y="-22189"/>
                  <a:pt x="173906" y="0"/>
                </a:cubicBezTo>
                <a:cubicBezTo>
                  <a:pt x="379587" y="-31796"/>
                  <a:pt x="715534" y="21687"/>
                  <a:pt x="972613" y="0"/>
                </a:cubicBezTo>
                <a:cubicBezTo>
                  <a:pt x="1229692" y="-21687"/>
                  <a:pt x="1207816" y="13210"/>
                  <a:pt x="1314917" y="0"/>
                </a:cubicBezTo>
                <a:cubicBezTo>
                  <a:pt x="1422018" y="-13210"/>
                  <a:pt x="1720462" y="5895"/>
                  <a:pt x="1885422" y="0"/>
                </a:cubicBezTo>
                <a:cubicBezTo>
                  <a:pt x="2050383" y="-5895"/>
                  <a:pt x="2305714" y="36016"/>
                  <a:pt x="2570028" y="0"/>
                </a:cubicBezTo>
                <a:cubicBezTo>
                  <a:pt x="2834342" y="-36016"/>
                  <a:pt x="3155888" y="57591"/>
                  <a:pt x="3368736" y="0"/>
                </a:cubicBezTo>
                <a:cubicBezTo>
                  <a:pt x="3581584" y="-57591"/>
                  <a:pt x="3904466" y="57537"/>
                  <a:pt x="4053342" y="0"/>
                </a:cubicBezTo>
                <a:cubicBezTo>
                  <a:pt x="4202218" y="-57537"/>
                  <a:pt x="4455474" y="74574"/>
                  <a:pt x="4852050" y="0"/>
                </a:cubicBezTo>
                <a:cubicBezTo>
                  <a:pt x="5248626" y="-74574"/>
                  <a:pt x="5269314" y="33178"/>
                  <a:pt x="5536656" y="0"/>
                </a:cubicBezTo>
                <a:cubicBezTo>
                  <a:pt x="5803998" y="-33178"/>
                  <a:pt x="5732989" y="10934"/>
                  <a:pt x="5878960" y="0"/>
                </a:cubicBezTo>
                <a:cubicBezTo>
                  <a:pt x="6024931" y="-10934"/>
                  <a:pt x="6266476" y="33580"/>
                  <a:pt x="6563566" y="0"/>
                </a:cubicBezTo>
                <a:cubicBezTo>
                  <a:pt x="6860656" y="-33580"/>
                  <a:pt x="6862653" y="53648"/>
                  <a:pt x="7019970" y="0"/>
                </a:cubicBezTo>
                <a:cubicBezTo>
                  <a:pt x="7177287" y="-53648"/>
                  <a:pt x="7240853" y="16115"/>
                  <a:pt x="7362273" y="0"/>
                </a:cubicBezTo>
                <a:cubicBezTo>
                  <a:pt x="7483693" y="-16115"/>
                  <a:pt x="7506010" y="17545"/>
                  <a:pt x="7590476" y="0"/>
                </a:cubicBezTo>
                <a:cubicBezTo>
                  <a:pt x="7674942" y="-17545"/>
                  <a:pt x="7818536" y="33544"/>
                  <a:pt x="7932779" y="0"/>
                </a:cubicBezTo>
                <a:cubicBezTo>
                  <a:pt x="8047022" y="-33544"/>
                  <a:pt x="8196889" y="9333"/>
                  <a:pt x="8275082" y="0"/>
                </a:cubicBezTo>
                <a:cubicBezTo>
                  <a:pt x="8353275" y="-9333"/>
                  <a:pt x="8723135" y="34752"/>
                  <a:pt x="8845587" y="0"/>
                </a:cubicBezTo>
                <a:cubicBezTo>
                  <a:pt x="8968040" y="-34752"/>
                  <a:pt x="9284633" y="17339"/>
                  <a:pt x="9416093" y="0"/>
                </a:cubicBezTo>
                <a:cubicBezTo>
                  <a:pt x="9547553" y="-17339"/>
                  <a:pt x="9667563" y="4209"/>
                  <a:pt x="9872497" y="0"/>
                </a:cubicBezTo>
                <a:cubicBezTo>
                  <a:pt x="10077431" y="-4209"/>
                  <a:pt x="10376296" y="36062"/>
                  <a:pt x="10671204" y="0"/>
                </a:cubicBezTo>
                <a:cubicBezTo>
                  <a:pt x="10966112" y="-36062"/>
                  <a:pt x="10884129" y="23780"/>
                  <a:pt x="11013508" y="0"/>
                </a:cubicBezTo>
                <a:cubicBezTo>
                  <a:pt x="11142887" y="-23780"/>
                  <a:pt x="11315021" y="48113"/>
                  <a:pt x="11584013" y="0"/>
                </a:cubicBezTo>
                <a:cubicBezTo>
                  <a:pt x="11696483" y="-5768"/>
                  <a:pt x="11762971" y="65738"/>
                  <a:pt x="11757919" y="173906"/>
                </a:cubicBezTo>
                <a:cubicBezTo>
                  <a:pt x="11783320" y="300677"/>
                  <a:pt x="11751607" y="359600"/>
                  <a:pt x="11757919" y="507795"/>
                </a:cubicBezTo>
                <a:cubicBezTo>
                  <a:pt x="11764231" y="655990"/>
                  <a:pt x="11725913" y="701429"/>
                  <a:pt x="11757919" y="869509"/>
                </a:cubicBezTo>
                <a:cubicBezTo>
                  <a:pt x="11759847" y="990180"/>
                  <a:pt x="11677086" y="1042298"/>
                  <a:pt x="11584013" y="1043415"/>
                </a:cubicBezTo>
                <a:cubicBezTo>
                  <a:pt x="11366628" y="1081996"/>
                  <a:pt x="11285664" y="1003309"/>
                  <a:pt x="11127609" y="1043415"/>
                </a:cubicBezTo>
                <a:cubicBezTo>
                  <a:pt x="10969554" y="1083521"/>
                  <a:pt x="10745760" y="978181"/>
                  <a:pt x="10557103" y="1043415"/>
                </a:cubicBezTo>
                <a:cubicBezTo>
                  <a:pt x="10368446" y="1108649"/>
                  <a:pt x="10215471" y="1009386"/>
                  <a:pt x="10100699" y="1043415"/>
                </a:cubicBezTo>
                <a:cubicBezTo>
                  <a:pt x="9985927" y="1077444"/>
                  <a:pt x="9836744" y="1019474"/>
                  <a:pt x="9644295" y="1043415"/>
                </a:cubicBezTo>
                <a:cubicBezTo>
                  <a:pt x="9451846" y="1067356"/>
                  <a:pt x="9304324" y="989399"/>
                  <a:pt x="9187891" y="1043415"/>
                </a:cubicBezTo>
                <a:cubicBezTo>
                  <a:pt x="9071458" y="1097431"/>
                  <a:pt x="9006197" y="1018336"/>
                  <a:pt x="8959688" y="1043415"/>
                </a:cubicBezTo>
                <a:cubicBezTo>
                  <a:pt x="8913179" y="1068494"/>
                  <a:pt x="8466321" y="987199"/>
                  <a:pt x="8160981" y="1043415"/>
                </a:cubicBezTo>
                <a:cubicBezTo>
                  <a:pt x="7855641" y="1099631"/>
                  <a:pt x="7586075" y="991853"/>
                  <a:pt x="7362273" y="1043415"/>
                </a:cubicBezTo>
                <a:cubicBezTo>
                  <a:pt x="7138471" y="1094977"/>
                  <a:pt x="7180909" y="1036855"/>
                  <a:pt x="7134071" y="1043415"/>
                </a:cubicBezTo>
                <a:cubicBezTo>
                  <a:pt x="7087233" y="1049975"/>
                  <a:pt x="6860745" y="1031907"/>
                  <a:pt x="6791768" y="1043415"/>
                </a:cubicBezTo>
                <a:cubicBezTo>
                  <a:pt x="6722791" y="1054923"/>
                  <a:pt x="6419685" y="993776"/>
                  <a:pt x="6221263" y="1043415"/>
                </a:cubicBezTo>
                <a:cubicBezTo>
                  <a:pt x="6022841" y="1093054"/>
                  <a:pt x="5747094" y="1020363"/>
                  <a:pt x="5536656" y="1043415"/>
                </a:cubicBezTo>
                <a:cubicBezTo>
                  <a:pt x="5326218" y="1066467"/>
                  <a:pt x="5260532" y="991517"/>
                  <a:pt x="5080252" y="1043415"/>
                </a:cubicBezTo>
                <a:cubicBezTo>
                  <a:pt x="4899972" y="1095313"/>
                  <a:pt x="4837564" y="1034586"/>
                  <a:pt x="4737949" y="1043415"/>
                </a:cubicBezTo>
                <a:cubicBezTo>
                  <a:pt x="4638334" y="1052244"/>
                  <a:pt x="4471568" y="1038444"/>
                  <a:pt x="4395646" y="1043415"/>
                </a:cubicBezTo>
                <a:cubicBezTo>
                  <a:pt x="4319724" y="1048386"/>
                  <a:pt x="3852635" y="1027010"/>
                  <a:pt x="3711039" y="1043415"/>
                </a:cubicBezTo>
                <a:cubicBezTo>
                  <a:pt x="3569443" y="1059820"/>
                  <a:pt x="3548192" y="1035333"/>
                  <a:pt x="3482837" y="1043415"/>
                </a:cubicBezTo>
                <a:cubicBezTo>
                  <a:pt x="3417482" y="1051497"/>
                  <a:pt x="3176698" y="1021782"/>
                  <a:pt x="3026433" y="1043415"/>
                </a:cubicBezTo>
                <a:cubicBezTo>
                  <a:pt x="2876168" y="1065048"/>
                  <a:pt x="2576801" y="994966"/>
                  <a:pt x="2455927" y="1043415"/>
                </a:cubicBezTo>
                <a:cubicBezTo>
                  <a:pt x="2335053" y="1091864"/>
                  <a:pt x="2189603" y="1021454"/>
                  <a:pt x="2113624" y="1043415"/>
                </a:cubicBezTo>
                <a:cubicBezTo>
                  <a:pt x="2037645" y="1065376"/>
                  <a:pt x="1552646" y="972972"/>
                  <a:pt x="1314917" y="1043415"/>
                </a:cubicBezTo>
                <a:cubicBezTo>
                  <a:pt x="1077188" y="1113858"/>
                  <a:pt x="1144890" y="1039008"/>
                  <a:pt x="1086715" y="1043415"/>
                </a:cubicBezTo>
                <a:cubicBezTo>
                  <a:pt x="1028540" y="1047822"/>
                  <a:pt x="943161" y="1029882"/>
                  <a:pt x="858512" y="1043415"/>
                </a:cubicBezTo>
                <a:cubicBezTo>
                  <a:pt x="773863" y="1056948"/>
                  <a:pt x="340720" y="1036976"/>
                  <a:pt x="173906" y="1043415"/>
                </a:cubicBezTo>
                <a:cubicBezTo>
                  <a:pt x="52901" y="1046694"/>
                  <a:pt x="323" y="969444"/>
                  <a:pt x="0" y="869509"/>
                </a:cubicBezTo>
                <a:cubicBezTo>
                  <a:pt x="-16312" y="723183"/>
                  <a:pt x="17906" y="629257"/>
                  <a:pt x="0" y="521708"/>
                </a:cubicBezTo>
                <a:cubicBezTo>
                  <a:pt x="-17906" y="414159"/>
                  <a:pt x="3800" y="329825"/>
                  <a:pt x="0" y="173906"/>
                </a:cubicBezTo>
                <a:close/>
              </a:path>
              <a:path w="11757919" h="1043415" stroke="0" extrusionOk="0">
                <a:moveTo>
                  <a:pt x="0" y="173906"/>
                </a:moveTo>
                <a:cubicBezTo>
                  <a:pt x="-12533" y="70129"/>
                  <a:pt x="68685" y="3444"/>
                  <a:pt x="173906" y="0"/>
                </a:cubicBezTo>
                <a:cubicBezTo>
                  <a:pt x="525764" y="-66578"/>
                  <a:pt x="610632" y="91147"/>
                  <a:pt x="972613" y="0"/>
                </a:cubicBezTo>
                <a:cubicBezTo>
                  <a:pt x="1334594" y="-91147"/>
                  <a:pt x="1304772" y="49379"/>
                  <a:pt x="1429018" y="0"/>
                </a:cubicBezTo>
                <a:cubicBezTo>
                  <a:pt x="1553265" y="-49379"/>
                  <a:pt x="1610025" y="29162"/>
                  <a:pt x="1771321" y="0"/>
                </a:cubicBezTo>
                <a:cubicBezTo>
                  <a:pt x="1932617" y="-29162"/>
                  <a:pt x="2276349" y="45960"/>
                  <a:pt x="2455927" y="0"/>
                </a:cubicBezTo>
                <a:cubicBezTo>
                  <a:pt x="2635505" y="-45960"/>
                  <a:pt x="2699348" y="42964"/>
                  <a:pt x="2912332" y="0"/>
                </a:cubicBezTo>
                <a:cubicBezTo>
                  <a:pt x="3125316" y="-42964"/>
                  <a:pt x="3395084" y="76400"/>
                  <a:pt x="3711039" y="0"/>
                </a:cubicBezTo>
                <a:cubicBezTo>
                  <a:pt x="4026994" y="-76400"/>
                  <a:pt x="3883262" y="8283"/>
                  <a:pt x="4053342" y="0"/>
                </a:cubicBezTo>
                <a:cubicBezTo>
                  <a:pt x="4223422" y="-8283"/>
                  <a:pt x="4459267" y="82659"/>
                  <a:pt x="4852050" y="0"/>
                </a:cubicBezTo>
                <a:cubicBezTo>
                  <a:pt x="5244833" y="-82659"/>
                  <a:pt x="5015670" y="13319"/>
                  <a:pt x="5080252" y="0"/>
                </a:cubicBezTo>
                <a:cubicBezTo>
                  <a:pt x="5144834" y="-13319"/>
                  <a:pt x="5491396" y="45324"/>
                  <a:pt x="5650757" y="0"/>
                </a:cubicBezTo>
                <a:cubicBezTo>
                  <a:pt x="5810118" y="-45324"/>
                  <a:pt x="6010794" y="46663"/>
                  <a:pt x="6221263" y="0"/>
                </a:cubicBezTo>
                <a:cubicBezTo>
                  <a:pt x="6431732" y="-46663"/>
                  <a:pt x="6538085" y="32556"/>
                  <a:pt x="6677667" y="0"/>
                </a:cubicBezTo>
                <a:cubicBezTo>
                  <a:pt x="6817249" y="-32556"/>
                  <a:pt x="7301341" y="68158"/>
                  <a:pt x="7476374" y="0"/>
                </a:cubicBezTo>
                <a:cubicBezTo>
                  <a:pt x="7651407" y="-68158"/>
                  <a:pt x="7926933" y="17958"/>
                  <a:pt x="8275082" y="0"/>
                </a:cubicBezTo>
                <a:cubicBezTo>
                  <a:pt x="8623231" y="-17958"/>
                  <a:pt x="8478459" y="27359"/>
                  <a:pt x="8617385" y="0"/>
                </a:cubicBezTo>
                <a:cubicBezTo>
                  <a:pt x="8756311" y="-27359"/>
                  <a:pt x="8958136" y="50599"/>
                  <a:pt x="9187891" y="0"/>
                </a:cubicBezTo>
                <a:cubicBezTo>
                  <a:pt x="9417646" y="-50599"/>
                  <a:pt x="9655838" y="15847"/>
                  <a:pt x="9986598" y="0"/>
                </a:cubicBezTo>
                <a:cubicBezTo>
                  <a:pt x="10317358" y="-15847"/>
                  <a:pt x="10353480" y="42842"/>
                  <a:pt x="10557103" y="0"/>
                </a:cubicBezTo>
                <a:cubicBezTo>
                  <a:pt x="10760726" y="-42842"/>
                  <a:pt x="10674440" y="10708"/>
                  <a:pt x="10785306" y="0"/>
                </a:cubicBezTo>
                <a:cubicBezTo>
                  <a:pt x="10896172" y="-10708"/>
                  <a:pt x="11256326" y="66493"/>
                  <a:pt x="11584013" y="0"/>
                </a:cubicBezTo>
                <a:cubicBezTo>
                  <a:pt x="11694324" y="-8462"/>
                  <a:pt x="11747080" y="95067"/>
                  <a:pt x="11757919" y="173906"/>
                </a:cubicBezTo>
                <a:cubicBezTo>
                  <a:pt x="11795473" y="280599"/>
                  <a:pt x="11745843" y="420773"/>
                  <a:pt x="11757919" y="514751"/>
                </a:cubicBezTo>
                <a:cubicBezTo>
                  <a:pt x="11769995" y="608729"/>
                  <a:pt x="11745527" y="738274"/>
                  <a:pt x="11757919" y="869509"/>
                </a:cubicBezTo>
                <a:cubicBezTo>
                  <a:pt x="11747974" y="964992"/>
                  <a:pt x="11691605" y="1053355"/>
                  <a:pt x="11584013" y="1043415"/>
                </a:cubicBezTo>
                <a:cubicBezTo>
                  <a:pt x="11453755" y="1057307"/>
                  <a:pt x="11133784" y="993196"/>
                  <a:pt x="11013508" y="1043415"/>
                </a:cubicBezTo>
                <a:cubicBezTo>
                  <a:pt x="10893233" y="1093634"/>
                  <a:pt x="10825165" y="1004593"/>
                  <a:pt x="10671204" y="1043415"/>
                </a:cubicBezTo>
                <a:cubicBezTo>
                  <a:pt x="10517243" y="1082237"/>
                  <a:pt x="10193989" y="996271"/>
                  <a:pt x="9986598" y="1043415"/>
                </a:cubicBezTo>
                <a:cubicBezTo>
                  <a:pt x="9779207" y="1090559"/>
                  <a:pt x="9766969" y="1023076"/>
                  <a:pt x="9644295" y="1043415"/>
                </a:cubicBezTo>
                <a:cubicBezTo>
                  <a:pt x="9521621" y="1063754"/>
                  <a:pt x="9178546" y="971298"/>
                  <a:pt x="8959688" y="1043415"/>
                </a:cubicBezTo>
                <a:cubicBezTo>
                  <a:pt x="8740830" y="1115532"/>
                  <a:pt x="8842950" y="1032338"/>
                  <a:pt x="8731486" y="1043415"/>
                </a:cubicBezTo>
                <a:cubicBezTo>
                  <a:pt x="8620022" y="1054492"/>
                  <a:pt x="8216295" y="973181"/>
                  <a:pt x="8046880" y="1043415"/>
                </a:cubicBezTo>
                <a:cubicBezTo>
                  <a:pt x="7877465" y="1113649"/>
                  <a:pt x="7804896" y="1009351"/>
                  <a:pt x="7704577" y="1043415"/>
                </a:cubicBezTo>
                <a:cubicBezTo>
                  <a:pt x="7604258" y="1077479"/>
                  <a:pt x="7582072" y="1032039"/>
                  <a:pt x="7476374" y="1043415"/>
                </a:cubicBezTo>
                <a:cubicBezTo>
                  <a:pt x="7370676" y="1054791"/>
                  <a:pt x="7207917" y="1019316"/>
                  <a:pt x="7134071" y="1043415"/>
                </a:cubicBezTo>
                <a:cubicBezTo>
                  <a:pt x="7060225" y="1067514"/>
                  <a:pt x="6611850" y="1034784"/>
                  <a:pt x="6449465" y="1043415"/>
                </a:cubicBezTo>
                <a:cubicBezTo>
                  <a:pt x="6287080" y="1052046"/>
                  <a:pt x="6177522" y="1015038"/>
                  <a:pt x="6107162" y="1043415"/>
                </a:cubicBezTo>
                <a:cubicBezTo>
                  <a:pt x="6036802" y="1071792"/>
                  <a:pt x="5969959" y="1038941"/>
                  <a:pt x="5878959" y="1043415"/>
                </a:cubicBezTo>
                <a:cubicBezTo>
                  <a:pt x="5787959" y="1047889"/>
                  <a:pt x="5666899" y="1021950"/>
                  <a:pt x="5536656" y="1043415"/>
                </a:cubicBezTo>
                <a:cubicBezTo>
                  <a:pt x="5406413" y="1064880"/>
                  <a:pt x="5276207" y="1011188"/>
                  <a:pt x="5080252" y="1043415"/>
                </a:cubicBezTo>
                <a:cubicBezTo>
                  <a:pt x="4884297" y="1075642"/>
                  <a:pt x="4742925" y="1028204"/>
                  <a:pt x="4509747" y="1043415"/>
                </a:cubicBezTo>
                <a:cubicBezTo>
                  <a:pt x="4276570" y="1058626"/>
                  <a:pt x="4236261" y="1027805"/>
                  <a:pt x="4167443" y="1043415"/>
                </a:cubicBezTo>
                <a:cubicBezTo>
                  <a:pt x="4098625" y="1059025"/>
                  <a:pt x="3572535" y="1042747"/>
                  <a:pt x="3368736" y="1043415"/>
                </a:cubicBezTo>
                <a:cubicBezTo>
                  <a:pt x="3164937" y="1044083"/>
                  <a:pt x="3043561" y="984475"/>
                  <a:pt x="2798231" y="1043415"/>
                </a:cubicBezTo>
                <a:cubicBezTo>
                  <a:pt x="2552902" y="1102355"/>
                  <a:pt x="2310023" y="1015275"/>
                  <a:pt x="1999523" y="1043415"/>
                </a:cubicBezTo>
                <a:cubicBezTo>
                  <a:pt x="1689023" y="1071555"/>
                  <a:pt x="1478312" y="1042333"/>
                  <a:pt x="1314917" y="1043415"/>
                </a:cubicBezTo>
                <a:cubicBezTo>
                  <a:pt x="1151522" y="1044497"/>
                  <a:pt x="1080007" y="994648"/>
                  <a:pt x="858512" y="1043415"/>
                </a:cubicBezTo>
                <a:cubicBezTo>
                  <a:pt x="637018" y="1092182"/>
                  <a:pt x="509761" y="1019855"/>
                  <a:pt x="173906" y="1043415"/>
                </a:cubicBezTo>
                <a:cubicBezTo>
                  <a:pt x="78081" y="1053462"/>
                  <a:pt x="4383" y="961622"/>
                  <a:pt x="0" y="869509"/>
                </a:cubicBezTo>
                <a:cubicBezTo>
                  <a:pt x="-30367" y="774986"/>
                  <a:pt x="22865" y="641212"/>
                  <a:pt x="0" y="521708"/>
                </a:cubicBezTo>
                <a:cubicBezTo>
                  <a:pt x="-22865" y="402204"/>
                  <a:pt x="8751" y="293595"/>
                  <a:pt x="0" y="173906"/>
                </a:cubicBezTo>
                <a:close/>
              </a:path>
            </a:pathLst>
          </a:custGeom>
          <a:solidFill>
            <a:srgbClr val="FFCC00"/>
          </a:solidFill>
          <a:ln w="38100">
            <a:solidFill>
              <a:srgbClr val="0668A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dirty="0">
                <a:solidFill>
                  <a:schemeClr val="tx1"/>
                </a:solidFill>
              </a:rPr>
              <a:t>1) First, A test is applied to check if the models are distinguishable.</a:t>
            </a:r>
          </a:p>
          <a:p>
            <a:r>
              <a:rPr lang="en-US" sz="2800" b="1" i="1" dirty="0">
                <a:solidFill>
                  <a:schemeClr val="tx1"/>
                </a:solidFill>
              </a:rPr>
              <a:t>2) If they are, another test is applied to select the best model.</a:t>
            </a:r>
          </a:p>
        </p:txBody>
      </p:sp>
      <p:sp>
        <p:nvSpPr>
          <p:cNvPr id="10" name="Rectángulo: esquinas redondeadas 2">
            <a:extLst>
              <a:ext uri="{FF2B5EF4-FFF2-40B4-BE49-F238E27FC236}">
                <a16:creationId xmlns:a16="http://schemas.microsoft.com/office/drawing/2014/main" id="{1242CCFC-9E0A-48FC-D806-798893471198}"/>
              </a:ext>
            </a:extLst>
          </p:cNvPr>
          <p:cNvSpPr/>
          <p:nvPr/>
        </p:nvSpPr>
        <p:spPr>
          <a:xfrm>
            <a:off x="7140388" y="3022822"/>
            <a:ext cx="5051612" cy="2389609"/>
          </a:xfrm>
          <a:custGeom>
            <a:avLst/>
            <a:gdLst>
              <a:gd name="connsiteX0" fmla="*/ 0 w 5051612"/>
              <a:gd name="connsiteY0" fmla="*/ 398276 h 2389609"/>
              <a:gd name="connsiteX1" fmla="*/ 398276 w 5051612"/>
              <a:gd name="connsiteY1" fmla="*/ 0 h 2389609"/>
              <a:gd name="connsiteX2" fmla="*/ 887608 w 5051612"/>
              <a:gd name="connsiteY2" fmla="*/ 0 h 2389609"/>
              <a:gd name="connsiteX3" fmla="*/ 1291839 w 5051612"/>
              <a:gd name="connsiteY3" fmla="*/ 0 h 2389609"/>
              <a:gd name="connsiteX4" fmla="*/ 1866272 w 5051612"/>
              <a:gd name="connsiteY4" fmla="*/ 0 h 2389609"/>
              <a:gd name="connsiteX5" fmla="*/ 2313053 w 5051612"/>
              <a:gd name="connsiteY5" fmla="*/ 0 h 2389609"/>
              <a:gd name="connsiteX6" fmla="*/ 2717284 w 5051612"/>
              <a:gd name="connsiteY6" fmla="*/ 0 h 2389609"/>
              <a:gd name="connsiteX7" fmla="*/ 3164065 w 5051612"/>
              <a:gd name="connsiteY7" fmla="*/ 0 h 2389609"/>
              <a:gd name="connsiteX8" fmla="*/ 3738498 w 5051612"/>
              <a:gd name="connsiteY8" fmla="*/ 0 h 2389609"/>
              <a:gd name="connsiteX9" fmla="*/ 4185279 w 5051612"/>
              <a:gd name="connsiteY9" fmla="*/ 0 h 2389609"/>
              <a:gd name="connsiteX10" fmla="*/ 4653336 w 5051612"/>
              <a:gd name="connsiteY10" fmla="*/ 0 h 2389609"/>
              <a:gd name="connsiteX11" fmla="*/ 5051612 w 5051612"/>
              <a:gd name="connsiteY11" fmla="*/ 398276 h 2389609"/>
              <a:gd name="connsiteX12" fmla="*/ 5051612 w 5051612"/>
              <a:gd name="connsiteY12" fmla="*/ 945226 h 2389609"/>
              <a:gd name="connsiteX13" fmla="*/ 5051612 w 5051612"/>
              <a:gd name="connsiteY13" fmla="*/ 1444383 h 2389609"/>
              <a:gd name="connsiteX14" fmla="*/ 5051612 w 5051612"/>
              <a:gd name="connsiteY14" fmla="*/ 1991333 h 2389609"/>
              <a:gd name="connsiteX15" fmla="*/ 4653336 w 5051612"/>
              <a:gd name="connsiteY15" fmla="*/ 2389609 h 2389609"/>
              <a:gd name="connsiteX16" fmla="*/ 4249105 w 5051612"/>
              <a:gd name="connsiteY16" fmla="*/ 2389609 h 2389609"/>
              <a:gd name="connsiteX17" fmla="*/ 3759773 w 5051612"/>
              <a:gd name="connsiteY17" fmla="*/ 2389609 h 2389609"/>
              <a:gd name="connsiteX18" fmla="*/ 3185340 w 5051612"/>
              <a:gd name="connsiteY18" fmla="*/ 2389609 h 2389609"/>
              <a:gd name="connsiteX19" fmla="*/ 2738559 w 5051612"/>
              <a:gd name="connsiteY19" fmla="*/ 2389609 h 2389609"/>
              <a:gd name="connsiteX20" fmla="*/ 2206677 w 5051612"/>
              <a:gd name="connsiteY20" fmla="*/ 2389609 h 2389609"/>
              <a:gd name="connsiteX21" fmla="*/ 1802446 w 5051612"/>
              <a:gd name="connsiteY21" fmla="*/ 2389609 h 2389609"/>
              <a:gd name="connsiteX22" fmla="*/ 1185462 w 5051612"/>
              <a:gd name="connsiteY22" fmla="*/ 2389609 h 2389609"/>
              <a:gd name="connsiteX23" fmla="*/ 398276 w 5051612"/>
              <a:gd name="connsiteY23" fmla="*/ 2389609 h 2389609"/>
              <a:gd name="connsiteX24" fmla="*/ 0 w 5051612"/>
              <a:gd name="connsiteY24" fmla="*/ 1991333 h 2389609"/>
              <a:gd name="connsiteX25" fmla="*/ 0 w 5051612"/>
              <a:gd name="connsiteY25" fmla="*/ 1460314 h 2389609"/>
              <a:gd name="connsiteX26" fmla="*/ 0 w 5051612"/>
              <a:gd name="connsiteY26" fmla="*/ 929295 h 2389609"/>
              <a:gd name="connsiteX27" fmla="*/ 0 w 5051612"/>
              <a:gd name="connsiteY27" fmla="*/ 398276 h 2389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051612" h="2389609" fill="none" extrusionOk="0">
                <a:moveTo>
                  <a:pt x="0" y="398276"/>
                </a:moveTo>
                <a:cubicBezTo>
                  <a:pt x="-833" y="161022"/>
                  <a:pt x="227094" y="30731"/>
                  <a:pt x="398276" y="0"/>
                </a:cubicBezTo>
                <a:cubicBezTo>
                  <a:pt x="553297" y="-14365"/>
                  <a:pt x="689361" y="34786"/>
                  <a:pt x="887608" y="0"/>
                </a:cubicBezTo>
                <a:cubicBezTo>
                  <a:pt x="1085855" y="-34786"/>
                  <a:pt x="1127640" y="17659"/>
                  <a:pt x="1291839" y="0"/>
                </a:cubicBezTo>
                <a:cubicBezTo>
                  <a:pt x="1456038" y="-17659"/>
                  <a:pt x="1655670" y="62417"/>
                  <a:pt x="1866272" y="0"/>
                </a:cubicBezTo>
                <a:cubicBezTo>
                  <a:pt x="2076874" y="-62417"/>
                  <a:pt x="2209320" y="40213"/>
                  <a:pt x="2313053" y="0"/>
                </a:cubicBezTo>
                <a:cubicBezTo>
                  <a:pt x="2416786" y="-40213"/>
                  <a:pt x="2583601" y="21834"/>
                  <a:pt x="2717284" y="0"/>
                </a:cubicBezTo>
                <a:cubicBezTo>
                  <a:pt x="2850967" y="-21834"/>
                  <a:pt x="2954899" y="20448"/>
                  <a:pt x="3164065" y="0"/>
                </a:cubicBezTo>
                <a:cubicBezTo>
                  <a:pt x="3373231" y="-20448"/>
                  <a:pt x="3596035" y="13193"/>
                  <a:pt x="3738498" y="0"/>
                </a:cubicBezTo>
                <a:cubicBezTo>
                  <a:pt x="3880961" y="-13193"/>
                  <a:pt x="4043287" y="12918"/>
                  <a:pt x="4185279" y="0"/>
                </a:cubicBezTo>
                <a:cubicBezTo>
                  <a:pt x="4327271" y="-12918"/>
                  <a:pt x="4519570" y="34697"/>
                  <a:pt x="4653336" y="0"/>
                </a:cubicBezTo>
                <a:cubicBezTo>
                  <a:pt x="4888179" y="2951"/>
                  <a:pt x="5032972" y="190349"/>
                  <a:pt x="5051612" y="398276"/>
                </a:cubicBezTo>
                <a:cubicBezTo>
                  <a:pt x="5078171" y="536132"/>
                  <a:pt x="4995716" y="783253"/>
                  <a:pt x="5051612" y="945226"/>
                </a:cubicBezTo>
                <a:cubicBezTo>
                  <a:pt x="5107508" y="1107199"/>
                  <a:pt x="5019668" y="1252406"/>
                  <a:pt x="5051612" y="1444383"/>
                </a:cubicBezTo>
                <a:cubicBezTo>
                  <a:pt x="5083556" y="1636360"/>
                  <a:pt x="5033011" y="1820391"/>
                  <a:pt x="5051612" y="1991333"/>
                </a:cubicBezTo>
                <a:cubicBezTo>
                  <a:pt x="5038070" y="2187107"/>
                  <a:pt x="4835859" y="2407009"/>
                  <a:pt x="4653336" y="2389609"/>
                </a:cubicBezTo>
                <a:cubicBezTo>
                  <a:pt x="4475655" y="2411112"/>
                  <a:pt x="4449071" y="2359058"/>
                  <a:pt x="4249105" y="2389609"/>
                </a:cubicBezTo>
                <a:cubicBezTo>
                  <a:pt x="4049139" y="2420160"/>
                  <a:pt x="3893763" y="2349170"/>
                  <a:pt x="3759773" y="2389609"/>
                </a:cubicBezTo>
                <a:cubicBezTo>
                  <a:pt x="3625783" y="2430048"/>
                  <a:pt x="3350510" y="2331597"/>
                  <a:pt x="3185340" y="2389609"/>
                </a:cubicBezTo>
                <a:cubicBezTo>
                  <a:pt x="3020170" y="2447621"/>
                  <a:pt x="2922635" y="2341236"/>
                  <a:pt x="2738559" y="2389609"/>
                </a:cubicBezTo>
                <a:cubicBezTo>
                  <a:pt x="2554483" y="2437982"/>
                  <a:pt x="2342086" y="2375036"/>
                  <a:pt x="2206677" y="2389609"/>
                </a:cubicBezTo>
                <a:cubicBezTo>
                  <a:pt x="2071268" y="2404182"/>
                  <a:pt x="1907144" y="2363387"/>
                  <a:pt x="1802446" y="2389609"/>
                </a:cubicBezTo>
                <a:cubicBezTo>
                  <a:pt x="1697748" y="2415831"/>
                  <a:pt x="1414236" y="2322946"/>
                  <a:pt x="1185462" y="2389609"/>
                </a:cubicBezTo>
                <a:cubicBezTo>
                  <a:pt x="956688" y="2456272"/>
                  <a:pt x="711083" y="2327561"/>
                  <a:pt x="398276" y="2389609"/>
                </a:cubicBezTo>
                <a:cubicBezTo>
                  <a:pt x="193628" y="2330330"/>
                  <a:pt x="2274" y="2202753"/>
                  <a:pt x="0" y="1991333"/>
                </a:cubicBezTo>
                <a:cubicBezTo>
                  <a:pt x="-5576" y="1799497"/>
                  <a:pt x="59523" y="1571930"/>
                  <a:pt x="0" y="1460314"/>
                </a:cubicBezTo>
                <a:cubicBezTo>
                  <a:pt x="-59523" y="1348698"/>
                  <a:pt x="41096" y="1157470"/>
                  <a:pt x="0" y="929295"/>
                </a:cubicBezTo>
                <a:cubicBezTo>
                  <a:pt x="-41096" y="701120"/>
                  <a:pt x="13413" y="578577"/>
                  <a:pt x="0" y="398276"/>
                </a:cubicBezTo>
                <a:close/>
              </a:path>
              <a:path w="5051612" h="2389609" stroke="0" extrusionOk="0">
                <a:moveTo>
                  <a:pt x="0" y="398276"/>
                </a:moveTo>
                <a:cubicBezTo>
                  <a:pt x="-11139" y="171443"/>
                  <a:pt x="147407" y="11600"/>
                  <a:pt x="398276" y="0"/>
                </a:cubicBezTo>
                <a:cubicBezTo>
                  <a:pt x="692565" y="-24770"/>
                  <a:pt x="761477" y="32118"/>
                  <a:pt x="1015260" y="0"/>
                </a:cubicBezTo>
                <a:cubicBezTo>
                  <a:pt x="1269043" y="-32118"/>
                  <a:pt x="1309671" y="13736"/>
                  <a:pt x="1504592" y="0"/>
                </a:cubicBezTo>
                <a:cubicBezTo>
                  <a:pt x="1699513" y="-13736"/>
                  <a:pt x="1829007" y="34554"/>
                  <a:pt x="1951373" y="0"/>
                </a:cubicBezTo>
                <a:cubicBezTo>
                  <a:pt x="2073739" y="-34554"/>
                  <a:pt x="2351002" y="50847"/>
                  <a:pt x="2525806" y="0"/>
                </a:cubicBezTo>
                <a:cubicBezTo>
                  <a:pt x="2700610" y="-50847"/>
                  <a:pt x="2828098" y="32611"/>
                  <a:pt x="3015138" y="0"/>
                </a:cubicBezTo>
                <a:cubicBezTo>
                  <a:pt x="3202178" y="-32611"/>
                  <a:pt x="3418276" y="73477"/>
                  <a:pt x="3632122" y="0"/>
                </a:cubicBezTo>
                <a:cubicBezTo>
                  <a:pt x="3845968" y="-73477"/>
                  <a:pt x="3871930" y="8667"/>
                  <a:pt x="4078903" y="0"/>
                </a:cubicBezTo>
                <a:cubicBezTo>
                  <a:pt x="4285876" y="-8667"/>
                  <a:pt x="4459623" y="58739"/>
                  <a:pt x="4653336" y="0"/>
                </a:cubicBezTo>
                <a:cubicBezTo>
                  <a:pt x="4934788" y="14785"/>
                  <a:pt x="5022797" y="173653"/>
                  <a:pt x="5051612" y="398276"/>
                </a:cubicBezTo>
                <a:cubicBezTo>
                  <a:pt x="5059372" y="659672"/>
                  <a:pt x="5014611" y="717635"/>
                  <a:pt x="5051612" y="929295"/>
                </a:cubicBezTo>
                <a:cubicBezTo>
                  <a:pt x="5088613" y="1140955"/>
                  <a:pt x="5028122" y="1302710"/>
                  <a:pt x="5051612" y="1444383"/>
                </a:cubicBezTo>
                <a:cubicBezTo>
                  <a:pt x="5075102" y="1586056"/>
                  <a:pt x="5033424" y="1880971"/>
                  <a:pt x="5051612" y="1991333"/>
                </a:cubicBezTo>
                <a:cubicBezTo>
                  <a:pt x="5083718" y="2171438"/>
                  <a:pt x="4851610" y="2381225"/>
                  <a:pt x="4653336" y="2389609"/>
                </a:cubicBezTo>
                <a:cubicBezTo>
                  <a:pt x="4435217" y="2422950"/>
                  <a:pt x="4340901" y="2370518"/>
                  <a:pt x="4121454" y="2389609"/>
                </a:cubicBezTo>
                <a:cubicBezTo>
                  <a:pt x="3902007" y="2408700"/>
                  <a:pt x="3628006" y="2357161"/>
                  <a:pt x="3504470" y="2389609"/>
                </a:cubicBezTo>
                <a:cubicBezTo>
                  <a:pt x="3380934" y="2422057"/>
                  <a:pt x="3178515" y="2353259"/>
                  <a:pt x="2972587" y="2389609"/>
                </a:cubicBezTo>
                <a:cubicBezTo>
                  <a:pt x="2766659" y="2425959"/>
                  <a:pt x="2765566" y="2377116"/>
                  <a:pt x="2568357" y="2389609"/>
                </a:cubicBezTo>
                <a:cubicBezTo>
                  <a:pt x="2371148" y="2402102"/>
                  <a:pt x="2224764" y="2366449"/>
                  <a:pt x="2121575" y="2389609"/>
                </a:cubicBezTo>
                <a:cubicBezTo>
                  <a:pt x="2018386" y="2412769"/>
                  <a:pt x="1705904" y="2324819"/>
                  <a:pt x="1504592" y="2389609"/>
                </a:cubicBezTo>
                <a:cubicBezTo>
                  <a:pt x="1303280" y="2454399"/>
                  <a:pt x="1179047" y="2360952"/>
                  <a:pt x="972709" y="2389609"/>
                </a:cubicBezTo>
                <a:cubicBezTo>
                  <a:pt x="766371" y="2418266"/>
                  <a:pt x="517946" y="2348659"/>
                  <a:pt x="398276" y="2389609"/>
                </a:cubicBezTo>
                <a:cubicBezTo>
                  <a:pt x="177307" y="2362442"/>
                  <a:pt x="37978" y="2219214"/>
                  <a:pt x="0" y="1991333"/>
                </a:cubicBezTo>
                <a:cubicBezTo>
                  <a:pt x="-33952" y="1878346"/>
                  <a:pt x="52656" y="1717652"/>
                  <a:pt x="0" y="1460314"/>
                </a:cubicBezTo>
                <a:cubicBezTo>
                  <a:pt x="-52656" y="1202976"/>
                  <a:pt x="53732" y="1130004"/>
                  <a:pt x="0" y="929295"/>
                </a:cubicBezTo>
                <a:cubicBezTo>
                  <a:pt x="-53732" y="728586"/>
                  <a:pt x="24096" y="609985"/>
                  <a:pt x="0" y="3982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38100">
            <a:solidFill>
              <a:srgbClr val="0668A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700" b="1" i="1" dirty="0">
              <a:solidFill>
                <a:schemeClr val="tx1"/>
              </a:solidFill>
            </a:endParaRPr>
          </a:p>
          <a:p>
            <a:r>
              <a:rPr lang="en-US" sz="2700" b="1" i="1" dirty="0">
                <a:solidFill>
                  <a:schemeClr val="tx1"/>
                </a:solidFill>
              </a:rPr>
              <a:t>VUONG TEST RESULTS,</a:t>
            </a:r>
          </a:p>
          <a:p>
            <a:pPr marL="12700" indent="-12700">
              <a:buAutoNum type="arabicParenR"/>
            </a:pPr>
            <a:r>
              <a:rPr lang="en-US" sz="2700" b="1" i="1" dirty="0">
                <a:solidFill>
                  <a:schemeClr val="tx1"/>
                </a:solidFill>
              </a:rPr>
              <a:t>MODELS ARE DISTINGUISHABLE, p = 0.002</a:t>
            </a:r>
          </a:p>
          <a:p>
            <a:pPr marL="12700" indent="-12700">
              <a:buAutoNum type="arabicParenR"/>
            </a:pPr>
            <a:r>
              <a:rPr lang="en-US" sz="2700" b="1" i="1" dirty="0">
                <a:solidFill>
                  <a:schemeClr val="tx1"/>
                </a:solidFill>
              </a:rPr>
              <a:t> MODEL 1 FITS BETTER THAN MODEL 3, p = 0.037</a:t>
            </a:r>
          </a:p>
          <a:p>
            <a:pPr marL="514350" indent="-514350" algn="ctr">
              <a:buAutoNum type="arabicParenR"/>
            </a:pPr>
            <a:endParaRPr lang="en-US" sz="28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255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8FA8340-DA91-2B66-B52F-3BE0C801BFF5}"/>
              </a:ext>
            </a:extLst>
          </p:cNvPr>
          <p:cNvSpPr txBox="1"/>
          <p:nvPr/>
        </p:nvSpPr>
        <p:spPr>
          <a:xfrm>
            <a:off x="327491" y="3203993"/>
            <a:ext cx="11752169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668A9"/>
                </a:solidFill>
              </a:rPr>
              <a:t>Vuong test allows comparing nested and non nested models, but in the case of nested mixed models, could the Merkle and You implementation in nonnest2 R package outperform LRT? </a:t>
            </a:r>
          </a:p>
        </p:txBody>
      </p:sp>
      <p:sp>
        <p:nvSpPr>
          <p:cNvPr id="2" name="Rectángulo: esquinas redondeadas 2">
            <a:extLst>
              <a:ext uri="{FF2B5EF4-FFF2-40B4-BE49-F238E27FC236}">
                <a16:creationId xmlns:a16="http://schemas.microsoft.com/office/drawing/2014/main" id="{9E5A763A-982D-D4ED-3B34-54C69B1FC0E6}"/>
              </a:ext>
            </a:extLst>
          </p:cNvPr>
          <p:cNvSpPr/>
          <p:nvPr/>
        </p:nvSpPr>
        <p:spPr>
          <a:xfrm>
            <a:off x="672353" y="1482970"/>
            <a:ext cx="11299731" cy="1331058"/>
          </a:xfrm>
          <a:custGeom>
            <a:avLst/>
            <a:gdLst>
              <a:gd name="connsiteX0" fmla="*/ 0 w 11299731"/>
              <a:gd name="connsiteY0" fmla="*/ 221847 h 1331058"/>
              <a:gd name="connsiteX1" fmla="*/ 221847 w 11299731"/>
              <a:gd name="connsiteY1" fmla="*/ 0 h 1331058"/>
              <a:gd name="connsiteX2" fmla="*/ 901778 w 11299731"/>
              <a:gd name="connsiteY2" fmla="*/ 0 h 1331058"/>
              <a:gd name="connsiteX3" fmla="*/ 1473148 w 11299731"/>
              <a:gd name="connsiteY3" fmla="*/ 0 h 1331058"/>
              <a:gd name="connsiteX4" fmla="*/ 2261639 w 11299731"/>
              <a:gd name="connsiteY4" fmla="*/ 0 h 1331058"/>
              <a:gd name="connsiteX5" fmla="*/ 2724449 w 11299731"/>
              <a:gd name="connsiteY5" fmla="*/ 0 h 1331058"/>
              <a:gd name="connsiteX6" fmla="*/ 3078699 w 11299731"/>
              <a:gd name="connsiteY6" fmla="*/ 0 h 1331058"/>
              <a:gd name="connsiteX7" fmla="*/ 3650069 w 11299731"/>
              <a:gd name="connsiteY7" fmla="*/ 0 h 1331058"/>
              <a:gd name="connsiteX8" fmla="*/ 4330000 w 11299731"/>
              <a:gd name="connsiteY8" fmla="*/ 0 h 1331058"/>
              <a:gd name="connsiteX9" fmla="*/ 5118491 w 11299731"/>
              <a:gd name="connsiteY9" fmla="*/ 0 h 1331058"/>
              <a:gd name="connsiteX10" fmla="*/ 5798422 w 11299731"/>
              <a:gd name="connsiteY10" fmla="*/ 0 h 1331058"/>
              <a:gd name="connsiteX11" fmla="*/ 6586913 w 11299731"/>
              <a:gd name="connsiteY11" fmla="*/ 0 h 1331058"/>
              <a:gd name="connsiteX12" fmla="*/ 7266844 w 11299731"/>
              <a:gd name="connsiteY12" fmla="*/ 0 h 1331058"/>
              <a:gd name="connsiteX13" fmla="*/ 7621093 w 11299731"/>
              <a:gd name="connsiteY13" fmla="*/ 0 h 1331058"/>
              <a:gd name="connsiteX14" fmla="*/ 8301024 w 11299731"/>
              <a:gd name="connsiteY14" fmla="*/ 0 h 1331058"/>
              <a:gd name="connsiteX15" fmla="*/ 8763834 w 11299731"/>
              <a:gd name="connsiteY15" fmla="*/ 0 h 1331058"/>
              <a:gd name="connsiteX16" fmla="*/ 9118084 w 11299731"/>
              <a:gd name="connsiteY16" fmla="*/ 0 h 1331058"/>
              <a:gd name="connsiteX17" fmla="*/ 9363773 w 11299731"/>
              <a:gd name="connsiteY17" fmla="*/ 0 h 1331058"/>
              <a:gd name="connsiteX18" fmla="*/ 9718023 w 11299731"/>
              <a:gd name="connsiteY18" fmla="*/ 0 h 1331058"/>
              <a:gd name="connsiteX19" fmla="*/ 10072272 w 11299731"/>
              <a:gd name="connsiteY19" fmla="*/ 0 h 1331058"/>
              <a:gd name="connsiteX20" fmla="*/ 11077884 w 11299731"/>
              <a:gd name="connsiteY20" fmla="*/ 0 h 1331058"/>
              <a:gd name="connsiteX21" fmla="*/ 11299731 w 11299731"/>
              <a:gd name="connsiteY21" fmla="*/ 221847 h 1331058"/>
              <a:gd name="connsiteX22" fmla="*/ 11299731 w 11299731"/>
              <a:gd name="connsiteY22" fmla="*/ 638908 h 1331058"/>
              <a:gd name="connsiteX23" fmla="*/ 11299731 w 11299731"/>
              <a:gd name="connsiteY23" fmla="*/ 1109211 h 1331058"/>
              <a:gd name="connsiteX24" fmla="*/ 11077884 w 11299731"/>
              <a:gd name="connsiteY24" fmla="*/ 1331058 h 1331058"/>
              <a:gd name="connsiteX25" fmla="*/ 10506514 w 11299731"/>
              <a:gd name="connsiteY25" fmla="*/ 1331058 h 1331058"/>
              <a:gd name="connsiteX26" fmla="*/ 9718023 w 11299731"/>
              <a:gd name="connsiteY26" fmla="*/ 1331058 h 1331058"/>
              <a:gd name="connsiteX27" fmla="*/ 9472333 w 11299731"/>
              <a:gd name="connsiteY27" fmla="*/ 1331058 h 1331058"/>
              <a:gd name="connsiteX28" fmla="*/ 8683842 w 11299731"/>
              <a:gd name="connsiteY28" fmla="*/ 1331058 h 1331058"/>
              <a:gd name="connsiteX29" fmla="*/ 7895351 w 11299731"/>
              <a:gd name="connsiteY29" fmla="*/ 1331058 h 1331058"/>
              <a:gd name="connsiteX30" fmla="*/ 7649662 w 11299731"/>
              <a:gd name="connsiteY30" fmla="*/ 1331058 h 1331058"/>
              <a:gd name="connsiteX31" fmla="*/ 7078291 w 11299731"/>
              <a:gd name="connsiteY31" fmla="*/ 1331058 h 1331058"/>
              <a:gd name="connsiteX32" fmla="*/ 6615481 w 11299731"/>
              <a:gd name="connsiteY32" fmla="*/ 1331058 h 1331058"/>
              <a:gd name="connsiteX33" fmla="*/ 6152671 w 11299731"/>
              <a:gd name="connsiteY33" fmla="*/ 1331058 h 1331058"/>
              <a:gd name="connsiteX34" fmla="*/ 5689861 w 11299731"/>
              <a:gd name="connsiteY34" fmla="*/ 1331058 h 1331058"/>
              <a:gd name="connsiteX35" fmla="*/ 5444172 w 11299731"/>
              <a:gd name="connsiteY35" fmla="*/ 1331058 h 1331058"/>
              <a:gd name="connsiteX36" fmla="*/ 4655681 w 11299731"/>
              <a:gd name="connsiteY36" fmla="*/ 1331058 h 1331058"/>
              <a:gd name="connsiteX37" fmla="*/ 3867190 w 11299731"/>
              <a:gd name="connsiteY37" fmla="*/ 1331058 h 1331058"/>
              <a:gd name="connsiteX38" fmla="*/ 3621501 w 11299731"/>
              <a:gd name="connsiteY38" fmla="*/ 1331058 h 1331058"/>
              <a:gd name="connsiteX39" fmla="*/ 3267251 w 11299731"/>
              <a:gd name="connsiteY39" fmla="*/ 1331058 h 1331058"/>
              <a:gd name="connsiteX40" fmla="*/ 2695881 w 11299731"/>
              <a:gd name="connsiteY40" fmla="*/ 1331058 h 1331058"/>
              <a:gd name="connsiteX41" fmla="*/ 2015950 w 11299731"/>
              <a:gd name="connsiteY41" fmla="*/ 1331058 h 1331058"/>
              <a:gd name="connsiteX42" fmla="*/ 1553140 w 11299731"/>
              <a:gd name="connsiteY42" fmla="*/ 1331058 h 1331058"/>
              <a:gd name="connsiteX43" fmla="*/ 1198890 w 11299731"/>
              <a:gd name="connsiteY43" fmla="*/ 1331058 h 1331058"/>
              <a:gd name="connsiteX44" fmla="*/ 844641 w 11299731"/>
              <a:gd name="connsiteY44" fmla="*/ 1331058 h 1331058"/>
              <a:gd name="connsiteX45" fmla="*/ 221847 w 11299731"/>
              <a:gd name="connsiteY45" fmla="*/ 1331058 h 1331058"/>
              <a:gd name="connsiteX46" fmla="*/ 0 w 11299731"/>
              <a:gd name="connsiteY46" fmla="*/ 1109211 h 1331058"/>
              <a:gd name="connsiteX47" fmla="*/ 0 w 11299731"/>
              <a:gd name="connsiteY47" fmla="*/ 692150 h 1331058"/>
              <a:gd name="connsiteX48" fmla="*/ 0 w 11299731"/>
              <a:gd name="connsiteY48" fmla="*/ 221847 h 1331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1299731" h="1331058" fill="none" extrusionOk="0">
                <a:moveTo>
                  <a:pt x="0" y="221847"/>
                </a:moveTo>
                <a:cubicBezTo>
                  <a:pt x="1323" y="85951"/>
                  <a:pt x="107551" y="-24322"/>
                  <a:pt x="221847" y="0"/>
                </a:cubicBezTo>
                <a:cubicBezTo>
                  <a:pt x="493257" y="-34406"/>
                  <a:pt x="723889" y="32204"/>
                  <a:pt x="901778" y="0"/>
                </a:cubicBezTo>
                <a:cubicBezTo>
                  <a:pt x="1079667" y="-32204"/>
                  <a:pt x="1276555" y="65442"/>
                  <a:pt x="1473148" y="0"/>
                </a:cubicBezTo>
                <a:cubicBezTo>
                  <a:pt x="1669741" y="-65442"/>
                  <a:pt x="2021631" y="51734"/>
                  <a:pt x="2261639" y="0"/>
                </a:cubicBezTo>
                <a:cubicBezTo>
                  <a:pt x="2501647" y="-51734"/>
                  <a:pt x="2516727" y="6213"/>
                  <a:pt x="2724449" y="0"/>
                </a:cubicBezTo>
                <a:cubicBezTo>
                  <a:pt x="2932171" y="-6213"/>
                  <a:pt x="2955286" y="28945"/>
                  <a:pt x="3078699" y="0"/>
                </a:cubicBezTo>
                <a:cubicBezTo>
                  <a:pt x="3202112" y="-28945"/>
                  <a:pt x="3474967" y="24400"/>
                  <a:pt x="3650069" y="0"/>
                </a:cubicBezTo>
                <a:cubicBezTo>
                  <a:pt x="3825171" y="-24400"/>
                  <a:pt x="4136761" y="71976"/>
                  <a:pt x="4330000" y="0"/>
                </a:cubicBezTo>
                <a:cubicBezTo>
                  <a:pt x="4523239" y="-71976"/>
                  <a:pt x="4887901" y="74301"/>
                  <a:pt x="5118491" y="0"/>
                </a:cubicBezTo>
                <a:cubicBezTo>
                  <a:pt x="5349081" y="-74301"/>
                  <a:pt x="5466116" y="11233"/>
                  <a:pt x="5798422" y="0"/>
                </a:cubicBezTo>
                <a:cubicBezTo>
                  <a:pt x="6130728" y="-11233"/>
                  <a:pt x="6357190" y="47375"/>
                  <a:pt x="6586913" y="0"/>
                </a:cubicBezTo>
                <a:cubicBezTo>
                  <a:pt x="6816636" y="-47375"/>
                  <a:pt x="7009432" y="22569"/>
                  <a:pt x="7266844" y="0"/>
                </a:cubicBezTo>
                <a:cubicBezTo>
                  <a:pt x="7524256" y="-22569"/>
                  <a:pt x="7494354" y="21378"/>
                  <a:pt x="7621093" y="0"/>
                </a:cubicBezTo>
                <a:cubicBezTo>
                  <a:pt x="7747832" y="-21378"/>
                  <a:pt x="7989123" y="64350"/>
                  <a:pt x="8301024" y="0"/>
                </a:cubicBezTo>
                <a:cubicBezTo>
                  <a:pt x="8612925" y="-64350"/>
                  <a:pt x="8636096" y="16487"/>
                  <a:pt x="8763834" y="0"/>
                </a:cubicBezTo>
                <a:cubicBezTo>
                  <a:pt x="8891572" y="-16487"/>
                  <a:pt x="8971649" y="3345"/>
                  <a:pt x="9118084" y="0"/>
                </a:cubicBezTo>
                <a:cubicBezTo>
                  <a:pt x="9264519" y="-3345"/>
                  <a:pt x="9256065" y="7412"/>
                  <a:pt x="9363773" y="0"/>
                </a:cubicBezTo>
                <a:cubicBezTo>
                  <a:pt x="9471481" y="-7412"/>
                  <a:pt x="9573406" y="16058"/>
                  <a:pt x="9718023" y="0"/>
                </a:cubicBezTo>
                <a:cubicBezTo>
                  <a:pt x="9862640" y="-16058"/>
                  <a:pt x="9972026" y="7956"/>
                  <a:pt x="10072272" y="0"/>
                </a:cubicBezTo>
                <a:cubicBezTo>
                  <a:pt x="10172518" y="-7956"/>
                  <a:pt x="10602892" y="17500"/>
                  <a:pt x="11077884" y="0"/>
                </a:cubicBezTo>
                <a:cubicBezTo>
                  <a:pt x="11186647" y="-22131"/>
                  <a:pt x="11296910" y="99136"/>
                  <a:pt x="11299731" y="221847"/>
                </a:cubicBezTo>
                <a:cubicBezTo>
                  <a:pt x="11323090" y="380825"/>
                  <a:pt x="11297285" y="474826"/>
                  <a:pt x="11299731" y="638908"/>
                </a:cubicBezTo>
                <a:cubicBezTo>
                  <a:pt x="11302177" y="802990"/>
                  <a:pt x="11265014" y="898431"/>
                  <a:pt x="11299731" y="1109211"/>
                </a:cubicBezTo>
                <a:cubicBezTo>
                  <a:pt x="11328296" y="1221343"/>
                  <a:pt x="11207699" y="1347149"/>
                  <a:pt x="11077884" y="1331058"/>
                </a:cubicBezTo>
                <a:cubicBezTo>
                  <a:pt x="10849116" y="1393302"/>
                  <a:pt x="10679452" y="1302343"/>
                  <a:pt x="10506514" y="1331058"/>
                </a:cubicBezTo>
                <a:cubicBezTo>
                  <a:pt x="10333576" y="1359773"/>
                  <a:pt x="10077951" y="1325011"/>
                  <a:pt x="9718023" y="1331058"/>
                </a:cubicBezTo>
                <a:cubicBezTo>
                  <a:pt x="9358095" y="1337105"/>
                  <a:pt x="9573407" y="1314328"/>
                  <a:pt x="9472333" y="1331058"/>
                </a:cubicBezTo>
                <a:cubicBezTo>
                  <a:pt x="9371259" y="1347788"/>
                  <a:pt x="8882721" y="1260155"/>
                  <a:pt x="8683842" y="1331058"/>
                </a:cubicBezTo>
                <a:cubicBezTo>
                  <a:pt x="8484963" y="1401961"/>
                  <a:pt x="8222607" y="1313251"/>
                  <a:pt x="7895351" y="1331058"/>
                </a:cubicBezTo>
                <a:cubicBezTo>
                  <a:pt x="7568095" y="1348865"/>
                  <a:pt x="7765678" y="1316881"/>
                  <a:pt x="7649662" y="1331058"/>
                </a:cubicBezTo>
                <a:cubicBezTo>
                  <a:pt x="7533646" y="1345235"/>
                  <a:pt x="7316702" y="1273783"/>
                  <a:pt x="7078291" y="1331058"/>
                </a:cubicBezTo>
                <a:cubicBezTo>
                  <a:pt x="6839880" y="1388333"/>
                  <a:pt x="6736922" y="1304493"/>
                  <a:pt x="6615481" y="1331058"/>
                </a:cubicBezTo>
                <a:cubicBezTo>
                  <a:pt x="6494040" y="1357623"/>
                  <a:pt x="6340021" y="1324987"/>
                  <a:pt x="6152671" y="1331058"/>
                </a:cubicBezTo>
                <a:cubicBezTo>
                  <a:pt x="5965321" y="1337129"/>
                  <a:pt x="5912378" y="1312628"/>
                  <a:pt x="5689861" y="1331058"/>
                </a:cubicBezTo>
                <a:cubicBezTo>
                  <a:pt x="5467344" y="1349488"/>
                  <a:pt x="5496092" y="1303070"/>
                  <a:pt x="5444172" y="1331058"/>
                </a:cubicBezTo>
                <a:cubicBezTo>
                  <a:pt x="5392252" y="1359046"/>
                  <a:pt x="4970729" y="1302404"/>
                  <a:pt x="4655681" y="1331058"/>
                </a:cubicBezTo>
                <a:cubicBezTo>
                  <a:pt x="4340633" y="1359712"/>
                  <a:pt x="4193364" y="1304471"/>
                  <a:pt x="3867190" y="1331058"/>
                </a:cubicBezTo>
                <a:cubicBezTo>
                  <a:pt x="3541016" y="1357645"/>
                  <a:pt x="3722736" y="1317109"/>
                  <a:pt x="3621501" y="1331058"/>
                </a:cubicBezTo>
                <a:cubicBezTo>
                  <a:pt x="3520266" y="1345007"/>
                  <a:pt x="3344882" y="1291657"/>
                  <a:pt x="3267251" y="1331058"/>
                </a:cubicBezTo>
                <a:cubicBezTo>
                  <a:pt x="3189620" y="1370459"/>
                  <a:pt x="2891685" y="1289274"/>
                  <a:pt x="2695881" y="1331058"/>
                </a:cubicBezTo>
                <a:cubicBezTo>
                  <a:pt x="2500077" y="1372842"/>
                  <a:pt x="2266774" y="1300651"/>
                  <a:pt x="2015950" y="1331058"/>
                </a:cubicBezTo>
                <a:cubicBezTo>
                  <a:pt x="1765126" y="1361465"/>
                  <a:pt x="1763068" y="1301742"/>
                  <a:pt x="1553140" y="1331058"/>
                </a:cubicBezTo>
                <a:cubicBezTo>
                  <a:pt x="1343212" y="1360374"/>
                  <a:pt x="1279461" y="1298943"/>
                  <a:pt x="1198890" y="1331058"/>
                </a:cubicBezTo>
                <a:cubicBezTo>
                  <a:pt x="1118319" y="1363173"/>
                  <a:pt x="953559" y="1308090"/>
                  <a:pt x="844641" y="1331058"/>
                </a:cubicBezTo>
                <a:cubicBezTo>
                  <a:pt x="735723" y="1354026"/>
                  <a:pt x="531969" y="1309959"/>
                  <a:pt x="221847" y="1331058"/>
                </a:cubicBezTo>
                <a:cubicBezTo>
                  <a:pt x="94708" y="1365097"/>
                  <a:pt x="4820" y="1235743"/>
                  <a:pt x="0" y="1109211"/>
                </a:cubicBezTo>
                <a:cubicBezTo>
                  <a:pt x="-23880" y="996870"/>
                  <a:pt x="15888" y="790224"/>
                  <a:pt x="0" y="692150"/>
                </a:cubicBezTo>
                <a:cubicBezTo>
                  <a:pt x="-15888" y="594076"/>
                  <a:pt x="49588" y="345121"/>
                  <a:pt x="0" y="221847"/>
                </a:cubicBezTo>
                <a:close/>
              </a:path>
              <a:path w="11299731" h="1331058" stroke="0" extrusionOk="0">
                <a:moveTo>
                  <a:pt x="0" y="221847"/>
                </a:moveTo>
                <a:cubicBezTo>
                  <a:pt x="-2982" y="97485"/>
                  <a:pt x="66295" y="12396"/>
                  <a:pt x="221847" y="0"/>
                </a:cubicBezTo>
                <a:cubicBezTo>
                  <a:pt x="481184" y="-94521"/>
                  <a:pt x="685276" y="7509"/>
                  <a:pt x="1010338" y="0"/>
                </a:cubicBezTo>
                <a:cubicBezTo>
                  <a:pt x="1335400" y="-7509"/>
                  <a:pt x="1327520" y="25862"/>
                  <a:pt x="1473148" y="0"/>
                </a:cubicBezTo>
                <a:cubicBezTo>
                  <a:pt x="1618776" y="-25862"/>
                  <a:pt x="1712486" y="26600"/>
                  <a:pt x="1827398" y="0"/>
                </a:cubicBezTo>
                <a:cubicBezTo>
                  <a:pt x="1942310" y="-26600"/>
                  <a:pt x="2276196" y="29363"/>
                  <a:pt x="2507328" y="0"/>
                </a:cubicBezTo>
                <a:cubicBezTo>
                  <a:pt x="2738460" y="-29363"/>
                  <a:pt x="2768184" y="15091"/>
                  <a:pt x="2970138" y="0"/>
                </a:cubicBezTo>
                <a:cubicBezTo>
                  <a:pt x="3172092" y="-15091"/>
                  <a:pt x="3520850" y="5488"/>
                  <a:pt x="3758630" y="0"/>
                </a:cubicBezTo>
                <a:cubicBezTo>
                  <a:pt x="3996410" y="-5488"/>
                  <a:pt x="4017491" y="36430"/>
                  <a:pt x="4112879" y="0"/>
                </a:cubicBezTo>
                <a:cubicBezTo>
                  <a:pt x="4208267" y="-36430"/>
                  <a:pt x="4637254" y="55857"/>
                  <a:pt x="4901370" y="0"/>
                </a:cubicBezTo>
                <a:cubicBezTo>
                  <a:pt x="5165486" y="-55857"/>
                  <a:pt x="5036288" y="17950"/>
                  <a:pt x="5147060" y="0"/>
                </a:cubicBezTo>
                <a:cubicBezTo>
                  <a:pt x="5257832" y="-17950"/>
                  <a:pt x="5600514" y="15463"/>
                  <a:pt x="5718430" y="0"/>
                </a:cubicBezTo>
                <a:cubicBezTo>
                  <a:pt x="5836346" y="-15463"/>
                  <a:pt x="6082413" y="65438"/>
                  <a:pt x="6289800" y="0"/>
                </a:cubicBezTo>
                <a:cubicBezTo>
                  <a:pt x="6497187" y="-65438"/>
                  <a:pt x="6630423" y="19275"/>
                  <a:pt x="6752610" y="0"/>
                </a:cubicBezTo>
                <a:cubicBezTo>
                  <a:pt x="6874797" y="-19275"/>
                  <a:pt x="7200536" y="39931"/>
                  <a:pt x="7541101" y="0"/>
                </a:cubicBezTo>
                <a:cubicBezTo>
                  <a:pt x="7881666" y="-39931"/>
                  <a:pt x="8068914" y="53263"/>
                  <a:pt x="8329593" y="0"/>
                </a:cubicBezTo>
                <a:cubicBezTo>
                  <a:pt x="8590272" y="-53263"/>
                  <a:pt x="8521974" y="18150"/>
                  <a:pt x="8683842" y="0"/>
                </a:cubicBezTo>
                <a:cubicBezTo>
                  <a:pt x="8845710" y="-18150"/>
                  <a:pt x="9064235" y="41551"/>
                  <a:pt x="9255213" y="0"/>
                </a:cubicBezTo>
                <a:cubicBezTo>
                  <a:pt x="9446191" y="-41551"/>
                  <a:pt x="9879001" y="50807"/>
                  <a:pt x="10043704" y="0"/>
                </a:cubicBezTo>
                <a:cubicBezTo>
                  <a:pt x="10208407" y="-50807"/>
                  <a:pt x="10625351" y="117896"/>
                  <a:pt x="11077884" y="0"/>
                </a:cubicBezTo>
                <a:cubicBezTo>
                  <a:pt x="11187868" y="22420"/>
                  <a:pt x="11308875" y="106119"/>
                  <a:pt x="11299731" y="221847"/>
                </a:cubicBezTo>
                <a:cubicBezTo>
                  <a:pt x="11350656" y="308689"/>
                  <a:pt x="11270786" y="527772"/>
                  <a:pt x="11299731" y="647782"/>
                </a:cubicBezTo>
                <a:cubicBezTo>
                  <a:pt x="11328676" y="767792"/>
                  <a:pt x="11287735" y="988449"/>
                  <a:pt x="11299731" y="1109211"/>
                </a:cubicBezTo>
                <a:cubicBezTo>
                  <a:pt x="11315314" y="1262588"/>
                  <a:pt x="11171399" y="1346355"/>
                  <a:pt x="11077884" y="1331058"/>
                </a:cubicBezTo>
                <a:cubicBezTo>
                  <a:pt x="10783432" y="1390880"/>
                  <a:pt x="10665432" y="1325766"/>
                  <a:pt x="10397953" y="1331058"/>
                </a:cubicBezTo>
                <a:cubicBezTo>
                  <a:pt x="10130474" y="1336350"/>
                  <a:pt x="10243512" y="1315601"/>
                  <a:pt x="10152264" y="1331058"/>
                </a:cubicBezTo>
                <a:cubicBezTo>
                  <a:pt x="10061016" y="1346515"/>
                  <a:pt x="9748072" y="1329463"/>
                  <a:pt x="9580894" y="1331058"/>
                </a:cubicBezTo>
                <a:cubicBezTo>
                  <a:pt x="9413716" y="1332653"/>
                  <a:pt x="9331685" y="1301939"/>
                  <a:pt x="9226644" y="1331058"/>
                </a:cubicBezTo>
                <a:cubicBezTo>
                  <a:pt x="9121603" y="1360177"/>
                  <a:pt x="8857639" y="1259177"/>
                  <a:pt x="8546713" y="1331058"/>
                </a:cubicBezTo>
                <a:cubicBezTo>
                  <a:pt x="8235787" y="1402939"/>
                  <a:pt x="8368993" y="1294128"/>
                  <a:pt x="8192464" y="1331058"/>
                </a:cubicBezTo>
                <a:cubicBezTo>
                  <a:pt x="8015935" y="1367988"/>
                  <a:pt x="7693286" y="1290240"/>
                  <a:pt x="7512533" y="1331058"/>
                </a:cubicBezTo>
                <a:cubicBezTo>
                  <a:pt x="7331780" y="1371876"/>
                  <a:pt x="7339593" y="1313582"/>
                  <a:pt x="7266844" y="1331058"/>
                </a:cubicBezTo>
                <a:cubicBezTo>
                  <a:pt x="7194095" y="1348534"/>
                  <a:pt x="6870416" y="1263176"/>
                  <a:pt x="6586913" y="1331058"/>
                </a:cubicBezTo>
                <a:cubicBezTo>
                  <a:pt x="6303410" y="1398940"/>
                  <a:pt x="6384704" y="1319990"/>
                  <a:pt x="6232663" y="1331058"/>
                </a:cubicBezTo>
                <a:cubicBezTo>
                  <a:pt x="6080622" y="1342126"/>
                  <a:pt x="6042245" y="1308314"/>
                  <a:pt x="5986974" y="1331058"/>
                </a:cubicBezTo>
                <a:cubicBezTo>
                  <a:pt x="5931703" y="1353802"/>
                  <a:pt x="5729684" y="1290442"/>
                  <a:pt x="5632724" y="1331058"/>
                </a:cubicBezTo>
                <a:cubicBezTo>
                  <a:pt x="5535764" y="1371674"/>
                  <a:pt x="5238648" y="1324965"/>
                  <a:pt x="4952794" y="1331058"/>
                </a:cubicBezTo>
                <a:cubicBezTo>
                  <a:pt x="4666940" y="1337151"/>
                  <a:pt x="4767377" y="1297589"/>
                  <a:pt x="4598544" y="1331058"/>
                </a:cubicBezTo>
                <a:cubicBezTo>
                  <a:pt x="4429711" y="1364527"/>
                  <a:pt x="4423393" y="1318826"/>
                  <a:pt x="4352855" y="1331058"/>
                </a:cubicBezTo>
                <a:cubicBezTo>
                  <a:pt x="4282317" y="1343290"/>
                  <a:pt x="4079017" y="1301550"/>
                  <a:pt x="3998605" y="1331058"/>
                </a:cubicBezTo>
                <a:cubicBezTo>
                  <a:pt x="3918193" y="1360566"/>
                  <a:pt x="3660932" y="1309252"/>
                  <a:pt x="3535795" y="1331058"/>
                </a:cubicBezTo>
                <a:cubicBezTo>
                  <a:pt x="3410658" y="1352864"/>
                  <a:pt x="3092394" y="1284906"/>
                  <a:pt x="2964425" y="1331058"/>
                </a:cubicBezTo>
                <a:cubicBezTo>
                  <a:pt x="2836456" y="1377210"/>
                  <a:pt x="2702852" y="1296135"/>
                  <a:pt x="2610175" y="1331058"/>
                </a:cubicBezTo>
                <a:cubicBezTo>
                  <a:pt x="2517498" y="1365981"/>
                  <a:pt x="2077269" y="1261233"/>
                  <a:pt x="1821684" y="1331058"/>
                </a:cubicBezTo>
                <a:cubicBezTo>
                  <a:pt x="1566099" y="1400883"/>
                  <a:pt x="1481818" y="1291225"/>
                  <a:pt x="1250314" y="1331058"/>
                </a:cubicBezTo>
                <a:cubicBezTo>
                  <a:pt x="1018810" y="1370891"/>
                  <a:pt x="656950" y="1329636"/>
                  <a:pt x="221847" y="1331058"/>
                </a:cubicBezTo>
                <a:cubicBezTo>
                  <a:pt x="93766" y="1324699"/>
                  <a:pt x="12048" y="1218698"/>
                  <a:pt x="0" y="1109211"/>
                </a:cubicBezTo>
                <a:cubicBezTo>
                  <a:pt x="-42114" y="982065"/>
                  <a:pt x="15593" y="741231"/>
                  <a:pt x="0" y="647782"/>
                </a:cubicBezTo>
                <a:cubicBezTo>
                  <a:pt x="-15593" y="554333"/>
                  <a:pt x="30649" y="349535"/>
                  <a:pt x="0" y="221847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668A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rgbClr val="011893"/>
                </a:solidFill>
              </a:rPr>
              <a:t>A prerequisite for Vuong test is sample independence.</a:t>
            </a:r>
          </a:p>
          <a:p>
            <a:pPr algn="ctr"/>
            <a:r>
              <a:rPr lang="en-US" sz="2400" b="1" i="1" dirty="0">
                <a:solidFill>
                  <a:srgbClr val="011893"/>
                </a:solidFill>
              </a:rPr>
              <a:t>In nonnest2, Vuong test is applied to level 2 units, because those </a:t>
            </a:r>
            <a:r>
              <a:rPr lang="en-US" sz="2400" b="1" i="1">
                <a:solidFill>
                  <a:srgbClr val="011893"/>
                </a:solidFill>
              </a:rPr>
              <a:t>are independent.</a:t>
            </a:r>
            <a:endParaRPr lang="en-US" sz="2400" b="1" i="1" dirty="0">
              <a:solidFill>
                <a:srgbClr val="0118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864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: esquinas redondeadas 2">
            <a:extLst>
              <a:ext uri="{FF2B5EF4-FFF2-40B4-BE49-F238E27FC236}">
                <a16:creationId xmlns:a16="http://schemas.microsoft.com/office/drawing/2014/main" id="{453B1C68-459E-CAC9-2471-AF752B121FEC}"/>
              </a:ext>
            </a:extLst>
          </p:cNvPr>
          <p:cNvSpPr/>
          <p:nvPr/>
        </p:nvSpPr>
        <p:spPr>
          <a:xfrm rot="16200000">
            <a:off x="8415331" y="3150965"/>
            <a:ext cx="5514210" cy="1624566"/>
          </a:xfrm>
          <a:custGeom>
            <a:avLst/>
            <a:gdLst>
              <a:gd name="connsiteX0" fmla="*/ 0 w 5514210"/>
              <a:gd name="connsiteY0" fmla="*/ 270766 h 1624566"/>
              <a:gd name="connsiteX1" fmla="*/ 270766 w 5514210"/>
              <a:gd name="connsiteY1" fmla="*/ 0 h 1624566"/>
              <a:gd name="connsiteX2" fmla="*/ 773559 w 5514210"/>
              <a:gd name="connsiteY2" fmla="*/ 0 h 1624566"/>
              <a:gd name="connsiteX3" fmla="*/ 1176898 w 5514210"/>
              <a:gd name="connsiteY3" fmla="*/ 0 h 1624566"/>
              <a:gd name="connsiteX4" fmla="*/ 1779145 w 5514210"/>
              <a:gd name="connsiteY4" fmla="*/ 0 h 1624566"/>
              <a:gd name="connsiteX5" fmla="*/ 2232211 w 5514210"/>
              <a:gd name="connsiteY5" fmla="*/ 0 h 1624566"/>
              <a:gd name="connsiteX6" fmla="*/ 2635551 w 5514210"/>
              <a:gd name="connsiteY6" fmla="*/ 0 h 1624566"/>
              <a:gd name="connsiteX7" fmla="*/ 3088617 w 5514210"/>
              <a:gd name="connsiteY7" fmla="*/ 0 h 1624566"/>
              <a:gd name="connsiteX8" fmla="*/ 3690863 w 5514210"/>
              <a:gd name="connsiteY8" fmla="*/ 0 h 1624566"/>
              <a:gd name="connsiteX9" fmla="*/ 4143930 w 5514210"/>
              <a:gd name="connsiteY9" fmla="*/ 0 h 1624566"/>
              <a:gd name="connsiteX10" fmla="*/ 4547269 w 5514210"/>
              <a:gd name="connsiteY10" fmla="*/ 0 h 1624566"/>
              <a:gd name="connsiteX11" fmla="*/ 5243444 w 5514210"/>
              <a:gd name="connsiteY11" fmla="*/ 0 h 1624566"/>
              <a:gd name="connsiteX12" fmla="*/ 5514210 w 5514210"/>
              <a:gd name="connsiteY12" fmla="*/ 270766 h 1624566"/>
              <a:gd name="connsiteX13" fmla="*/ 5514210 w 5514210"/>
              <a:gd name="connsiteY13" fmla="*/ 779792 h 1624566"/>
              <a:gd name="connsiteX14" fmla="*/ 5514210 w 5514210"/>
              <a:gd name="connsiteY14" fmla="*/ 1353800 h 1624566"/>
              <a:gd name="connsiteX15" fmla="*/ 5243444 w 5514210"/>
              <a:gd name="connsiteY15" fmla="*/ 1624566 h 1624566"/>
              <a:gd name="connsiteX16" fmla="*/ 4840105 w 5514210"/>
              <a:gd name="connsiteY16" fmla="*/ 1624566 h 1624566"/>
              <a:gd name="connsiteX17" fmla="*/ 4337312 w 5514210"/>
              <a:gd name="connsiteY17" fmla="*/ 1624566 h 1624566"/>
              <a:gd name="connsiteX18" fmla="*/ 3735065 w 5514210"/>
              <a:gd name="connsiteY18" fmla="*/ 1624566 h 1624566"/>
              <a:gd name="connsiteX19" fmla="*/ 3281999 w 5514210"/>
              <a:gd name="connsiteY19" fmla="*/ 1624566 h 1624566"/>
              <a:gd name="connsiteX20" fmla="*/ 2729479 w 5514210"/>
              <a:gd name="connsiteY20" fmla="*/ 1624566 h 1624566"/>
              <a:gd name="connsiteX21" fmla="*/ 2326140 w 5514210"/>
              <a:gd name="connsiteY21" fmla="*/ 1624566 h 1624566"/>
              <a:gd name="connsiteX22" fmla="*/ 1674166 w 5514210"/>
              <a:gd name="connsiteY22" fmla="*/ 1624566 h 1624566"/>
              <a:gd name="connsiteX23" fmla="*/ 1121646 w 5514210"/>
              <a:gd name="connsiteY23" fmla="*/ 1624566 h 1624566"/>
              <a:gd name="connsiteX24" fmla="*/ 270766 w 5514210"/>
              <a:gd name="connsiteY24" fmla="*/ 1624566 h 1624566"/>
              <a:gd name="connsiteX25" fmla="*/ 0 w 5514210"/>
              <a:gd name="connsiteY25" fmla="*/ 1353800 h 1624566"/>
              <a:gd name="connsiteX26" fmla="*/ 0 w 5514210"/>
              <a:gd name="connsiteY26" fmla="*/ 801453 h 1624566"/>
              <a:gd name="connsiteX27" fmla="*/ 0 w 5514210"/>
              <a:gd name="connsiteY27" fmla="*/ 270766 h 1624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14210" h="1624566" fill="none" extrusionOk="0">
                <a:moveTo>
                  <a:pt x="0" y="270766"/>
                </a:moveTo>
                <a:cubicBezTo>
                  <a:pt x="-1655" y="86893"/>
                  <a:pt x="154837" y="21175"/>
                  <a:pt x="270766" y="0"/>
                </a:cubicBezTo>
                <a:cubicBezTo>
                  <a:pt x="483872" y="-21273"/>
                  <a:pt x="586660" y="7229"/>
                  <a:pt x="773559" y="0"/>
                </a:cubicBezTo>
                <a:cubicBezTo>
                  <a:pt x="960458" y="-7229"/>
                  <a:pt x="1002029" y="1806"/>
                  <a:pt x="1176898" y="0"/>
                </a:cubicBezTo>
                <a:cubicBezTo>
                  <a:pt x="1351767" y="-1806"/>
                  <a:pt x="1629269" y="67591"/>
                  <a:pt x="1779145" y="0"/>
                </a:cubicBezTo>
                <a:cubicBezTo>
                  <a:pt x="1929021" y="-67591"/>
                  <a:pt x="2127274" y="31788"/>
                  <a:pt x="2232211" y="0"/>
                </a:cubicBezTo>
                <a:cubicBezTo>
                  <a:pt x="2337148" y="-31788"/>
                  <a:pt x="2484879" y="44806"/>
                  <a:pt x="2635551" y="0"/>
                </a:cubicBezTo>
                <a:cubicBezTo>
                  <a:pt x="2786223" y="-44806"/>
                  <a:pt x="2889691" y="11978"/>
                  <a:pt x="3088617" y="0"/>
                </a:cubicBezTo>
                <a:cubicBezTo>
                  <a:pt x="3287543" y="-11978"/>
                  <a:pt x="3516018" y="61750"/>
                  <a:pt x="3690863" y="0"/>
                </a:cubicBezTo>
                <a:cubicBezTo>
                  <a:pt x="3865708" y="-61750"/>
                  <a:pt x="3952904" y="41057"/>
                  <a:pt x="4143930" y="0"/>
                </a:cubicBezTo>
                <a:cubicBezTo>
                  <a:pt x="4334956" y="-41057"/>
                  <a:pt x="4375378" y="13003"/>
                  <a:pt x="4547269" y="0"/>
                </a:cubicBezTo>
                <a:cubicBezTo>
                  <a:pt x="4719160" y="-13003"/>
                  <a:pt x="5050021" y="23148"/>
                  <a:pt x="5243444" y="0"/>
                </a:cubicBezTo>
                <a:cubicBezTo>
                  <a:pt x="5398267" y="12912"/>
                  <a:pt x="5529543" y="136394"/>
                  <a:pt x="5514210" y="270766"/>
                </a:cubicBezTo>
                <a:cubicBezTo>
                  <a:pt x="5567440" y="458403"/>
                  <a:pt x="5497351" y="529734"/>
                  <a:pt x="5514210" y="779792"/>
                </a:cubicBezTo>
                <a:cubicBezTo>
                  <a:pt x="5531069" y="1029850"/>
                  <a:pt x="5486156" y="1153668"/>
                  <a:pt x="5514210" y="1353800"/>
                </a:cubicBezTo>
                <a:cubicBezTo>
                  <a:pt x="5503372" y="1483981"/>
                  <a:pt x="5366533" y="1636859"/>
                  <a:pt x="5243444" y="1624566"/>
                </a:cubicBezTo>
                <a:cubicBezTo>
                  <a:pt x="5062684" y="1660923"/>
                  <a:pt x="5038732" y="1590579"/>
                  <a:pt x="4840105" y="1624566"/>
                </a:cubicBezTo>
                <a:cubicBezTo>
                  <a:pt x="4641478" y="1658553"/>
                  <a:pt x="4457918" y="1609291"/>
                  <a:pt x="4337312" y="1624566"/>
                </a:cubicBezTo>
                <a:cubicBezTo>
                  <a:pt x="4216706" y="1639841"/>
                  <a:pt x="3914035" y="1554228"/>
                  <a:pt x="3735065" y="1624566"/>
                </a:cubicBezTo>
                <a:cubicBezTo>
                  <a:pt x="3556095" y="1694904"/>
                  <a:pt x="3461932" y="1619874"/>
                  <a:pt x="3281999" y="1624566"/>
                </a:cubicBezTo>
                <a:cubicBezTo>
                  <a:pt x="3102066" y="1629258"/>
                  <a:pt x="2882551" y="1609153"/>
                  <a:pt x="2729479" y="1624566"/>
                </a:cubicBezTo>
                <a:cubicBezTo>
                  <a:pt x="2576407" y="1639979"/>
                  <a:pt x="2421968" y="1624131"/>
                  <a:pt x="2326140" y="1624566"/>
                </a:cubicBezTo>
                <a:cubicBezTo>
                  <a:pt x="2230312" y="1625001"/>
                  <a:pt x="1851328" y="1576945"/>
                  <a:pt x="1674166" y="1624566"/>
                </a:cubicBezTo>
                <a:cubicBezTo>
                  <a:pt x="1497004" y="1672187"/>
                  <a:pt x="1309581" y="1600090"/>
                  <a:pt x="1121646" y="1624566"/>
                </a:cubicBezTo>
                <a:cubicBezTo>
                  <a:pt x="933711" y="1649042"/>
                  <a:pt x="507981" y="1574380"/>
                  <a:pt x="270766" y="1624566"/>
                </a:cubicBezTo>
                <a:cubicBezTo>
                  <a:pt x="123751" y="1629954"/>
                  <a:pt x="-2327" y="1512859"/>
                  <a:pt x="0" y="1353800"/>
                </a:cubicBezTo>
                <a:cubicBezTo>
                  <a:pt x="-27231" y="1213278"/>
                  <a:pt x="35665" y="1011688"/>
                  <a:pt x="0" y="801453"/>
                </a:cubicBezTo>
                <a:cubicBezTo>
                  <a:pt x="-35665" y="591218"/>
                  <a:pt x="10943" y="457201"/>
                  <a:pt x="0" y="270766"/>
                </a:cubicBezTo>
                <a:close/>
              </a:path>
              <a:path w="5514210" h="1624566" stroke="0" extrusionOk="0">
                <a:moveTo>
                  <a:pt x="0" y="270766"/>
                </a:moveTo>
                <a:cubicBezTo>
                  <a:pt x="-31492" y="101801"/>
                  <a:pt x="107066" y="5315"/>
                  <a:pt x="270766" y="0"/>
                </a:cubicBezTo>
                <a:cubicBezTo>
                  <a:pt x="446577" y="-37019"/>
                  <a:pt x="738086" y="15444"/>
                  <a:pt x="922739" y="0"/>
                </a:cubicBezTo>
                <a:cubicBezTo>
                  <a:pt x="1107392" y="-15444"/>
                  <a:pt x="1203434" y="21858"/>
                  <a:pt x="1425532" y="0"/>
                </a:cubicBezTo>
                <a:cubicBezTo>
                  <a:pt x="1647630" y="-21858"/>
                  <a:pt x="1740033" y="3822"/>
                  <a:pt x="1878599" y="0"/>
                </a:cubicBezTo>
                <a:cubicBezTo>
                  <a:pt x="2017165" y="-3822"/>
                  <a:pt x="2258749" y="2771"/>
                  <a:pt x="2480845" y="0"/>
                </a:cubicBezTo>
                <a:cubicBezTo>
                  <a:pt x="2702941" y="-2771"/>
                  <a:pt x="2806061" y="47499"/>
                  <a:pt x="2983638" y="0"/>
                </a:cubicBezTo>
                <a:cubicBezTo>
                  <a:pt x="3161215" y="-47499"/>
                  <a:pt x="3432027" y="72042"/>
                  <a:pt x="3635611" y="0"/>
                </a:cubicBezTo>
                <a:cubicBezTo>
                  <a:pt x="3839195" y="-72042"/>
                  <a:pt x="3897994" y="22847"/>
                  <a:pt x="4088678" y="0"/>
                </a:cubicBezTo>
                <a:cubicBezTo>
                  <a:pt x="4279362" y="-22847"/>
                  <a:pt x="4482361" y="76586"/>
                  <a:pt x="4740651" y="0"/>
                </a:cubicBezTo>
                <a:cubicBezTo>
                  <a:pt x="4998941" y="-76586"/>
                  <a:pt x="5120072" y="52319"/>
                  <a:pt x="5243444" y="0"/>
                </a:cubicBezTo>
                <a:cubicBezTo>
                  <a:pt x="5381255" y="-671"/>
                  <a:pt x="5524395" y="93297"/>
                  <a:pt x="5514210" y="270766"/>
                </a:cubicBezTo>
                <a:cubicBezTo>
                  <a:pt x="5533894" y="433388"/>
                  <a:pt x="5509551" y="642070"/>
                  <a:pt x="5514210" y="823113"/>
                </a:cubicBezTo>
                <a:cubicBezTo>
                  <a:pt x="5518869" y="1004156"/>
                  <a:pt x="5502571" y="1181462"/>
                  <a:pt x="5514210" y="1353800"/>
                </a:cubicBezTo>
                <a:cubicBezTo>
                  <a:pt x="5542004" y="1468836"/>
                  <a:pt x="5383516" y="1620906"/>
                  <a:pt x="5243444" y="1624566"/>
                </a:cubicBezTo>
                <a:cubicBezTo>
                  <a:pt x="5115253" y="1639090"/>
                  <a:pt x="4801731" y="1570553"/>
                  <a:pt x="4690924" y="1624566"/>
                </a:cubicBezTo>
                <a:cubicBezTo>
                  <a:pt x="4580117" y="1678579"/>
                  <a:pt x="4262808" y="1559846"/>
                  <a:pt x="4038951" y="1624566"/>
                </a:cubicBezTo>
                <a:cubicBezTo>
                  <a:pt x="3815094" y="1689286"/>
                  <a:pt x="3737133" y="1578012"/>
                  <a:pt x="3486431" y="1624566"/>
                </a:cubicBezTo>
                <a:cubicBezTo>
                  <a:pt x="3235729" y="1671120"/>
                  <a:pt x="3180607" y="1616971"/>
                  <a:pt x="3083092" y="1624566"/>
                </a:cubicBezTo>
                <a:cubicBezTo>
                  <a:pt x="2985577" y="1632161"/>
                  <a:pt x="2770851" y="1609181"/>
                  <a:pt x="2630025" y="1624566"/>
                </a:cubicBezTo>
                <a:cubicBezTo>
                  <a:pt x="2489199" y="1639951"/>
                  <a:pt x="2252822" y="1582935"/>
                  <a:pt x="1978052" y="1624566"/>
                </a:cubicBezTo>
                <a:cubicBezTo>
                  <a:pt x="1703282" y="1666197"/>
                  <a:pt x="1663617" y="1568904"/>
                  <a:pt x="1425532" y="1624566"/>
                </a:cubicBezTo>
                <a:cubicBezTo>
                  <a:pt x="1187447" y="1680228"/>
                  <a:pt x="1081011" y="1575353"/>
                  <a:pt x="972466" y="1624566"/>
                </a:cubicBezTo>
                <a:cubicBezTo>
                  <a:pt x="863921" y="1673779"/>
                  <a:pt x="585608" y="1571896"/>
                  <a:pt x="270766" y="1624566"/>
                </a:cubicBezTo>
                <a:cubicBezTo>
                  <a:pt x="78290" y="1622136"/>
                  <a:pt x="22321" y="1522557"/>
                  <a:pt x="0" y="1353800"/>
                </a:cubicBezTo>
                <a:cubicBezTo>
                  <a:pt x="-48850" y="1235049"/>
                  <a:pt x="51654" y="946912"/>
                  <a:pt x="0" y="812283"/>
                </a:cubicBezTo>
                <a:cubicBezTo>
                  <a:pt x="-51654" y="677654"/>
                  <a:pt x="39870" y="408583"/>
                  <a:pt x="0" y="270766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668A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i="1" dirty="0">
              <a:solidFill>
                <a:schemeClr val="tx1"/>
              </a:solidFill>
            </a:endParaRP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F864B7B4-E406-FAB4-8806-9A4C27D96E80}"/>
              </a:ext>
            </a:extLst>
          </p:cNvPr>
          <p:cNvSpPr/>
          <p:nvPr/>
        </p:nvSpPr>
        <p:spPr>
          <a:xfrm rot="16200000">
            <a:off x="-215789" y="3114716"/>
            <a:ext cx="5514210" cy="1624566"/>
          </a:xfrm>
          <a:custGeom>
            <a:avLst/>
            <a:gdLst>
              <a:gd name="connsiteX0" fmla="*/ 0 w 5514210"/>
              <a:gd name="connsiteY0" fmla="*/ 270766 h 1624566"/>
              <a:gd name="connsiteX1" fmla="*/ 270766 w 5514210"/>
              <a:gd name="connsiteY1" fmla="*/ 0 h 1624566"/>
              <a:gd name="connsiteX2" fmla="*/ 773559 w 5514210"/>
              <a:gd name="connsiteY2" fmla="*/ 0 h 1624566"/>
              <a:gd name="connsiteX3" fmla="*/ 1176898 w 5514210"/>
              <a:gd name="connsiteY3" fmla="*/ 0 h 1624566"/>
              <a:gd name="connsiteX4" fmla="*/ 1779145 w 5514210"/>
              <a:gd name="connsiteY4" fmla="*/ 0 h 1624566"/>
              <a:gd name="connsiteX5" fmla="*/ 2232211 w 5514210"/>
              <a:gd name="connsiteY5" fmla="*/ 0 h 1624566"/>
              <a:gd name="connsiteX6" fmla="*/ 2635551 w 5514210"/>
              <a:gd name="connsiteY6" fmla="*/ 0 h 1624566"/>
              <a:gd name="connsiteX7" fmla="*/ 3088617 w 5514210"/>
              <a:gd name="connsiteY7" fmla="*/ 0 h 1624566"/>
              <a:gd name="connsiteX8" fmla="*/ 3690863 w 5514210"/>
              <a:gd name="connsiteY8" fmla="*/ 0 h 1624566"/>
              <a:gd name="connsiteX9" fmla="*/ 4143930 w 5514210"/>
              <a:gd name="connsiteY9" fmla="*/ 0 h 1624566"/>
              <a:gd name="connsiteX10" fmla="*/ 4547269 w 5514210"/>
              <a:gd name="connsiteY10" fmla="*/ 0 h 1624566"/>
              <a:gd name="connsiteX11" fmla="*/ 5243444 w 5514210"/>
              <a:gd name="connsiteY11" fmla="*/ 0 h 1624566"/>
              <a:gd name="connsiteX12" fmla="*/ 5514210 w 5514210"/>
              <a:gd name="connsiteY12" fmla="*/ 270766 h 1624566"/>
              <a:gd name="connsiteX13" fmla="*/ 5514210 w 5514210"/>
              <a:gd name="connsiteY13" fmla="*/ 779792 h 1624566"/>
              <a:gd name="connsiteX14" fmla="*/ 5514210 w 5514210"/>
              <a:gd name="connsiteY14" fmla="*/ 1353800 h 1624566"/>
              <a:gd name="connsiteX15" fmla="*/ 5243444 w 5514210"/>
              <a:gd name="connsiteY15" fmla="*/ 1624566 h 1624566"/>
              <a:gd name="connsiteX16" fmla="*/ 4840105 w 5514210"/>
              <a:gd name="connsiteY16" fmla="*/ 1624566 h 1624566"/>
              <a:gd name="connsiteX17" fmla="*/ 4337312 w 5514210"/>
              <a:gd name="connsiteY17" fmla="*/ 1624566 h 1624566"/>
              <a:gd name="connsiteX18" fmla="*/ 3735065 w 5514210"/>
              <a:gd name="connsiteY18" fmla="*/ 1624566 h 1624566"/>
              <a:gd name="connsiteX19" fmla="*/ 3281999 w 5514210"/>
              <a:gd name="connsiteY19" fmla="*/ 1624566 h 1624566"/>
              <a:gd name="connsiteX20" fmla="*/ 2729479 w 5514210"/>
              <a:gd name="connsiteY20" fmla="*/ 1624566 h 1624566"/>
              <a:gd name="connsiteX21" fmla="*/ 2326140 w 5514210"/>
              <a:gd name="connsiteY21" fmla="*/ 1624566 h 1624566"/>
              <a:gd name="connsiteX22" fmla="*/ 1674166 w 5514210"/>
              <a:gd name="connsiteY22" fmla="*/ 1624566 h 1624566"/>
              <a:gd name="connsiteX23" fmla="*/ 1121646 w 5514210"/>
              <a:gd name="connsiteY23" fmla="*/ 1624566 h 1624566"/>
              <a:gd name="connsiteX24" fmla="*/ 270766 w 5514210"/>
              <a:gd name="connsiteY24" fmla="*/ 1624566 h 1624566"/>
              <a:gd name="connsiteX25" fmla="*/ 0 w 5514210"/>
              <a:gd name="connsiteY25" fmla="*/ 1353800 h 1624566"/>
              <a:gd name="connsiteX26" fmla="*/ 0 w 5514210"/>
              <a:gd name="connsiteY26" fmla="*/ 801453 h 1624566"/>
              <a:gd name="connsiteX27" fmla="*/ 0 w 5514210"/>
              <a:gd name="connsiteY27" fmla="*/ 270766 h 1624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14210" h="1624566" fill="none" extrusionOk="0">
                <a:moveTo>
                  <a:pt x="0" y="270766"/>
                </a:moveTo>
                <a:cubicBezTo>
                  <a:pt x="-1655" y="86893"/>
                  <a:pt x="154837" y="21175"/>
                  <a:pt x="270766" y="0"/>
                </a:cubicBezTo>
                <a:cubicBezTo>
                  <a:pt x="483872" y="-21273"/>
                  <a:pt x="586660" y="7229"/>
                  <a:pt x="773559" y="0"/>
                </a:cubicBezTo>
                <a:cubicBezTo>
                  <a:pt x="960458" y="-7229"/>
                  <a:pt x="1002029" y="1806"/>
                  <a:pt x="1176898" y="0"/>
                </a:cubicBezTo>
                <a:cubicBezTo>
                  <a:pt x="1351767" y="-1806"/>
                  <a:pt x="1629269" y="67591"/>
                  <a:pt x="1779145" y="0"/>
                </a:cubicBezTo>
                <a:cubicBezTo>
                  <a:pt x="1929021" y="-67591"/>
                  <a:pt x="2127274" y="31788"/>
                  <a:pt x="2232211" y="0"/>
                </a:cubicBezTo>
                <a:cubicBezTo>
                  <a:pt x="2337148" y="-31788"/>
                  <a:pt x="2484879" y="44806"/>
                  <a:pt x="2635551" y="0"/>
                </a:cubicBezTo>
                <a:cubicBezTo>
                  <a:pt x="2786223" y="-44806"/>
                  <a:pt x="2889691" y="11978"/>
                  <a:pt x="3088617" y="0"/>
                </a:cubicBezTo>
                <a:cubicBezTo>
                  <a:pt x="3287543" y="-11978"/>
                  <a:pt x="3516018" y="61750"/>
                  <a:pt x="3690863" y="0"/>
                </a:cubicBezTo>
                <a:cubicBezTo>
                  <a:pt x="3865708" y="-61750"/>
                  <a:pt x="3952904" y="41057"/>
                  <a:pt x="4143930" y="0"/>
                </a:cubicBezTo>
                <a:cubicBezTo>
                  <a:pt x="4334956" y="-41057"/>
                  <a:pt x="4375378" y="13003"/>
                  <a:pt x="4547269" y="0"/>
                </a:cubicBezTo>
                <a:cubicBezTo>
                  <a:pt x="4719160" y="-13003"/>
                  <a:pt x="5050021" y="23148"/>
                  <a:pt x="5243444" y="0"/>
                </a:cubicBezTo>
                <a:cubicBezTo>
                  <a:pt x="5398267" y="12912"/>
                  <a:pt x="5529543" y="136394"/>
                  <a:pt x="5514210" y="270766"/>
                </a:cubicBezTo>
                <a:cubicBezTo>
                  <a:pt x="5567440" y="458403"/>
                  <a:pt x="5497351" y="529734"/>
                  <a:pt x="5514210" y="779792"/>
                </a:cubicBezTo>
                <a:cubicBezTo>
                  <a:pt x="5531069" y="1029850"/>
                  <a:pt x="5486156" y="1153668"/>
                  <a:pt x="5514210" y="1353800"/>
                </a:cubicBezTo>
                <a:cubicBezTo>
                  <a:pt x="5503372" y="1483981"/>
                  <a:pt x="5366533" y="1636859"/>
                  <a:pt x="5243444" y="1624566"/>
                </a:cubicBezTo>
                <a:cubicBezTo>
                  <a:pt x="5062684" y="1660923"/>
                  <a:pt x="5038732" y="1590579"/>
                  <a:pt x="4840105" y="1624566"/>
                </a:cubicBezTo>
                <a:cubicBezTo>
                  <a:pt x="4641478" y="1658553"/>
                  <a:pt x="4457918" y="1609291"/>
                  <a:pt x="4337312" y="1624566"/>
                </a:cubicBezTo>
                <a:cubicBezTo>
                  <a:pt x="4216706" y="1639841"/>
                  <a:pt x="3914035" y="1554228"/>
                  <a:pt x="3735065" y="1624566"/>
                </a:cubicBezTo>
                <a:cubicBezTo>
                  <a:pt x="3556095" y="1694904"/>
                  <a:pt x="3461932" y="1619874"/>
                  <a:pt x="3281999" y="1624566"/>
                </a:cubicBezTo>
                <a:cubicBezTo>
                  <a:pt x="3102066" y="1629258"/>
                  <a:pt x="2882551" y="1609153"/>
                  <a:pt x="2729479" y="1624566"/>
                </a:cubicBezTo>
                <a:cubicBezTo>
                  <a:pt x="2576407" y="1639979"/>
                  <a:pt x="2421968" y="1624131"/>
                  <a:pt x="2326140" y="1624566"/>
                </a:cubicBezTo>
                <a:cubicBezTo>
                  <a:pt x="2230312" y="1625001"/>
                  <a:pt x="1851328" y="1576945"/>
                  <a:pt x="1674166" y="1624566"/>
                </a:cubicBezTo>
                <a:cubicBezTo>
                  <a:pt x="1497004" y="1672187"/>
                  <a:pt x="1309581" y="1600090"/>
                  <a:pt x="1121646" y="1624566"/>
                </a:cubicBezTo>
                <a:cubicBezTo>
                  <a:pt x="933711" y="1649042"/>
                  <a:pt x="507981" y="1574380"/>
                  <a:pt x="270766" y="1624566"/>
                </a:cubicBezTo>
                <a:cubicBezTo>
                  <a:pt x="123751" y="1629954"/>
                  <a:pt x="-2327" y="1512859"/>
                  <a:pt x="0" y="1353800"/>
                </a:cubicBezTo>
                <a:cubicBezTo>
                  <a:pt x="-27231" y="1213278"/>
                  <a:pt x="35665" y="1011688"/>
                  <a:pt x="0" y="801453"/>
                </a:cubicBezTo>
                <a:cubicBezTo>
                  <a:pt x="-35665" y="591218"/>
                  <a:pt x="10943" y="457201"/>
                  <a:pt x="0" y="270766"/>
                </a:cubicBezTo>
                <a:close/>
              </a:path>
              <a:path w="5514210" h="1624566" stroke="0" extrusionOk="0">
                <a:moveTo>
                  <a:pt x="0" y="270766"/>
                </a:moveTo>
                <a:cubicBezTo>
                  <a:pt x="-31492" y="101801"/>
                  <a:pt x="107066" y="5315"/>
                  <a:pt x="270766" y="0"/>
                </a:cubicBezTo>
                <a:cubicBezTo>
                  <a:pt x="446577" y="-37019"/>
                  <a:pt x="738086" y="15444"/>
                  <a:pt x="922739" y="0"/>
                </a:cubicBezTo>
                <a:cubicBezTo>
                  <a:pt x="1107392" y="-15444"/>
                  <a:pt x="1203434" y="21858"/>
                  <a:pt x="1425532" y="0"/>
                </a:cubicBezTo>
                <a:cubicBezTo>
                  <a:pt x="1647630" y="-21858"/>
                  <a:pt x="1740033" y="3822"/>
                  <a:pt x="1878599" y="0"/>
                </a:cubicBezTo>
                <a:cubicBezTo>
                  <a:pt x="2017165" y="-3822"/>
                  <a:pt x="2258749" y="2771"/>
                  <a:pt x="2480845" y="0"/>
                </a:cubicBezTo>
                <a:cubicBezTo>
                  <a:pt x="2702941" y="-2771"/>
                  <a:pt x="2806061" y="47499"/>
                  <a:pt x="2983638" y="0"/>
                </a:cubicBezTo>
                <a:cubicBezTo>
                  <a:pt x="3161215" y="-47499"/>
                  <a:pt x="3432027" y="72042"/>
                  <a:pt x="3635611" y="0"/>
                </a:cubicBezTo>
                <a:cubicBezTo>
                  <a:pt x="3839195" y="-72042"/>
                  <a:pt x="3897994" y="22847"/>
                  <a:pt x="4088678" y="0"/>
                </a:cubicBezTo>
                <a:cubicBezTo>
                  <a:pt x="4279362" y="-22847"/>
                  <a:pt x="4482361" y="76586"/>
                  <a:pt x="4740651" y="0"/>
                </a:cubicBezTo>
                <a:cubicBezTo>
                  <a:pt x="4998941" y="-76586"/>
                  <a:pt x="5120072" y="52319"/>
                  <a:pt x="5243444" y="0"/>
                </a:cubicBezTo>
                <a:cubicBezTo>
                  <a:pt x="5381255" y="-671"/>
                  <a:pt x="5524395" y="93297"/>
                  <a:pt x="5514210" y="270766"/>
                </a:cubicBezTo>
                <a:cubicBezTo>
                  <a:pt x="5533894" y="433388"/>
                  <a:pt x="5509551" y="642070"/>
                  <a:pt x="5514210" y="823113"/>
                </a:cubicBezTo>
                <a:cubicBezTo>
                  <a:pt x="5518869" y="1004156"/>
                  <a:pt x="5502571" y="1181462"/>
                  <a:pt x="5514210" y="1353800"/>
                </a:cubicBezTo>
                <a:cubicBezTo>
                  <a:pt x="5542004" y="1468836"/>
                  <a:pt x="5383516" y="1620906"/>
                  <a:pt x="5243444" y="1624566"/>
                </a:cubicBezTo>
                <a:cubicBezTo>
                  <a:pt x="5115253" y="1639090"/>
                  <a:pt x="4801731" y="1570553"/>
                  <a:pt x="4690924" y="1624566"/>
                </a:cubicBezTo>
                <a:cubicBezTo>
                  <a:pt x="4580117" y="1678579"/>
                  <a:pt x="4262808" y="1559846"/>
                  <a:pt x="4038951" y="1624566"/>
                </a:cubicBezTo>
                <a:cubicBezTo>
                  <a:pt x="3815094" y="1689286"/>
                  <a:pt x="3737133" y="1578012"/>
                  <a:pt x="3486431" y="1624566"/>
                </a:cubicBezTo>
                <a:cubicBezTo>
                  <a:pt x="3235729" y="1671120"/>
                  <a:pt x="3180607" y="1616971"/>
                  <a:pt x="3083092" y="1624566"/>
                </a:cubicBezTo>
                <a:cubicBezTo>
                  <a:pt x="2985577" y="1632161"/>
                  <a:pt x="2770851" y="1609181"/>
                  <a:pt x="2630025" y="1624566"/>
                </a:cubicBezTo>
                <a:cubicBezTo>
                  <a:pt x="2489199" y="1639951"/>
                  <a:pt x="2252822" y="1582935"/>
                  <a:pt x="1978052" y="1624566"/>
                </a:cubicBezTo>
                <a:cubicBezTo>
                  <a:pt x="1703282" y="1666197"/>
                  <a:pt x="1663617" y="1568904"/>
                  <a:pt x="1425532" y="1624566"/>
                </a:cubicBezTo>
                <a:cubicBezTo>
                  <a:pt x="1187447" y="1680228"/>
                  <a:pt x="1081011" y="1575353"/>
                  <a:pt x="972466" y="1624566"/>
                </a:cubicBezTo>
                <a:cubicBezTo>
                  <a:pt x="863921" y="1673779"/>
                  <a:pt x="585608" y="1571896"/>
                  <a:pt x="270766" y="1624566"/>
                </a:cubicBezTo>
                <a:cubicBezTo>
                  <a:pt x="78290" y="1622136"/>
                  <a:pt x="22321" y="1522557"/>
                  <a:pt x="0" y="1353800"/>
                </a:cubicBezTo>
                <a:cubicBezTo>
                  <a:pt x="-48850" y="1235049"/>
                  <a:pt x="51654" y="946912"/>
                  <a:pt x="0" y="812283"/>
                </a:cubicBezTo>
                <a:cubicBezTo>
                  <a:pt x="-51654" y="677654"/>
                  <a:pt x="39870" y="408583"/>
                  <a:pt x="0" y="270766"/>
                </a:cubicBezTo>
                <a:close/>
              </a:path>
            </a:pathLst>
          </a:custGeom>
          <a:solidFill>
            <a:srgbClr val="FFCC00"/>
          </a:solidFill>
          <a:ln w="38100">
            <a:solidFill>
              <a:srgbClr val="0668A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i="1" dirty="0">
              <a:solidFill>
                <a:schemeClr val="tx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92F7DC7-EBA4-973E-007A-93AF5823FE3F}"/>
              </a:ext>
            </a:extLst>
          </p:cNvPr>
          <p:cNvSpPr txBox="1"/>
          <p:nvPr/>
        </p:nvSpPr>
        <p:spPr>
          <a:xfrm>
            <a:off x="1917290" y="1304365"/>
            <a:ext cx="14363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err="1"/>
              <a:t>Level</a:t>
            </a:r>
            <a:r>
              <a:rPr lang="es-ES" sz="2800" dirty="0"/>
              <a:t> 1</a:t>
            </a:r>
          </a:p>
          <a:p>
            <a:pPr algn="ctr"/>
            <a:r>
              <a:rPr lang="es-ES" sz="2800" dirty="0" err="1"/>
              <a:t>Units</a:t>
            </a:r>
            <a:endParaRPr lang="es-ES" sz="2800" dirty="0"/>
          </a:p>
          <a:p>
            <a:pPr algn="ctr"/>
            <a:r>
              <a:rPr lang="es-ES" sz="2800" dirty="0"/>
              <a:t>N1</a:t>
            </a:r>
          </a:p>
        </p:txBody>
      </p:sp>
      <p:sp>
        <p:nvSpPr>
          <p:cNvPr id="5" name="Rectángulo: esquinas redondeadas 2">
            <a:extLst>
              <a:ext uri="{FF2B5EF4-FFF2-40B4-BE49-F238E27FC236}">
                <a16:creationId xmlns:a16="http://schemas.microsoft.com/office/drawing/2014/main" id="{79982884-4364-EAFD-7246-7F72F6D5342B}"/>
              </a:ext>
            </a:extLst>
          </p:cNvPr>
          <p:cNvSpPr/>
          <p:nvPr/>
        </p:nvSpPr>
        <p:spPr>
          <a:xfrm>
            <a:off x="2012397" y="3985236"/>
            <a:ext cx="1057836" cy="972104"/>
          </a:xfrm>
          <a:custGeom>
            <a:avLst/>
            <a:gdLst>
              <a:gd name="connsiteX0" fmla="*/ 0 w 1057836"/>
              <a:gd name="connsiteY0" fmla="*/ 162021 h 972104"/>
              <a:gd name="connsiteX1" fmla="*/ 162021 w 1057836"/>
              <a:gd name="connsiteY1" fmla="*/ 0 h 972104"/>
              <a:gd name="connsiteX2" fmla="*/ 536256 w 1057836"/>
              <a:gd name="connsiteY2" fmla="*/ 0 h 972104"/>
              <a:gd name="connsiteX3" fmla="*/ 895815 w 1057836"/>
              <a:gd name="connsiteY3" fmla="*/ 0 h 972104"/>
              <a:gd name="connsiteX4" fmla="*/ 1057836 w 1057836"/>
              <a:gd name="connsiteY4" fmla="*/ 162021 h 972104"/>
              <a:gd name="connsiteX5" fmla="*/ 1057836 w 1057836"/>
              <a:gd name="connsiteY5" fmla="*/ 473091 h 972104"/>
              <a:gd name="connsiteX6" fmla="*/ 1057836 w 1057836"/>
              <a:gd name="connsiteY6" fmla="*/ 810083 h 972104"/>
              <a:gd name="connsiteX7" fmla="*/ 895815 w 1057836"/>
              <a:gd name="connsiteY7" fmla="*/ 972104 h 972104"/>
              <a:gd name="connsiteX8" fmla="*/ 521580 w 1057836"/>
              <a:gd name="connsiteY8" fmla="*/ 972104 h 972104"/>
              <a:gd name="connsiteX9" fmla="*/ 162021 w 1057836"/>
              <a:gd name="connsiteY9" fmla="*/ 972104 h 972104"/>
              <a:gd name="connsiteX10" fmla="*/ 0 w 1057836"/>
              <a:gd name="connsiteY10" fmla="*/ 810083 h 972104"/>
              <a:gd name="connsiteX11" fmla="*/ 0 w 1057836"/>
              <a:gd name="connsiteY11" fmla="*/ 479571 h 972104"/>
              <a:gd name="connsiteX12" fmla="*/ 0 w 1057836"/>
              <a:gd name="connsiteY12" fmla="*/ 162021 h 97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57836" h="972104" fill="none" extrusionOk="0">
                <a:moveTo>
                  <a:pt x="0" y="162021"/>
                </a:moveTo>
                <a:cubicBezTo>
                  <a:pt x="-19347" y="75716"/>
                  <a:pt x="61516" y="-7606"/>
                  <a:pt x="162021" y="0"/>
                </a:cubicBezTo>
                <a:cubicBezTo>
                  <a:pt x="256522" y="-30050"/>
                  <a:pt x="388084" y="25886"/>
                  <a:pt x="536256" y="0"/>
                </a:cubicBezTo>
                <a:cubicBezTo>
                  <a:pt x="684429" y="-25886"/>
                  <a:pt x="758644" y="8152"/>
                  <a:pt x="895815" y="0"/>
                </a:cubicBezTo>
                <a:cubicBezTo>
                  <a:pt x="976147" y="16360"/>
                  <a:pt x="1061895" y="75555"/>
                  <a:pt x="1057836" y="162021"/>
                </a:cubicBezTo>
                <a:cubicBezTo>
                  <a:pt x="1085868" y="308010"/>
                  <a:pt x="1040054" y="332394"/>
                  <a:pt x="1057836" y="473091"/>
                </a:cubicBezTo>
                <a:cubicBezTo>
                  <a:pt x="1075618" y="613788"/>
                  <a:pt x="1020168" y="660721"/>
                  <a:pt x="1057836" y="810083"/>
                </a:cubicBezTo>
                <a:cubicBezTo>
                  <a:pt x="1061921" y="907653"/>
                  <a:pt x="980527" y="974620"/>
                  <a:pt x="895815" y="972104"/>
                </a:cubicBezTo>
                <a:cubicBezTo>
                  <a:pt x="791618" y="986415"/>
                  <a:pt x="654235" y="934199"/>
                  <a:pt x="521580" y="972104"/>
                </a:cubicBezTo>
                <a:cubicBezTo>
                  <a:pt x="388925" y="1010009"/>
                  <a:pt x="267909" y="932259"/>
                  <a:pt x="162021" y="972104"/>
                </a:cubicBezTo>
                <a:cubicBezTo>
                  <a:pt x="69705" y="977792"/>
                  <a:pt x="-11030" y="884930"/>
                  <a:pt x="0" y="810083"/>
                </a:cubicBezTo>
                <a:cubicBezTo>
                  <a:pt x="-12327" y="729106"/>
                  <a:pt x="303" y="609087"/>
                  <a:pt x="0" y="479571"/>
                </a:cubicBezTo>
                <a:cubicBezTo>
                  <a:pt x="-303" y="350055"/>
                  <a:pt x="14408" y="256186"/>
                  <a:pt x="0" y="162021"/>
                </a:cubicBezTo>
                <a:close/>
              </a:path>
              <a:path w="1057836" h="972104" stroke="0" extrusionOk="0">
                <a:moveTo>
                  <a:pt x="0" y="162021"/>
                </a:moveTo>
                <a:cubicBezTo>
                  <a:pt x="-16014" y="62661"/>
                  <a:pt x="62376" y="3814"/>
                  <a:pt x="162021" y="0"/>
                </a:cubicBezTo>
                <a:cubicBezTo>
                  <a:pt x="336012" y="-45514"/>
                  <a:pt x="408817" y="1529"/>
                  <a:pt x="543594" y="0"/>
                </a:cubicBezTo>
                <a:cubicBezTo>
                  <a:pt x="678371" y="-1529"/>
                  <a:pt x="801111" y="21835"/>
                  <a:pt x="895815" y="0"/>
                </a:cubicBezTo>
                <a:cubicBezTo>
                  <a:pt x="970774" y="-7946"/>
                  <a:pt x="1068755" y="77756"/>
                  <a:pt x="1057836" y="162021"/>
                </a:cubicBezTo>
                <a:cubicBezTo>
                  <a:pt x="1060186" y="311202"/>
                  <a:pt x="1037291" y="361607"/>
                  <a:pt x="1057836" y="473091"/>
                </a:cubicBezTo>
                <a:cubicBezTo>
                  <a:pt x="1078381" y="584575"/>
                  <a:pt x="1023956" y="739385"/>
                  <a:pt x="1057836" y="810083"/>
                </a:cubicBezTo>
                <a:cubicBezTo>
                  <a:pt x="1056162" y="883605"/>
                  <a:pt x="974071" y="987705"/>
                  <a:pt x="895815" y="972104"/>
                </a:cubicBezTo>
                <a:cubicBezTo>
                  <a:pt x="819767" y="1004306"/>
                  <a:pt x="630716" y="930857"/>
                  <a:pt x="543594" y="972104"/>
                </a:cubicBezTo>
                <a:cubicBezTo>
                  <a:pt x="456472" y="1013351"/>
                  <a:pt x="275072" y="952881"/>
                  <a:pt x="162021" y="972104"/>
                </a:cubicBezTo>
                <a:cubicBezTo>
                  <a:pt x="79042" y="981784"/>
                  <a:pt x="273" y="902390"/>
                  <a:pt x="0" y="810083"/>
                </a:cubicBezTo>
                <a:cubicBezTo>
                  <a:pt x="-17828" y="687604"/>
                  <a:pt x="30846" y="570523"/>
                  <a:pt x="0" y="505494"/>
                </a:cubicBezTo>
                <a:cubicBezTo>
                  <a:pt x="-30846" y="440465"/>
                  <a:pt x="29175" y="318068"/>
                  <a:pt x="0" y="162021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668A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>
                <a:solidFill>
                  <a:srgbClr val="011893"/>
                </a:solidFill>
              </a:rPr>
              <a:t>15</a:t>
            </a:r>
          </a:p>
        </p:txBody>
      </p:sp>
      <p:sp>
        <p:nvSpPr>
          <p:cNvPr id="6" name="Rectángulo: esquinas redondeadas 2">
            <a:extLst>
              <a:ext uri="{FF2B5EF4-FFF2-40B4-BE49-F238E27FC236}">
                <a16:creationId xmlns:a16="http://schemas.microsoft.com/office/drawing/2014/main" id="{0B0A9A39-0FEA-FCA2-3457-805CED800351}"/>
              </a:ext>
            </a:extLst>
          </p:cNvPr>
          <p:cNvSpPr/>
          <p:nvPr/>
        </p:nvSpPr>
        <p:spPr>
          <a:xfrm>
            <a:off x="2022340" y="5202054"/>
            <a:ext cx="1057836" cy="972104"/>
          </a:xfrm>
          <a:custGeom>
            <a:avLst/>
            <a:gdLst>
              <a:gd name="connsiteX0" fmla="*/ 0 w 1057836"/>
              <a:gd name="connsiteY0" fmla="*/ 162021 h 972104"/>
              <a:gd name="connsiteX1" fmla="*/ 162021 w 1057836"/>
              <a:gd name="connsiteY1" fmla="*/ 0 h 972104"/>
              <a:gd name="connsiteX2" fmla="*/ 536256 w 1057836"/>
              <a:gd name="connsiteY2" fmla="*/ 0 h 972104"/>
              <a:gd name="connsiteX3" fmla="*/ 895815 w 1057836"/>
              <a:gd name="connsiteY3" fmla="*/ 0 h 972104"/>
              <a:gd name="connsiteX4" fmla="*/ 1057836 w 1057836"/>
              <a:gd name="connsiteY4" fmla="*/ 162021 h 972104"/>
              <a:gd name="connsiteX5" fmla="*/ 1057836 w 1057836"/>
              <a:gd name="connsiteY5" fmla="*/ 473091 h 972104"/>
              <a:gd name="connsiteX6" fmla="*/ 1057836 w 1057836"/>
              <a:gd name="connsiteY6" fmla="*/ 810083 h 972104"/>
              <a:gd name="connsiteX7" fmla="*/ 895815 w 1057836"/>
              <a:gd name="connsiteY7" fmla="*/ 972104 h 972104"/>
              <a:gd name="connsiteX8" fmla="*/ 521580 w 1057836"/>
              <a:gd name="connsiteY8" fmla="*/ 972104 h 972104"/>
              <a:gd name="connsiteX9" fmla="*/ 162021 w 1057836"/>
              <a:gd name="connsiteY9" fmla="*/ 972104 h 972104"/>
              <a:gd name="connsiteX10" fmla="*/ 0 w 1057836"/>
              <a:gd name="connsiteY10" fmla="*/ 810083 h 972104"/>
              <a:gd name="connsiteX11" fmla="*/ 0 w 1057836"/>
              <a:gd name="connsiteY11" fmla="*/ 479571 h 972104"/>
              <a:gd name="connsiteX12" fmla="*/ 0 w 1057836"/>
              <a:gd name="connsiteY12" fmla="*/ 162021 h 97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57836" h="972104" fill="none" extrusionOk="0">
                <a:moveTo>
                  <a:pt x="0" y="162021"/>
                </a:moveTo>
                <a:cubicBezTo>
                  <a:pt x="-19347" y="75716"/>
                  <a:pt x="61516" y="-7606"/>
                  <a:pt x="162021" y="0"/>
                </a:cubicBezTo>
                <a:cubicBezTo>
                  <a:pt x="256522" y="-30050"/>
                  <a:pt x="388084" y="25886"/>
                  <a:pt x="536256" y="0"/>
                </a:cubicBezTo>
                <a:cubicBezTo>
                  <a:pt x="684429" y="-25886"/>
                  <a:pt x="758644" y="8152"/>
                  <a:pt x="895815" y="0"/>
                </a:cubicBezTo>
                <a:cubicBezTo>
                  <a:pt x="976147" y="16360"/>
                  <a:pt x="1061895" y="75555"/>
                  <a:pt x="1057836" y="162021"/>
                </a:cubicBezTo>
                <a:cubicBezTo>
                  <a:pt x="1085868" y="308010"/>
                  <a:pt x="1040054" y="332394"/>
                  <a:pt x="1057836" y="473091"/>
                </a:cubicBezTo>
                <a:cubicBezTo>
                  <a:pt x="1075618" y="613788"/>
                  <a:pt x="1020168" y="660721"/>
                  <a:pt x="1057836" y="810083"/>
                </a:cubicBezTo>
                <a:cubicBezTo>
                  <a:pt x="1061921" y="907653"/>
                  <a:pt x="980527" y="974620"/>
                  <a:pt x="895815" y="972104"/>
                </a:cubicBezTo>
                <a:cubicBezTo>
                  <a:pt x="791618" y="986415"/>
                  <a:pt x="654235" y="934199"/>
                  <a:pt x="521580" y="972104"/>
                </a:cubicBezTo>
                <a:cubicBezTo>
                  <a:pt x="388925" y="1010009"/>
                  <a:pt x="267909" y="932259"/>
                  <a:pt x="162021" y="972104"/>
                </a:cubicBezTo>
                <a:cubicBezTo>
                  <a:pt x="69705" y="977792"/>
                  <a:pt x="-11030" y="884930"/>
                  <a:pt x="0" y="810083"/>
                </a:cubicBezTo>
                <a:cubicBezTo>
                  <a:pt x="-12327" y="729106"/>
                  <a:pt x="303" y="609087"/>
                  <a:pt x="0" y="479571"/>
                </a:cubicBezTo>
                <a:cubicBezTo>
                  <a:pt x="-303" y="350055"/>
                  <a:pt x="14408" y="256186"/>
                  <a:pt x="0" y="162021"/>
                </a:cubicBezTo>
                <a:close/>
              </a:path>
              <a:path w="1057836" h="972104" stroke="0" extrusionOk="0">
                <a:moveTo>
                  <a:pt x="0" y="162021"/>
                </a:moveTo>
                <a:cubicBezTo>
                  <a:pt x="-16014" y="62661"/>
                  <a:pt x="62376" y="3814"/>
                  <a:pt x="162021" y="0"/>
                </a:cubicBezTo>
                <a:cubicBezTo>
                  <a:pt x="336012" y="-45514"/>
                  <a:pt x="408817" y="1529"/>
                  <a:pt x="543594" y="0"/>
                </a:cubicBezTo>
                <a:cubicBezTo>
                  <a:pt x="678371" y="-1529"/>
                  <a:pt x="801111" y="21835"/>
                  <a:pt x="895815" y="0"/>
                </a:cubicBezTo>
                <a:cubicBezTo>
                  <a:pt x="970774" y="-7946"/>
                  <a:pt x="1068755" y="77756"/>
                  <a:pt x="1057836" y="162021"/>
                </a:cubicBezTo>
                <a:cubicBezTo>
                  <a:pt x="1060186" y="311202"/>
                  <a:pt x="1037291" y="361607"/>
                  <a:pt x="1057836" y="473091"/>
                </a:cubicBezTo>
                <a:cubicBezTo>
                  <a:pt x="1078381" y="584575"/>
                  <a:pt x="1023956" y="739385"/>
                  <a:pt x="1057836" y="810083"/>
                </a:cubicBezTo>
                <a:cubicBezTo>
                  <a:pt x="1056162" y="883605"/>
                  <a:pt x="974071" y="987705"/>
                  <a:pt x="895815" y="972104"/>
                </a:cubicBezTo>
                <a:cubicBezTo>
                  <a:pt x="819767" y="1004306"/>
                  <a:pt x="630716" y="930857"/>
                  <a:pt x="543594" y="972104"/>
                </a:cubicBezTo>
                <a:cubicBezTo>
                  <a:pt x="456472" y="1013351"/>
                  <a:pt x="275072" y="952881"/>
                  <a:pt x="162021" y="972104"/>
                </a:cubicBezTo>
                <a:cubicBezTo>
                  <a:pt x="79042" y="981784"/>
                  <a:pt x="273" y="902390"/>
                  <a:pt x="0" y="810083"/>
                </a:cubicBezTo>
                <a:cubicBezTo>
                  <a:pt x="-17828" y="687604"/>
                  <a:pt x="30846" y="570523"/>
                  <a:pt x="0" y="505494"/>
                </a:cubicBezTo>
                <a:cubicBezTo>
                  <a:pt x="-30846" y="440465"/>
                  <a:pt x="29175" y="318068"/>
                  <a:pt x="0" y="162021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668A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>
                <a:solidFill>
                  <a:srgbClr val="011893"/>
                </a:solidFill>
              </a:rPr>
              <a:t>30</a:t>
            </a:r>
          </a:p>
        </p:txBody>
      </p:sp>
      <p:sp>
        <p:nvSpPr>
          <p:cNvPr id="7" name="Rectángulo: esquinas redondeadas 2">
            <a:extLst>
              <a:ext uri="{FF2B5EF4-FFF2-40B4-BE49-F238E27FC236}">
                <a16:creationId xmlns:a16="http://schemas.microsoft.com/office/drawing/2014/main" id="{AFB8243E-724D-83BD-71F9-5D652BAEBB4C}"/>
              </a:ext>
            </a:extLst>
          </p:cNvPr>
          <p:cNvSpPr/>
          <p:nvPr/>
        </p:nvSpPr>
        <p:spPr>
          <a:xfrm rot="16200000">
            <a:off x="1702085" y="3114716"/>
            <a:ext cx="5514210" cy="1624566"/>
          </a:xfrm>
          <a:custGeom>
            <a:avLst/>
            <a:gdLst>
              <a:gd name="connsiteX0" fmla="*/ 0 w 5514210"/>
              <a:gd name="connsiteY0" fmla="*/ 270766 h 1624566"/>
              <a:gd name="connsiteX1" fmla="*/ 270766 w 5514210"/>
              <a:gd name="connsiteY1" fmla="*/ 0 h 1624566"/>
              <a:gd name="connsiteX2" fmla="*/ 773559 w 5514210"/>
              <a:gd name="connsiteY2" fmla="*/ 0 h 1624566"/>
              <a:gd name="connsiteX3" fmla="*/ 1176898 w 5514210"/>
              <a:gd name="connsiteY3" fmla="*/ 0 h 1624566"/>
              <a:gd name="connsiteX4" fmla="*/ 1779145 w 5514210"/>
              <a:gd name="connsiteY4" fmla="*/ 0 h 1624566"/>
              <a:gd name="connsiteX5" fmla="*/ 2232211 w 5514210"/>
              <a:gd name="connsiteY5" fmla="*/ 0 h 1624566"/>
              <a:gd name="connsiteX6" fmla="*/ 2635551 w 5514210"/>
              <a:gd name="connsiteY6" fmla="*/ 0 h 1624566"/>
              <a:gd name="connsiteX7" fmla="*/ 3088617 w 5514210"/>
              <a:gd name="connsiteY7" fmla="*/ 0 h 1624566"/>
              <a:gd name="connsiteX8" fmla="*/ 3690863 w 5514210"/>
              <a:gd name="connsiteY8" fmla="*/ 0 h 1624566"/>
              <a:gd name="connsiteX9" fmla="*/ 4143930 w 5514210"/>
              <a:gd name="connsiteY9" fmla="*/ 0 h 1624566"/>
              <a:gd name="connsiteX10" fmla="*/ 4547269 w 5514210"/>
              <a:gd name="connsiteY10" fmla="*/ 0 h 1624566"/>
              <a:gd name="connsiteX11" fmla="*/ 5243444 w 5514210"/>
              <a:gd name="connsiteY11" fmla="*/ 0 h 1624566"/>
              <a:gd name="connsiteX12" fmla="*/ 5514210 w 5514210"/>
              <a:gd name="connsiteY12" fmla="*/ 270766 h 1624566"/>
              <a:gd name="connsiteX13" fmla="*/ 5514210 w 5514210"/>
              <a:gd name="connsiteY13" fmla="*/ 779792 h 1624566"/>
              <a:gd name="connsiteX14" fmla="*/ 5514210 w 5514210"/>
              <a:gd name="connsiteY14" fmla="*/ 1353800 h 1624566"/>
              <a:gd name="connsiteX15" fmla="*/ 5243444 w 5514210"/>
              <a:gd name="connsiteY15" fmla="*/ 1624566 h 1624566"/>
              <a:gd name="connsiteX16" fmla="*/ 4840105 w 5514210"/>
              <a:gd name="connsiteY16" fmla="*/ 1624566 h 1624566"/>
              <a:gd name="connsiteX17" fmla="*/ 4337312 w 5514210"/>
              <a:gd name="connsiteY17" fmla="*/ 1624566 h 1624566"/>
              <a:gd name="connsiteX18" fmla="*/ 3735065 w 5514210"/>
              <a:gd name="connsiteY18" fmla="*/ 1624566 h 1624566"/>
              <a:gd name="connsiteX19" fmla="*/ 3281999 w 5514210"/>
              <a:gd name="connsiteY19" fmla="*/ 1624566 h 1624566"/>
              <a:gd name="connsiteX20" fmla="*/ 2729479 w 5514210"/>
              <a:gd name="connsiteY20" fmla="*/ 1624566 h 1624566"/>
              <a:gd name="connsiteX21" fmla="*/ 2326140 w 5514210"/>
              <a:gd name="connsiteY21" fmla="*/ 1624566 h 1624566"/>
              <a:gd name="connsiteX22" fmla="*/ 1674166 w 5514210"/>
              <a:gd name="connsiteY22" fmla="*/ 1624566 h 1624566"/>
              <a:gd name="connsiteX23" fmla="*/ 1121646 w 5514210"/>
              <a:gd name="connsiteY23" fmla="*/ 1624566 h 1624566"/>
              <a:gd name="connsiteX24" fmla="*/ 270766 w 5514210"/>
              <a:gd name="connsiteY24" fmla="*/ 1624566 h 1624566"/>
              <a:gd name="connsiteX25" fmla="*/ 0 w 5514210"/>
              <a:gd name="connsiteY25" fmla="*/ 1353800 h 1624566"/>
              <a:gd name="connsiteX26" fmla="*/ 0 w 5514210"/>
              <a:gd name="connsiteY26" fmla="*/ 801453 h 1624566"/>
              <a:gd name="connsiteX27" fmla="*/ 0 w 5514210"/>
              <a:gd name="connsiteY27" fmla="*/ 270766 h 1624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14210" h="1624566" fill="none" extrusionOk="0">
                <a:moveTo>
                  <a:pt x="0" y="270766"/>
                </a:moveTo>
                <a:cubicBezTo>
                  <a:pt x="-1655" y="86893"/>
                  <a:pt x="154837" y="21175"/>
                  <a:pt x="270766" y="0"/>
                </a:cubicBezTo>
                <a:cubicBezTo>
                  <a:pt x="483872" y="-21273"/>
                  <a:pt x="586660" y="7229"/>
                  <a:pt x="773559" y="0"/>
                </a:cubicBezTo>
                <a:cubicBezTo>
                  <a:pt x="960458" y="-7229"/>
                  <a:pt x="1002029" y="1806"/>
                  <a:pt x="1176898" y="0"/>
                </a:cubicBezTo>
                <a:cubicBezTo>
                  <a:pt x="1351767" y="-1806"/>
                  <a:pt x="1629269" y="67591"/>
                  <a:pt x="1779145" y="0"/>
                </a:cubicBezTo>
                <a:cubicBezTo>
                  <a:pt x="1929021" y="-67591"/>
                  <a:pt x="2127274" y="31788"/>
                  <a:pt x="2232211" y="0"/>
                </a:cubicBezTo>
                <a:cubicBezTo>
                  <a:pt x="2337148" y="-31788"/>
                  <a:pt x="2484879" y="44806"/>
                  <a:pt x="2635551" y="0"/>
                </a:cubicBezTo>
                <a:cubicBezTo>
                  <a:pt x="2786223" y="-44806"/>
                  <a:pt x="2889691" y="11978"/>
                  <a:pt x="3088617" y="0"/>
                </a:cubicBezTo>
                <a:cubicBezTo>
                  <a:pt x="3287543" y="-11978"/>
                  <a:pt x="3516018" y="61750"/>
                  <a:pt x="3690863" y="0"/>
                </a:cubicBezTo>
                <a:cubicBezTo>
                  <a:pt x="3865708" y="-61750"/>
                  <a:pt x="3952904" y="41057"/>
                  <a:pt x="4143930" y="0"/>
                </a:cubicBezTo>
                <a:cubicBezTo>
                  <a:pt x="4334956" y="-41057"/>
                  <a:pt x="4375378" y="13003"/>
                  <a:pt x="4547269" y="0"/>
                </a:cubicBezTo>
                <a:cubicBezTo>
                  <a:pt x="4719160" y="-13003"/>
                  <a:pt x="5050021" y="23148"/>
                  <a:pt x="5243444" y="0"/>
                </a:cubicBezTo>
                <a:cubicBezTo>
                  <a:pt x="5398267" y="12912"/>
                  <a:pt x="5529543" y="136394"/>
                  <a:pt x="5514210" y="270766"/>
                </a:cubicBezTo>
                <a:cubicBezTo>
                  <a:pt x="5567440" y="458403"/>
                  <a:pt x="5497351" y="529734"/>
                  <a:pt x="5514210" y="779792"/>
                </a:cubicBezTo>
                <a:cubicBezTo>
                  <a:pt x="5531069" y="1029850"/>
                  <a:pt x="5486156" y="1153668"/>
                  <a:pt x="5514210" y="1353800"/>
                </a:cubicBezTo>
                <a:cubicBezTo>
                  <a:pt x="5503372" y="1483981"/>
                  <a:pt x="5366533" y="1636859"/>
                  <a:pt x="5243444" y="1624566"/>
                </a:cubicBezTo>
                <a:cubicBezTo>
                  <a:pt x="5062684" y="1660923"/>
                  <a:pt x="5038732" y="1590579"/>
                  <a:pt x="4840105" y="1624566"/>
                </a:cubicBezTo>
                <a:cubicBezTo>
                  <a:pt x="4641478" y="1658553"/>
                  <a:pt x="4457918" y="1609291"/>
                  <a:pt x="4337312" y="1624566"/>
                </a:cubicBezTo>
                <a:cubicBezTo>
                  <a:pt x="4216706" y="1639841"/>
                  <a:pt x="3914035" y="1554228"/>
                  <a:pt x="3735065" y="1624566"/>
                </a:cubicBezTo>
                <a:cubicBezTo>
                  <a:pt x="3556095" y="1694904"/>
                  <a:pt x="3461932" y="1619874"/>
                  <a:pt x="3281999" y="1624566"/>
                </a:cubicBezTo>
                <a:cubicBezTo>
                  <a:pt x="3102066" y="1629258"/>
                  <a:pt x="2882551" y="1609153"/>
                  <a:pt x="2729479" y="1624566"/>
                </a:cubicBezTo>
                <a:cubicBezTo>
                  <a:pt x="2576407" y="1639979"/>
                  <a:pt x="2421968" y="1624131"/>
                  <a:pt x="2326140" y="1624566"/>
                </a:cubicBezTo>
                <a:cubicBezTo>
                  <a:pt x="2230312" y="1625001"/>
                  <a:pt x="1851328" y="1576945"/>
                  <a:pt x="1674166" y="1624566"/>
                </a:cubicBezTo>
                <a:cubicBezTo>
                  <a:pt x="1497004" y="1672187"/>
                  <a:pt x="1309581" y="1600090"/>
                  <a:pt x="1121646" y="1624566"/>
                </a:cubicBezTo>
                <a:cubicBezTo>
                  <a:pt x="933711" y="1649042"/>
                  <a:pt x="507981" y="1574380"/>
                  <a:pt x="270766" y="1624566"/>
                </a:cubicBezTo>
                <a:cubicBezTo>
                  <a:pt x="123751" y="1629954"/>
                  <a:pt x="-2327" y="1512859"/>
                  <a:pt x="0" y="1353800"/>
                </a:cubicBezTo>
                <a:cubicBezTo>
                  <a:pt x="-27231" y="1213278"/>
                  <a:pt x="35665" y="1011688"/>
                  <a:pt x="0" y="801453"/>
                </a:cubicBezTo>
                <a:cubicBezTo>
                  <a:pt x="-35665" y="591218"/>
                  <a:pt x="10943" y="457201"/>
                  <a:pt x="0" y="270766"/>
                </a:cubicBezTo>
                <a:close/>
              </a:path>
              <a:path w="5514210" h="1624566" stroke="0" extrusionOk="0">
                <a:moveTo>
                  <a:pt x="0" y="270766"/>
                </a:moveTo>
                <a:cubicBezTo>
                  <a:pt x="-31492" y="101801"/>
                  <a:pt x="107066" y="5315"/>
                  <a:pt x="270766" y="0"/>
                </a:cubicBezTo>
                <a:cubicBezTo>
                  <a:pt x="446577" y="-37019"/>
                  <a:pt x="738086" y="15444"/>
                  <a:pt x="922739" y="0"/>
                </a:cubicBezTo>
                <a:cubicBezTo>
                  <a:pt x="1107392" y="-15444"/>
                  <a:pt x="1203434" y="21858"/>
                  <a:pt x="1425532" y="0"/>
                </a:cubicBezTo>
                <a:cubicBezTo>
                  <a:pt x="1647630" y="-21858"/>
                  <a:pt x="1740033" y="3822"/>
                  <a:pt x="1878599" y="0"/>
                </a:cubicBezTo>
                <a:cubicBezTo>
                  <a:pt x="2017165" y="-3822"/>
                  <a:pt x="2258749" y="2771"/>
                  <a:pt x="2480845" y="0"/>
                </a:cubicBezTo>
                <a:cubicBezTo>
                  <a:pt x="2702941" y="-2771"/>
                  <a:pt x="2806061" y="47499"/>
                  <a:pt x="2983638" y="0"/>
                </a:cubicBezTo>
                <a:cubicBezTo>
                  <a:pt x="3161215" y="-47499"/>
                  <a:pt x="3432027" y="72042"/>
                  <a:pt x="3635611" y="0"/>
                </a:cubicBezTo>
                <a:cubicBezTo>
                  <a:pt x="3839195" y="-72042"/>
                  <a:pt x="3897994" y="22847"/>
                  <a:pt x="4088678" y="0"/>
                </a:cubicBezTo>
                <a:cubicBezTo>
                  <a:pt x="4279362" y="-22847"/>
                  <a:pt x="4482361" y="76586"/>
                  <a:pt x="4740651" y="0"/>
                </a:cubicBezTo>
                <a:cubicBezTo>
                  <a:pt x="4998941" y="-76586"/>
                  <a:pt x="5120072" y="52319"/>
                  <a:pt x="5243444" y="0"/>
                </a:cubicBezTo>
                <a:cubicBezTo>
                  <a:pt x="5381255" y="-671"/>
                  <a:pt x="5524395" y="93297"/>
                  <a:pt x="5514210" y="270766"/>
                </a:cubicBezTo>
                <a:cubicBezTo>
                  <a:pt x="5533894" y="433388"/>
                  <a:pt x="5509551" y="642070"/>
                  <a:pt x="5514210" y="823113"/>
                </a:cubicBezTo>
                <a:cubicBezTo>
                  <a:pt x="5518869" y="1004156"/>
                  <a:pt x="5502571" y="1181462"/>
                  <a:pt x="5514210" y="1353800"/>
                </a:cubicBezTo>
                <a:cubicBezTo>
                  <a:pt x="5542004" y="1468836"/>
                  <a:pt x="5383516" y="1620906"/>
                  <a:pt x="5243444" y="1624566"/>
                </a:cubicBezTo>
                <a:cubicBezTo>
                  <a:pt x="5115253" y="1639090"/>
                  <a:pt x="4801731" y="1570553"/>
                  <a:pt x="4690924" y="1624566"/>
                </a:cubicBezTo>
                <a:cubicBezTo>
                  <a:pt x="4580117" y="1678579"/>
                  <a:pt x="4262808" y="1559846"/>
                  <a:pt x="4038951" y="1624566"/>
                </a:cubicBezTo>
                <a:cubicBezTo>
                  <a:pt x="3815094" y="1689286"/>
                  <a:pt x="3737133" y="1578012"/>
                  <a:pt x="3486431" y="1624566"/>
                </a:cubicBezTo>
                <a:cubicBezTo>
                  <a:pt x="3235729" y="1671120"/>
                  <a:pt x="3180607" y="1616971"/>
                  <a:pt x="3083092" y="1624566"/>
                </a:cubicBezTo>
                <a:cubicBezTo>
                  <a:pt x="2985577" y="1632161"/>
                  <a:pt x="2770851" y="1609181"/>
                  <a:pt x="2630025" y="1624566"/>
                </a:cubicBezTo>
                <a:cubicBezTo>
                  <a:pt x="2489199" y="1639951"/>
                  <a:pt x="2252822" y="1582935"/>
                  <a:pt x="1978052" y="1624566"/>
                </a:cubicBezTo>
                <a:cubicBezTo>
                  <a:pt x="1703282" y="1666197"/>
                  <a:pt x="1663617" y="1568904"/>
                  <a:pt x="1425532" y="1624566"/>
                </a:cubicBezTo>
                <a:cubicBezTo>
                  <a:pt x="1187447" y="1680228"/>
                  <a:pt x="1081011" y="1575353"/>
                  <a:pt x="972466" y="1624566"/>
                </a:cubicBezTo>
                <a:cubicBezTo>
                  <a:pt x="863921" y="1673779"/>
                  <a:pt x="585608" y="1571896"/>
                  <a:pt x="270766" y="1624566"/>
                </a:cubicBezTo>
                <a:cubicBezTo>
                  <a:pt x="78290" y="1622136"/>
                  <a:pt x="22321" y="1522557"/>
                  <a:pt x="0" y="1353800"/>
                </a:cubicBezTo>
                <a:cubicBezTo>
                  <a:pt x="-48850" y="1235049"/>
                  <a:pt x="51654" y="946912"/>
                  <a:pt x="0" y="812283"/>
                </a:cubicBezTo>
                <a:cubicBezTo>
                  <a:pt x="-51654" y="677654"/>
                  <a:pt x="39870" y="408583"/>
                  <a:pt x="0" y="270766"/>
                </a:cubicBezTo>
                <a:close/>
              </a:path>
            </a:pathLst>
          </a:custGeom>
          <a:solidFill>
            <a:srgbClr val="FFCC00"/>
          </a:solidFill>
          <a:ln w="38100">
            <a:solidFill>
              <a:srgbClr val="0668A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i="1" dirty="0">
              <a:solidFill>
                <a:schemeClr val="tx1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2528445-7DCB-BD73-A589-CD1D96835AE1}"/>
              </a:ext>
            </a:extLst>
          </p:cNvPr>
          <p:cNvSpPr txBox="1"/>
          <p:nvPr/>
        </p:nvSpPr>
        <p:spPr>
          <a:xfrm>
            <a:off x="3835164" y="1304365"/>
            <a:ext cx="14363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err="1"/>
              <a:t>Level</a:t>
            </a:r>
            <a:r>
              <a:rPr lang="es-ES" sz="2800" dirty="0"/>
              <a:t> 2</a:t>
            </a:r>
          </a:p>
          <a:p>
            <a:pPr algn="ctr"/>
            <a:r>
              <a:rPr lang="es-ES" sz="2800" dirty="0" err="1"/>
              <a:t>Units</a:t>
            </a:r>
            <a:endParaRPr lang="es-ES" sz="2800" dirty="0"/>
          </a:p>
          <a:p>
            <a:pPr algn="ctr"/>
            <a:r>
              <a:rPr lang="es-ES" sz="2800" dirty="0"/>
              <a:t>N2</a:t>
            </a:r>
          </a:p>
        </p:txBody>
      </p:sp>
      <p:sp>
        <p:nvSpPr>
          <p:cNvPr id="9" name="Rectángulo: esquinas redondeadas 2">
            <a:extLst>
              <a:ext uri="{FF2B5EF4-FFF2-40B4-BE49-F238E27FC236}">
                <a16:creationId xmlns:a16="http://schemas.microsoft.com/office/drawing/2014/main" id="{637FB086-B040-2FB2-084C-B4EE68BD43E0}"/>
              </a:ext>
            </a:extLst>
          </p:cNvPr>
          <p:cNvSpPr/>
          <p:nvPr/>
        </p:nvSpPr>
        <p:spPr>
          <a:xfrm>
            <a:off x="3930271" y="3985236"/>
            <a:ext cx="1137826" cy="972104"/>
          </a:xfrm>
          <a:custGeom>
            <a:avLst/>
            <a:gdLst>
              <a:gd name="connsiteX0" fmla="*/ 0 w 1137826"/>
              <a:gd name="connsiteY0" fmla="*/ 162021 h 972104"/>
              <a:gd name="connsiteX1" fmla="*/ 162021 w 1137826"/>
              <a:gd name="connsiteY1" fmla="*/ 0 h 972104"/>
              <a:gd name="connsiteX2" fmla="*/ 577051 w 1137826"/>
              <a:gd name="connsiteY2" fmla="*/ 0 h 972104"/>
              <a:gd name="connsiteX3" fmla="*/ 975805 w 1137826"/>
              <a:gd name="connsiteY3" fmla="*/ 0 h 972104"/>
              <a:gd name="connsiteX4" fmla="*/ 1137826 w 1137826"/>
              <a:gd name="connsiteY4" fmla="*/ 162021 h 972104"/>
              <a:gd name="connsiteX5" fmla="*/ 1137826 w 1137826"/>
              <a:gd name="connsiteY5" fmla="*/ 473091 h 972104"/>
              <a:gd name="connsiteX6" fmla="*/ 1137826 w 1137826"/>
              <a:gd name="connsiteY6" fmla="*/ 810083 h 972104"/>
              <a:gd name="connsiteX7" fmla="*/ 975805 w 1137826"/>
              <a:gd name="connsiteY7" fmla="*/ 972104 h 972104"/>
              <a:gd name="connsiteX8" fmla="*/ 560775 w 1137826"/>
              <a:gd name="connsiteY8" fmla="*/ 972104 h 972104"/>
              <a:gd name="connsiteX9" fmla="*/ 162021 w 1137826"/>
              <a:gd name="connsiteY9" fmla="*/ 972104 h 972104"/>
              <a:gd name="connsiteX10" fmla="*/ 0 w 1137826"/>
              <a:gd name="connsiteY10" fmla="*/ 810083 h 972104"/>
              <a:gd name="connsiteX11" fmla="*/ 0 w 1137826"/>
              <a:gd name="connsiteY11" fmla="*/ 479571 h 972104"/>
              <a:gd name="connsiteX12" fmla="*/ 0 w 1137826"/>
              <a:gd name="connsiteY12" fmla="*/ 162021 h 97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37826" h="972104" fill="none" extrusionOk="0">
                <a:moveTo>
                  <a:pt x="0" y="162021"/>
                </a:moveTo>
                <a:cubicBezTo>
                  <a:pt x="-19347" y="75716"/>
                  <a:pt x="61516" y="-7606"/>
                  <a:pt x="162021" y="0"/>
                </a:cubicBezTo>
                <a:cubicBezTo>
                  <a:pt x="253500" y="-27037"/>
                  <a:pt x="396426" y="16334"/>
                  <a:pt x="577051" y="0"/>
                </a:cubicBezTo>
                <a:cubicBezTo>
                  <a:pt x="757676" y="-16334"/>
                  <a:pt x="838497" y="6869"/>
                  <a:pt x="975805" y="0"/>
                </a:cubicBezTo>
                <a:cubicBezTo>
                  <a:pt x="1056137" y="16360"/>
                  <a:pt x="1141885" y="75555"/>
                  <a:pt x="1137826" y="162021"/>
                </a:cubicBezTo>
                <a:cubicBezTo>
                  <a:pt x="1165858" y="308010"/>
                  <a:pt x="1120044" y="332394"/>
                  <a:pt x="1137826" y="473091"/>
                </a:cubicBezTo>
                <a:cubicBezTo>
                  <a:pt x="1155608" y="613788"/>
                  <a:pt x="1100158" y="660721"/>
                  <a:pt x="1137826" y="810083"/>
                </a:cubicBezTo>
                <a:cubicBezTo>
                  <a:pt x="1141911" y="907653"/>
                  <a:pt x="1060517" y="974620"/>
                  <a:pt x="975805" y="972104"/>
                </a:cubicBezTo>
                <a:cubicBezTo>
                  <a:pt x="787905" y="989942"/>
                  <a:pt x="762693" y="948028"/>
                  <a:pt x="560775" y="972104"/>
                </a:cubicBezTo>
                <a:cubicBezTo>
                  <a:pt x="358857" y="996180"/>
                  <a:pt x="342568" y="959535"/>
                  <a:pt x="162021" y="972104"/>
                </a:cubicBezTo>
                <a:cubicBezTo>
                  <a:pt x="69705" y="977792"/>
                  <a:pt x="-11030" y="884930"/>
                  <a:pt x="0" y="810083"/>
                </a:cubicBezTo>
                <a:cubicBezTo>
                  <a:pt x="-12327" y="729106"/>
                  <a:pt x="303" y="609087"/>
                  <a:pt x="0" y="479571"/>
                </a:cubicBezTo>
                <a:cubicBezTo>
                  <a:pt x="-303" y="350055"/>
                  <a:pt x="14408" y="256186"/>
                  <a:pt x="0" y="162021"/>
                </a:cubicBezTo>
                <a:close/>
              </a:path>
              <a:path w="1137826" h="972104" stroke="0" extrusionOk="0">
                <a:moveTo>
                  <a:pt x="0" y="162021"/>
                </a:moveTo>
                <a:cubicBezTo>
                  <a:pt x="-16014" y="62661"/>
                  <a:pt x="62376" y="3814"/>
                  <a:pt x="162021" y="0"/>
                </a:cubicBezTo>
                <a:cubicBezTo>
                  <a:pt x="318061" y="-13062"/>
                  <a:pt x="394157" y="14120"/>
                  <a:pt x="585189" y="0"/>
                </a:cubicBezTo>
                <a:cubicBezTo>
                  <a:pt x="776221" y="-14120"/>
                  <a:pt x="868292" y="31905"/>
                  <a:pt x="975805" y="0"/>
                </a:cubicBezTo>
                <a:cubicBezTo>
                  <a:pt x="1050764" y="-7946"/>
                  <a:pt x="1148745" y="77756"/>
                  <a:pt x="1137826" y="162021"/>
                </a:cubicBezTo>
                <a:cubicBezTo>
                  <a:pt x="1140176" y="311202"/>
                  <a:pt x="1117281" y="361607"/>
                  <a:pt x="1137826" y="473091"/>
                </a:cubicBezTo>
                <a:cubicBezTo>
                  <a:pt x="1158371" y="584575"/>
                  <a:pt x="1103946" y="739385"/>
                  <a:pt x="1137826" y="810083"/>
                </a:cubicBezTo>
                <a:cubicBezTo>
                  <a:pt x="1136152" y="883605"/>
                  <a:pt x="1054061" y="987705"/>
                  <a:pt x="975805" y="972104"/>
                </a:cubicBezTo>
                <a:cubicBezTo>
                  <a:pt x="860080" y="980424"/>
                  <a:pt x="777268" y="933777"/>
                  <a:pt x="585189" y="972104"/>
                </a:cubicBezTo>
                <a:cubicBezTo>
                  <a:pt x="393110" y="1010431"/>
                  <a:pt x="286776" y="966530"/>
                  <a:pt x="162021" y="972104"/>
                </a:cubicBezTo>
                <a:cubicBezTo>
                  <a:pt x="79042" y="981784"/>
                  <a:pt x="273" y="902390"/>
                  <a:pt x="0" y="810083"/>
                </a:cubicBezTo>
                <a:cubicBezTo>
                  <a:pt x="-17828" y="687604"/>
                  <a:pt x="30846" y="570523"/>
                  <a:pt x="0" y="505494"/>
                </a:cubicBezTo>
                <a:cubicBezTo>
                  <a:pt x="-30846" y="440465"/>
                  <a:pt x="29175" y="318068"/>
                  <a:pt x="0" y="162021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668A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>
                <a:solidFill>
                  <a:srgbClr val="011893"/>
                </a:solidFill>
              </a:rPr>
              <a:t>50</a:t>
            </a:r>
          </a:p>
        </p:txBody>
      </p:sp>
      <p:sp>
        <p:nvSpPr>
          <p:cNvPr id="10" name="Rectángulo: esquinas redondeadas 2">
            <a:extLst>
              <a:ext uri="{FF2B5EF4-FFF2-40B4-BE49-F238E27FC236}">
                <a16:creationId xmlns:a16="http://schemas.microsoft.com/office/drawing/2014/main" id="{B5F31186-60FC-44AF-B425-58445A0F94B8}"/>
              </a:ext>
            </a:extLst>
          </p:cNvPr>
          <p:cNvSpPr/>
          <p:nvPr/>
        </p:nvSpPr>
        <p:spPr>
          <a:xfrm>
            <a:off x="3850280" y="5213543"/>
            <a:ext cx="1217817" cy="972104"/>
          </a:xfrm>
          <a:custGeom>
            <a:avLst/>
            <a:gdLst>
              <a:gd name="connsiteX0" fmla="*/ 0 w 1217817"/>
              <a:gd name="connsiteY0" fmla="*/ 162021 h 972104"/>
              <a:gd name="connsiteX1" fmla="*/ 162021 w 1217817"/>
              <a:gd name="connsiteY1" fmla="*/ 0 h 972104"/>
              <a:gd name="connsiteX2" fmla="*/ 617846 w 1217817"/>
              <a:gd name="connsiteY2" fmla="*/ 0 h 972104"/>
              <a:gd name="connsiteX3" fmla="*/ 1055796 w 1217817"/>
              <a:gd name="connsiteY3" fmla="*/ 0 h 972104"/>
              <a:gd name="connsiteX4" fmla="*/ 1217817 w 1217817"/>
              <a:gd name="connsiteY4" fmla="*/ 162021 h 972104"/>
              <a:gd name="connsiteX5" fmla="*/ 1217817 w 1217817"/>
              <a:gd name="connsiteY5" fmla="*/ 473091 h 972104"/>
              <a:gd name="connsiteX6" fmla="*/ 1217817 w 1217817"/>
              <a:gd name="connsiteY6" fmla="*/ 810083 h 972104"/>
              <a:gd name="connsiteX7" fmla="*/ 1055796 w 1217817"/>
              <a:gd name="connsiteY7" fmla="*/ 972104 h 972104"/>
              <a:gd name="connsiteX8" fmla="*/ 599971 w 1217817"/>
              <a:gd name="connsiteY8" fmla="*/ 972104 h 972104"/>
              <a:gd name="connsiteX9" fmla="*/ 162021 w 1217817"/>
              <a:gd name="connsiteY9" fmla="*/ 972104 h 972104"/>
              <a:gd name="connsiteX10" fmla="*/ 0 w 1217817"/>
              <a:gd name="connsiteY10" fmla="*/ 810083 h 972104"/>
              <a:gd name="connsiteX11" fmla="*/ 0 w 1217817"/>
              <a:gd name="connsiteY11" fmla="*/ 479571 h 972104"/>
              <a:gd name="connsiteX12" fmla="*/ 0 w 1217817"/>
              <a:gd name="connsiteY12" fmla="*/ 162021 h 97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7817" h="972104" fill="none" extrusionOk="0">
                <a:moveTo>
                  <a:pt x="0" y="162021"/>
                </a:moveTo>
                <a:cubicBezTo>
                  <a:pt x="-19347" y="75716"/>
                  <a:pt x="61516" y="-7606"/>
                  <a:pt x="162021" y="0"/>
                </a:cubicBezTo>
                <a:cubicBezTo>
                  <a:pt x="300464" y="-4843"/>
                  <a:pt x="478832" y="23054"/>
                  <a:pt x="617846" y="0"/>
                </a:cubicBezTo>
                <a:cubicBezTo>
                  <a:pt x="756861" y="-23054"/>
                  <a:pt x="965157" y="11328"/>
                  <a:pt x="1055796" y="0"/>
                </a:cubicBezTo>
                <a:cubicBezTo>
                  <a:pt x="1136128" y="16360"/>
                  <a:pt x="1221876" y="75555"/>
                  <a:pt x="1217817" y="162021"/>
                </a:cubicBezTo>
                <a:cubicBezTo>
                  <a:pt x="1245849" y="308010"/>
                  <a:pt x="1200035" y="332394"/>
                  <a:pt x="1217817" y="473091"/>
                </a:cubicBezTo>
                <a:cubicBezTo>
                  <a:pt x="1235599" y="613788"/>
                  <a:pt x="1180149" y="660721"/>
                  <a:pt x="1217817" y="810083"/>
                </a:cubicBezTo>
                <a:cubicBezTo>
                  <a:pt x="1221902" y="907653"/>
                  <a:pt x="1140508" y="974620"/>
                  <a:pt x="1055796" y="972104"/>
                </a:cubicBezTo>
                <a:cubicBezTo>
                  <a:pt x="896423" y="1012226"/>
                  <a:pt x="826640" y="964103"/>
                  <a:pt x="599971" y="972104"/>
                </a:cubicBezTo>
                <a:cubicBezTo>
                  <a:pt x="373303" y="980105"/>
                  <a:pt x="303917" y="959588"/>
                  <a:pt x="162021" y="972104"/>
                </a:cubicBezTo>
                <a:cubicBezTo>
                  <a:pt x="69705" y="977792"/>
                  <a:pt x="-11030" y="884930"/>
                  <a:pt x="0" y="810083"/>
                </a:cubicBezTo>
                <a:cubicBezTo>
                  <a:pt x="-12327" y="729106"/>
                  <a:pt x="303" y="609087"/>
                  <a:pt x="0" y="479571"/>
                </a:cubicBezTo>
                <a:cubicBezTo>
                  <a:pt x="-303" y="350055"/>
                  <a:pt x="14408" y="256186"/>
                  <a:pt x="0" y="162021"/>
                </a:cubicBezTo>
                <a:close/>
              </a:path>
              <a:path w="1217817" h="972104" stroke="0" extrusionOk="0">
                <a:moveTo>
                  <a:pt x="0" y="162021"/>
                </a:moveTo>
                <a:cubicBezTo>
                  <a:pt x="-16014" y="62661"/>
                  <a:pt x="62376" y="3814"/>
                  <a:pt x="162021" y="0"/>
                </a:cubicBezTo>
                <a:cubicBezTo>
                  <a:pt x="276108" y="-33600"/>
                  <a:pt x="461476" y="46275"/>
                  <a:pt x="626784" y="0"/>
                </a:cubicBezTo>
                <a:cubicBezTo>
                  <a:pt x="792092" y="-46275"/>
                  <a:pt x="960477" y="17995"/>
                  <a:pt x="1055796" y="0"/>
                </a:cubicBezTo>
                <a:cubicBezTo>
                  <a:pt x="1130755" y="-7946"/>
                  <a:pt x="1228736" y="77756"/>
                  <a:pt x="1217817" y="162021"/>
                </a:cubicBezTo>
                <a:cubicBezTo>
                  <a:pt x="1220167" y="311202"/>
                  <a:pt x="1197272" y="361607"/>
                  <a:pt x="1217817" y="473091"/>
                </a:cubicBezTo>
                <a:cubicBezTo>
                  <a:pt x="1238362" y="584575"/>
                  <a:pt x="1183937" y="739385"/>
                  <a:pt x="1217817" y="810083"/>
                </a:cubicBezTo>
                <a:cubicBezTo>
                  <a:pt x="1216143" y="883605"/>
                  <a:pt x="1134052" y="987705"/>
                  <a:pt x="1055796" y="972104"/>
                </a:cubicBezTo>
                <a:cubicBezTo>
                  <a:pt x="855011" y="986599"/>
                  <a:pt x="770115" y="957458"/>
                  <a:pt x="626784" y="972104"/>
                </a:cubicBezTo>
                <a:cubicBezTo>
                  <a:pt x="483453" y="986750"/>
                  <a:pt x="328895" y="925925"/>
                  <a:pt x="162021" y="972104"/>
                </a:cubicBezTo>
                <a:cubicBezTo>
                  <a:pt x="79042" y="981784"/>
                  <a:pt x="273" y="902390"/>
                  <a:pt x="0" y="810083"/>
                </a:cubicBezTo>
                <a:cubicBezTo>
                  <a:pt x="-17828" y="687604"/>
                  <a:pt x="30846" y="570523"/>
                  <a:pt x="0" y="505494"/>
                </a:cubicBezTo>
                <a:cubicBezTo>
                  <a:pt x="-30846" y="440465"/>
                  <a:pt x="29175" y="318068"/>
                  <a:pt x="0" y="162021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668A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>
                <a:solidFill>
                  <a:srgbClr val="011893"/>
                </a:solidFill>
              </a:rPr>
              <a:t>150</a:t>
            </a:r>
          </a:p>
        </p:txBody>
      </p:sp>
      <p:sp>
        <p:nvSpPr>
          <p:cNvPr id="11" name="Rectángulo: esquinas redondeadas 2">
            <a:extLst>
              <a:ext uri="{FF2B5EF4-FFF2-40B4-BE49-F238E27FC236}">
                <a16:creationId xmlns:a16="http://schemas.microsoft.com/office/drawing/2014/main" id="{3CB50710-8260-EDA6-A491-4F13E0A4306F}"/>
              </a:ext>
            </a:extLst>
          </p:cNvPr>
          <p:cNvSpPr/>
          <p:nvPr/>
        </p:nvSpPr>
        <p:spPr>
          <a:xfrm rot="16200000">
            <a:off x="3583397" y="3114716"/>
            <a:ext cx="5514210" cy="1624566"/>
          </a:xfrm>
          <a:custGeom>
            <a:avLst/>
            <a:gdLst>
              <a:gd name="connsiteX0" fmla="*/ 0 w 5514210"/>
              <a:gd name="connsiteY0" fmla="*/ 270766 h 1624566"/>
              <a:gd name="connsiteX1" fmla="*/ 270766 w 5514210"/>
              <a:gd name="connsiteY1" fmla="*/ 0 h 1624566"/>
              <a:gd name="connsiteX2" fmla="*/ 773559 w 5514210"/>
              <a:gd name="connsiteY2" fmla="*/ 0 h 1624566"/>
              <a:gd name="connsiteX3" fmla="*/ 1176898 w 5514210"/>
              <a:gd name="connsiteY3" fmla="*/ 0 h 1624566"/>
              <a:gd name="connsiteX4" fmla="*/ 1779145 w 5514210"/>
              <a:gd name="connsiteY4" fmla="*/ 0 h 1624566"/>
              <a:gd name="connsiteX5" fmla="*/ 2232211 w 5514210"/>
              <a:gd name="connsiteY5" fmla="*/ 0 h 1624566"/>
              <a:gd name="connsiteX6" fmla="*/ 2635551 w 5514210"/>
              <a:gd name="connsiteY6" fmla="*/ 0 h 1624566"/>
              <a:gd name="connsiteX7" fmla="*/ 3088617 w 5514210"/>
              <a:gd name="connsiteY7" fmla="*/ 0 h 1624566"/>
              <a:gd name="connsiteX8" fmla="*/ 3690863 w 5514210"/>
              <a:gd name="connsiteY8" fmla="*/ 0 h 1624566"/>
              <a:gd name="connsiteX9" fmla="*/ 4143930 w 5514210"/>
              <a:gd name="connsiteY9" fmla="*/ 0 h 1624566"/>
              <a:gd name="connsiteX10" fmla="*/ 4547269 w 5514210"/>
              <a:gd name="connsiteY10" fmla="*/ 0 h 1624566"/>
              <a:gd name="connsiteX11" fmla="*/ 5243444 w 5514210"/>
              <a:gd name="connsiteY11" fmla="*/ 0 h 1624566"/>
              <a:gd name="connsiteX12" fmla="*/ 5514210 w 5514210"/>
              <a:gd name="connsiteY12" fmla="*/ 270766 h 1624566"/>
              <a:gd name="connsiteX13" fmla="*/ 5514210 w 5514210"/>
              <a:gd name="connsiteY13" fmla="*/ 779792 h 1624566"/>
              <a:gd name="connsiteX14" fmla="*/ 5514210 w 5514210"/>
              <a:gd name="connsiteY14" fmla="*/ 1353800 h 1624566"/>
              <a:gd name="connsiteX15" fmla="*/ 5243444 w 5514210"/>
              <a:gd name="connsiteY15" fmla="*/ 1624566 h 1624566"/>
              <a:gd name="connsiteX16" fmla="*/ 4840105 w 5514210"/>
              <a:gd name="connsiteY16" fmla="*/ 1624566 h 1624566"/>
              <a:gd name="connsiteX17" fmla="*/ 4337312 w 5514210"/>
              <a:gd name="connsiteY17" fmla="*/ 1624566 h 1624566"/>
              <a:gd name="connsiteX18" fmla="*/ 3735065 w 5514210"/>
              <a:gd name="connsiteY18" fmla="*/ 1624566 h 1624566"/>
              <a:gd name="connsiteX19" fmla="*/ 3281999 w 5514210"/>
              <a:gd name="connsiteY19" fmla="*/ 1624566 h 1624566"/>
              <a:gd name="connsiteX20" fmla="*/ 2729479 w 5514210"/>
              <a:gd name="connsiteY20" fmla="*/ 1624566 h 1624566"/>
              <a:gd name="connsiteX21" fmla="*/ 2326140 w 5514210"/>
              <a:gd name="connsiteY21" fmla="*/ 1624566 h 1624566"/>
              <a:gd name="connsiteX22" fmla="*/ 1674166 w 5514210"/>
              <a:gd name="connsiteY22" fmla="*/ 1624566 h 1624566"/>
              <a:gd name="connsiteX23" fmla="*/ 1121646 w 5514210"/>
              <a:gd name="connsiteY23" fmla="*/ 1624566 h 1624566"/>
              <a:gd name="connsiteX24" fmla="*/ 270766 w 5514210"/>
              <a:gd name="connsiteY24" fmla="*/ 1624566 h 1624566"/>
              <a:gd name="connsiteX25" fmla="*/ 0 w 5514210"/>
              <a:gd name="connsiteY25" fmla="*/ 1353800 h 1624566"/>
              <a:gd name="connsiteX26" fmla="*/ 0 w 5514210"/>
              <a:gd name="connsiteY26" fmla="*/ 801453 h 1624566"/>
              <a:gd name="connsiteX27" fmla="*/ 0 w 5514210"/>
              <a:gd name="connsiteY27" fmla="*/ 270766 h 1624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14210" h="1624566" fill="none" extrusionOk="0">
                <a:moveTo>
                  <a:pt x="0" y="270766"/>
                </a:moveTo>
                <a:cubicBezTo>
                  <a:pt x="-1655" y="86893"/>
                  <a:pt x="154837" y="21175"/>
                  <a:pt x="270766" y="0"/>
                </a:cubicBezTo>
                <a:cubicBezTo>
                  <a:pt x="483872" y="-21273"/>
                  <a:pt x="586660" y="7229"/>
                  <a:pt x="773559" y="0"/>
                </a:cubicBezTo>
                <a:cubicBezTo>
                  <a:pt x="960458" y="-7229"/>
                  <a:pt x="1002029" y="1806"/>
                  <a:pt x="1176898" y="0"/>
                </a:cubicBezTo>
                <a:cubicBezTo>
                  <a:pt x="1351767" y="-1806"/>
                  <a:pt x="1629269" y="67591"/>
                  <a:pt x="1779145" y="0"/>
                </a:cubicBezTo>
                <a:cubicBezTo>
                  <a:pt x="1929021" y="-67591"/>
                  <a:pt x="2127274" y="31788"/>
                  <a:pt x="2232211" y="0"/>
                </a:cubicBezTo>
                <a:cubicBezTo>
                  <a:pt x="2337148" y="-31788"/>
                  <a:pt x="2484879" y="44806"/>
                  <a:pt x="2635551" y="0"/>
                </a:cubicBezTo>
                <a:cubicBezTo>
                  <a:pt x="2786223" y="-44806"/>
                  <a:pt x="2889691" y="11978"/>
                  <a:pt x="3088617" y="0"/>
                </a:cubicBezTo>
                <a:cubicBezTo>
                  <a:pt x="3287543" y="-11978"/>
                  <a:pt x="3516018" y="61750"/>
                  <a:pt x="3690863" y="0"/>
                </a:cubicBezTo>
                <a:cubicBezTo>
                  <a:pt x="3865708" y="-61750"/>
                  <a:pt x="3952904" y="41057"/>
                  <a:pt x="4143930" y="0"/>
                </a:cubicBezTo>
                <a:cubicBezTo>
                  <a:pt x="4334956" y="-41057"/>
                  <a:pt x="4375378" y="13003"/>
                  <a:pt x="4547269" y="0"/>
                </a:cubicBezTo>
                <a:cubicBezTo>
                  <a:pt x="4719160" y="-13003"/>
                  <a:pt x="5050021" y="23148"/>
                  <a:pt x="5243444" y="0"/>
                </a:cubicBezTo>
                <a:cubicBezTo>
                  <a:pt x="5398267" y="12912"/>
                  <a:pt x="5529543" y="136394"/>
                  <a:pt x="5514210" y="270766"/>
                </a:cubicBezTo>
                <a:cubicBezTo>
                  <a:pt x="5567440" y="458403"/>
                  <a:pt x="5497351" y="529734"/>
                  <a:pt x="5514210" y="779792"/>
                </a:cubicBezTo>
                <a:cubicBezTo>
                  <a:pt x="5531069" y="1029850"/>
                  <a:pt x="5486156" y="1153668"/>
                  <a:pt x="5514210" y="1353800"/>
                </a:cubicBezTo>
                <a:cubicBezTo>
                  <a:pt x="5503372" y="1483981"/>
                  <a:pt x="5366533" y="1636859"/>
                  <a:pt x="5243444" y="1624566"/>
                </a:cubicBezTo>
                <a:cubicBezTo>
                  <a:pt x="5062684" y="1660923"/>
                  <a:pt x="5038732" y="1590579"/>
                  <a:pt x="4840105" y="1624566"/>
                </a:cubicBezTo>
                <a:cubicBezTo>
                  <a:pt x="4641478" y="1658553"/>
                  <a:pt x="4457918" y="1609291"/>
                  <a:pt x="4337312" y="1624566"/>
                </a:cubicBezTo>
                <a:cubicBezTo>
                  <a:pt x="4216706" y="1639841"/>
                  <a:pt x="3914035" y="1554228"/>
                  <a:pt x="3735065" y="1624566"/>
                </a:cubicBezTo>
                <a:cubicBezTo>
                  <a:pt x="3556095" y="1694904"/>
                  <a:pt x="3461932" y="1619874"/>
                  <a:pt x="3281999" y="1624566"/>
                </a:cubicBezTo>
                <a:cubicBezTo>
                  <a:pt x="3102066" y="1629258"/>
                  <a:pt x="2882551" y="1609153"/>
                  <a:pt x="2729479" y="1624566"/>
                </a:cubicBezTo>
                <a:cubicBezTo>
                  <a:pt x="2576407" y="1639979"/>
                  <a:pt x="2421968" y="1624131"/>
                  <a:pt x="2326140" y="1624566"/>
                </a:cubicBezTo>
                <a:cubicBezTo>
                  <a:pt x="2230312" y="1625001"/>
                  <a:pt x="1851328" y="1576945"/>
                  <a:pt x="1674166" y="1624566"/>
                </a:cubicBezTo>
                <a:cubicBezTo>
                  <a:pt x="1497004" y="1672187"/>
                  <a:pt x="1309581" y="1600090"/>
                  <a:pt x="1121646" y="1624566"/>
                </a:cubicBezTo>
                <a:cubicBezTo>
                  <a:pt x="933711" y="1649042"/>
                  <a:pt x="507981" y="1574380"/>
                  <a:pt x="270766" y="1624566"/>
                </a:cubicBezTo>
                <a:cubicBezTo>
                  <a:pt x="123751" y="1629954"/>
                  <a:pt x="-2327" y="1512859"/>
                  <a:pt x="0" y="1353800"/>
                </a:cubicBezTo>
                <a:cubicBezTo>
                  <a:pt x="-27231" y="1213278"/>
                  <a:pt x="35665" y="1011688"/>
                  <a:pt x="0" y="801453"/>
                </a:cubicBezTo>
                <a:cubicBezTo>
                  <a:pt x="-35665" y="591218"/>
                  <a:pt x="10943" y="457201"/>
                  <a:pt x="0" y="270766"/>
                </a:cubicBezTo>
                <a:close/>
              </a:path>
              <a:path w="5514210" h="1624566" stroke="0" extrusionOk="0">
                <a:moveTo>
                  <a:pt x="0" y="270766"/>
                </a:moveTo>
                <a:cubicBezTo>
                  <a:pt x="-31492" y="101801"/>
                  <a:pt x="107066" y="5315"/>
                  <a:pt x="270766" y="0"/>
                </a:cubicBezTo>
                <a:cubicBezTo>
                  <a:pt x="446577" y="-37019"/>
                  <a:pt x="738086" y="15444"/>
                  <a:pt x="922739" y="0"/>
                </a:cubicBezTo>
                <a:cubicBezTo>
                  <a:pt x="1107392" y="-15444"/>
                  <a:pt x="1203434" y="21858"/>
                  <a:pt x="1425532" y="0"/>
                </a:cubicBezTo>
                <a:cubicBezTo>
                  <a:pt x="1647630" y="-21858"/>
                  <a:pt x="1740033" y="3822"/>
                  <a:pt x="1878599" y="0"/>
                </a:cubicBezTo>
                <a:cubicBezTo>
                  <a:pt x="2017165" y="-3822"/>
                  <a:pt x="2258749" y="2771"/>
                  <a:pt x="2480845" y="0"/>
                </a:cubicBezTo>
                <a:cubicBezTo>
                  <a:pt x="2702941" y="-2771"/>
                  <a:pt x="2806061" y="47499"/>
                  <a:pt x="2983638" y="0"/>
                </a:cubicBezTo>
                <a:cubicBezTo>
                  <a:pt x="3161215" y="-47499"/>
                  <a:pt x="3432027" y="72042"/>
                  <a:pt x="3635611" y="0"/>
                </a:cubicBezTo>
                <a:cubicBezTo>
                  <a:pt x="3839195" y="-72042"/>
                  <a:pt x="3897994" y="22847"/>
                  <a:pt x="4088678" y="0"/>
                </a:cubicBezTo>
                <a:cubicBezTo>
                  <a:pt x="4279362" y="-22847"/>
                  <a:pt x="4482361" y="76586"/>
                  <a:pt x="4740651" y="0"/>
                </a:cubicBezTo>
                <a:cubicBezTo>
                  <a:pt x="4998941" y="-76586"/>
                  <a:pt x="5120072" y="52319"/>
                  <a:pt x="5243444" y="0"/>
                </a:cubicBezTo>
                <a:cubicBezTo>
                  <a:pt x="5381255" y="-671"/>
                  <a:pt x="5524395" y="93297"/>
                  <a:pt x="5514210" y="270766"/>
                </a:cubicBezTo>
                <a:cubicBezTo>
                  <a:pt x="5533894" y="433388"/>
                  <a:pt x="5509551" y="642070"/>
                  <a:pt x="5514210" y="823113"/>
                </a:cubicBezTo>
                <a:cubicBezTo>
                  <a:pt x="5518869" y="1004156"/>
                  <a:pt x="5502571" y="1181462"/>
                  <a:pt x="5514210" y="1353800"/>
                </a:cubicBezTo>
                <a:cubicBezTo>
                  <a:pt x="5542004" y="1468836"/>
                  <a:pt x="5383516" y="1620906"/>
                  <a:pt x="5243444" y="1624566"/>
                </a:cubicBezTo>
                <a:cubicBezTo>
                  <a:pt x="5115253" y="1639090"/>
                  <a:pt x="4801731" y="1570553"/>
                  <a:pt x="4690924" y="1624566"/>
                </a:cubicBezTo>
                <a:cubicBezTo>
                  <a:pt x="4580117" y="1678579"/>
                  <a:pt x="4262808" y="1559846"/>
                  <a:pt x="4038951" y="1624566"/>
                </a:cubicBezTo>
                <a:cubicBezTo>
                  <a:pt x="3815094" y="1689286"/>
                  <a:pt x="3737133" y="1578012"/>
                  <a:pt x="3486431" y="1624566"/>
                </a:cubicBezTo>
                <a:cubicBezTo>
                  <a:pt x="3235729" y="1671120"/>
                  <a:pt x="3180607" y="1616971"/>
                  <a:pt x="3083092" y="1624566"/>
                </a:cubicBezTo>
                <a:cubicBezTo>
                  <a:pt x="2985577" y="1632161"/>
                  <a:pt x="2770851" y="1609181"/>
                  <a:pt x="2630025" y="1624566"/>
                </a:cubicBezTo>
                <a:cubicBezTo>
                  <a:pt x="2489199" y="1639951"/>
                  <a:pt x="2252822" y="1582935"/>
                  <a:pt x="1978052" y="1624566"/>
                </a:cubicBezTo>
                <a:cubicBezTo>
                  <a:pt x="1703282" y="1666197"/>
                  <a:pt x="1663617" y="1568904"/>
                  <a:pt x="1425532" y="1624566"/>
                </a:cubicBezTo>
                <a:cubicBezTo>
                  <a:pt x="1187447" y="1680228"/>
                  <a:pt x="1081011" y="1575353"/>
                  <a:pt x="972466" y="1624566"/>
                </a:cubicBezTo>
                <a:cubicBezTo>
                  <a:pt x="863921" y="1673779"/>
                  <a:pt x="585608" y="1571896"/>
                  <a:pt x="270766" y="1624566"/>
                </a:cubicBezTo>
                <a:cubicBezTo>
                  <a:pt x="78290" y="1622136"/>
                  <a:pt x="22321" y="1522557"/>
                  <a:pt x="0" y="1353800"/>
                </a:cubicBezTo>
                <a:cubicBezTo>
                  <a:pt x="-48850" y="1235049"/>
                  <a:pt x="51654" y="946912"/>
                  <a:pt x="0" y="812283"/>
                </a:cubicBezTo>
                <a:cubicBezTo>
                  <a:pt x="-51654" y="677654"/>
                  <a:pt x="39870" y="408583"/>
                  <a:pt x="0" y="270766"/>
                </a:cubicBezTo>
                <a:close/>
              </a:path>
            </a:pathLst>
          </a:custGeom>
          <a:solidFill>
            <a:srgbClr val="FFCC00"/>
          </a:solidFill>
          <a:ln w="38100">
            <a:solidFill>
              <a:srgbClr val="0668A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i="1" dirty="0">
              <a:solidFill>
                <a:schemeClr val="tx1"/>
              </a:solidFill>
            </a:endParaRPr>
          </a:p>
        </p:txBody>
      </p:sp>
      <p:sp>
        <p:nvSpPr>
          <p:cNvPr id="12" name="Rectángulo: esquinas redondeadas 2">
            <a:extLst>
              <a:ext uri="{FF2B5EF4-FFF2-40B4-BE49-F238E27FC236}">
                <a16:creationId xmlns:a16="http://schemas.microsoft.com/office/drawing/2014/main" id="{CCA6CC56-22D8-4FFE-4404-8953E3A945A2}"/>
              </a:ext>
            </a:extLst>
          </p:cNvPr>
          <p:cNvSpPr/>
          <p:nvPr/>
        </p:nvSpPr>
        <p:spPr>
          <a:xfrm rot="16200000">
            <a:off x="6014573" y="2528569"/>
            <a:ext cx="5514210" cy="2796858"/>
          </a:xfrm>
          <a:custGeom>
            <a:avLst/>
            <a:gdLst>
              <a:gd name="connsiteX0" fmla="*/ 0 w 5514210"/>
              <a:gd name="connsiteY0" fmla="*/ 466152 h 2796858"/>
              <a:gd name="connsiteX1" fmla="*/ 466152 w 5514210"/>
              <a:gd name="connsiteY1" fmla="*/ 0 h 2796858"/>
              <a:gd name="connsiteX2" fmla="*/ 1038890 w 5514210"/>
              <a:gd name="connsiteY2" fmla="*/ 0 h 2796858"/>
              <a:gd name="connsiteX3" fmla="*/ 1519990 w 5514210"/>
              <a:gd name="connsiteY3" fmla="*/ 0 h 2796858"/>
              <a:gd name="connsiteX4" fmla="*/ 1955271 w 5514210"/>
              <a:gd name="connsiteY4" fmla="*/ 0 h 2796858"/>
              <a:gd name="connsiteX5" fmla="*/ 2436372 w 5514210"/>
              <a:gd name="connsiteY5" fmla="*/ 0 h 2796858"/>
              <a:gd name="connsiteX6" fmla="*/ 3054929 w 5514210"/>
              <a:gd name="connsiteY6" fmla="*/ 0 h 2796858"/>
              <a:gd name="connsiteX7" fmla="*/ 3536029 w 5514210"/>
              <a:gd name="connsiteY7" fmla="*/ 0 h 2796858"/>
              <a:gd name="connsiteX8" fmla="*/ 3971310 w 5514210"/>
              <a:gd name="connsiteY8" fmla="*/ 0 h 2796858"/>
              <a:gd name="connsiteX9" fmla="*/ 4452410 w 5514210"/>
              <a:gd name="connsiteY9" fmla="*/ 0 h 2796858"/>
              <a:gd name="connsiteX10" fmla="*/ 5048058 w 5514210"/>
              <a:gd name="connsiteY10" fmla="*/ 0 h 2796858"/>
              <a:gd name="connsiteX11" fmla="*/ 5514210 w 5514210"/>
              <a:gd name="connsiteY11" fmla="*/ 466152 h 2796858"/>
              <a:gd name="connsiteX12" fmla="*/ 5514210 w 5514210"/>
              <a:gd name="connsiteY12" fmla="*/ 876354 h 2796858"/>
              <a:gd name="connsiteX13" fmla="*/ 5514210 w 5514210"/>
              <a:gd name="connsiteY13" fmla="*/ 1342492 h 2796858"/>
              <a:gd name="connsiteX14" fmla="*/ 5514210 w 5514210"/>
              <a:gd name="connsiteY14" fmla="*/ 1845922 h 2796858"/>
              <a:gd name="connsiteX15" fmla="*/ 5514210 w 5514210"/>
              <a:gd name="connsiteY15" fmla="*/ 2330706 h 2796858"/>
              <a:gd name="connsiteX16" fmla="*/ 5048058 w 5514210"/>
              <a:gd name="connsiteY16" fmla="*/ 2796858 h 2796858"/>
              <a:gd name="connsiteX17" fmla="*/ 4521139 w 5514210"/>
              <a:gd name="connsiteY17" fmla="*/ 2796858 h 2796858"/>
              <a:gd name="connsiteX18" fmla="*/ 3948401 w 5514210"/>
              <a:gd name="connsiteY18" fmla="*/ 2796858 h 2796858"/>
              <a:gd name="connsiteX19" fmla="*/ 3513119 w 5514210"/>
              <a:gd name="connsiteY19" fmla="*/ 2796858 h 2796858"/>
              <a:gd name="connsiteX20" fmla="*/ 2848743 w 5514210"/>
              <a:gd name="connsiteY20" fmla="*/ 2796858 h 2796858"/>
              <a:gd name="connsiteX21" fmla="*/ 2276005 w 5514210"/>
              <a:gd name="connsiteY21" fmla="*/ 2796858 h 2796858"/>
              <a:gd name="connsiteX22" fmla="*/ 1611629 w 5514210"/>
              <a:gd name="connsiteY22" fmla="*/ 2796858 h 2796858"/>
              <a:gd name="connsiteX23" fmla="*/ 1084709 w 5514210"/>
              <a:gd name="connsiteY23" fmla="*/ 2796858 h 2796858"/>
              <a:gd name="connsiteX24" fmla="*/ 466152 w 5514210"/>
              <a:gd name="connsiteY24" fmla="*/ 2796858 h 2796858"/>
              <a:gd name="connsiteX25" fmla="*/ 0 w 5514210"/>
              <a:gd name="connsiteY25" fmla="*/ 2330706 h 2796858"/>
              <a:gd name="connsiteX26" fmla="*/ 0 w 5514210"/>
              <a:gd name="connsiteY26" fmla="*/ 1864568 h 2796858"/>
              <a:gd name="connsiteX27" fmla="*/ 0 w 5514210"/>
              <a:gd name="connsiteY27" fmla="*/ 1379783 h 2796858"/>
              <a:gd name="connsiteX28" fmla="*/ 0 w 5514210"/>
              <a:gd name="connsiteY28" fmla="*/ 876354 h 2796858"/>
              <a:gd name="connsiteX29" fmla="*/ 0 w 5514210"/>
              <a:gd name="connsiteY29" fmla="*/ 466152 h 2796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514210" h="2796858" fill="none" extrusionOk="0">
                <a:moveTo>
                  <a:pt x="0" y="466152"/>
                </a:moveTo>
                <a:cubicBezTo>
                  <a:pt x="-7956" y="233508"/>
                  <a:pt x="201663" y="-22171"/>
                  <a:pt x="466152" y="0"/>
                </a:cubicBezTo>
                <a:cubicBezTo>
                  <a:pt x="650545" y="-42662"/>
                  <a:pt x="920764" y="17988"/>
                  <a:pt x="1038890" y="0"/>
                </a:cubicBezTo>
                <a:cubicBezTo>
                  <a:pt x="1157016" y="-17988"/>
                  <a:pt x="1336209" y="3334"/>
                  <a:pt x="1519990" y="0"/>
                </a:cubicBezTo>
                <a:cubicBezTo>
                  <a:pt x="1703771" y="-3334"/>
                  <a:pt x="1845212" y="49605"/>
                  <a:pt x="1955271" y="0"/>
                </a:cubicBezTo>
                <a:cubicBezTo>
                  <a:pt x="2065330" y="-49605"/>
                  <a:pt x="2309287" y="32952"/>
                  <a:pt x="2436372" y="0"/>
                </a:cubicBezTo>
                <a:cubicBezTo>
                  <a:pt x="2563457" y="-32952"/>
                  <a:pt x="2770267" y="31194"/>
                  <a:pt x="3054929" y="0"/>
                </a:cubicBezTo>
                <a:cubicBezTo>
                  <a:pt x="3339591" y="-31194"/>
                  <a:pt x="3417524" y="28183"/>
                  <a:pt x="3536029" y="0"/>
                </a:cubicBezTo>
                <a:cubicBezTo>
                  <a:pt x="3654534" y="-28183"/>
                  <a:pt x="3829558" y="45750"/>
                  <a:pt x="3971310" y="0"/>
                </a:cubicBezTo>
                <a:cubicBezTo>
                  <a:pt x="4113062" y="-45750"/>
                  <a:pt x="4267860" y="36810"/>
                  <a:pt x="4452410" y="0"/>
                </a:cubicBezTo>
                <a:cubicBezTo>
                  <a:pt x="4636960" y="-36810"/>
                  <a:pt x="4759727" y="16902"/>
                  <a:pt x="5048058" y="0"/>
                </a:cubicBezTo>
                <a:cubicBezTo>
                  <a:pt x="5300032" y="656"/>
                  <a:pt x="5530766" y="226093"/>
                  <a:pt x="5514210" y="466152"/>
                </a:cubicBezTo>
                <a:cubicBezTo>
                  <a:pt x="5548831" y="655373"/>
                  <a:pt x="5508464" y="749986"/>
                  <a:pt x="5514210" y="876354"/>
                </a:cubicBezTo>
                <a:cubicBezTo>
                  <a:pt x="5519956" y="1002722"/>
                  <a:pt x="5471571" y="1229154"/>
                  <a:pt x="5514210" y="1342492"/>
                </a:cubicBezTo>
                <a:cubicBezTo>
                  <a:pt x="5556849" y="1455830"/>
                  <a:pt x="5464029" y="1671325"/>
                  <a:pt x="5514210" y="1845922"/>
                </a:cubicBezTo>
                <a:cubicBezTo>
                  <a:pt x="5564391" y="2020519"/>
                  <a:pt x="5499292" y="2152699"/>
                  <a:pt x="5514210" y="2330706"/>
                </a:cubicBezTo>
                <a:cubicBezTo>
                  <a:pt x="5507317" y="2613400"/>
                  <a:pt x="5340237" y="2738370"/>
                  <a:pt x="5048058" y="2796858"/>
                </a:cubicBezTo>
                <a:cubicBezTo>
                  <a:pt x="4847081" y="2817387"/>
                  <a:pt x="4699108" y="2754484"/>
                  <a:pt x="4521139" y="2796858"/>
                </a:cubicBezTo>
                <a:cubicBezTo>
                  <a:pt x="4343170" y="2839232"/>
                  <a:pt x="4088345" y="2754346"/>
                  <a:pt x="3948401" y="2796858"/>
                </a:cubicBezTo>
                <a:cubicBezTo>
                  <a:pt x="3808457" y="2839370"/>
                  <a:pt x="3703024" y="2751324"/>
                  <a:pt x="3513119" y="2796858"/>
                </a:cubicBezTo>
                <a:cubicBezTo>
                  <a:pt x="3323214" y="2842392"/>
                  <a:pt x="3047244" y="2791740"/>
                  <a:pt x="2848743" y="2796858"/>
                </a:cubicBezTo>
                <a:cubicBezTo>
                  <a:pt x="2650242" y="2801976"/>
                  <a:pt x="2546928" y="2790012"/>
                  <a:pt x="2276005" y="2796858"/>
                </a:cubicBezTo>
                <a:cubicBezTo>
                  <a:pt x="2005082" y="2803704"/>
                  <a:pt x="1765119" y="2768454"/>
                  <a:pt x="1611629" y="2796858"/>
                </a:cubicBezTo>
                <a:cubicBezTo>
                  <a:pt x="1458139" y="2825262"/>
                  <a:pt x="1297143" y="2739698"/>
                  <a:pt x="1084709" y="2796858"/>
                </a:cubicBezTo>
                <a:cubicBezTo>
                  <a:pt x="872275" y="2854018"/>
                  <a:pt x="757066" y="2751322"/>
                  <a:pt x="466152" y="2796858"/>
                </a:cubicBezTo>
                <a:cubicBezTo>
                  <a:pt x="188470" y="2857975"/>
                  <a:pt x="15259" y="2615038"/>
                  <a:pt x="0" y="2330706"/>
                </a:cubicBezTo>
                <a:cubicBezTo>
                  <a:pt x="-12400" y="2107877"/>
                  <a:pt x="31148" y="2002810"/>
                  <a:pt x="0" y="1864568"/>
                </a:cubicBezTo>
                <a:cubicBezTo>
                  <a:pt x="-31148" y="1726326"/>
                  <a:pt x="48076" y="1620899"/>
                  <a:pt x="0" y="1379783"/>
                </a:cubicBezTo>
                <a:cubicBezTo>
                  <a:pt x="-48076" y="1138667"/>
                  <a:pt x="37015" y="993847"/>
                  <a:pt x="0" y="876354"/>
                </a:cubicBezTo>
                <a:cubicBezTo>
                  <a:pt x="-37015" y="758861"/>
                  <a:pt x="14140" y="549682"/>
                  <a:pt x="0" y="466152"/>
                </a:cubicBezTo>
                <a:close/>
              </a:path>
              <a:path w="5514210" h="2796858" stroke="0" extrusionOk="0">
                <a:moveTo>
                  <a:pt x="0" y="466152"/>
                </a:moveTo>
                <a:cubicBezTo>
                  <a:pt x="-21893" y="195199"/>
                  <a:pt x="157207" y="19327"/>
                  <a:pt x="466152" y="0"/>
                </a:cubicBezTo>
                <a:cubicBezTo>
                  <a:pt x="751630" y="-20300"/>
                  <a:pt x="868185" y="10538"/>
                  <a:pt x="1130528" y="0"/>
                </a:cubicBezTo>
                <a:cubicBezTo>
                  <a:pt x="1392871" y="-10538"/>
                  <a:pt x="1492757" y="13906"/>
                  <a:pt x="1657448" y="0"/>
                </a:cubicBezTo>
                <a:cubicBezTo>
                  <a:pt x="1822139" y="-13906"/>
                  <a:pt x="1907317" y="25952"/>
                  <a:pt x="2138548" y="0"/>
                </a:cubicBezTo>
                <a:cubicBezTo>
                  <a:pt x="2369779" y="-25952"/>
                  <a:pt x="2566783" y="67360"/>
                  <a:pt x="2757105" y="0"/>
                </a:cubicBezTo>
                <a:cubicBezTo>
                  <a:pt x="2947427" y="-67360"/>
                  <a:pt x="3153348" y="9005"/>
                  <a:pt x="3284024" y="0"/>
                </a:cubicBezTo>
                <a:cubicBezTo>
                  <a:pt x="3414700" y="-9005"/>
                  <a:pt x="3632491" y="2537"/>
                  <a:pt x="3948401" y="0"/>
                </a:cubicBezTo>
                <a:cubicBezTo>
                  <a:pt x="4264311" y="-2537"/>
                  <a:pt x="4229784" y="24587"/>
                  <a:pt x="4429501" y="0"/>
                </a:cubicBezTo>
                <a:cubicBezTo>
                  <a:pt x="4629218" y="-24587"/>
                  <a:pt x="4876901" y="10457"/>
                  <a:pt x="5048058" y="0"/>
                </a:cubicBezTo>
                <a:cubicBezTo>
                  <a:pt x="5354199" y="11707"/>
                  <a:pt x="5504739" y="207171"/>
                  <a:pt x="5514210" y="466152"/>
                </a:cubicBezTo>
                <a:cubicBezTo>
                  <a:pt x="5521286" y="605686"/>
                  <a:pt x="5479615" y="814094"/>
                  <a:pt x="5514210" y="932291"/>
                </a:cubicBezTo>
                <a:cubicBezTo>
                  <a:pt x="5548805" y="1050488"/>
                  <a:pt x="5498336" y="1237494"/>
                  <a:pt x="5514210" y="1379783"/>
                </a:cubicBezTo>
                <a:cubicBezTo>
                  <a:pt x="5530084" y="1522072"/>
                  <a:pt x="5508006" y="1631923"/>
                  <a:pt x="5514210" y="1883213"/>
                </a:cubicBezTo>
                <a:cubicBezTo>
                  <a:pt x="5520414" y="2134503"/>
                  <a:pt x="5466220" y="2137899"/>
                  <a:pt x="5514210" y="2330706"/>
                </a:cubicBezTo>
                <a:cubicBezTo>
                  <a:pt x="5456115" y="2597695"/>
                  <a:pt x="5282753" y="2781158"/>
                  <a:pt x="5048058" y="2796858"/>
                </a:cubicBezTo>
                <a:cubicBezTo>
                  <a:pt x="4758394" y="2821912"/>
                  <a:pt x="4586962" y="2752896"/>
                  <a:pt x="4429501" y="2796858"/>
                </a:cubicBezTo>
                <a:cubicBezTo>
                  <a:pt x="4272040" y="2840820"/>
                  <a:pt x="4060486" y="2767641"/>
                  <a:pt x="3856762" y="2796858"/>
                </a:cubicBezTo>
                <a:cubicBezTo>
                  <a:pt x="3653038" y="2826075"/>
                  <a:pt x="3547011" y="2745203"/>
                  <a:pt x="3421481" y="2796858"/>
                </a:cubicBezTo>
                <a:cubicBezTo>
                  <a:pt x="3295951" y="2848513"/>
                  <a:pt x="3178121" y="2795747"/>
                  <a:pt x="2940381" y="2796858"/>
                </a:cubicBezTo>
                <a:cubicBezTo>
                  <a:pt x="2702641" y="2797969"/>
                  <a:pt x="2599330" y="2738641"/>
                  <a:pt x="2276005" y="2796858"/>
                </a:cubicBezTo>
                <a:cubicBezTo>
                  <a:pt x="1952680" y="2855075"/>
                  <a:pt x="1979274" y="2789265"/>
                  <a:pt x="1703267" y="2796858"/>
                </a:cubicBezTo>
                <a:cubicBezTo>
                  <a:pt x="1427260" y="2804451"/>
                  <a:pt x="1413588" y="2756350"/>
                  <a:pt x="1222166" y="2796858"/>
                </a:cubicBezTo>
                <a:cubicBezTo>
                  <a:pt x="1030744" y="2837366"/>
                  <a:pt x="800410" y="2707806"/>
                  <a:pt x="466152" y="2796858"/>
                </a:cubicBezTo>
                <a:cubicBezTo>
                  <a:pt x="201873" y="2796471"/>
                  <a:pt x="12597" y="2599000"/>
                  <a:pt x="0" y="2330706"/>
                </a:cubicBezTo>
                <a:cubicBezTo>
                  <a:pt x="-50418" y="2101796"/>
                  <a:pt x="53557" y="2053380"/>
                  <a:pt x="0" y="1864568"/>
                </a:cubicBezTo>
                <a:cubicBezTo>
                  <a:pt x="-53557" y="1675756"/>
                  <a:pt x="50006" y="1598709"/>
                  <a:pt x="0" y="1435720"/>
                </a:cubicBezTo>
                <a:cubicBezTo>
                  <a:pt x="-50006" y="1272731"/>
                  <a:pt x="37520" y="1057381"/>
                  <a:pt x="0" y="950936"/>
                </a:cubicBezTo>
                <a:cubicBezTo>
                  <a:pt x="-37520" y="844491"/>
                  <a:pt x="47734" y="678930"/>
                  <a:pt x="0" y="466152"/>
                </a:cubicBezTo>
                <a:close/>
              </a:path>
            </a:pathLst>
          </a:custGeom>
          <a:solidFill>
            <a:srgbClr val="FFCC00"/>
          </a:solidFill>
          <a:ln w="38100">
            <a:solidFill>
              <a:srgbClr val="0668A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i="1" dirty="0">
              <a:solidFill>
                <a:schemeClr val="tx1"/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88DBDEC-1AA9-6642-5746-C8CE4CDABF02}"/>
              </a:ext>
            </a:extLst>
          </p:cNvPr>
          <p:cNvSpPr txBox="1"/>
          <p:nvPr/>
        </p:nvSpPr>
        <p:spPr>
          <a:xfrm>
            <a:off x="6007852" y="1519808"/>
            <a:ext cx="777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ICC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C929EC64-B604-3B0A-302F-E401395ACB7C}"/>
                  </a:ext>
                </a:extLst>
              </p:cNvPr>
              <p:cNvSpPr txBox="1"/>
              <p:nvPr/>
            </p:nvSpPr>
            <p:spPr>
              <a:xfrm>
                <a:off x="7461802" y="1458596"/>
                <a:ext cx="2469935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2800" dirty="0" err="1"/>
                  <a:t>Standardized</a:t>
                </a:r>
                <a:r>
                  <a:rPr lang="es-ES" sz="2800" dirty="0"/>
                  <a:t> </a:t>
                </a:r>
                <a:r>
                  <a:rPr lang="es-ES" sz="2800" dirty="0" err="1"/>
                  <a:t>size</a:t>
                </a:r>
                <a:r>
                  <a:rPr lang="es-ES" sz="2800" dirty="0"/>
                  <a:t> </a:t>
                </a:r>
                <a:r>
                  <a:rPr lang="es-ES" sz="2800" dirty="0" err="1"/>
                  <a:t>effect</a:t>
                </a:r>
                <a:r>
                  <a:rPr lang="es-ES" sz="2800" dirty="0"/>
                  <a:t>.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s-ES" sz="2800" dirty="0"/>
              </a:p>
            </p:txBody>
          </p:sp>
        </mc:Choice>
        <mc:Fallback xmlns="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C929EC64-B604-3B0A-302F-E401395ACB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1802" y="1458596"/>
                <a:ext cx="2469935" cy="1384995"/>
              </a:xfrm>
              <a:prstGeom prst="rect">
                <a:avLst/>
              </a:prstGeom>
              <a:blipFill>
                <a:blip r:embed="rId3"/>
                <a:stretch>
                  <a:fillRect l="-1026" t="-4545" r="-1026" b="-727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ángulo: esquinas redondeadas 2">
            <a:extLst>
              <a:ext uri="{FF2B5EF4-FFF2-40B4-BE49-F238E27FC236}">
                <a16:creationId xmlns:a16="http://schemas.microsoft.com/office/drawing/2014/main" id="{4100D6BC-45D1-B00F-7F69-8C1AC6C7D19B}"/>
              </a:ext>
            </a:extLst>
          </p:cNvPr>
          <p:cNvSpPr/>
          <p:nvPr/>
        </p:nvSpPr>
        <p:spPr>
          <a:xfrm>
            <a:off x="5752540" y="2712247"/>
            <a:ext cx="1137826" cy="972104"/>
          </a:xfrm>
          <a:custGeom>
            <a:avLst/>
            <a:gdLst>
              <a:gd name="connsiteX0" fmla="*/ 0 w 1137826"/>
              <a:gd name="connsiteY0" fmla="*/ 162021 h 972104"/>
              <a:gd name="connsiteX1" fmla="*/ 162021 w 1137826"/>
              <a:gd name="connsiteY1" fmla="*/ 0 h 972104"/>
              <a:gd name="connsiteX2" fmla="*/ 577051 w 1137826"/>
              <a:gd name="connsiteY2" fmla="*/ 0 h 972104"/>
              <a:gd name="connsiteX3" fmla="*/ 975805 w 1137826"/>
              <a:gd name="connsiteY3" fmla="*/ 0 h 972104"/>
              <a:gd name="connsiteX4" fmla="*/ 1137826 w 1137826"/>
              <a:gd name="connsiteY4" fmla="*/ 162021 h 972104"/>
              <a:gd name="connsiteX5" fmla="*/ 1137826 w 1137826"/>
              <a:gd name="connsiteY5" fmla="*/ 473091 h 972104"/>
              <a:gd name="connsiteX6" fmla="*/ 1137826 w 1137826"/>
              <a:gd name="connsiteY6" fmla="*/ 810083 h 972104"/>
              <a:gd name="connsiteX7" fmla="*/ 975805 w 1137826"/>
              <a:gd name="connsiteY7" fmla="*/ 972104 h 972104"/>
              <a:gd name="connsiteX8" fmla="*/ 560775 w 1137826"/>
              <a:gd name="connsiteY8" fmla="*/ 972104 h 972104"/>
              <a:gd name="connsiteX9" fmla="*/ 162021 w 1137826"/>
              <a:gd name="connsiteY9" fmla="*/ 972104 h 972104"/>
              <a:gd name="connsiteX10" fmla="*/ 0 w 1137826"/>
              <a:gd name="connsiteY10" fmla="*/ 810083 h 972104"/>
              <a:gd name="connsiteX11" fmla="*/ 0 w 1137826"/>
              <a:gd name="connsiteY11" fmla="*/ 479571 h 972104"/>
              <a:gd name="connsiteX12" fmla="*/ 0 w 1137826"/>
              <a:gd name="connsiteY12" fmla="*/ 162021 h 97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37826" h="972104" fill="none" extrusionOk="0">
                <a:moveTo>
                  <a:pt x="0" y="162021"/>
                </a:moveTo>
                <a:cubicBezTo>
                  <a:pt x="-19347" y="75716"/>
                  <a:pt x="61516" y="-7606"/>
                  <a:pt x="162021" y="0"/>
                </a:cubicBezTo>
                <a:cubicBezTo>
                  <a:pt x="253500" y="-27037"/>
                  <a:pt x="396426" y="16334"/>
                  <a:pt x="577051" y="0"/>
                </a:cubicBezTo>
                <a:cubicBezTo>
                  <a:pt x="757676" y="-16334"/>
                  <a:pt x="838497" y="6869"/>
                  <a:pt x="975805" y="0"/>
                </a:cubicBezTo>
                <a:cubicBezTo>
                  <a:pt x="1056137" y="16360"/>
                  <a:pt x="1141885" y="75555"/>
                  <a:pt x="1137826" y="162021"/>
                </a:cubicBezTo>
                <a:cubicBezTo>
                  <a:pt x="1165858" y="308010"/>
                  <a:pt x="1120044" y="332394"/>
                  <a:pt x="1137826" y="473091"/>
                </a:cubicBezTo>
                <a:cubicBezTo>
                  <a:pt x="1155608" y="613788"/>
                  <a:pt x="1100158" y="660721"/>
                  <a:pt x="1137826" y="810083"/>
                </a:cubicBezTo>
                <a:cubicBezTo>
                  <a:pt x="1141911" y="907653"/>
                  <a:pt x="1060517" y="974620"/>
                  <a:pt x="975805" y="972104"/>
                </a:cubicBezTo>
                <a:cubicBezTo>
                  <a:pt x="787905" y="989942"/>
                  <a:pt x="762693" y="948028"/>
                  <a:pt x="560775" y="972104"/>
                </a:cubicBezTo>
                <a:cubicBezTo>
                  <a:pt x="358857" y="996180"/>
                  <a:pt x="342568" y="959535"/>
                  <a:pt x="162021" y="972104"/>
                </a:cubicBezTo>
                <a:cubicBezTo>
                  <a:pt x="69705" y="977792"/>
                  <a:pt x="-11030" y="884930"/>
                  <a:pt x="0" y="810083"/>
                </a:cubicBezTo>
                <a:cubicBezTo>
                  <a:pt x="-12327" y="729106"/>
                  <a:pt x="303" y="609087"/>
                  <a:pt x="0" y="479571"/>
                </a:cubicBezTo>
                <a:cubicBezTo>
                  <a:pt x="-303" y="350055"/>
                  <a:pt x="14408" y="256186"/>
                  <a:pt x="0" y="162021"/>
                </a:cubicBezTo>
                <a:close/>
              </a:path>
              <a:path w="1137826" h="972104" stroke="0" extrusionOk="0">
                <a:moveTo>
                  <a:pt x="0" y="162021"/>
                </a:moveTo>
                <a:cubicBezTo>
                  <a:pt x="-16014" y="62661"/>
                  <a:pt x="62376" y="3814"/>
                  <a:pt x="162021" y="0"/>
                </a:cubicBezTo>
                <a:cubicBezTo>
                  <a:pt x="318061" y="-13062"/>
                  <a:pt x="394157" y="14120"/>
                  <a:pt x="585189" y="0"/>
                </a:cubicBezTo>
                <a:cubicBezTo>
                  <a:pt x="776221" y="-14120"/>
                  <a:pt x="868292" y="31905"/>
                  <a:pt x="975805" y="0"/>
                </a:cubicBezTo>
                <a:cubicBezTo>
                  <a:pt x="1050764" y="-7946"/>
                  <a:pt x="1148745" y="77756"/>
                  <a:pt x="1137826" y="162021"/>
                </a:cubicBezTo>
                <a:cubicBezTo>
                  <a:pt x="1140176" y="311202"/>
                  <a:pt x="1117281" y="361607"/>
                  <a:pt x="1137826" y="473091"/>
                </a:cubicBezTo>
                <a:cubicBezTo>
                  <a:pt x="1158371" y="584575"/>
                  <a:pt x="1103946" y="739385"/>
                  <a:pt x="1137826" y="810083"/>
                </a:cubicBezTo>
                <a:cubicBezTo>
                  <a:pt x="1136152" y="883605"/>
                  <a:pt x="1054061" y="987705"/>
                  <a:pt x="975805" y="972104"/>
                </a:cubicBezTo>
                <a:cubicBezTo>
                  <a:pt x="860080" y="980424"/>
                  <a:pt x="777268" y="933777"/>
                  <a:pt x="585189" y="972104"/>
                </a:cubicBezTo>
                <a:cubicBezTo>
                  <a:pt x="393110" y="1010431"/>
                  <a:pt x="286776" y="966530"/>
                  <a:pt x="162021" y="972104"/>
                </a:cubicBezTo>
                <a:cubicBezTo>
                  <a:pt x="79042" y="981784"/>
                  <a:pt x="273" y="902390"/>
                  <a:pt x="0" y="810083"/>
                </a:cubicBezTo>
                <a:cubicBezTo>
                  <a:pt x="-17828" y="687604"/>
                  <a:pt x="30846" y="570523"/>
                  <a:pt x="0" y="505494"/>
                </a:cubicBezTo>
                <a:cubicBezTo>
                  <a:pt x="-30846" y="440465"/>
                  <a:pt x="29175" y="318068"/>
                  <a:pt x="0" y="162021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668A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>
                <a:solidFill>
                  <a:srgbClr val="011893"/>
                </a:solidFill>
              </a:rPr>
              <a:t>.1</a:t>
            </a:r>
          </a:p>
        </p:txBody>
      </p:sp>
      <p:sp>
        <p:nvSpPr>
          <p:cNvPr id="17" name="Rectángulo: esquinas redondeadas 2">
            <a:extLst>
              <a:ext uri="{FF2B5EF4-FFF2-40B4-BE49-F238E27FC236}">
                <a16:creationId xmlns:a16="http://schemas.microsoft.com/office/drawing/2014/main" id="{0DFD950B-F159-CBDB-23E2-E17334DE182B}"/>
              </a:ext>
            </a:extLst>
          </p:cNvPr>
          <p:cNvSpPr/>
          <p:nvPr/>
        </p:nvSpPr>
        <p:spPr>
          <a:xfrm>
            <a:off x="5771589" y="4086230"/>
            <a:ext cx="1137826" cy="972104"/>
          </a:xfrm>
          <a:custGeom>
            <a:avLst/>
            <a:gdLst>
              <a:gd name="connsiteX0" fmla="*/ 0 w 1137826"/>
              <a:gd name="connsiteY0" fmla="*/ 162021 h 972104"/>
              <a:gd name="connsiteX1" fmla="*/ 162021 w 1137826"/>
              <a:gd name="connsiteY1" fmla="*/ 0 h 972104"/>
              <a:gd name="connsiteX2" fmla="*/ 577051 w 1137826"/>
              <a:gd name="connsiteY2" fmla="*/ 0 h 972104"/>
              <a:gd name="connsiteX3" fmla="*/ 975805 w 1137826"/>
              <a:gd name="connsiteY3" fmla="*/ 0 h 972104"/>
              <a:gd name="connsiteX4" fmla="*/ 1137826 w 1137826"/>
              <a:gd name="connsiteY4" fmla="*/ 162021 h 972104"/>
              <a:gd name="connsiteX5" fmla="*/ 1137826 w 1137826"/>
              <a:gd name="connsiteY5" fmla="*/ 473091 h 972104"/>
              <a:gd name="connsiteX6" fmla="*/ 1137826 w 1137826"/>
              <a:gd name="connsiteY6" fmla="*/ 810083 h 972104"/>
              <a:gd name="connsiteX7" fmla="*/ 975805 w 1137826"/>
              <a:gd name="connsiteY7" fmla="*/ 972104 h 972104"/>
              <a:gd name="connsiteX8" fmla="*/ 560775 w 1137826"/>
              <a:gd name="connsiteY8" fmla="*/ 972104 h 972104"/>
              <a:gd name="connsiteX9" fmla="*/ 162021 w 1137826"/>
              <a:gd name="connsiteY9" fmla="*/ 972104 h 972104"/>
              <a:gd name="connsiteX10" fmla="*/ 0 w 1137826"/>
              <a:gd name="connsiteY10" fmla="*/ 810083 h 972104"/>
              <a:gd name="connsiteX11" fmla="*/ 0 w 1137826"/>
              <a:gd name="connsiteY11" fmla="*/ 479571 h 972104"/>
              <a:gd name="connsiteX12" fmla="*/ 0 w 1137826"/>
              <a:gd name="connsiteY12" fmla="*/ 162021 h 97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37826" h="972104" fill="none" extrusionOk="0">
                <a:moveTo>
                  <a:pt x="0" y="162021"/>
                </a:moveTo>
                <a:cubicBezTo>
                  <a:pt x="-19347" y="75716"/>
                  <a:pt x="61516" y="-7606"/>
                  <a:pt x="162021" y="0"/>
                </a:cubicBezTo>
                <a:cubicBezTo>
                  <a:pt x="253500" y="-27037"/>
                  <a:pt x="396426" y="16334"/>
                  <a:pt x="577051" y="0"/>
                </a:cubicBezTo>
                <a:cubicBezTo>
                  <a:pt x="757676" y="-16334"/>
                  <a:pt x="838497" y="6869"/>
                  <a:pt x="975805" y="0"/>
                </a:cubicBezTo>
                <a:cubicBezTo>
                  <a:pt x="1056137" y="16360"/>
                  <a:pt x="1141885" y="75555"/>
                  <a:pt x="1137826" y="162021"/>
                </a:cubicBezTo>
                <a:cubicBezTo>
                  <a:pt x="1165858" y="308010"/>
                  <a:pt x="1120044" y="332394"/>
                  <a:pt x="1137826" y="473091"/>
                </a:cubicBezTo>
                <a:cubicBezTo>
                  <a:pt x="1155608" y="613788"/>
                  <a:pt x="1100158" y="660721"/>
                  <a:pt x="1137826" y="810083"/>
                </a:cubicBezTo>
                <a:cubicBezTo>
                  <a:pt x="1141911" y="907653"/>
                  <a:pt x="1060517" y="974620"/>
                  <a:pt x="975805" y="972104"/>
                </a:cubicBezTo>
                <a:cubicBezTo>
                  <a:pt x="787905" y="989942"/>
                  <a:pt x="762693" y="948028"/>
                  <a:pt x="560775" y="972104"/>
                </a:cubicBezTo>
                <a:cubicBezTo>
                  <a:pt x="358857" y="996180"/>
                  <a:pt x="342568" y="959535"/>
                  <a:pt x="162021" y="972104"/>
                </a:cubicBezTo>
                <a:cubicBezTo>
                  <a:pt x="69705" y="977792"/>
                  <a:pt x="-11030" y="884930"/>
                  <a:pt x="0" y="810083"/>
                </a:cubicBezTo>
                <a:cubicBezTo>
                  <a:pt x="-12327" y="729106"/>
                  <a:pt x="303" y="609087"/>
                  <a:pt x="0" y="479571"/>
                </a:cubicBezTo>
                <a:cubicBezTo>
                  <a:pt x="-303" y="350055"/>
                  <a:pt x="14408" y="256186"/>
                  <a:pt x="0" y="162021"/>
                </a:cubicBezTo>
                <a:close/>
              </a:path>
              <a:path w="1137826" h="972104" stroke="0" extrusionOk="0">
                <a:moveTo>
                  <a:pt x="0" y="162021"/>
                </a:moveTo>
                <a:cubicBezTo>
                  <a:pt x="-16014" y="62661"/>
                  <a:pt x="62376" y="3814"/>
                  <a:pt x="162021" y="0"/>
                </a:cubicBezTo>
                <a:cubicBezTo>
                  <a:pt x="318061" y="-13062"/>
                  <a:pt x="394157" y="14120"/>
                  <a:pt x="585189" y="0"/>
                </a:cubicBezTo>
                <a:cubicBezTo>
                  <a:pt x="776221" y="-14120"/>
                  <a:pt x="868292" y="31905"/>
                  <a:pt x="975805" y="0"/>
                </a:cubicBezTo>
                <a:cubicBezTo>
                  <a:pt x="1050764" y="-7946"/>
                  <a:pt x="1148745" y="77756"/>
                  <a:pt x="1137826" y="162021"/>
                </a:cubicBezTo>
                <a:cubicBezTo>
                  <a:pt x="1140176" y="311202"/>
                  <a:pt x="1117281" y="361607"/>
                  <a:pt x="1137826" y="473091"/>
                </a:cubicBezTo>
                <a:cubicBezTo>
                  <a:pt x="1158371" y="584575"/>
                  <a:pt x="1103946" y="739385"/>
                  <a:pt x="1137826" y="810083"/>
                </a:cubicBezTo>
                <a:cubicBezTo>
                  <a:pt x="1136152" y="883605"/>
                  <a:pt x="1054061" y="987705"/>
                  <a:pt x="975805" y="972104"/>
                </a:cubicBezTo>
                <a:cubicBezTo>
                  <a:pt x="860080" y="980424"/>
                  <a:pt x="777268" y="933777"/>
                  <a:pt x="585189" y="972104"/>
                </a:cubicBezTo>
                <a:cubicBezTo>
                  <a:pt x="393110" y="1010431"/>
                  <a:pt x="286776" y="966530"/>
                  <a:pt x="162021" y="972104"/>
                </a:cubicBezTo>
                <a:cubicBezTo>
                  <a:pt x="79042" y="981784"/>
                  <a:pt x="273" y="902390"/>
                  <a:pt x="0" y="810083"/>
                </a:cubicBezTo>
                <a:cubicBezTo>
                  <a:pt x="-17828" y="687604"/>
                  <a:pt x="30846" y="570523"/>
                  <a:pt x="0" y="505494"/>
                </a:cubicBezTo>
                <a:cubicBezTo>
                  <a:pt x="-30846" y="440465"/>
                  <a:pt x="29175" y="318068"/>
                  <a:pt x="0" y="162021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668A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>
                <a:solidFill>
                  <a:srgbClr val="011893"/>
                </a:solidFill>
              </a:rPr>
              <a:t>.25</a:t>
            </a:r>
          </a:p>
        </p:txBody>
      </p:sp>
      <p:sp>
        <p:nvSpPr>
          <p:cNvPr id="18" name="Rectángulo: esquinas redondeadas 2">
            <a:extLst>
              <a:ext uri="{FF2B5EF4-FFF2-40B4-BE49-F238E27FC236}">
                <a16:creationId xmlns:a16="http://schemas.microsoft.com/office/drawing/2014/main" id="{05CBABA1-9360-87B0-6D0A-FCB416D31773}"/>
              </a:ext>
            </a:extLst>
          </p:cNvPr>
          <p:cNvSpPr/>
          <p:nvPr/>
        </p:nvSpPr>
        <p:spPr>
          <a:xfrm>
            <a:off x="5734957" y="5226705"/>
            <a:ext cx="1137826" cy="972104"/>
          </a:xfrm>
          <a:custGeom>
            <a:avLst/>
            <a:gdLst>
              <a:gd name="connsiteX0" fmla="*/ 0 w 1137826"/>
              <a:gd name="connsiteY0" fmla="*/ 162021 h 972104"/>
              <a:gd name="connsiteX1" fmla="*/ 162021 w 1137826"/>
              <a:gd name="connsiteY1" fmla="*/ 0 h 972104"/>
              <a:gd name="connsiteX2" fmla="*/ 577051 w 1137826"/>
              <a:gd name="connsiteY2" fmla="*/ 0 h 972104"/>
              <a:gd name="connsiteX3" fmla="*/ 975805 w 1137826"/>
              <a:gd name="connsiteY3" fmla="*/ 0 h 972104"/>
              <a:gd name="connsiteX4" fmla="*/ 1137826 w 1137826"/>
              <a:gd name="connsiteY4" fmla="*/ 162021 h 972104"/>
              <a:gd name="connsiteX5" fmla="*/ 1137826 w 1137826"/>
              <a:gd name="connsiteY5" fmla="*/ 473091 h 972104"/>
              <a:gd name="connsiteX6" fmla="*/ 1137826 w 1137826"/>
              <a:gd name="connsiteY6" fmla="*/ 810083 h 972104"/>
              <a:gd name="connsiteX7" fmla="*/ 975805 w 1137826"/>
              <a:gd name="connsiteY7" fmla="*/ 972104 h 972104"/>
              <a:gd name="connsiteX8" fmla="*/ 560775 w 1137826"/>
              <a:gd name="connsiteY8" fmla="*/ 972104 h 972104"/>
              <a:gd name="connsiteX9" fmla="*/ 162021 w 1137826"/>
              <a:gd name="connsiteY9" fmla="*/ 972104 h 972104"/>
              <a:gd name="connsiteX10" fmla="*/ 0 w 1137826"/>
              <a:gd name="connsiteY10" fmla="*/ 810083 h 972104"/>
              <a:gd name="connsiteX11" fmla="*/ 0 w 1137826"/>
              <a:gd name="connsiteY11" fmla="*/ 479571 h 972104"/>
              <a:gd name="connsiteX12" fmla="*/ 0 w 1137826"/>
              <a:gd name="connsiteY12" fmla="*/ 162021 h 97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37826" h="972104" fill="none" extrusionOk="0">
                <a:moveTo>
                  <a:pt x="0" y="162021"/>
                </a:moveTo>
                <a:cubicBezTo>
                  <a:pt x="-19347" y="75716"/>
                  <a:pt x="61516" y="-7606"/>
                  <a:pt x="162021" y="0"/>
                </a:cubicBezTo>
                <a:cubicBezTo>
                  <a:pt x="253500" y="-27037"/>
                  <a:pt x="396426" y="16334"/>
                  <a:pt x="577051" y="0"/>
                </a:cubicBezTo>
                <a:cubicBezTo>
                  <a:pt x="757676" y="-16334"/>
                  <a:pt x="838497" y="6869"/>
                  <a:pt x="975805" y="0"/>
                </a:cubicBezTo>
                <a:cubicBezTo>
                  <a:pt x="1056137" y="16360"/>
                  <a:pt x="1141885" y="75555"/>
                  <a:pt x="1137826" y="162021"/>
                </a:cubicBezTo>
                <a:cubicBezTo>
                  <a:pt x="1165858" y="308010"/>
                  <a:pt x="1120044" y="332394"/>
                  <a:pt x="1137826" y="473091"/>
                </a:cubicBezTo>
                <a:cubicBezTo>
                  <a:pt x="1155608" y="613788"/>
                  <a:pt x="1100158" y="660721"/>
                  <a:pt x="1137826" y="810083"/>
                </a:cubicBezTo>
                <a:cubicBezTo>
                  <a:pt x="1141911" y="907653"/>
                  <a:pt x="1060517" y="974620"/>
                  <a:pt x="975805" y="972104"/>
                </a:cubicBezTo>
                <a:cubicBezTo>
                  <a:pt x="787905" y="989942"/>
                  <a:pt x="762693" y="948028"/>
                  <a:pt x="560775" y="972104"/>
                </a:cubicBezTo>
                <a:cubicBezTo>
                  <a:pt x="358857" y="996180"/>
                  <a:pt x="342568" y="959535"/>
                  <a:pt x="162021" y="972104"/>
                </a:cubicBezTo>
                <a:cubicBezTo>
                  <a:pt x="69705" y="977792"/>
                  <a:pt x="-11030" y="884930"/>
                  <a:pt x="0" y="810083"/>
                </a:cubicBezTo>
                <a:cubicBezTo>
                  <a:pt x="-12327" y="729106"/>
                  <a:pt x="303" y="609087"/>
                  <a:pt x="0" y="479571"/>
                </a:cubicBezTo>
                <a:cubicBezTo>
                  <a:pt x="-303" y="350055"/>
                  <a:pt x="14408" y="256186"/>
                  <a:pt x="0" y="162021"/>
                </a:cubicBezTo>
                <a:close/>
              </a:path>
              <a:path w="1137826" h="972104" stroke="0" extrusionOk="0">
                <a:moveTo>
                  <a:pt x="0" y="162021"/>
                </a:moveTo>
                <a:cubicBezTo>
                  <a:pt x="-16014" y="62661"/>
                  <a:pt x="62376" y="3814"/>
                  <a:pt x="162021" y="0"/>
                </a:cubicBezTo>
                <a:cubicBezTo>
                  <a:pt x="318061" y="-13062"/>
                  <a:pt x="394157" y="14120"/>
                  <a:pt x="585189" y="0"/>
                </a:cubicBezTo>
                <a:cubicBezTo>
                  <a:pt x="776221" y="-14120"/>
                  <a:pt x="868292" y="31905"/>
                  <a:pt x="975805" y="0"/>
                </a:cubicBezTo>
                <a:cubicBezTo>
                  <a:pt x="1050764" y="-7946"/>
                  <a:pt x="1148745" y="77756"/>
                  <a:pt x="1137826" y="162021"/>
                </a:cubicBezTo>
                <a:cubicBezTo>
                  <a:pt x="1140176" y="311202"/>
                  <a:pt x="1117281" y="361607"/>
                  <a:pt x="1137826" y="473091"/>
                </a:cubicBezTo>
                <a:cubicBezTo>
                  <a:pt x="1158371" y="584575"/>
                  <a:pt x="1103946" y="739385"/>
                  <a:pt x="1137826" y="810083"/>
                </a:cubicBezTo>
                <a:cubicBezTo>
                  <a:pt x="1136152" y="883605"/>
                  <a:pt x="1054061" y="987705"/>
                  <a:pt x="975805" y="972104"/>
                </a:cubicBezTo>
                <a:cubicBezTo>
                  <a:pt x="860080" y="980424"/>
                  <a:pt x="777268" y="933777"/>
                  <a:pt x="585189" y="972104"/>
                </a:cubicBezTo>
                <a:cubicBezTo>
                  <a:pt x="393110" y="1010431"/>
                  <a:pt x="286776" y="966530"/>
                  <a:pt x="162021" y="972104"/>
                </a:cubicBezTo>
                <a:cubicBezTo>
                  <a:pt x="79042" y="981784"/>
                  <a:pt x="273" y="902390"/>
                  <a:pt x="0" y="810083"/>
                </a:cubicBezTo>
                <a:cubicBezTo>
                  <a:pt x="-17828" y="687604"/>
                  <a:pt x="30846" y="570523"/>
                  <a:pt x="0" y="505494"/>
                </a:cubicBezTo>
                <a:cubicBezTo>
                  <a:pt x="-30846" y="440465"/>
                  <a:pt x="29175" y="318068"/>
                  <a:pt x="0" y="162021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668A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>
                <a:solidFill>
                  <a:srgbClr val="011893"/>
                </a:solidFill>
              </a:rPr>
              <a:t>.50</a:t>
            </a:r>
          </a:p>
        </p:txBody>
      </p:sp>
      <p:sp>
        <p:nvSpPr>
          <p:cNvPr id="19" name="Rectángulo: esquinas redondeadas 2">
            <a:extLst>
              <a:ext uri="{FF2B5EF4-FFF2-40B4-BE49-F238E27FC236}">
                <a16:creationId xmlns:a16="http://schemas.microsoft.com/office/drawing/2014/main" id="{6B20CF52-CE64-95FB-0BE8-5B90BA8222C7}"/>
              </a:ext>
            </a:extLst>
          </p:cNvPr>
          <p:cNvSpPr/>
          <p:nvPr/>
        </p:nvSpPr>
        <p:spPr>
          <a:xfrm>
            <a:off x="7556090" y="3852862"/>
            <a:ext cx="1137826" cy="972104"/>
          </a:xfrm>
          <a:custGeom>
            <a:avLst/>
            <a:gdLst>
              <a:gd name="connsiteX0" fmla="*/ 0 w 1137826"/>
              <a:gd name="connsiteY0" fmla="*/ 162021 h 972104"/>
              <a:gd name="connsiteX1" fmla="*/ 162021 w 1137826"/>
              <a:gd name="connsiteY1" fmla="*/ 0 h 972104"/>
              <a:gd name="connsiteX2" fmla="*/ 577051 w 1137826"/>
              <a:gd name="connsiteY2" fmla="*/ 0 h 972104"/>
              <a:gd name="connsiteX3" fmla="*/ 975805 w 1137826"/>
              <a:gd name="connsiteY3" fmla="*/ 0 h 972104"/>
              <a:gd name="connsiteX4" fmla="*/ 1137826 w 1137826"/>
              <a:gd name="connsiteY4" fmla="*/ 162021 h 972104"/>
              <a:gd name="connsiteX5" fmla="*/ 1137826 w 1137826"/>
              <a:gd name="connsiteY5" fmla="*/ 473091 h 972104"/>
              <a:gd name="connsiteX6" fmla="*/ 1137826 w 1137826"/>
              <a:gd name="connsiteY6" fmla="*/ 810083 h 972104"/>
              <a:gd name="connsiteX7" fmla="*/ 975805 w 1137826"/>
              <a:gd name="connsiteY7" fmla="*/ 972104 h 972104"/>
              <a:gd name="connsiteX8" fmla="*/ 560775 w 1137826"/>
              <a:gd name="connsiteY8" fmla="*/ 972104 h 972104"/>
              <a:gd name="connsiteX9" fmla="*/ 162021 w 1137826"/>
              <a:gd name="connsiteY9" fmla="*/ 972104 h 972104"/>
              <a:gd name="connsiteX10" fmla="*/ 0 w 1137826"/>
              <a:gd name="connsiteY10" fmla="*/ 810083 h 972104"/>
              <a:gd name="connsiteX11" fmla="*/ 0 w 1137826"/>
              <a:gd name="connsiteY11" fmla="*/ 479571 h 972104"/>
              <a:gd name="connsiteX12" fmla="*/ 0 w 1137826"/>
              <a:gd name="connsiteY12" fmla="*/ 162021 h 97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37826" h="972104" fill="none" extrusionOk="0">
                <a:moveTo>
                  <a:pt x="0" y="162021"/>
                </a:moveTo>
                <a:cubicBezTo>
                  <a:pt x="-19347" y="75716"/>
                  <a:pt x="61516" y="-7606"/>
                  <a:pt x="162021" y="0"/>
                </a:cubicBezTo>
                <a:cubicBezTo>
                  <a:pt x="253500" y="-27037"/>
                  <a:pt x="396426" y="16334"/>
                  <a:pt x="577051" y="0"/>
                </a:cubicBezTo>
                <a:cubicBezTo>
                  <a:pt x="757676" y="-16334"/>
                  <a:pt x="838497" y="6869"/>
                  <a:pt x="975805" y="0"/>
                </a:cubicBezTo>
                <a:cubicBezTo>
                  <a:pt x="1056137" y="16360"/>
                  <a:pt x="1141885" y="75555"/>
                  <a:pt x="1137826" y="162021"/>
                </a:cubicBezTo>
                <a:cubicBezTo>
                  <a:pt x="1165858" y="308010"/>
                  <a:pt x="1120044" y="332394"/>
                  <a:pt x="1137826" y="473091"/>
                </a:cubicBezTo>
                <a:cubicBezTo>
                  <a:pt x="1155608" y="613788"/>
                  <a:pt x="1100158" y="660721"/>
                  <a:pt x="1137826" y="810083"/>
                </a:cubicBezTo>
                <a:cubicBezTo>
                  <a:pt x="1141911" y="907653"/>
                  <a:pt x="1060517" y="974620"/>
                  <a:pt x="975805" y="972104"/>
                </a:cubicBezTo>
                <a:cubicBezTo>
                  <a:pt x="787905" y="989942"/>
                  <a:pt x="762693" y="948028"/>
                  <a:pt x="560775" y="972104"/>
                </a:cubicBezTo>
                <a:cubicBezTo>
                  <a:pt x="358857" y="996180"/>
                  <a:pt x="342568" y="959535"/>
                  <a:pt x="162021" y="972104"/>
                </a:cubicBezTo>
                <a:cubicBezTo>
                  <a:pt x="69705" y="977792"/>
                  <a:pt x="-11030" y="884930"/>
                  <a:pt x="0" y="810083"/>
                </a:cubicBezTo>
                <a:cubicBezTo>
                  <a:pt x="-12327" y="729106"/>
                  <a:pt x="303" y="609087"/>
                  <a:pt x="0" y="479571"/>
                </a:cubicBezTo>
                <a:cubicBezTo>
                  <a:pt x="-303" y="350055"/>
                  <a:pt x="14408" y="256186"/>
                  <a:pt x="0" y="162021"/>
                </a:cubicBezTo>
                <a:close/>
              </a:path>
              <a:path w="1137826" h="972104" stroke="0" extrusionOk="0">
                <a:moveTo>
                  <a:pt x="0" y="162021"/>
                </a:moveTo>
                <a:cubicBezTo>
                  <a:pt x="-16014" y="62661"/>
                  <a:pt x="62376" y="3814"/>
                  <a:pt x="162021" y="0"/>
                </a:cubicBezTo>
                <a:cubicBezTo>
                  <a:pt x="318061" y="-13062"/>
                  <a:pt x="394157" y="14120"/>
                  <a:pt x="585189" y="0"/>
                </a:cubicBezTo>
                <a:cubicBezTo>
                  <a:pt x="776221" y="-14120"/>
                  <a:pt x="868292" y="31905"/>
                  <a:pt x="975805" y="0"/>
                </a:cubicBezTo>
                <a:cubicBezTo>
                  <a:pt x="1050764" y="-7946"/>
                  <a:pt x="1148745" y="77756"/>
                  <a:pt x="1137826" y="162021"/>
                </a:cubicBezTo>
                <a:cubicBezTo>
                  <a:pt x="1140176" y="311202"/>
                  <a:pt x="1117281" y="361607"/>
                  <a:pt x="1137826" y="473091"/>
                </a:cubicBezTo>
                <a:cubicBezTo>
                  <a:pt x="1158371" y="584575"/>
                  <a:pt x="1103946" y="739385"/>
                  <a:pt x="1137826" y="810083"/>
                </a:cubicBezTo>
                <a:cubicBezTo>
                  <a:pt x="1136152" y="883605"/>
                  <a:pt x="1054061" y="987705"/>
                  <a:pt x="975805" y="972104"/>
                </a:cubicBezTo>
                <a:cubicBezTo>
                  <a:pt x="860080" y="980424"/>
                  <a:pt x="777268" y="933777"/>
                  <a:pt x="585189" y="972104"/>
                </a:cubicBezTo>
                <a:cubicBezTo>
                  <a:pt x="393110" y="1010431"/>
                  <a:pt x="286776" y="966530"/>
                  <a:pt x="162021" y="972104"/>
                </a:cubicBezTo>
                <a:cubicBezTo>
                  <a:pt x="79042" y="981784"/>
                  <a:pt x="273" y="902390"/>
                  <a:pt x="0" y="810083"/>
                </a:cubicBezTo>
                <a:cubicBezTo>
                  <a:pt x="-17828" y="687604"/>
                  <a:pt x="30846" y="570523"/>
                  <a:pt x="0" y="505494"/>
                </a:cubicBezTo>
                <a:cubicBezTo>
                  <a:pt x="-30846" y="440465"/>
                  <a:pt x="29175" y="318068"/>
                  <a:pt x="0" y="162021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668A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>
                <a:solidFill>
                  <a:srgbClr val="011893"/>
                </a:solidFill>
              </a:rPr>
              <a:t>0</a:t>
            </a:r>
          </a:p>
        </p:txBody>
      </p:sp>
      <p:sp>
        <p:nvSpPr>
          <p:cNvPr id="20" name="Rectángulo: esquinas redondeadas 2">
            <a:extLst>
              <a:ext uri="{FF2B5EF4-FFF2-40B4-BE49-F238E27FC236}">
                <a16:creationId xmlns:a16="http://schemas.microsoft.com/office/drawing/2014/main" id="{A20F1A79-5303-9178-FCF0-FF0EC7C7F814}"/>
              </a:ext>
            </a:extLst>
          </p:cNvPr>
          <p:cNvSpPr/>
          <p:nvPr/>
        </p:nvSpPr>
        <p:spPr>
          <a:xfrm>
            <a:off x="8758492" y="3852862"/>
            <a:ext cx="1137826" cy="972104"/>
          </a:xfrm>
          <a:custGeom>
            <a:avLst/>
            <a:gdLst>
              <a:gd name="connsiteX0" fmla="*/ 0 w 1137826"/>
              <a:gd name="connsiteY0" fmla="*/ 162021 h 972104"/>
              <a:gd name="connsiteX1" fmla="*/ 162021 w 1137826"/>
              <a:gd name="connsiteY1" fmla="*/ 0 h 972104"/>
              <a:gd name="connsiteX2" fmla="*/ 577051 w 1137826"/>
              <a:gd name="connsiteY2" fmla="*/ 0 h 972104"/>
              <a:gd name="connsiteX3" fmla="*/ 975805 w 1137826"/>
              <a:gd name="connsiteY3" fmla="*/ 0 h 972104"/>
              <a:gd name="connsiteX4" fmla="*/ 1137826 w 1137826"/>
              <a:gd name="connsiteY4" fmla="*/ 162021 h 972104"/>
              <a:gd name="connsiteX5" fmla="*/ 1137826 w 1137826"/>
              <a:gd name="connsiteY5" fmla="*/ 473091 h 972104"/>
              <a:gd name="connsiteX6" fmla="*/ 1137826 w 1137826"/>
              <a:gd name="connsiteY6" fmla="*/ 810083 h 972104"/>
              <a:gd name="connsiteX7" fmla="*/ 975805 w 1137826"/>
              <a:gd name="connsiteY7" fmla="*/ 972104 h 972104"/>
              <a:gd name="connsiteX8" fmla="*/ 560775 w 1137826"/>
              <a:gd name="connsiteY8" fmla="*/ 972104 h 972104"/>
              <a:gd name="connsiteX9" fmla="*/ 162021 w 1137826"/>
              <a:gd name="connsiteY9" fmla="*/ 972104 h 972104"/>
              <a:gd name="connsiteX10" fmla="*/ 0 w 1137826"/>
              <a:gd name="connsiteY10" fmla="*/ 810083 h 972104"/>
              <a:gd name="connsiteX11" fmla="*/ 0 w 1137826"/>
              <a:gd name="connsiteY11" fmla="*/ 479571 h 972104"/>
              <a:gd name="connsiteX12" fmla="*/ 0 w 1137826"/>
              <a:gd name="connsiteY12" fmla="*/ 162021 h 97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37826" h="972104" fill="none" extrusionOk="0">
                <a:moveTo>
                  <a:pt x="0" y="162021"/>
                </a:moveTo>
                <a:cubicBezTo>
                  <a:pt x="-19347" y="75716"/>
                  <a:pt x="61516" y="-7606"/>
                  <a:pt x="162021" y="0"/>
                </a:cubicBezTo>
                <a:cubicBezTo>
                  <a:pt x="253500" y="-27037"/>
                  <a:pt x="396426" y="16334"/>
                  <a:pt x="577051" y="0"/>
                </a:cubicBezTo>
                <a:cubicBezTo>
                  <a:pt x="757676" y="-16334"/>
                  <a:pt x="838497" y="6869"/>
                  <a:pt x="975805" y="0"/>
                </a:cubicBezTo>
                <a:cubicBezTo>
                  <a:pt x="1056137" y="16360"/>
                  <a:pt x="1141885" y="75555"/>
                  <a:pt x="1137826" y="162021"/>
                </a:cubicBezTo>
                <a:cubicBezTo>
                  <a:pt x="1165858" y="308010"/>
                  <a:pt x="1120044" y="332394"/>
                  <a:pt x="1137826" y="473091"/>
                </a:cubicBezTo>
                <a:cubicBezTo>
                  <a:pt x="1155608" y="613788"/>
                  <a:pt x="1100158" y="660721"/>
                  <a:pt x="1137826" y="810083"/>
                </a:cubicBezTo>
                <a:cubicBezTo>
                  <a:pt x="1141911" y="907653"/>
                  <a:pt x="1060517" y="974620"/>
                  <a:pt x="975805" y="972104"/>
                </a:cubicBezTo>
                <a:cubicBezTo>
                  <a:pt x="787905" y="989942"/>
                  <a:pt x="762693" y="948028"/>
                  <a:pt x="560775" y="972104"/>
                </a:cubicBezTo>
                <a:cubicBezTo>
                  <a:pt x="358857" y="996180"/>
                  <a:pt x="342568" y="959535"/>
                  <a:pt x="162021" y="972104"/>
                </a:cubicBezTo>
                <a:cubicBezTo>
                  <a:pt x="69705" y="977792"/>
                  <a:pt x="-11030" y="884930"/>
                  <a:pt x="0" y="810083"/>
                </a:cubicBezTo>
                <a:cubicBezTo>
                  <a:pt x="-12327" y="729106"/>
                  <a:pt x="303" y="609087"/>
                  <a:pt x="0" y="479571"/>
                </a:cubicBezTo>
                <a:cubicBezTo>
                  <a:pt x="-303" y="350055"/>
                  <a:pt x="14408" y="256186"/>
                  <a:pt x="0" y="162021"/>
                </a:cubicBezTo>
                <a:close/>
              </a:path>
              <a:path w="1137826" h="972104" stroke="0" extrusionOk="0">
                <a:moveTo>
                  <a:pt x="0" y="162021"/>
                </a:moveTo>
                <a:cubicBezTo>
                  <a:pt x="-16014" y="62661"/>
                  <a:pt x="62376" y="3814"/>
                  <a:pt x="162021" y="0"/>
                </a:cubicBezTo>
                <a:cubicBezTo>
                  <a:pt x="318061" y="-13062"/>
                  <a:pt x="394157" y="14120"/>
                  <a:pt x="585189" y="0"/>
                </a:cubicBezTo>
                <a:cubicBezTo>
                  <a:pt x="776221" y="-14120"/>
                  <a:pt x="868292" y="31905"/>
                  <a:pt x="975805" y="0"/>
                </a:cubicBezTo>
                <a:cubicBezTo>
                  <a:pt x="1050764" y="-7946"/>
                  <a:pt x="1148745" y="77756"/>
                  <a:pt x="1137826" y="162021"/>
                </a:cubicBezTo>
                <a:cubicBezTo>
                  <a:pt x="1140176" y="311202"/>
                  <a:pt x="1117281" y="361607"/>
                  <a:pt x="1137826" y="473091"/>
                </a:cubicBezTo>
                <a:cubicBezTo>
                  <a:pt x="1158371" y="584575"/>
                  <a:pt x="1103946" y="739385"/>
                  <a:pt x="1137826" y="810083"/>
                </a:cubicBezTo>
                <a:cubicBezTo>
                  <a:pt x="1136152" y="883605"/>
                  <a:pt x="1054061" y="987705"/>
                  <a:pt x="975805" y="972104"/>
                </a:cubicBezTo>
                <a:cubicBezTo>
                  <a:pt x="860080" y="980424"/>
                  <a:pt x="777268" y="933777"/>
                  <a:pt x="585189" y="972104"/>
                </a:cubicBezTo>
                <a:cubicBezTo>
                  <a:pt x="393110" y="1010431"/>
                  <a:pt x="286776" y="966530"/>
                  <a:pt x="162021" y="972104"/>
                </a:cubicBezTo>
                <a:cubicBezTo>
                  <a:pt x="79042" y="981784"/>
                  <a:pt x="273" y="902390"/>
                  <a:pt x="0" y="810083"/>
                </a:cubicBezTo>
                <a:cubicBezTo>
                  <a:pt x="-17828" y="687604"/>
                  <a:pt x="30846" y="570523"/>
                  <a:pt x="0" y="505494"/>
                </a:cubicBezTo>
                <a:cubicBezTo>
                  <a:pt x="-30846" y="440465"/>
                  <a:pt x="29175" y="318068"/>
                  <a:pt x="0" y="162021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668A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>
                <a:solidFill>
                  <a:srgbClr val="011893"/>
                </a:solidFill>
              </a:rPr>
              <a:t>.05</a:t>
            </a:r>
          </a:p>
        </p:txBody>
      </p:sp>
      <p:sp>
        <p:nvSpPr>
          <p:cNvPr id="21" name="Rectángulo: esquinas redondeadas 2">
            <a:extLst>
              <a:ext uri="{FF2B5EF4-FFF2-40B4-BE49-F238E27FC236}">
                <a16:creationId xmlns:a16="http://schemas.microsoft.com/office/drawing/2014/main" id="{62EBC4C8-77C1-44D6-D38A-04CD8281CB0B}"/>
              </a:ext>
            </a:extLst>
          </p:cNvPr>
          <p:cNvSpPr/>
          <p:nvPr/>
        </p:nvSpPr>
        <p:spPr>
          <a:xfrm>
            <a:off x="8758492" y="4913352"/>
            <a:ext cx="1137826" cy="972104"/>
          </a:xfrm>
          <a:custGeom>
            <a:avLst/>
            <a:gdLst>
              <a:gd name="connsiteX0" fmla="*/ 0 w 1137826"/>
              <a:gd name="connsiteY0" fmla="*/ 162021 h 972104"/>
              <a:gd name="connsiteX1" fmla="*/ 162021 w 1137826"/>
              <a:gd name="connsiteY1" fmla="*/ 0 h 972104"/>
              <a:gd name="connsiteX2" fmla="*/ 577051 w 1137826"/>
              <a:gd name="connsiteY2" fmla="*/ 0 h 972104"/>
              <a:gd name="connsiteX3" fmla="*/ 975805 w 1137826"/>
              <a:gd name="connsiteY3" fmla="*/ 0 h 972104"/>
              <a:gd name="connsiteX4" fmla="*/ 1137826 w 1137826"/>
              <a:gd name="connsiteY4" fmla="*/ 162021 h 972104"/>
              <a:gd name="connsiteX5" fmla="*/ 1137826 w 1137826"/>
              <a:gd name="connsiteY5" fmla="*/ 473091 h 972104"/>
              <a:gd name="connsiteX6" fmla="*/ 1137826 w 1137826"/>
              <a:gd name="connsiteY6" fmla="*/ 810083 h 972104"/>
              <a:gd name="connsiteX7" fmla="*/ 975805 w 1137826"/>
              <a:gd name="connsiteY7" fmla="*/ 972104 h 972104"/>
              <a:gd name="connsiteX8" fmla="*/ 560775 w 1137826"/>
              <a:gd name="connsiteY8" fmla="*/ 972104 h 972104"/>
              <a:gd name="connsiteX9" fmla="*/ 162021 w 1137826"/>
              <a:gd name="connsiteY9" fmla="*/ 972104 h 972104"/>
              <a:gd name="connsiteX10" fmla="*/ 0 w 1137826"/>
              <a:gd name="connsiteY10" fmla="*/ 810083 h 972104"/>
              <a:gd name="connsiteX11" fmla="*/ 0 w 1137826"/>
              <a:gd name="connsiteY11" fmla="*/ 479571 h 972104"/>
              <a:gd name="connsiteX12" fmla="*/ 0 w 1137826"/>
              <a:gd name="connsiteY12" fmla="*/ 162021 h 97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37826" h="972104" fill="none" extrusionOk="0">
                <a:moveTo>
                  <a:pt x="0" y="162021"/>
                </a:moveTo>
                <a:cubicBezTo>
                  <a:pt x="-19347" y="75716"/>
                  <a:pt x="61516" y="-7606"/>
                  <a:pt x="162021" y="0"/>
                </a:cubicBezTo>
                <a:cubicBezTo>
                  <a:pt x="253500" y="-27037"/>
                  <a:pt x="396426" y="16334"/>
                  <a:pt x="577051" y="0"/>
                </a:cubicBezTo>
                <a:cubicBezTo>
                  <a:pt x="757676" y="-16334"/>
                  <a:pt x="838497" y="6869"/>
                  <a:pt x="975805" y="0"/>
                </a:cubicBezTo>
                <a:cubicBezTo>
                  <a:pt x="1056137" y="16360"/>
                  <a:pt x="1141885" y="75555"/>
                  <a:pt x="1137826" y="162021"/>
                </a:cubicBezTo>
                <a:cubicBezTo>
                  <a:pt x="1165858" y="308010"/>
                  <a:pt x="1120044" y="332394"/>
                  <a:pt x="1137826" y="473091"/>
                </a:cubicBezTo>
                <a:cubicBezTo>
                  <a:pt x="1155608" y="613788"/>
                  <a:pt x="1100158" y="660721"/>
                  <a:pt x="1137826" y="810083"/>
                </a:cubicBezTo>
                <a:cubicBezTo>
                  <a:pt x="1141911" y="907653"/>
                  <a:pt x="1060517" y="974620"/>
                  <a:pt x="975805" y="972104"/>
                </a:cubicBezTo>
                <a:cubicBezTo>
                  <a:pt x="787905" y="989942"/>
                  <a:pt x="762693" y="948028"/>
                  <a:pt x="560775" y="972104"/>
                </a:cubicBezTo>
                <a:cubicBezTo>
                  <a:pt x="358857" y="996180"/>
                  <a:pt x="342568" y="959535"/>
                  <a:pt x="162021" y="972104"/>
                </a:cubicBezTo>
                <a:cubicBezTo>
                  <a:pt x="69705" y="977792"/>
                  <a:pt x="-11030" y="884930"/>
                  <a:pt x="0" y="810083"/>
                </a:cubicBezTo>
                <a:cubicBezTo>
                  <a:pt x="-12327" y="729106"/>
                  <a:pt x="303" y="609087"/>
                  <a:pt x="0" y="479571"/>
                </a:cubicBezTo>
                <a:cubicBezTo>
                  <a:pt x="-303" y="350055"/>
                  <a:pt x="14408" y="256186"/>
                  <a:pt x="0" y="162021"/>
                </a:cubicBezTo>
                <a:close/>
              </a:path>
              <a:path w="1137826" h="972104" stroke="0" extrusionOk="0">
                <a:moveTo>
                  <a:pt x="0" y="162021"/>
                </a:moveTo>
                <a:cubicBezTo>
                  <a:pt x="-16014" y="62661"/>
                  <a:pt x="62376" y="3814"/>
                  <a:pt x="162021" y="0"/>
                </a:cubicBezTo>
                <a:cubicBezTo>
                  <a:pt x="318061" y="-13062"/>
                  <a:pt x="394157" y="14120"/>
                  <a:pt x="585189" y="0"/>
                </a:cubicBezTo>
                <a:cubicBezTo>
                  <a:pt x="776221" y="-14120"/>
                  <a:pt x="868292" y="31905"/>
                  <a:pt x="975805" y="0"/>
                </a:cubicBezTo>
                <a:cubicBezTo>
                  <a:pt x="1050764" y="-7946"/>
                  <a:pt x="1148745" y="77756"/>
                  <a:pt x="1137826" y="162021"/>
                </a:cubicBezTo>
                <a:cubicBezTo>
                  <a:pt x="1140176" y="311202"/>
                  <a:pt x="1117281" y="361607"/>
                  <a:pt x="1137826" y="473091"/>
                </a:cubicBezTo>
                <a:cubicBezTo>
                  <a:pt x="1158371" y="584575"/>
                  <a:pt x="1103946" y="739385"/>
                  <a:pt x="1137826" y="810083"/>
                </a:cubicBezTo>
                <a:cubicBezTo>
                  <a:pt x="1136152" y="883605"/>
                  <a:pt x="1054061" y="987705"/>
                  <a:pt x="975805" y="972104"/>
                </a:cubicBezTo>
                <a:cubicBezTo>
                  <a:pt x="860080" y="980424"/>
                  <a:pt x="777268" y="933777"/>
                  <a:pt x="585189" y="972104"/>
                </a:cubicBezTo>
                <a:cubicBezTo>
                  <a:pt x="393110" y="1010431"/>
                  <a:pt x="286776" y="966530"/>
                  <a:pt x="162021" y="972104"/>
                </a:cubicBezTo>
                <a:cubicBezTo>
                  <a:pt x="79042" y="981784"/>
                  <a:pt x="273" y="902390"/>
                  <a:pt x="0" y="810083"/>
                </a:cubicBezTo>
                <a:cubicBezTo>
                  <a:pt x="-17828" y="687604"/>
                  <a:pt x="30846" y="570523"/>
                  <a:pt x="0" y="505494"/>
                </a:cubicBezTo>
                <a:cubicBezTo>
                  <a:pt x="-30846" y="440465"/>
                  <a:pt x="29175" y="318068"/>
                  <a:pt x="0" y="162021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668A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>
                <a:solidFill>
                  <a:srgbClr val="011893"/>
                </a:solidFill>
              </a:rPr>
              <a:t>.25</a:t>
            </a:r>
          </a:p>
        </p:txBody>
      </p:sp>
      <p:sp>
        <p:nvSpPr>
          <p:cNvPr id="22" name="Rectángulo: esquinas redondeadas 2">
            <a:extLst>
              <a:ext uri="{FF2B5EF4-FFF2-40B4-BE49-F238E27FC236}">
                <a16:creationId xmlns:a16="http://schemas.microsoft.com/office/drawing/2014/main" id="{845D59CB-12B9-A6F8-D960-7C3471CF8C75}"/>
              </a:ext>
            </a:extLst>
          </p:cNvPr>
          <p:cNvSpPr/>
          <p:nvPr/>
        </p:nvSpPr>
        <p:spPr>
          <a:xfrm>
            <a:off x="7522411" y="4905648"/>
            <a:ext cx="1137826" cy="972104"/>
          </a:xfrm>
          <a:custGeom>
            <a:avLst/>
            <a:gdLst>
              <a:gd name="connsiteX0" fmla="*/ 0 w 1137826"/>
              <a:gd name="connsiteY0" fmla="*/ 162021 h 972104"/>
              <a:gd name="connsiteX1" fmla="*/ 162021 w 1137826"/>
              <a:gd name="connsiteY1" fmla="*/ 0 h 972104"/>
              <a:gd name="connsiteX2" fmla="*/ 577051 w 1137826"/>
              <a:gd name="connsiteY2" fmla="*/ 0 h 972104"/>
              <a:gd name="connsiteX3" fmla="*/ 975805 w 1137826"/>
              <a:gd name="connsiteY3" fmla="*/ 0 h 972104"/>
              <a:gd name="connsiteX4" fmla="*/ 1137826 w 1137826"/>
              <a:gd name="connsiteY4" fmla="*/ 162021 h 972104"/>
              <a:gd name="connsiteX5" fmla="*/ 1137826 w 1137826"/>
              <a:gd name="connsiteY5" fmla="*/ 473091 h 972104"/>
              <a:gd name="connsiteX6" fmla="*/ 1137826 w 1137826"/>
              <a:gd name="connsiteY6" fmla="*/ 810083 h 972104"/>
              <a:gd name="connsiteX7" fmla="*/ 975805 w 1137826"/>
              <a:gd name="connsiteY7" fmla="*/ 972104 h 972104"/>
              <a:gd name="connsiteX8" fmla="*/ 560775 w 1137826"/>
              <a:gd name="connsiteY8" fmla="*/ 972104 h 972104"/>
              <a:gd name="connsiteX9" fmla="*/ 162021 w 1137826"/>
              <a:gd name="connsiteY9" fmla="*/ 972104 h 972104"/>
              <a:gd name="connsiteX10" fmla="*/ 0 w 1137826"/>
              <a:gd name="connsiteY10" fmla="*/ 810083 h 972104"/>
              <a:gd name="connsiteX11" fmla="*/ 0 w 1137826"/>
              <a:gd name="connsiteY11" fmla="*/ 479571 h 972104"/>
              <a:gd name="connsiteX12" fmla="*/ 0 w 1137826"/>
              <a:gd name="connsiteY12" fmla="*/ 162021 h 97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37826" h="972104" fill="none" extrusionOk="0">
                <a:moveTo>
                  <a:pt x="0" y="162021"/>
                </a:moveTo>
                <a:cubicBezTo>
                  <a:pt x="-19347" y="75716"/>
                  <a:pt x="61516" y="-7606"/>
                  <a:pt x="162021" y="0"/>
                </a:cubicBezTo>
                <a:cubicBezTo>
                  <a:pt x="253500" y="-27037"/>
                  <a:pt x="396426" y="16334"/>
                  <a:pt x="577051" y="0"/>
                </a:cubicBezTo>
                <a:cubicBezTo>
                  <a:pt x="757676" y="-16334"/>
                  <a:pt x="838497" y="6869"/>
                  <a:pt x="975805" y="0"/>
                </a:cubicBezTo>
                <a:cubicBezTo>
                  <a:pt x="1056137" y="16360"/>
                  <a:pt x="1141885" y="75555"/>
                  <a:pt x="1137826" y="162021"/>
                </a:cubicBezTo>
                <a:cubicBezTo>
                  <a:pt x="1165858" y="308010"/>
                  <a:pt x="1120044" y="332394"/>
                  <a:pt x="1137826" y="473091"/>
                </a:cubicBezTo>
                <a:cubicBezTo>
                  <a:pt x="1155608" y="613788"/>
                  <a:pt x="1100158" y="660721"/>
                  <a:pt x="1137826" y="810083"/>
                </a:cubicBezTo>
                <a:cubicBezTo>
                  <a:pt x="1141911" y="907653"/>
                  <a:pt x="1060517" y="974620"/>
                  <a:pt x="975805" y="972104"/>
                </a:cubicBezTo>
                <a:cubicBezTo>
                  <a:pt x="787905" y="989942"/>
                  <a:pt x="762693" y="948028"/>
                  <a:pt x="560775" y="972104"/>
                </a:cubicBezTo>
                <a:cubicBezTo>
                  <a:pt x="358857" y="996180"/>
                  <a:pt x="342568" y="959535"/>
                  <a:pt x="162021" y="972104"/>
                </a:cubicBezTo>
                <a:cubicBezTo>
                  <a:pt x="69705" y="977792"/>
                  <a:pt x="-11030" y="884930"/>
                  <a:pt x="0" y="810083"/>
                </a:cubicBezTo>
                <a:cubicBezTo>
                  <a:pt x="-12327" y="729106"/>
                  <a:pt x="303" y="609087"/>
                  <a:pt x="0" y="479571"/>
                </a:cubicBezTo>
                <a:cubicBezTo>
                  <a:pt x="-303" y="350055"/>
                  <a:pt x="14408" y="256186"/>
                  <a:pt x="0" y="162021"/>
                </a:cubicBezTo>
                <a:close/>
              </a:path>
              <a:path w="1137826" h="972104" stroke="0" extrusionOk="0">
                <a:moveTo>
                  <a:pt x="0" y="162021"/>
                </a:moveTo>
                <a:cubicBezTo>
                  <a:pt x="-16014" y="62661"/>
                  <a:pt x="62376" y="3814"/>
                  <a:pt x="162021" y="0"/>
                </a:cubicBezTo>
                <a:cubicBezTo>
                  <a:pt x="318061" y="-13062"/>
                  <a:pt x="394157" y="14120"/>
                  <a:pt x="585189" y="0"/>
                </a:cubicBezTo>
                <a:cubicBezTo>
                  <a:pt x="776221" y="-14120"/>
                  <a:pt x="868292" y="31905"/>
                  <a:pt x="975805" y="0"/>
                </a:cubicBezTo>
                <a:cubicBezTo>
                  <a:pt x="1050764" y="-7946"/>
                  <a:pt x="1148745" y="77756"/>
                  <a:pt x="1137826" y="162021"/>
                </a:cubicBezTo>
                <a:cubicBezTo>
                  <a:pt x="1140176" y="311202"/>
                  <a:pt x="1117281" y="361607"/>
                  <a:pt x="1137826" y="473091"/>
                </a:cubicBezTo>
                <a:cubicBezTo>
                  <a:pt x="1158371" y="584575"/>
                  <a:pt x="1103946" y="739385"/>
                  <a:pt x="1137826" y="810083"/>
                </a:cubicBezTo>
                <a:cubicBezTo>
                  <a:pt x="1136152" y="883605"/>
                  <a:pt x="1054061" y="987705"/>
                  <a:pt x="975805" y="972104"/>
                </a:cubicBezTo>
                <a:cubicBezTo>
                  <a:pt x="860080" y="980424"/>
                  <a:pt x="777268" y="933777"/>
                  <a:pt x="585189" y="972104"/>
                </a:cubicBezTo>
                <a:cubicBezTo>
                  <a:pt x="393110" y="1010431"/>
                  <a:pt x="286776" y="966530"/>
                  <a:pt x="162021" y="972104"/>
                </a:cubicBezTo>
                <a:cubicBezTo>
                  <a:pt x="79042" y="981784"/>
                  <a:pt x="273" y="902390"/>
                  <a:pt x="0" y="810083"/>
                </a:cubicBezTo>
                <a:cubicBezTo>
                  <a:pt x="-17828" y="687604"/>
                  <a:pt x="30846" y="570523"/>
                  <a:pt x="0" y="505494"/>
                </a:cubicBezTo>
                <a:cubicBezTo>
                  <a:pt x="-30846" y="440465"/>
                  <a:pt x="29175" y="318068"/>
                  <a:pt x="0" y="162021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668A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>
                <a:solidFill>
                  <a:srgbClr val="011893"/>
                </a:solidFill>
              </a:rPr>
              <a:t>.15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90C78670-2D24-18C5-6489-6972159C3980}"/>
              </a:ext>
            </a:extLst>
          </p:cNvPr>
          <p:cNvSpPr txBox="1"/>
          <p:nvPr/>
        </p:nvSpPr>
        <p:spPr>
          <a:xfrm>
            <a:off x="10291529" y="1370146"/>
            <a:ext cx="16245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/>
              <a:t>Total</a:t>
            </a:r>
          </a:p>
          <a:p>
            <a:pPr algn="ctr"/>
            <a:r>
              <a:rPr lang="es-ES" sz="2800" dirty="0" err="1"/>
              <a:t>Variance</a:t>
            </a:r>
            <a:endParaRPr lang="es-ES" sz="2800" dirty="0"/>
          </a:p>
        </p:txBody>
      </p:sp>
      <p:sp>
        <p:nvSpPr>
          <p:cNvPr id="24" name="Rectángulo: esquinas redondeadas 2">
            <a:extLst>
              <a:ext uri="{FF2B5EF4-FFF2-40B4-BE49-F238E27FC236}">
                <a16:creationId xmlns:a16="http://schemas.microsoft.com/office/drawing/2014/main" id="{BAACF63E-FD39-F16C-8886-F28589D620FE}"/>
              </a:ext>
            </a:extLst>
          </p:cNvPr>
          <p:cNvSpPr/>
          <p:nvPr/>
        </p:nvSpPr>
        <p:spPr>
          <a:xfrm>
            <a:off x="10487945" y="3207687"/>
            <a:ext cx="1342866" cy="972104"/>
          </a:xfrm>
          <a:custGeom>
            <a:avLst/>
            <a:gdLst>
              <a:gd name="connsiteX0" fmla="*/ 0 w 1342866"/>
              <a:gd name="connsiteY0" fmla="*/ 162021 h 972104"/>
              <a:gd name="connsiteX1" fmla="*/ 162021 w 1342866"/>
              <a:gd name="connsiteY1" fmla="*/ 0 h 972104"/>
              <a:gd name="connsiteX2" fmla="*/ 681621 w 1342866"/>
              <a:gd name="connsiteY2" fmla="*/ 0 h 972104"/>
              <a:gd name="connsiteX3" fmla="*/ 1180845 w 1342866"/>
              <a:gd name="connsiteY3" fmla="*/ 0 h 972104"/>
              <a:gd name="connsiteX4" fmla="*/ 1342866 w 1342866"/>
              <a:gd name="connsiteY4" fmla="*/ 162021 h 972104"/>
              <a:gd name="connsiteX5" fmla="*/ 1342866 w 1342866"/>
              <a:gd name="connsiteY5" fmla="*/ 473091 h 972104"/>
              <a:gd name="connsiteX6" fmla="*/ 1342866 w 1342866"/>
              <a:gd name="connsiteY6" fmla="*/ 810083 h 972104"/>
              <a:gd name="connsiteX7" fmla="*/ 1180845 w 1342866"/>
              <a:gd name="connsiteY7" fmla="*/ 972104 h 972104"/>
              <a:gd name="connsiteX8" fmla="*/ 661245 w 1342866"/>
              <a:gd name="connsiteY8" fmla="*/ 972104 h 972104"/>
              <a:gd name="connsiteX9" fmla="*/ 162021 w 1342866"/>
              <a:gd name="connsiteY9" fmla="*/ 972104 h 972104"/>
              <a:gd name="connsiteX10" fmla="*/ 0 w 1342866"/>
              <a:gd name="connsiteY10" fmla="*/ 810083 h 972104"/>
              <a:gd name="connsiteX11" fmla="*/ 0 w 1342866"/>
              <a:gd name="connsiteY11" fmla="*/ 479571 h 972104"/>
              <a:gd name="connsiteX12" fmla="*/ 0 w 1342866"/>
              <a:gd name="connsiteY12" fmla="*/ 162021 h 97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42866" h="972104" fill="none" extrusionOk="0">
                <a:moveTo>
                  <a:pt x="0" y="162021"/>
                </a:moveTo>
                <a:cubicBezTo>
                  <a:pt x="-19347" y="75716"/>
                  <a:pt x="61516" y="-7606"/>
                  <a:pt x="162021" y="0"/>
                </a:cubicBezTo>
                <a:cubicBezTo>
                  <a:pt x="322197" y="-46135"/>
                  <a:pt x="507846" y="272"/>
                  <a:pt x="681621" y="0"/>
                </a:cubicBezTo>
                <a:cubicBezTo>
                  <a:pt x="855396" y="-272"/>
                  <a:pt x="1033814" y="32496"/>
                  <a:pt x="1180845" y="0"/>
                </a:cubicBezTo>
                <a:cubicBezTo>
                  <a:pt x="1261177" y="16360"/>
                  <a:pt x="1346925" y="75555"/>
                  <a:pt x="1342866" y="162021"/>
                </a:cubicBezTo>
                <a:cubicBezTo>
                  <a:pt x="1370898" y="308010"/>
                  <a:pt x="1325084" y="332394"/>
                  <a:pt x="1342866" y="473091"/>
                </a:cubicBezTo>
                <a:cubicBezTo>
                  <a:pt x="1360648" y="613788"/>
                  <a:pt x="1305198" y="660721"/>
                  <a:pt x="1342866" y="810083"/>
                </a:cubicBezTo>
                <a:cubicBezTo>
                  <a:pt x="1346951" y="907653"/>
                  <a:pt x="1265557" y="974620"/>
                  <a:pt x="1180845" y="972104"/>
                </a:cubicBezTo>
                <a:cubicBezTo>
                  <a:pt x="987570" y="1006076"/>
                  <a:pt x="814019" y="941264"/>
                  <a:pt x="661245" y="972104"/>
                </a:cubicBezTo>
                <a:cubicBezTo>
                  <a:pt x="508471" y="1002944"/>
                  <a:pt x="352150" y="962587"/>
                  <a:pt x="162021" y="972104"/>
                </a:cubicBezTo>
                <a:cubicBezTo>
                  <a:pt x="69705" y="977792"/>
                  <a:pt x="-11030" y="884930"/>
                  <a:pt x="0" y="810083"/>
                </a:cubicBezTo>
                <a:cubicBezTo>
                  <a:pt x="-12327" y="729106"/>
                  <a:pt x="303" y="609087"/>
                  <a:pt x="0" y="479571"/>
                </a:cubicBezTo>
                <a:cubicBezTo>
                  <a:pt x="-303" y="350055"/>
                  <a:pt x="14408" y="256186"/>
                  <a:pt x="0" y="162021"/>
                </a:cubicBezTo>
                <a:close/>
              </a:path>
              <a:path w="1342866" h="972104" stroke="0" extrusionOk="0">
                <a:moveTo>
                  <a:pt x="0" y="162021"/>
                </a:moveTo>
                <a:cubicBezTo>
                  <a:pt x="-16014" y="62661"/>
                  <a:pt x="62376" y="3814"/>
                  <a:pt x="162021" y="0"/>
                </a:cubicBezTo>
                <a:cubicBezTo>
                  <a:pt x="274923" y="-51978"/>
                  <a:pt x="480542" y="44923"/>
                  <a:pt x="691809" y="0"/>
                </a:cubicBezTo>
                <a:cubicBezTo>
                  <a:pt x="903076" y="-44923"/>
                  <a:pt x="985696" y="26400"/>
                  <a:pt x="1180845" y="0"/>
                </a:cubicBezTo>
                <a:cubicBezTo>
                  <a:pt x="1255804" y="-7946"/>
                  <a:pt x="1353785" y="77756"/>
                  <a:pt x="1342866" y="162021"/>
                </a:cubicBezTo>
                <a:cubicBezTo>
                  <a:pt x="1345216" y="311202"/>
                  <a:pt x="1322321" y="361607"/>
                  <a:pt x="1342866" y="473091"/>
                </a:cubicBezTo>
                <a:cubicBezTo>
                  <a:pt x="1363411" y="584575"/>
                  <a:pt x="1308986" y="739385"/>
                  <a:pt x="1342866" y="810083"/>
                </a:cubicBezTo>
                <a:cubicBezTo>
                  <a:pt x="1341192" y="883605"/>
                  <a:pt x="1259101" y="987705"/>
                  <a:pt x="1180845" y="972104"/>
                </a:cubicBezTo>
                <a:cubicBezTo>
                  <a:pt x="1008069" y="1004533"/>
                  <a:pt x="914309" y="936386"/>
                  <a:pt x="691809" y="972104"/>
                </a:cubicBezTo>
                <a:cubicBezTo>
                  <a:pt x="469309" y="1007822"/>
                  <a:pt x="344402" y="932161"/>
                  <a:pt x="162021" y="972104"/>
                </a:cubicBezTo>
                <a:cubicBezTo>
                  <a:pt x="79042" y="981784"/>
                  <a:pt x="273" y="902390"/>
                  <a:pt x="0" y="810083"/>
                </a:cubicBezTo>
                <a:cubicBezTo>
                  <a:pt x="-17828" y="687604"/>
                  <a:pt x="30846" y="570523"/>
                  <a:pt x="0" y="505494"/>
                </a:cubicBezTo>
                <a:cubicBezTo>
                  <a:pt x="-30846" y="440465"/>
                  <a:pt x="29175" y="318068"/>
                  <a:pt x="0" y="162021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668A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>
                <a:solidFill>
                  <a:srgbClr val="011893"/>
                </a:solidFill>
              </a:rPr>
              <a:t>0.47</a:t>
            </a:r>
          </a:p>
        </p:txBody>
      </p:sp>
      <p:sp>
        <p:nvSpPr>
          <p:cNvPr id="25" name="Rectángulo: esquinas redondeadas 2">
            <a:extLst>
              <a:ext uri="{FF2B5EF4-FFF2-40B4-BE49-F238E27FC236}">
                <a16:creationId xmlns:a16="http://schemas.microsoft.com/office/drawing/2014/main" id="{678BC174-66DD-2880-59EA-5BF6FF8123D5}"/>
              </a:ext>
            </a:extLst>
          </p:cNvPr>
          <p:cNvSpPr/>
          <p:nvPr/>
        </p:nvSpPr>
        <p:spPr>
          <a:xfrm>
            <a:off x="10487945" y="4338914"/>
            <a:ext cx="1342866" cy="972104"/>
          </a:xfrm>
          <a:custGeom>
            <a:avLst/>
            <a:gdLst>
              <a:gd name="connsiteX0" fmla="*/ 0 w 1342866"/>
              <a:gd name="connsiteY0" fmla="*/ 162021 h 972104"/>
              <a:gd name="connsiteX1" fmla="*/ 162021 w 1342866"/>
              <a:gd name="connsiteY1" fmla="*/ 0 h 972104"/>
              <a:gd name="connsiteX2" fmla="*/ 681621 w 1342866"/>
              <a:gd name="connsiteY2" fmla="*/ 0 h 972104"/>
              <a:gd name="connsiteX3" fmla="*/ 1180845 w 1342866"/>
              <a:gd name="connsiteY3" fmla="*/ 0 h 972104"/>
              <a:gd name="connsiteX4" fmla="*/ 1342866 w 1342866"/>
              <a:gd name="connsiteY4" fmla="*/ 162021 h 972104"/>
              <a:gd name="connsiteX5" fmla="*/ 1342866 w 1342866"/>
              <a:gd name="connsiteY5" fmla="*/ 473091 h 972104"/>
              <a:gd name="connsiteX6" fmla="*/ 1342866 w 1342866"/>
              <a:gd name="connsiteY6" fmla="*/ 810083 h 972104"/>
              <a:gd name="connsiteX7" fmla="*/ 1180845 w 1342866"/>
              <a:gd name="connsiteY7" fmla="*/ 972104 h 972104"/>
              <a:gd name="connsiteX8" fmla="*/ 661245 w 1342866"/>
              <a:gd name="connsiteY8" fmla="*/ 972104 h 972104"/>
              <a:gd name="connsiteX9" fmla="*/ 162021 w 1342866"/>
              <a:gd name="connsiteY9" fmla="*/ 972104 h 972104"/>
              <a:gd name="connsiteX10" fmla="*/ 0 w 1342866"/>
              <a:gd name="connsiteY10" fmla="*/ 810083 h 972104"/>
              <a:gd name="connsiteX11" fmla="*/ 0 w 1342866"/>
              <a:gd name="connsiteY11" fmla="*/ 479571 h 972104"/>
              <a:gd name="connsiteX12" fmla="*/ 0 w 1342866"/>
              <a:gd name="connsiteY12" fmla="*/ 162021 h 97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42866" h="972104" fill="none" extrusionOk="0">
                <a:moveTo>
                  <a:pt x="0" y="162021"/>
                </a:moveTo>
                <a:cubicBezTo>
                  <a:pt x="-19347" y="75716"/>
                  <a:pt x="61516" y="-7606"/>
                  <a:pt x="162021" y="0"/>
                </a:cubicBezTo>
                <a:cubicBezTo>
                  <a:pt x="322197" y="-46135"/>
                  <a:pt x="507846" y="272"/>
                  <a:pt x="681621" y="0"/>
                </a:cubicBezTo>
                <a:cubicBezTo>
                  <a:pt x="855396" y="-272"/>
                  <a:pt x="1033814" y="32496"/>
                  <a:pt x="1180845" y="0"/>
                </a:cubicBezTo>
                <a:cubicBezTo>
                  <a:pt x="1261177" y="16360"/>
                  <a:pt x="1346925" y="75555"/>
                  <a:pt x="1342866" y="162021"/>
                </a:cubicBezTo>
                <a:cubicBezTo>
                  <a:pt x="1370898" y="308010"/>
                  <a:pt x="1325084" y="332394"/>
                  <a:pt x="1342866" y="473091"/>
                </a:cubicBezTo>
                <a:cubicBezTo>
                  <a:pt x="1360648" y="613788"/>
                  <a:pt x="1305198" y="660721"/>
                  <a:pt x="1342866" y="810083"/>
                </a:cubicBezTo>
                <a:cubicBezTo>
                  <a:pt x="1346951" y="907653"/>
                  <a:pt x="1265557" y="974620"/>
                  <a:pt x="1180845" y="972104"/>
                </a:cubicBezTo>
                <a:cubicBezTo>
                  <a:pt x="987570" y="1006076"/>
                  <a:pt x="814019" y="941264"/>
                  <a:pt x="661245" y="972104"/>
                </a:cubicBezTo>
                <a:cubicBezTo>
                  <a:pt x="508471" y="1002944"/>
                  <a:pt x="352150" y="962587"/>
                  <a:pt x="162021" y="972104"/>
                </a:cubicBezTo>
                <a:cubicBezTo>
                  <a:pt x="69705" y="977792"/>
                  <a:pt x="-11030" y="884930"/>
                  <a:pt x="0" y="810083"/>
                </a:cubicBezTo>
                <a:cubicBezTo>
                  <a:pt x="-12327" y="729106"/>
                  <a:pt x="303" y="609087"/>
                  <a:pt x="0" y="479571"/>
                </a:cubicBezTo>
                <a:cubicBezTo>
                  <a:pt x="-303" y="350055"/>
                  <a:pt x="14408" y="256186"/>
                  <a:pt x="0" y="162021"/>
                </a:cubicBezTo>
                <a:close/>
              </a:path>
              <a:path w="1342866" h="972104" stroke="0" extrusionOk="0">
                <a:moveTo>
                  <a:pt x="0" y="162021"/>
                </a:moveTo>
                <a:cubicBezTo>
                  <a:pt x="-16014" y="62661"/>
                  <a:pt x="62376" y="3814"/>
                  <a:pt x="162021" y="0"/>
                </a:cubicBezTo>
                <a:cubicBezTo>
                  <a:pt x="274923" y="-51978"/>
                  <a:pt x="480542" y="44923"/>
                  <a:pt x="691809" y="0"/>
                </a:cubicBezTo>
                <a:cubicBezTo>
                  <a:pt x="903076" y="-44923"/>
                  <a:pt x="985696" y="26400"/>
                  <a:pt x="1180845" y="0"/>
                </a:cubicBezTo>
                <a:cubicBezTo>
                  <a:pt x="1255804" y="-7946"/>
                  <a:pt x="1353785" y="77756"/>
                  <a:pt x="1342866" y="162021"/>
                </a:cubicBezTo>
                <a:cubicBezTo>
                  <a:pt x="1345216" y="311202"/>
                  <a:pt x="1322321" y="361607"/>
                  <a:pt x="1342866" y="473091"/>
                </a:cubicBezTo>
                <a:cubicBezTo>
                  <a:pt x="1363411" y="584575"/>
                  <a:pt x="1308986" y="739385"/>
                  <a:pt x="1342866" y="810083"/>
                </a:cubicBezTo>
                <a:cubicBezTo>
                  <a:pt x="1341192" y="883605"/>
                  <a:pt x="1259101" y="987705"/>
                  <a:pt x="1180845" y="972104"/>
                </a:cubicBezTo>
                <a:cubicBezTo>
                  <a:pt x="1008069" y="1004533"/>
                  <a:pt x="914309" y="936386"/>
                  <a:pt x="691809" y="972104"/>
                </a:cubicBezTo>
                <a:cubicBezTo>
                  <a:pt x="469309" y="1007822"/>
                  <a:pt x="344402" y="932161"/>
                  <a:pt x="162021" y="972104"/>
                </a:cubicBezTo>
                <a:cubicBezTo>
                  <a:pt x="79042" y="981784"/>
                  <a:pt x="273" y="902390"/>
                  <a:pt x="0" y="810083"/>
                </a:cubicBezTo>
                <a:cubicBezTo>
                  <a:pt x="-17828" y="687604"/>
                  <a:pt x="30846" y="570523"/>
                  <a:pt x="0" y="505494"/>
                </a:cubicBezTo>
                <a:cubicBezTo>
                  <a:pt x="-30846" y="440465"/>
                  <a:pt x="29175" y="318068"/>
                  <a:pt x="0" y="162021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668A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>
                <a:solidFill>
                  <a:srgbClr val="011893"/>
                </a:solidFill>
              </a:rPr>
              <a:t>1.41</a:t>
            </a:r>
          </a:p>
        </p:txBody>
      </p:sp>
      <p:sp>
        <p:nvSpPr>
          <p:cNvPr id="2" name="Rectángulo: esquinas redondeadas 2">
            <a:extLst>
              <a:ext uri="{FF2B5EF4-FFF2-40B4-BE49-F238E27FC236}">
                <a16:creationId xmlns:a16="http://schemas.microsoft.com/office/drawing/2014/main" id="{01D32015-8D07-C5FC-88B5-19681A43CF10}"/>
              </a:ext>
            </a:extLst>
          </p:cNvPr>
          <p:cNvSpPr/>
          <p:nvPr/>
        </p:nvSpPr>
        <p:spPr>
          <a:xfrm rot="16200000">
            <a:off x="-1726398" y="3477196"/>
            <a:ext cx="5118847" cy="972104"/>
          </a:xfrm>
          <a:custGeom>
            <a:avLst/>
            <a:gdLst>
              <a:gd name="connsiteX0" fmla="*/ 0 w 5118847"/>
              <a:gd name="connsiteY0" fmla="*/ 162021 h 972104"/>
              <a:gd name="connsiteX1" fmla="*/ 162021 w 5118847"/>
              <a:gd name="connsiteY1" fmla="*/ 0 h 972104"/>
              <a:gd name="connsiteX2" fmla="*/ 809320 w 5118847"/>
              <a:gd name="connsiteY2" fmla="*/ 0 h 972104"/>
              <a:gd name="connsiteX3" fmla="*/ 1312774 w 5118847"/>
              <a:gd name="connsiteY3" fmla="*/ 0 h 972104"/>
              <a:gd name="connsiteX4" fmla="*/ 1960073 w 5118847"/>
              <a:gd name="connsiteY4" fmla="*/ 0 h 972104"/>
              <a:gd name="connsiteX5" fmla="*/ 2415579 w 5118847"/>
              <a:gd name="connsiteY5" fmla="*/ 0 h 972104"/>
              <a:gd name="connsiteX6" fmla="*/ 3062878 w 5118847"/>
              <a:gd name="connsiteY6" fmla="*/ 0 h 972104"/>
              <a:gd name="connsiteX7" fmla="*/ 3566333 w 5118847"/>
              <a:gd name="connsiteY7" fmla="*/ 0 h 972104"/>
              <a:gd name="connsiteX8" fmla="*/ 4021839 w 5118847"/>
              <a:gd name="connsiteY8" fmla="*/ 0 h 972104"/>
              <a:gd name="connsiteX9" fmla="*/ 4956826 w 5118847"/>
              <a:gd name="connsiteY9" fmla="*/ 0 h 972104"/>
              <a:gd name="connsiteX10" fmla="*/ 5118847 w 5118847"/>
              <a:gd name="connsiteY10" fmla="*/ 162021 h 972104"/>
              <a:gd name="connsiteX11" fmla="*/ 5118847 w 5118847"/>
              <a:gd name="connsiteY11" fmla="*/ 492533 h 972104"/>
              <a:gd name="connsiteX12" fmla="*/ 5118847 w 5118847"/>
              <a:gd name="connsiteY12" fmla="*/ 810083 h 972104"/>
              <a:gd name="connsiteX13" fmla="*/ 4956826 w 5118847"/>
              <a:gd name="connsiteY13" fmla="*/ 972104 h 972104"/>
              <a:gd name="connsiteX14" fmla="*/ 4501320 w 5118847"/>
              <a:gd name="connsiteY14" fmla="*/ 972104 h 972104"/>
              <a:gd name="connsiteX15" fmla="*/ 3806073 w 5118847"/>
              <a:gd name="connsiteY15" fmla="*/ 972104 h 972104"/>
              <a:gd name="connsiteX16" fmla="*/ 3206722 w 5118847"/>
              <a:gd name="connsiteY16" fmla="*/ 972104 h 972104"/>
              <a:gd name="connsiteX17" fmla="*/ 2511475 w 5118847"/>
              <a:gd name="connsiteY17" fmla="*/ 972104 h 972104"/>
              <a:gd name="connsiteX18" fmla="*/ 1864177 w 5118847"/>
              <a:gd name="connsiteY18" fmla="*/ 972104 h 972104"/>
              <a:gd name="connsiteX19" fmla="*/ 1312774 w 5118847"/>
              <a:gd name="connsiteY19" fmla="*/ 972104 h 972104"/>
              <a:gd name="connsiteX20" fmla="*/ 162021 w 5118847"/>
              <a:gd name="connsiteY20" fmla="*/ 972104 h 972104"/>
              <a:gd name="connsiteX21" fmla="*/ 0 w 5118847"/>
              <a:gd name="connsiteY21" fmla="*/ 810083 h 972104"/>
              <a:gd name="connsiteX22" fmla="*/ 0 w 5118847"/>
              <a:gd name="connsiteY22" fmla="*/ 486052 h 972104"/>
              <a:gd name="connsiteX23" fmla="*/ 0 w 5118847"/>
              <a:gd name="connsiteY23" fmla="*/ 162021 h 97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118847" h="972104" fill="none" extrusionOk="0">
                <a:moveTo>
                  <a:pt x="0" y="162021"/>
                </a:moveTo>
                <a:cubicBezTo>
                  <a:pt x="-2834" y="78227"/>
                  <a:pt x="61509" y="-14635"/>
                  <a:pt x="162021" y="0"/>
                </a:cubicBezTo>
                <a:cubicBezTo>
                  <a:pt x="339247" y="-79"/>
                  <a:pt x="649730" y="14847"/>
                  <a:pt x="809320" y="0"/>
                </a:cubicBezTo>
                <a:cubicBezTo>
                  <a:pt x="968910" y="-14847"/>
                  <a:pt x="1091931" y="42532"/>
                  <a:pt x="1312774" y="0"/>
                </a:cubicBezTo>
                <a:cubicBezTo>
                  <a:pt x="1533617" y="-42532"/>
                  <a:pt x="1693593" y="60974"/>
                  <a:pt x="1960073" y="0"/>
                </a:cubicBezTo>
                <a:cubicBezTo>
                  <a:pt x="2226553" y="-60974"/>
                  <a:pt x="2250218" y="33382"/>
                  <a:pt x="2415579" y="0"/>
                </a:cubicBezTo>
                <a:cubicBezTo>
                  <a:pt x="2580940" y="-33382"/>
                  <a:pt x="2868554" y="13512"/>
                  <a:pt x="3062878" y="0"/>
                </a:cubicBezTo>
                <a:cubicBezTo>
                  <a:pt x="3257202" y="-13512"/>
                  <a:pt x="3335965" y="19062"/>
                  <a:pt x="3566333" y="0"/>
                </a:cubicBezTo>
                <a:cubicBezTo>
                  <a:pt x="3796702" y="-19062"/>
                  <a:pt x="3867782" y="48294"/>
                  <a:pt x="4021839" y="0"/>
                </a:cubicBezTo>
                <a:cubicBezTo>
                  <a:pt x="4175896" y="-48294"/>
                  <a:pt x="4554008" y="84434"/>
                  <a:pt x="4956826" y="0"/>
                </a:cubicBezTo>
                <a:cubicBezTo>
                  <a:pt x="5039789" y="24396"/>
                  <a:pt x="5126198" y="74647"/>
                  <a:pt x="5118847" y="162021"/>
                </a:cubicBezTo>
                <a:cubicBezTo>
                  <a:pt x="5156739" y="279224"/>
                  <a:pt x="5118134" y="360409"/>
                  <a:pt x="5118847" y="492533"/>
                </a:cubicBezTo>
                <a:cubicBezTo>
                  <a:pt x="5119560" y="624657"/>
                  <a:pt x="5103853" y="694595"/>
                  <a:pt x="5118847" y="810083"/>
                </a:cubicBezTo>
                <a:cubicBezTo>
                  <a:pt x="5123344" y="910556"/>
                  <a:pt x="5059806" y="985457"/>
                  <a:pt x="4956826" y="972104"/>
                </a:cubicBezTo>
                <a:cubicBezTo>
                  <a:pt x="4735144" y="1000593"/>
                  <a:pt x="4656944" y="959887"/>
                  <a:pt x="4501320" y="972104"/>
                </a:cubicBezTo>
                <a:cubicBezTo>
                  <a:pt x="4345696" y="984321"/>
                  <a:pt x="3973602" y="941516"/>
                  <a:pt x="3806073" y="972104"/>
                </a:cubicBezTo>
                <a:cubicBezTo>
                  <a:pt x="3638544" y="1002692"/>
                  <a:pt x="3498479" y="910694"/>
                  <a:pt x="3206722" y="972104"/>
                </a:cubicBezTo>
                <a:cubicBezTo>
                  <a:pt x="2914965" y="1033514"/>
                  <a:pt x="2747216" y="951061"/>
                  <a:pt x="2511475" y="972104"/>
                </a:cubicBezTo>
                <a:cubicBezTo>
                  <a:pt x="2275734" y="993147"/>
                  <a:pt x="2030146" y="967523"/>
                  <a:pt x="1864177" y="972104"/>
                </a:cubicBezTo>
                <a:cubicBezTo>
                  <a:pt x="1698208" y="976685"/>
                  <a:pt x="1426696" y="951572"/>
                  <a:pt x="1312774" y="972104"/>
                </a:cubicBezTo>
                <a:cubicBezTo>
                  <a:pt x="1198852" y="992636"/>
                  <a:pt x="708913" y="920709"/>
                  <a:pt x="162021" y="972104"/>
                </a:cubicBezTo>
                <a:cubicBezTo>
                  <a:pt x="73011" y="993572"/>
                  <a:pt x="19906" y="881703"/>
                  <a:pt x="0" y="810083"/>
                </a:cubicBezTo>
                <a:cubicBezTo>
                  <a:pt x="-23691" y="657014"/>
                  <a:pt x="4894" y="573904"/>
                  <a:pt x="0" y="486052"/>
                </a:cubicBezTo>
                <a:cubicBezTo>
                  <a:pt x="-4894" y="398200"/>
                  <a:pt x="18434" y="295828"/>
                  <a:pt x="0" y="162021"/>
                </a:cubicBezTo>
                <a:close/>
              </a:path>
              <a:path w="5118847" h="972104" stroke="0" extrusionOk="0">
                <a:moveTo>
                  <a:pt x="0" y="162021"/>
                </a:moveTo>
                <a:cubicBezTo>
                  <a:pt x="-16014" y="62661"/>
                  <a:pt x="62376" y="3814"/>
                  <a:pt x="162021" y="0"/>
                </a:cubicBezTo>
                <a:cubicBezTo>
                  <a:pt x="404214" y="-81455"/>
                  <a:pt x="706400" y="22782"/>
                  <a:pt x="857268" y="0"/>
                </a:cubicBezTo>
                <a:cubicBezTo>
                  <a:pt x="1008136" y="-22782"/>
                  <a:pt x="1145893" y="19297"/>
                  <a:pt x="1408670" y="0"/>
                </a:cubicBezTo>
                <a:cubicBezTo>
                  <a:pt x="1671447" y="-19297"/>
                  <a:pt x="1777586" y="59439"/>
                  <a:pt x="1912125" y="0"/>
                </a:cubicBezTo>
                <a:cubicBezTo>
                  <a:pt x="2046665" y="-59439"/>
                  <a:pt x="2332285" y="70069"/>
                  <a:pt x="2559424" y="0"/>
                </a:cubicBezTo>
                <a:cubicBezTo>
                  <a:pt x="2786563" y="-70069"/>
                  <a:pt x="2924261" y="31854"/>
                  <a:pt x="3110826" y="0"/>
                </a:cubicBezTo>
                <a:cubicBezTo>
                  <a:pt x="3297391" y="-31854"/>
                  <a:pt x="3477481" y="79704"/>
                  <a:pt x="3806073" y="0"/>
                </a:cubicBezTo>
                <a:cubicBezTo>
                  <a:pt x="4134665" y="-79704"/>
                  <a:pt x="4180880" y="32685"/>
                  <a:pt x="4309527" y="0"/>
                </a:cubicBezTo>
                <a:cubicBezTo>
                  <a:pt x="4438174" y="-32685"/>
                  <a:pt x="4777012" y="71888"/>
                  <a:pt x="4956826" y="0"/>
                </a:cubicBezTo>
                <a:cubicBezTo>
                  <a:pt x="5063663" y="4173"/>
                  <a:pt x="5105496" y="70380"/>
                  <a:pt x="5118847" y="162021"/>
                </a:cubicBezTo>
                <a:cubicBezTo>
                  <a:pt x="5128959" y="263133"/>
                  <a:pt x="5104198" y="379671"/>
                  <a:pt x="5118847" y="486052"/>
                </a:cubicBezTo>
                <a:cubicBezTo>
                  <a:pt x="5133496" y="592433"/>
                  <a:pt x="5116182" y="686021"/>
                  <a:pt x="5118847" y="810083"/>
                </a:cubicBezTo>
                <a:cubicBezTo>
                  <a:pt x="5133623" y="917665"/>
                  <a:pt x="5056866" y="962860"/>
                  <a:pt x="4956826" y="972104"/>
                </a:cubicBezTo>
                <a:cubicBezTo>
                  <a:pt x="4748346" y="977903"/>
                  <a:pt x="4605448" y="963598"/>
                  <a:pt x="4357475" y="972104"/>
                </a:cubicBezTo>
                <a:cubicBezTo>
                  <a:pt x="4109502" y="980610"/>
                  <a:pt x="3960270" y="925133"/>
                  <a:pt x="3758125" y="972104"/>
                </a:cubicBezTo>
                <a:cubicBezTo>
                  <a:pt x="3555980" y="1019075"/>
                  <a:pt x="3258536" y="908509"/>
                  <a:pt x="3062878" y="972104"/>
                </a:cubicBezTo>
                <a:cubicBezTo>
                  <a:pt x="2867220" y="1035699"/>
                  <a:pt x="2729009" y="962393"/>
                  <a:pt x="2463527" y="972104"/>
                </a:cubicBezTo>
                <a:cubicBezTo>
                  <a:pt x="2198045" y="981815"/>
                  <a:pt x="2225137" y="937945"/>
                  <a:pt x="2008021" y="972104"/>
                </a:cubicBezTo>
                <a:cubicBezTo>
                  <a:pt x="1790905" y="1006263"/>
                  <a:pt x="1659330" y="946442"/>
                  <a:pt x="1504566" y="972104"/>
                </a:cubicBezTo>
                <a:cubicBezTo>
                  <a:pt x="1349803" y="997766"/>
                  <a:pt x="1084222" y="901808"/>
                  <a:pt x="809320" y="972104"/>
                </a:cubicBezTo>
                <a:cubicBezTo>
                  <a:pt x="534418" y="1042400"/>
                  <a:pt x="460118" y="950009"/>
                  <a:pt x="162021" y="972104"/>
                </a:cubicBezTo>
                <a:cubicBezTo>
                  <a:pt x="76624" y="980192"/>
                  <a:pt x="-4770" y="902081"/>
                  <a:pt x="0" y="810083"/>
                </a:cubicBezTo>
                <a:cubicBezTo>
                  <a:pt x="-6950" y="694726"/>
                  <a:pt x="1629" y="563070"/>
                  <a:pt x="0" y="479571"/>
                </a:cubicBezTo>
                <a:cubicBezTo>
                  <a:pt x="-1629" y="396072"/>
                  <a:pt x="19158" y="260575"/>
                  <a:pt x="0" y="16202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38100">
            <a:solidFill>
              <a:srgbClr val="0668A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>
                <a:solidFill>
                  <a:schemeClr val="tx1"/>
                </a:solidFill>
              </a:rPr>
              <a:t>Simulation MLM</a:t>
            </a:r>
          </a:p>
        </p:txBody>
      </p:sp>
    </p:spTree>
    <p:extLst>
      <p:ext uri="{BB962C8B-B14F-4D97-AF65-F5344CB8AC3E}">
        <p14:creationId xmlns:p14="http://schemas.microsoft.com/office/powerpoint/2010/main" val="3018798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865FC0-D92D-7008-2766-F1412AEFEB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2">
            <a:extLst>
              <a:ext uri="{FF2B5EF4-FFF2-40B4-BE49-F238E27FC236}">
                <a16:creationId xmlns:a16="http://schemas.microsoft.com/office/drawing/2014/main" id="{17C3813F-7A3B-9E56-FE71-AE321492F529}"/>
              </a:ext>
            </a:extLst>
          </p:cNvPr>
          <p:cNvSpPr/>
          <p:nvPr/>
        </p:nvSpPr>
        <p:spPr>
          <a:xfrm rot="16200000">
            <a:off x="-1726398" y="3477196"/>
            <a:ext cx="5118847" cy="972104"/>
          </a:xfrm>
          <a:custGeom>
            <a:avLst/>
            <a:gdLst>
              <a:gd name="connsiteX0" fmla="*/ 0 w 5118847"/>
              <a:gd name="connsiteY0" fmla="*/ 162021 h 972104"/>
              <a:gd name="connsiteX1" fmla="*/ 162021 w 5118847"/>
              <a:gd name="connsiteY1" fmla="*/ 0 h 972104"/>
              <a:gd name="connsiteX2" fmla="*/ 809320 w 5118847"/>
              <a:gd name="connsiteY2" fmla="*/ 0 h 972104"/>
              <a:gd name="connsiteX3" fmla="*/ 1312774 w 5118847"/>
              <a:gd name="connsiteY3" fmla="*/ 0 h 972104"/>
              <a:gd name="connsiteX4" fmla="*/ 1960073 w 5118847"/>
              <a:gd name="connsiteY4" fmla="*/ 0 h 972104"/>
              <a:gd name="connsiteX5" fmla="*/ 2415579 w 5118847"/>
              <a:gd name="connsiteY5" fmla="*/ 0 h 972104"/>
              <a:gd name="connsiteX6" fmla="*/ 3062878 w 5118847"/>
              <a:gd name="connsiteY6" fmla="*/ 0 h 972104"/>
              <a:gd name="connsiteX7" fmla="*/ 3566333 w 5118847"/>
              <a:gd name="connsiteY7" fmla="*/ 0 h 972104"/>
              <a:gd name="connsiteX8" fmla="*/ 4021839 w 5118847"/>
              <a:gd name="connsiteY8" fmla="*/ 0 h 972104"/>
              <a:gd name="connsiteX9" fmla="*/ 4956826 w 5118847"/>
              <a:gd name="connsiteY9" fmla="*/ 0 h 972104"/>
              <a:gd name="connsiteX10" fmla="*/ 5118847 w 5118847"/>
              <a:gd name="connsiteY10" fmla="*/ 162021 h 972104"/>
              <a:gd name="connsiteX11" fmla="*/ 5118847 w 5118847"/>
              <a:gd name="connsiteY11" fmla="*/ 492533 h 972104"/>
              <a:gd name="connsiteX12" fmla="*/ 5118847 w 5118847"/>
              <a:gd name="connsiteY12" fmla="*/ 810083 h 972104"/>
              <a:gd name="connsiteX13" fmla="*/ 4956826 w 5118847"/>
              <a:gd name="connsiteY13" fmla="*/ 972104 h 972104"/>
              <a:gd name="connsiteX14" fmla="*/ 4501320 w 5118847"/>
              <a:gd name="connsiteY14" fmla="*/ 972104 h 972104"/>
              <a:gd name="connsiteX15" fmla="*/ 3806073 w 5118847"/>
              <a:gd name="connsiteY15" fmla="*/ 972104 h 972104"/>
              <a:gd name="connsiteX16" fmla="*/ 3206722 w 5118847"/>
              <a:gd name="connsiteY16" fmla="*/ 972104 h 972104"/>
              <a:gd name="connsiteX17" fmla="*/ 2511475 w 5118847"/>
              <a:gd name="connsiteY17" fmla="*/ 972104 h 972104"/>
              <a:gd name="connsiteX18" fmla="*/ 1864177 w 5118847"/>
              <a:gd name="connsiteY18" fmla="*/ 972104 h 972104"/>
              <a:gd name="connsiteX19" fmla="*/ 1312774 w 5118847"/>
              <a:gd name="connsiteY19" fmla="*/ 972104 h 972104"/>
              <a:gd name="connsiteX20" fmla="*/ 162021 w 5118847"/>
              <a:gd name="connsiteY20" fmla="*/ 972104 h 972104"/>
              <a:gd name="connsiteX21" fmla="*/ 0 w 5118847"/>
              <a:gd name="connsiteY21" fmla="*/ 810083 h 972104"/>
              <a:gd name="connsiteX22" fmla="*/ 0 w 5118847"/>
              <a:gd name="connsiteY22" fmla="*/ 486052 h 972104"/>
              <a:gd name="connsiteX23" fmla="*/ 0 w 5118847"/>
              <a:gd name="connsiteY23" fmla="*/ 162021 h 97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118847" h="972104" fill="none" extrusionOk="0">
                <a:moveTo>
                  <a:pt x="0" y="162021"/>
                </a:moveTo>
                <a:cubicBezTo>
                  <a:pt x="-2834" y="78227"/>
                  <a:pt x="61509" y="-14635"/>
                  <a:pt x="162021" y="0"/>
                </a:cubicBezTo>
                <a:cubicBezTo>
                  <a:pt x="339247" y="-79"/>
                  <a:pt x="649730" y="14847"/>
                  <a:pt x="809320" y="0"/>
                </a:cubicBezTo>
                <a:cubicBezTo>
                  <a:pt x="968910" y="-14847"/>
                  <a:pt x="1091931" y="42532"/>
                  <a:pt x="1312774" y="0"/>
                </a:cubicBezTo>
                <a:cubicBezTo>
                  <a:pt x="1533617" y="-42532"/>
                  <a:pt x="1693593" y="60974"/>
                  <a:pt x="1960073" y="0"/>
                </a:cubicBezTo>
                <a:cubicBezTo>
                  <a:pt x="2226553" y="-60974"/>
                  <a:pt x="2250218" y="33382"/>
                  <a:pt x="2415579" y="0"/>
                </a:cubicBezTo>
                <a:cubicBezTo>
                  <a:pt x="2580940" y="-33382"/>
                  <a:pt x="2868554" y="13512"/>
                  <a:pt x="3062878" y="0"/>
                </a:cubicBezTo>
                <a:cubicBezTo>
                  <a:pt x="3257202" y="-13512"/>
                  <a:pt x="3335965" y="19062"/>
                  <a:pt x="3566333" y="0"/>
                </a:cubicBezTo>
                <a:cubicBezTo>
                  <a:pt x="3796702" y="-19062"/>
                  <a:pt x="3867782" y="48294"/>
                  <a:pt x="4021839" y="0"/>
                </a:cubicBezTo>
                <a:cubicBezTo>
                  <a:pt x="4175896" y="-48294"/>
                  <a:pt x="4554008" y="84434"/>
                  <a:pt x="4956826" y="0"/>
                </a:cubicBezTo>
                <a:cubicBezTo>
                  <a:pt x="5039789" y="24396"/>
                  <a:pt x="5126198" y="74647"/>
                  <a:pt x="5118847" y="162021"/>
                </a:cubicBezTo>
                <a:cubicBezTo>
                  <a:pt x="5156739" y="279224"/>
                  <a:pt x="5118134" y="360409"/>
                  <a:pt x="5118847" y="492533"/>
                </a:cubicBezTo>
                <a:cubicBezTo>
                  <a:pt x="5119560" y="624657"/>
                  <a:pt x="5103853" y="694595"/>
                  <a:pt x="5118847" y="810083"/>
                </a:cubicBezTo>
                <a:cubicBezTo>
                  <a:pt x="5123344" y="910556"/>
                  <a:pt x="5059806" y="985457"/>
                  <a:pt x="4956826" y="972104"/>
                </a:cubicBezTo>
                <a:cubicBezTo>
                  <a:pt x="4735144" y="1000593"/>
                  <a:pt x="4656944" y="959887"/>
                  <a:pt x="4501320" y="972104"/>
                </a:cubicBezTo>
                <a:cubicBezTo>
                  <a:pt x="4345696" y="984321"/>
                  <a:pt x="3973602" y="941516"/>
                  <a:pt x="3806073" y="972104"/>
                </a:cubicBezTo>
                <a:cubicBezTo>
                  <a:pt x="3638544" y="1002692"/>
                  <a:pt x="3498479" y="910694"/>
                  <a:pt x="3206722" y="972104"/>
                </a:cubicBezTo>
                <a:cubicBezTo>
                  <a:pt x="2914965" y="1033514"/>
                  <a:pt x="2747216" y="951061"/>
                  <a:pt x="2511475" y="972104"/>
                </a:cubicBezTo>
                <a:cubicBezTo>
                  <a:pt x="2275734" y="993147"/>
                  <a:pt x="2030146" y="967523"/>
                  <a:pt x="1864177" y="972104"/>
                </a:cubicBezTo>
                <a:cubicBezTo>
                  <a:pt x="1698208" y="976685"/>
                  <a:pt x="1426696" y="951572"/>
                  <a:pt x="1312774" y="972104"/>
                </a:cubicBezTo>
                <a:cubicBezTo>
                  <a:pt x="1198852" y="992636"/>
                  <a:pt x="708913" y="920709"/>
                  <a:pt x="162021" y="972104"/>
                </a:cubicBezTo>
                <a:cubicBezTo>
                  <a:pt x="73011" y="993572"/>
                  <a:pt x="19906" y="881703"/>
                  <a:pt x="0" y="810083"/>
                </a:cubicBezTo>
                <a:cubicBezTo>
                  <a:pt x="-23691" y="657014"/>
                  <a:pt x="4894" y="573904"/>
                  <a:pt x="0" y="486052"/>
                </a:cubicBezTo>
                <a:cubicBezTo>
                  <a:pt x="-4894" y="398200"/>
                  <a:pt x="18434" y="295828"/>
                  <a:pt x="0" y="162021"/>
                </a:cubicBezTo>
                <a:close/>
              </a:path>
              <a:path w="5118847" h="972104" stroke="0" extrusionOk="0">
                <a:moveTo>
                  <a:pt x="0" y="162021"/>
                </a:moveTo>
                <a:cubicBezTo>
                  <a:pt x="-16014" y="62661"/>
                  <a:pt x="62376" y="3814"/>
                  <a:pt x="162021" y="0"/>
                </a:cubicBezTo>
                <a:cubicBezTo>
                  <a:pt x="404214" y="-81455"/>
                  <a:pt x="706400" y="22782"/>
                  <a:pt x="857268" y="0"/>
                </a:cubicBezTo>
                <a:cubicBezTo>
                  <a:pt x="1008136" y="-22782"/>
                  <a:pt x="1145893" y="19297"/>
                  <a:pt x="1408670" y="0"/>
                </a:cubicBezTo>
                <a:cubicBezTo>
                  <a:pt x="1671447" y="-19297"/>
                  <a:pt x="1777586" y="59439"/>
                  <a:pt x="1912125" y="0"/>
                </a:cubicBezTo>
                <a:cubicBezTo>
                  <a:pt x="2046665" y="-59439"/>
                  <a:pt x="2332285" y="70069"/>
                  <a:pt x="2559424" y="0"/>
                </a:cubicBezTo>
                <a:cubicBezTo>
                  <a:pt x="2786563" y="-70069"/>
                  <a:pt x="2924261" y="31854"/>
                  <a:pt x="3110826" y="0"/>
                </a:cubicBezTo>
                <a:cubicBezTo>
                  <a:pt x="3297391" y="-31854"/>
                  <a:pt x="3477481" y="79704"/>
                  <a:pt x="3806073" y="0"/>
                </a:cubicBezTo>
                <a:cubicBezTo>
                  <a:pt x="4134665" y="-79704"/>
                  <a:pt x="4180880" y="32685"/>
                  <a:pt x="4309527" y="0"/>
                </a:cubicBezTo>
                <a:cubicBezTo>
                  <a:pt x="4438174" y="-32685"/>
                  <a:pt x="4777012" y="71888"/>
                  <a:pt x="4956826" y="0"/>
                </a:cubicBezTo>
                <a:cubicBezTo>
                  <a:pt x="5063663" y="4173"/>
                  <a:pt x="5105496" y="70380"/>
                  <a:pt x="5118847" y="162021"/>
                </a:cubicBezTo>
                <a:cubicBezTo>
                  <a:pt x="5128959" y="263133"/>
                  <a:pt x="5104198" y="379671"/>
                  <a:pt x="5118847" y="486052"/>
                </a:cubicBezTo>
                <a:cubicBezTo>
                  <a:pt x="5133496" y="592433"/>
                  <a:pt x="5116182" y="686021"/>
                  <a:pt x="5118847" y="810083"/>
                </a:cubicBezTo>
                <a:cubicBezTo>
                  <a:pt x="5133623" y="917665"/>
                  <a:pt x="5056866" y="962860"/>
                  <a:pt x="4956826" y="972104"/>
                </a:cubicBezTo>
                <a:cubicBezTo>
                  <a:pt x="4748346" y="977903"/>
                  <a:pt x="4605448" y="963598"/>
                  <a:pt x="4357475" y="972104"/>
                </a:cubicBezTo>
                <a:cubicBezTo>
                  <a:pt x="4109502" y="980610"/>
                  <a:pt x="3960270" y="925133"/>
                  <a:pt x="3758125" y="972104"/>
                </a:cubicBezTo>
                <a:cubicBezTo>
                  <a:pt x="3555980" y="1019075"/>
                  <a:pt x="3258536" y="908509"/>
                  <a:pt x="3062878" y="972104"/>
                </a:cubicBezTo>
                <a:cubicBezTo>
                  <a:pt x="2867220" y="1035699"/>
                  <a:pt x="2729009" y="962393"/>
                  <a:pt x="2463527" y="972104"/>
                </a:cubicBezTo>
                <a:cubicBezTo>
                  <a:pt x="2198045" y="981815"/>
                  <a:pt x="2225137" y="937945"/>
                  <a:pt x="2008021" y="972104"/>
                </a:cubicBezTo>
                <a:cubicBezTo>
                  <a:pt x="1790905" y="1006263"/>
                  <a:pt x="1659330" y="946442"/>
                  <a:pt x="1504566" y="972104"/>
                </a:cubicBezTo>
                <a:cubicBezTo>
                  <a:pt x="1349803" y="997766"/>
                  <a:pt x="1084222" y="901808"/>
                  <a:pt x="809320" y="972104"/>
                </a:cubicBezTo>
                <a:cubicBezTo>
                  <a:pt x="534418" y="1042400"/>
                  <a:pt x="460118" y="950009"/>
                  <a:pt x="162021" y="972104"/>
                </a:cubicBezTo>
                <a:cubicBezTo>
                  <a:pt x="76624" y="980192"/>
                  <a:pt x="-4770" y="902081"/>
                  <a:pt x="0" y="810083"/>
                </a:cubicBezTo>
                <a:cubicBezTo>
                  <a:pt x="-6950" y="694726"/>
                  <a:pt x="1629" y="563070"/>
                  <a:pt x="0" y="479571"/>
                </a:cubicBezTo>
                <a:cubicBezTo>
                  <a:pt x="-1629" y="396072"/>
                  <a:pt x="19158" y="260575"/>
                  <a:pt x="0" y="16202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38100">
            <a:solidFill>
              <a:srgbClr val="0668A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>
                <a:solidFill>
                  <a:schemeClr val="tx1"/>
                </a:solidFill>
              </a:rPr>
              <a:t>Simulation MLM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uadroTexto 25">
                <a:extLst>
                  <a:ext uri="{FF2B5EF4-FFF2-40B4-BE49-F238E27FC236}">
                    <a16:creationId xmlns:a16="http://schemas.microsoft.com/office/drawing/2014/main" id="{A8373FA1-6ADD-696B-B6B7-38CF0B4FE538}"/>
                  </a:ext>
                </a:extLst>
              </p:cNvPr>
              <p:cNvSpPr txBox="1"/>
              <p:nvPr/>
            </p:nvSpPr>
            <p:spPr>
              <a:xfrm>
                <a:off x="1898636" y="1657618"/>
                <a:ext cx="3708323" cy="5320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s-ES" sz="3200" b="0" i="1" smtClean="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00</m:t>
                          </m:r>
                        </m:sub>
                      </m:sSub>
                      <m:r>
                        <a:rPr lang="es-ES" sz="3200" b="0" i="1" smtClean="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s-ES" sz="3200" b="0" i="1" smtClean="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s-ES" sz="3200" dirty="0">
                  <a:solidFill>
                    <a:schemeClr val="bg1">
                      <a:lumMod val="90000"/>
                      <a:lumOff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6" name="CuadroTexto 25">
                <a:extLst>
                  <a:ext uri="{FF2B5EF4-FFF2-40B4-BE49-F238E27FC236}">
                    <a16:creationId xmlns:a16="http://schemas.microsoft.com/office/drawing/2014/main" id="{A8373FA1-6ADD-696B-B6B7-38CF0B4FE5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8636" y="1657618"/>
                <a:ext cx="3708323" cy="532005"/>
              </a:xfrm>
              <a:prstGeom prst="rect">
                <a:avLst/>
              </a:prstGeom>
              <a:blipFill>
                <a:blip r:embed="rId3"/>
                <a:stretch>
                  <a:fillRect l="-1706" t="-4651" r="-1024" b="-2790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uadroTexto 26">
                <a:extLst>
                  <a:ext uri="{FF2B5EF4-FFF2-40B4-BE49-F238E27FC236}">
                    <a16:creationId xmlns:a16="http://schemas.microsoft.com/office/drawing/2014/main" id="{A94997B8-224F-9FC4-42CF-5E19ACF06816}"/>
                  </a:ext>
                </a:extLst>
              </p:cNvPr>
              <p:cNvSpPr txBox="1"/>
              <p:nvPr/>
            </p:nvSpPr>
            <p:spPr>
              <a:xfrm>
                <a:off x="1922336" y="2181441"/>
                <a:ext cx="2469358" cy="6420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s-ES" sz="3200" dirty="0" smtClean="0"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m:rPr>
                          <m:sty m:val="p"/>
                        </m:rPr>
                        <a:rPr lang="es-ES" sz="3200" b="0" i="0" dirty="0" smtClean="0"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  <m:d>
                        <m:dPr>
                          <m:ctrlPr>
                            <a:rPr lang="es-ES" sz="3200" b="0" i="1" dirty="0" smtClean="0">
                              <a:solidFill>
                                <a:schemeClr val="bg2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3200" b="0" i="1" dirty="0" smtClean="0">
                              <a:solidFill>
                                <a:schemeClr val="bg2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</m:t>
                          </m:r>
                          <m:sSubSup>
                            <m:sSubSupPr>
                              <m:ctrlPr>
                                <a:rPr lang="es-ES" sz="3200" b="0" i="1" dirty="0" smtClean="0">
                                  <a:solidFill>
                                    <a:schemeClr val="bg2">
                                      <a:lumMod val="90000"/>
                                      <a:lumOff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3200" i="1" dirty="0">
                                  <a:solidFill>
                                    <a:schemeClr val="bg2">
                                      <a:lumMod val="90000"/>
                                      <a:lumOff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s-ES" sz="3200" b="0" i="1" dirty="0" smtClean="0">
                                  <a:solidFill>
                                    <a:schemeClr val="bg2">
                                      <a:lumMod val="90000"/>
                                      <a:lumOff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00</m:t>
                              </m:r>
                            </m:sub>
                            <m:sup>
                              <m:r>
                                <a:rPr lang="es-ES" sz="3200" b="0" i="1" dirty="0" smtClean="0">
                                  <a:solidFill>
                                    <a:schemeClr val="bg2">
                                      <a:lumMod val="90000"/>
                                      <a:lumOff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s-ES" sz="3200" b="0" i="1" dirty="0" smtClean="0">
                              <a:solidFill>
                                <a:schemeClr val="bg2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s-ES" sz="3200" dirty="0"/>
              </a:p>
            </p:txBody>
          </p:sp>
        </mc:Choice>
        <mc:Fallback xmlns="">
          <p:sp>
            <p:nvSpPr>
              <p:cNvPr id="27" name="CuadroTexto 26">
                <a:extLst>
                  <a:ext uri="{FF2B5EF4-FFF2-40B4-BE49-F238E27FC236}">
                    <a16:creationId xmlns:a16="http://schemas.microsoft.com/office/drawing/2014/main" id="{A94997B8-224F-9FC4-42CF-5E19ACF068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2336" y="2181441"/>
                <a:ext cx="2469358" cy="642035"/>
              </a:xfrm>
              <a:prstGeom prst="rect">
                <a:avLst/>
              </a:prstGeom>
              <a:blipFill>
                <a:blip r:embed="rId4"/>
                <a:stretch>
                  <a:fillRect l="-2051" b="-1538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uadroTexto 27">
                <a:extLst>
                  <a:ext uri="{FF2B5EF4-FFF2-40B4-BE49-F238E27FC236}">
                    <a16:creationId xmlns:a16="http://schemas.microsoft.com/office/drawing/2014/main" id="{50A3B200-ECCA-5617-A8C4-CED6DD0509E7}"/>
                  </a:ext>
                </a:extLst>
              </p:cNvPr>
              <p:cNvSpPr txBox="1"/>
              <p:nvPr/>
            </p:nvSpPr>
            <p:spPr>
              <a:xfrm>
                <a:off x="4415394" y="2140763"/>
                <a:ext cx="2469358" cy="6342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s-ES" sz="3200" dirty="0" smtClean="0"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m:rPr>
                          <m:sty m:val="p"/>
                        </m:rPr>
                        <a:rPr lang="es-ES" sz="3200" b="0" i="0" dirty="0" smtClean="0"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  <m:d>
                        <m:dPr>
                          <m:ctrlPr>
                            <a:rPr lang="es-ES" sz="3200" b="0" i="1" dirty="0" smtClean="0">
                              <a:solidFill>
                                <a:schemeClr val="bg2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3200" b="0" i="1" dirty="0" smtClean="0">
                              <a:solidFill>
                                <a:schemeClr val="bg2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</m:t>
                          </m:r>
                          <m:sSup>
                            <m:sSupPr>
                              <m:ctrlPr>
                                <a:rPr lang="es-ES" sz="3200" b="0" i="1" dirty="0" smtClean="0">
                                  <a:solidFill>
                                    <a:schemeClr val="bg2">
                                      <a:lumMod val="90000"/>
                                      <a:lumOff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3200" b="0" i="1" dirty="0" smtClean="0">
                                  <a:solidFill>
                                    <a:schemeClr val="bg2">
                                      <a:lumMod val="90000"/>
                                      <a:lumOff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s-ES" sz="3200" b="0" i="1" dirty="0" smtClean="0">
                                  <a:solidFill>
                                    <a:schemeClr val="bg2">
                                      <a:lumMod val="90000"/>
                                      <a:lumOff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S" sz="3200" b="0" i="1" dirty="0" smtClean="0">
                              <a:solidFill>
                                <a:schemeClr val="bg2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s-ES" sz="3200" dirty="0"/>
              </a:p>
            </p:txBody>
          </p:sp>
        </mc:Choice>
        <mc:Fallback xmlns="">
          <p:sp>
            <p:nvSpPr>
              <p:cNvPr id="28" name="CuadroTexto 27">
                <a:extLst>
                  <a:ext uri="{FF2B5EF4-FFF2-40B4-BE49-F238E27FC236}">
                    <a16:creationId xmlns:a16="http://schemas.microsoft.com/office/drawing/2014/main" id="{50A3B200-ECCA-5617-A8C4-CED6DD0509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5394" y="2140763"/>
                <a:ext cx="2469358" cy="634276"/>
              </a:xfrm>
              <a:prstGeom prst="rect">
                <a:avLst/>
              </a:prstGeom>
              <a:blipFill>
                <a:blip r:embed="rId5"/>
                <a:stretch>
                  <a:fillRect b="-1568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uadroTexto 28">
                <a:extLst>
                  <a:ext uri="{FF2B5EF4-FFF2-40B4-BE49-F238E27FC236}">
                    <a16:creationId xmlns:a16="http://schemas.microsoft.com/office/drawing/2014/main" id="{830BD26C-A00F-4A3C-716F-6C09EC73544F}"/>
                  </a:ext>
                </a:extLst>
              </p:cNvPr>
              <p:cNvSpPr txBox="1"/>
              <p:nvPr/>
            </p:nvSpPr>
            <p:spPr>
              <a:xfrm>
                <a:off x="1669112" y="3046229"/>
                <a:ext cx="5799575" cy="57387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s-ES" sz="3200" b="0" i="1" smtClean="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00</m:t>
                          </m:r>
                        </m:sub>
                      </m:sSub>
                      <m:r>
                        <a:rPr lang="es-ES" sz="3200" b="0" i="1" smtClean="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ES" sz="3200" b="0" i="1" smtClean="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·</m:t>
                      </m:r>
                      <m:sSubSup>
                        <m:sSubSupPr>
                          <m:ctrlPr>
                            <a:rPr lang="es-ES" sz="3200" i="1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3200" i="1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s-ES" sz="3200" i="1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  <m:sup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s-ES" sz="3200" b="0" i="1" smtClean="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s-ES" sz="3200" b="0" i="1" smtClean="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s-ES" sz="3200" dirty="0">
                  <a:solidFill>
                    <a:schemeClr val="bg1">
                      <a:lumMod val="90000"/>
                      <a:lumOff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" name="CuadroTexto 28">
                <a:extLst>
                  <a:ext uri="{FF2B5EF4-FFF2-40B4-BE49-F238E27FC236}">
                    <a16:creationId xmlns:a16="http://schemas.microsoft.com/office/drawing/2014/main" id="{830BD26C-A00F-4A3C-716F-6C09EC7354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112" y="3046229"/>
                <a:ext cx="5799575" cy="573875"/>
              </a:xfrm>
              <a:prstGeom prst="rect">
                <a:avLst/>
              </a:prstGeom>
              <a:blipFill>
                <a:blip r:embed="rId6"/>
                <a:stretch>
                  <a:fillRect t="-4348" b="-21739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uadroTexto 29">
                <a:extLst>
                  <a:ext uri="{FF2B5EF4-FFF2-40B4-BE49-F238E27FC236}">
                    <a16:creationId xmlns:a16="http://schemas.microsoft.com/office/drawing/2014/main" id="{523919D1-694F-8DC5-5B88-B4E316C75DE7}"/>
                  </a:ext>
                </a:extLst>
              </p:cNvPr>
              <p:cNvSpPr txBox="1"/>
              <p:nvPr/>
            </p:nvSpPr>
            <p:spPr>
              <a:xfrm>
                <a:off x="1855854" y="3611671"/>
                <a:ext cx="2469358" cy="6420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s-ES" sz="3200" dirty="0" smtClean="0"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m:rPr>
                          <m:sty m:val="p"/>
                        </m:rPr>
                        <a:rPr lang="es-ES" sz="3200" b="0" i="0" dirty="0" smtClean="0"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  <m:d>
                        <m:dPr>
                          <m:ctrlPr>
                            <a:rPr lang="es-ES" sz="3200" b="0" i="1" dirty="0" smtClean="0">
                              <a:solidFill>
                                <a:schemeClr val="bg2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3200" b="0" i="1" dirty="0" smtClean="0">
                              <a:solidFill>
                                <a:schemeClr val="bg2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</m:t>
                          </m:r>
                          <m:sSubSup>
                            <m:sSubSupPr>
                              <m:ctrlPr>
                                <a:rPr lang="es-ES" sz="3200" b="0" i="1" dirty="0" smtClean="0">
                                  <a:solidFill>
                                    <a:schemeClr val="bg2">
                                      <a:lumMod val="90000"/>
                                      <a:lumOff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3200" i="1" dirty="0">
                                  <a:solidFill>
                                    <a:schemeClr val="bg2">
                                      <a:lumMod val="90000"/>
                                      <a:lumOff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s-ES" sz="3200" b="0" i="1" dirty="0" smtClean="0">
                                  <a:solidFill>
                                    <a:schemeClr val="bg2">
                                      <a:lumMod val="90000"/>
                                      <a:lumOff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00</m:t>
                              </m:r>
                            </m:sub>
                            <m:sup>
                              <m:r>
                                <a:rPr lang="es-ES" sz="3200" b="0" i="1" dirty="0" smtClean="0">
                                  <a:solidFill>
                                    <a:schemeClr val="bg2">
                                      <a:lumMod val="90000"/>
                                      <a:lumOff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s-ES" sz="3200" b="0" i="1" dirty="0" smtClean="0">
                              <a:solidFill>
                                <a:schemeClr val="bg2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s-ES" sz="3200" dirty="0"/>
              </a:p>
            </p:txBody>
          </p:sp>
        </mc:Choice>
        <mc:Fallback xmlns="">
          <p:sp>
            <p:nvSpPr>
              <p:cNvPr id="30" name="CuadroTexto 29">
                <a:extLst>
                  <a:ext uri="{FF2B5EF4-FFF2-40B4-BE49-F238E27FC236}">
                    <a16:creationId xmlns:a16="http://schemas.microsoft.com/office/drawing/2014/main" id="{523919D1-694F-8DC5-5B88-B4E316C75D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854" y="3611671"/>
                <a:ext cx="2469358" cy="642035"/>
              </a:xfrm>
              <a:prstGeom prst="rect">
                <a:avLst/>
              </a:prstGeom>
              <a:blipFill>
                <a:blip r:embed="rId7"/>
                <a:stretch>
                  <a:fillRect l="-1531" b="-1538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uadroTexto 30">
                <a:extLst>
                  <a:ext uri="{FF2B5EF4-FFF2-40B4-BE49-F238E27FC236}">
                    <a16:creationId xmlns:a16="http://schemas.microsoft.com/office/drawing/2014/main" id="{AC036FA1-3B17-8951-4642-D476280A1227}"/>
                  </a:ext>
                </a:extLst>
              </p:cNvPr>
              <p:cNvSpPr txBox="1"/>
              <p:nvPr/>
            </p:nvSpPr>
            <p:spPr>
              <a:xfrm>
                <a:off x="4391694" y="3652860"/>
                <a:ext cx="2469358" cy="6342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s-ES" sz="3200" dirty="0" smtClean="0"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m:rPr>
                          <m:sty m:val="p"/>
                        </m:rPr>
                        <a:rPr lang="es-ES" sz="3200" b="0" i="0" dirty="0" smtClean="0"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  <m:d>
                        <m:dPr>
                          <m:ctrlPr>
                            <a:rPr lang="es-ES" sz="3200" b="0" i="1" dirty="0" smtClean="0">
                              <a:solidFill>
                                <a:schemeClr val="bg2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3200" b="0" i="1" dirty="0" smtClean="0">
                              <a:solidFill>
                                <a:schemeClr val="bg2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</m:t>
                          </m:r>
                          <m:sSup>
                            <m:sSupPr>
                              <m:ctrlPr>
                                <a:rPr lang="es-ES" sz="3200" b="0" i="1" dirty="0" smtClean="0">
                                  <a:solidFill>
                                    <a:schemeClr val="bg2">
                                      <a:lumMod val="90000"/>
                                      <a:lumOff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3200" b="0" i="1" dirty="0" smtClean="0">
                                  <a:solidFill>
                                    <a:schemeClr val="bg2">
                                      <a:lumMod val="90000"/>
                                      <a:lumOff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s-ES" sz="3200" b="0" i="1" dirty="0" smtClean="0">
                                  <a:solidFill>
                                    <a:schemeClr val="bg2">
                                      <a:lumMod val="90000"/>
                                      <a:lumOff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S" sz="3200" b="0" i="1" dirty="0" smtClean="0">
                              <a:solidFill>
                                <a:schemeClr val="bg2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s-ES" sz="3200" dirty="0"/>
              </a:p>
            </p:txBody>
          </p:sp>
        </mc:Choice>
        <mc:Fallback xmlns="">
          <p:sp>
            <p:nvSpPr>
              <p:cNvPr id="31" name="CuadroTexto 30">
                <a:extLst>
                  <a:ext uri="{FF2B5EF4-FFF2-40B4-BE49-F238E27FC236}">
                    <a16:creationId xmlns:a16="http://schemas.microsoft.com/office/drawing/2014/main" id="{AC036FA1-3B17-8951-4642-D476280A12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1694" y="3652860"/>
                <a:ext cx="2469358" cy="634276"/>
              </a:xfrm>
              <a:prstGeom prst="rect">
                <a:avLst/>
              </a:prstGeom>
              <a:blipFill>
                <a:blip r:embed="rId8"/>
                <a:stretch>
                  <a:fillRect b="-1568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uadroTexto 31">
                <a:extLst>
                  <a:ext uri="{FF2B5EF4-FFF2-40B4-BE49-F238E27FC236}">
                    <a16:creationId xmlns:a16="http://schemas.microsoft.com/office/drawing/2014/main" id="{98911825-6254-61B6-75D5-8DE600B2D0D3}"/>
                  </a:ext>
                </a:extLst>
              </p:cNvPr>
              <p:cNvSpPr txBox="1"/>
              <p:nvPr/>
            </p:nvSpPr>
            <p:spPr>
              <a:xfrm>
                <a:off x="1787628" y="4418286"/>
                <a:ext cx="7156575" cy="5715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s-ES" sz="3200" b="0" i="1" smtClean="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00</m:t>
                          </m:r>
                        </m:sub>
                      </m:sSub>
                      <m:r>
                        <a:rPr lang="es-ES" sz="3200" b="0" i="1" smtClean="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ES" sz="3200" b="0" i="1" smtClean="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·</m:t>
                      </m:r>
                      <m:sSubSup>
                        <m:sSubSupPr>
                          <m:ctrlPr>
                            <a:rPr lang="es-ES" sz="3200" i="1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3200" i="1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s-ES" sz="3200" i="1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  <m:sup>
                          <m:r>
                            <a:rPr lang="es-ES" sz="3200" i="1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s-ES" sz="3200" b="0" i="1" smtClean="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sz="3200" i="1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i="1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ES" sz="3200" i="1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·</m:t>
                      </m:r>
                      <m:sSubSup>
                        <m:sSubSupPr>
                          <m:ctrlPr>
                            <a:rPr lang="es-ES" sz="320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  <m:sup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s-ES" sz="3200" b="0" i="1" smtClean="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s-ES" sz="3200" b="0" i="1" smtClean="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s-ES" sz="3200" dirty="0">
                  <a:solidFill>
                    <a:schemeClr val="bg1">
                      <a:lumMod val="90000"/>
                      <a:lumOff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2" name="CuadroTexto 31">
                <a:extLst>
                  <a:ext uri="{FF2B5EF4-FFF2-40B4-BE49-F238E27FC236}">
                    <a16:creationId xmlns:a16="http://schemas.microsoft.com/office/drawing/2014/main" id="{98911825-6254-61B6-75D5-8DE600B2D0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7628" y="4418286"/>
                <a:ext cx="7156575" cy="571503"/>
              </a:xfrm>
              <a:prstGeom prst="rect">
                <a:avLst/>
              </a:prstGeom>
              <a:blipFill>
                <a:blip r:embed="rId9"/>
                <a:stretch>
                  <a:fillRect l="-354" t="-4348" b="-21739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uadroTexto 32">
                <a:extLst>
                  <a:ext uri="{FF2B5EF4-FFF2-40B4-BE49-F238E27FC236}">
                    <a16:creationId xmlns:a16="http://schemas.microsoft.com/office/drawing/2014/main" id="{4516E6A5-26FE-A68D-080E-41BEF5C2085A}"/>
                  </a:ext>
                </a:extLst>
              </p:cNvPr>
              <p:cNvSpPr txBox="1"/>
              <p:nvPr/>
            </p:nvSpPr>
            <p:spPr>
              <a:xfrm>
                <a:off x="1787628" y="5084362"/>
                <a:ext cx="2469358" cy="6420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s-ES" sz="3200" dirty="0" smtClean="0"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m:rPr>
                          <m:sty m:val="p"/>
                        </m:rPr>
                        <a:rPr lang="es-ES" sz="3200" b="0" i="0" dirty="0" smtClean="0"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  <m:d>
                        <m:dPr>
                          <m:ctrlPr>
                            <a:rPr lang="es-ES" sz="3200" b="0" i="1" dirty="0" smtClean="0">
                              <a:solidFill>
                                <a:schemeClr val="bg2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3200" b="0" i="1" dirty="0" smtClean="0">
                              <a:solidFill>
                                <a:schemeClr val="bg2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</m:t>
                          </m:r>
                          <m:sSubSup>
                            <m:sSubSupPr>
                              <m:ctrlPr>
                                <a:rPr lang="es-ES" sz="3200" b="0" i="1" dirty="0" smtClean="0">
                                  <a:solidFill>
                                    <a:schemeClr val="bg2">
                                      <a:lumMod val="90000"/>
                                      <a:lumOff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3200" i="1" dirty="0">
                                  <a:solidFill>
                                    <a:schemeClr val="bg2">
                                      <a:lumMod val="90000"/>
                                      <a:lumOff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s-ES" sz="3200" b="0" i="1" dirty="0" smtClean="0">
                                  <a:solidFill>
                                    <a:schemeClr val="bg2">
                                      <a:lumMod val="90000"/>
                                      <a:lumOff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00</m:t>
                              </m:r>
                            </m:sub>
                            <m:sup>
                              <m:r>
                                <a:rPr lang="es-ES" sz="3200" b="0" i="1" dirty="0" smtClean="0">
                                  <a:solidFill>
                                    <a:schemeClr val="bg2">
                                      <a:lumMod val="90000"/>
                                      <a:lumOff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s-ES" sz="3200" b="0" i="1" dirty="0" smtClean="0">
                              <a:solidFill>
                                <a:schemeClr val="bg2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s-ES" sz="3200" dirty="0"/>
              </a:p>
            </p:txBody>
          </p:sp>
        </mc:Choice>
        <mc:Fallback xmlns="">
          <p:sp>
            <p:nvSpPr>
              <p:cNvPr id="33" name="CuadroTexto 32">
                <a:extLst>
                  <a:ext uri="{FF2B5EF4-FFF2-40B4-BE49-F238E27FC236}">
                    <a16:creationId xmlns:a16="http://schemas.microsoft.com/office/drawing/2014/main" id="{4516E6A5-26FE-A68D-080E-41BEF5C208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7628" y="5084362"/>
                <a:ext cx="2469358" cy="642035"/>
              </a:xfrm>
              <a:prstGeom prst="rect">
                <a:avLst/>
              </a:prstGeom>
              <a:blipFill>
                <a:blip r:embed="rId10"/>
                <a:stretch>
                  <a:fillRect l="-1531" b="-1764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uadroTexto 33">
                <a:extLst>
                  <a:ext uri="{FF2B5EF4-FFF2-40B4-BE49-F238E27FC236}">
                    <a16:creationId xmlns:a16="http://schemas.microsoft.com/office/drawing/2014/main" id="{069AA89C-CDA6-FDDC-2F51-047841749064}"/>
                  </a:ext>
                </a:extLst>
              </p:cNvPr>
              <p:cNvSpPr txBox="1"/>
              <p:nvPr/>
            </p:nvSpPr>
            <p:spPr>
              <a:xfrm>
                <a:off x="4497179" y="5084362"/>
                <a:ext cx="2469358" cy="6342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s-ES" sz="3200" b="0" i="1" smtClean="0"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s-ES" sz="3200" dirty="0" smtClean="0"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m:rPr>
                          <m:sty m:val="p"/>
                        </m:rPr>
                        <a:rPr lang="es-ES" sz="3200" b="0" i="0" dirty="0" smtClean="0"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  <m:d>
                        <m:dPr>
                          <m:ctrlPr>
                            <a:rPr lang="es-ES" sz="3200" b="0" i="1" dirty="0" smtClean="0">
                              <a:solidFill>
                                <a:schemeClr val="bg2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3200" b="0" i="1" dirty="0" smtClean="0">
                              <a:solidFill>
                                <a:schemeClr val="bg2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</m:t>
                          </m:r>
                          <m:sSup>
                            <m:sSupPr>
                              <m:ctrlPr>
                                <a:rPr lang="es-ES" sz="3200" b="0" i="1" dirty="0" smtClean="0">
                                  <a:solidFill>
                                    <a:schemeClr val="bg2">
                                      <a:lumMod val="90000"/>
                                      <a:lumOff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3200" b="0" i="1" dirty="0" smtClean="0">
                                  <a:solidFill>
                                    <a:schemeClr val="bg2">
                                      <a:lumMod val="90000"/>
                                      <a:lumOff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s-ES" sz="3200" b="0" i="1" dirty="0" smtClean="0">
                                  <a:solidFill>
                                    <a:schemeClr val="bg2">
                                      <a:lumMod val="90000"/>
                                      <a:lumOff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S" sz="3200" b="0" i="1" dirty="0" smtClean="0">
                              <a:solidFill>
                                <a:schemeClr val="bg2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s-ES" sz="3200" dirty="0"/>
              </a:p>
            </p:txBody>
          </p:sp>
        </mc:Choice>
        <mc:Fallback xmlns="">
          <p:sp>
            <p:nvSpPr>
              <p:cNvPr id="34" name="CuadroTexto 33">
                <a:extLst>
                  <a:ext uri="{FF2B5EF4-FFF2-40B4-BE49-F238E27FC236}">
                    <a16:creationId xmlns:a16="http://schemas.microsoft.com/office/drawing/2014/main" id="{069AA89C-CDA6-FDDC-2F51-0478417490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7179" y="5084362"/>
                <a:ext cx="2469358" cy="634276"/>
              </a:xfrm>
              <a:prstGeom prst="rect">
                <a:avLst/>
              </a:prstGeom>
              <a:blipFill>
                <a:blip r:embed="rId11"/>
                <a:stretch>
                  <a:fillRect l="-513" b="-1568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Elipse 34">
            <a:extLst>
              <a:ext uri="{FF2B5EF4-FFF2-40B4-BE49-F238E27FC236}">
                <a16:creationId xmlns:a16="http://schemas.microsoft.com/office/drawing/2014/main" id="{CBDE9820-FD3D-CC71-48AE-D7827583E08F}"/>
              </a:ext>
            </a:extLst>
          </p:cNvPr>
          <p:cNvSpPr/>
          <p:nvPr/>
        </p:nvSpPr>
        <p:spPr>
          <a:xfrm>
            <a:off x="9277991" y="1845110"/>
            <a:ext cx="1689764" cy="834623"/>
          </a:xfrm>
          <a:custGeom>
            <a:avLst/>
            <a:gdLst>
              <a:gd name="connsiteX0" fmla="*/ 0 w 1689764"/>
              <a:gd name="connsiteY0" fmla="*/ 417312 h 834623"/>
              <a:gd name="connsiteX1" fmla="*/ 844882 w 1689764"/>
              <a:gd name="connsiteY1" fmla="*/ 0 h 834623"/>
              <a:gd name="connsiteX2" fmla="*/ 1689764 w 1689764"/>
              <a:gd name="connsiteY2" fmla="*/ 417312 h 834623"/>
              <a:gd name="connsiteX3" fmla="*/ 844882 w 1689764"/>
              <a:gd name="connsiteY3" fmla="*/ 834624 h 834623"/>
              <a:gd name="connsiteX4" fmla="*/ 0 w 1689764"/>
              <a:gd name="connsiteY4" fmla="*/ 417312 h 834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9764" h="834623" fill="none" extrusionOk="0">
                <a:moveTo>
                  <a:pt x="0" y="417312"/>
                </a:moveTo>
                <a:cubicBezTo>
                  <a:pt x="-32997" y="166740"/>
                  <a:pt x="305735" y="-73576"/>
                  <a:pt x="844882" y="0"/>
                </a:cubicBezTo>
                <a:cubicBezTo>
                  <a:pt x="1304079" y="-1583"/>
                  <a:pt x="1728568" y="176930"/>
                  <a:pt x="1689764" y="417312"/>
                </a:cubicBezTo>
                <a:cubicBezTo>
                  <a:pt x="1672586" y="644865"/>
                  <a:pt x="1359482" y="798494"/>
                  <a:pt x="844882" y="834624"/>
                </a:cubicBezTo>
                <a:cubicBezTo>
                  <a:pt x="371566" y="823939"/>
                  <a:pt x="-15712" y="639222"/>
                  <a:pt x="0" y="417312"/>
                </a:cubicBezTo>
                <a:close/>
              </a:path>
              <a:path w="1689764" h="834623" stroke="0" extrusionOk="0">
                <a:moveTo>
                  <a:pt x="0" y="417312"/>
                </a:moveTo>
                <a:cubicBezTo>
                  <a:pt x="-7411" y="194702"/>
                  <a:pt x="360672" y="-117151"/>
                  <a:pt x="844882" y="0"/>
                </a:cubicBezTo>
                <a:cubicBezTo>
                  <a:pt x="1285041" y="33272"/>
                  <a:pt x="1715949" y="162652"/>
                  <a:pt x="1689764" y="417312"/>
                </a:cubicBezTo>
                <a:cubicBezTo>
                  <a:pt x="1712590" y="608629"/>
                  <a:pt x="1239852" y="879350"/>
                  <a:pt x="844882" y="834624"/>
                </a:cubicBezTo>
                <a:cubicBezTo>
                  <a:pt x="342384" y="860217"/>
                  <a:pt x="9155" y="690390"/>
                  <a:pt x="0" y="417312"/>
                </a:cubicBezTo>
                <a:close/>
              </a:path>
            </a:pathLst>
          </a:custGeom>
          <a:solidFill>
            <a:srgbClr val="FFCC00">
              <a:alpha val="50196"/>
            </a:srgbClr>
          </a:solidFill>
          <a:ln>
            <a:solidFill>
              <a:srgbClr val="0668A9"/>
            </a:solidFill>
            <a:extLst>
              <a:ext uri="{C807C97D-BFC1-408E-A445-0C87EB9F89A2}">
                <ask:lineSketchStyleProps xmlns:ask="http://schemas.microsoft.com/office/drawing/2018/sketchyshapes" sd="2828424083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dirty="0">
                <a:solidFill>
                  <a:schemeClr val="bg2">
                    <a:lumMod val="75000"/>
                    <a:lumOff val="25000"/>
                  </a:schemeClr>
                </a:solidFill>
              </a:rPr>
              <a:t>MODEL 0</a:t>
            </a:r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8AC2676C-C8F4-8D73-4A8B-D6CF305BAE0C}"/>
              </a:ext>
            </a:extLst>
          </p:cNvPr>
          <p:cNvSpPr/>
          <p:nvPr/>
        </p:nvSpPr>
        <p:spPr>
          <a:xfrm>
            <a:off x="9383175" y="3345323"/>
            <a:ext cx="1646035" cy="774856"/>
          </a:xfrm>
          <a:custGeom>
            <a:avLst/>
            <a:gdLst>
              <a:gd name="connsiteX0" fmla="*/ 0 w 1646035"/>
              <a:gd name="connsiteY0" fmla="*/ 387428 h 774856"/>
              <a:gd name="connsiteX1" fmla="*/ 823018 w 1646035"/>
              <a:gd name="connsiteY1" fmla="*/ 0 h 774856"/>
              <a:gd name="connsiteX2" fmla="*/ 1646036 w 1646035"/>
              <a:gd name="connsiteY2" fmla="*/ 387428 h 774856"/>
              <a:gd name="connsiteX3" fmla="*/ 823018 w 1646035"/>
              <a:gd name="connsiteY3" fmla="*/ 774856 h 774856"/>
              <a:gd name="connsiteX4" fmla="*/ 0 w 1646035"/>
              <a:gd name="connsiteY4" fmla="*/ 387428 h 774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6035" h="774856" fill="none" extrusionOk="0">
                <a:moveTo>
                  <a:pt x="0" y="387428"/>
                </a:moveTo>
                <a:cubicBezTo>
                  <a:pt x="-66881" y="132722"/>
                  <a:pt x="331341" y="-37672"/>
                  <a:pt x="823018" y="0"/>
                </a:cubicBezTo>
                <a:cubicBezTo>
                  <a:pt x="1256233" y="-4552"/>
                  <a:pt x="1653594" y="171527"/>
                  <a:pt x="1646036" y="387428"/>
                </a:cubicBezTo>
                <a:cubicBezTo>
                  <a:pt x="1562077" y="587115"/>
                  <a:pt x="1297373" y="759936"/>
                  <a:pt x="823018" y="774856"/>
                </a:cubicBezTo>
                <a:cubicBezTo>
                  <a:pt x="344129" y="736028"/>
                  <a:pt x="-22730" y="589008"/>
                  <a:pt x="0" y="387428"/>
                </a:cubicBezTo>
                <a:close/>
              </a:path>
              <a:path w="1646035" h="774856" stroke="0" extrusionOk="0">
                <a:moveTo>
                  <a:pt x="0" y="387428"/>
                </a:moveTo>
                <a:cubicBezTo>
                  <a:pt x="-41812" y="217835"/>
                  <a:pt x="360390" y="-53853"/>
                  <a:pt x="823018" y="0"/>
                </a:cubicBezTo>
                <a:cubicBezTo>
                  <a:pt x="1242569" y="44003"/>
                  <a:pt x="1686590" y="136001"/>
                  <a:pt x="1646036" y="387428"/>
                </a:cubicBezTo>
                <a:cubicBezTo>
                  <a:pt x="1664503" y="569718"/>
                  <a:pt x="1192303" y="828078"/>
                  <a:pt x="823018" y="774856"/>
                </a:cubicBezTo>
                <a:cubicBezTo>
                  <a:pt x="322722" y="807491"/>
                  <a:pt x="4111" y="620532"/>
                  <a:pt x="0" y="387428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rgbClr val="0668A9"/>
            </a:solidFill>
            <a:extLst>
              <a:ext uri="{C807C97D-BFC1-408E-A445-0C87EB9F89A2}">
                <ask:lineSketchStyleProps xmlns:ask="http://schemas.microsoft.com/office/drawing/2018/sketchyshapes" sd="2828424083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dirty="0">
                <a:solidFill>
                  <a:schemeClr val="bg2">
                    <a:lumMod val="75000"/>
                    <a:lumOff val="25000"/>
                  </a:schemeClr>
                </a:solidFill>
              </a:rPr>
              <a:t>MODEL 1</a:t>
            </a:r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37383CF0-07E6-D0E8-83E7-D3388C82677E}"/>
              </a:ext>
            </a:extLst>
          </p:cNvPr>
          <p:cNvSpPr/>
          <p:nvPr/>
        </p:nvSpPr>
        <p:spPr>
          <a:xfrm>
            <a:off x="9310667" y="4806399"/>
            <a:ext cx="1895972" cy="773682"/>
          </a:xfrm>
          <a:custGeom>
            <a:avLst/>
            <a:gdLst>
              <a:gd name="connsiteX0" fmla="*/ 0 w 1895972"/>
              <a:gd name="connsiteY0" fmla="*/ 386841 h 773682"/>
              <a:gd name="connsiteX1" fmla="*/ 947986 w 1895972"/>
              <a:gd name="connsiteY1" fmla="*/ 0 h 773682"/>
              <a:gd name="connsiteX2" fmla="*/ 1895972 w 1895972"/>
              <a:gd name="connsiteY2" fmla="*/ 386841 h 773682"/>
              <a:gd name="connsiteX3" fmla="*/ 947986 w 1895972"/>
              <a:gd name="connsiteY3" fmla="*/ 773682 h 773682"/>
              <a:gd name="connsiteX4" fmla="*/ 0 w 1895972"/>
              <a:gd name="connsiteY4" fmla="*/ 386841 h 77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5972" h="773682" fill="none" extrusionOk="0">
                <a:moveTo>
                  <a:pt x="0" y="386841"/>
                </a:moveTo>
                <a:cubicBezTo>
                  <a:pt x="-37401" y="150416"/>
                  <a:pt x="381333" y="-43716"/>
                  <a:pt x="947986" y="0"/>
                </a:cubicBezTo>
                <a:cubicBezTo>
                  <a:pt x="1436800" y="-7416"/>
                  <a:pt x="1933785" y="163541"/>
                  <a:pt x="1895972" y="386841"/>
                </a:cubicBezTo>
                <a:cubicBezTo>
                  <a:pt x="1798385" y="583884"/>
                  <a:pt x="1575797" y="695184"/>
                  <a:pt x="947986" y="773682"/>
                </a:cubicBezTo>
                <a:cubicBezTo>
                  <a:pt x="417453" y="762559"/>
                  <a:pt x="-34031" y="581936"/>
                  <a:pt x="0" y="386841"/>
                </a:cubicBezTo>
                <a:close/>
              </a:path>
              <a:path w="1895972" h="773682" stroke="0" extrusionOk="0">
                <a:moveTo>
                  <a:pt x="0" y="386841"/>
                </a:moveTo>
                <a:cubicBezTo>
                  <a:pt x="-78683" y="256706"/>
                  <a:pt x="412363" y="-80333"/>
                  <a:pt x="947986" y="0"/>
                </a:cubicBezTo>
                <a:cubicBezTo>
                  <a:pt x="1452432" y="24036"/>
                  <a:pt x="1913469" y="157034"/>
                  <a:pt x="1895972" y="386841"/>
                </a:cubicBezTo>
                <a:cubicBezTo>
                  <a:pt x="1948932" y="509632"/>
                  <a:pt x="1457236" y="782614"/>
                  <a:pt x="947986" y="773682"/>
                </a:cubicBezTo>
                <a:cubicBezTo>
                  <a:pt x="405330" y="787304"/>
                  <a:pt x="8369" y="639433"/>
                  <a:pt x="0" y="386841"/>
                </a:cubicBezTo>
                <a:close/>
              </a:path>
            </a:pathLst>
          </a:custGeom>
          <a:ln>
            <a:solidFill>
              <a:srgbClr val="FFCC00"/>
            </a:solidFill>
            <a:extLst>
              <a:ext uri="{C807C97D-BFC1-408E-A445-0C87EB9F89A2}">
                <ask:lineSketchStyleProps xmlns:ask="http://schemas.microsoft.com/office/drawing/2018/sketchyshapes" sd="2828424083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dirty="0">
                <a:solidFill>
                  <a:schemeClr val="tx1"/>
                </a:solidFill>
              </a:rPr>
              <a:t>MODEL 2</a:t>
            </a:r>
          </a:p>
        </p:txBody>
      </p:sp>
      <p:sp>
        <p:nvSpPr>
          <p:cNvPr id="38" name="Rectángulo: esquinas redondeadas 2">
            <a:extLst>
              <a:ext uri="{FF2B5EF4-FFF2-40B4-BE49-F238E27FC236}">
                <a16:creationId xmlns:a16="http://schemas.microsoft.com/office/drawing/2014/main" id="{428D924B-DFD5-D85D-69A5-580C6CB127C3}"/>
              </a:ext>
            </a:extLst>
          </p:cNvPr>
          <p:cNvSpPr/>
          <p:nvPr/>
        </p:nvSpPr>
        <p:spPr>
          <a:xfrm>
            <a:off x="1922337" y="2889620"/>
            <a:ext cx="8336316" cy="62036"/>
          </a:xfrm>
          <a:custGeom>
            <a:avLst/>
            <a:gdLst>
              <a:gd name="connsiteX0" fmla="*/ 0 w 8336316"/>
              <a:gd name="connsiteY0" fmla="*/ 10340 h 62036"/>
              <a:gd name="connsiteX1" fmla="*/ 10340 w 8336316"/>
              <a:gd name="connsiteY1" fmla="*/ 0 h 62036"/>
              <a:gd name="connsiteX2" fmla="*/ 604314 w 8336316"/>
              <a:gd name="connsiteY2" fmla="*/ 0 h 62036"/>
              <a:gd name="connsiteX3" fmla="*/ 1198288 w 8336316"/>
              <a:gd name="connsiteY3" fmla="*/ 0 h 62036"/>
              <a:gd name="connsiteX4" fmla="*/ 1625949 w 8336316"/>
              <a:gd name="connsiteY4" fmla="*/ 0 h 62036"/>
              <a:gd name="connsiteX5" fmla="*/ 2386236 w 8336316"/>
              <a:gd name="connsiteY5" fmla="*/ 0 h 62036"/>
              <a:gd name="connsiteX6" fmla="*/ 2980210 w 8336316"/>
              <a:gd name="connsiteY6" fmla="*/ 0 h 62036"/>
              <a:gd name="connsiteX7" fmla="*/ 3740497 w 8336316"/>
              <a:gd name="connsiteY7" fmla="*/ 0 h 62036"/>
              <a:gd name="connsiteX8" fmla="*/ 4417627 w 8336316"/>
              <a:gd name="connsiteY8" fmla="*/ 0 h 62036"/>
              <a:gd name="connsiteX9" fmla="*/ 4928445 w 8336316"/>
              <a:gd name="connsiteY9" fmla="*/ 0 h 62036"/>
              <a:gd name="connsiteX10" fmla="*/ 5605575 w 8336316"/>
              <a:gd name="connsiteY10" fmla="*/ 0 h 62036"/>
              <a:gd name="connsiteX11" fmla="*/ 6033236 w 8336316"/>
              <a:gd name="connsiteY11" fmla="*/ 0 h 62036"/>
              <a:gd name="connsiteX12" fmla="*/ 6627210 w 8336316"/>
              <a:gd name="connsiteY12" fmla="*/ 0 h 62036"/>
              <a:gd name="connsiteX13" fmla="*/ 6971715 w 8336316"/>
              <a:gd name="connsiteY13" fmla="*/ 0 h 62036"/>
              <a:gd name="connsiteX14" fmla="*/ 7732002 w 8336316"/>
              <a:gd name="connsiteY14" fmla="*/ 0 h 62036"/>
              <a:gd name="connsiteX15" fmla="*/ 8325976 w 8336316"/>
              <a:gd name="connsiteY15" fmla="*/ 0 h 62036"/>
              <a:gd name="connsiteX16" fmla="*/ 8336316 w 8336316"/>
              <a:gd name="connsiteY16" fmla="*/ 10340 h 62036"/>
              <a:gd name="connsiteX17" fmla="*/ 8336316 w 8336316"/>
              <a:gd name="connsiteY17" fmla="*/ 51696 h 62036"/>
              <a:gd name="connsiteX18" fmla="*/ 8325976 w 8336316"/>
              <a:gd name="connsiteY18" fmla="*/ 62036 h 62036"/>
              <a:gd name="connsiteX19" fmla="*/ 7732002 w 8336316"/>
              <a:gd name="connsiteY19" fmla="*/ 62036 h 62036"/>
              <a:gd name="connsiteX20" fmla="*/ 7054872 w 8336316"/>
              <a:gd name="connsiteY20" fmla="*/ 62036 h 62036"/>
              <a:gd name="connsiteX21" fmla="*/ 6294585 w 8336316"/>
              <a:gd name="connsiteY21" fmla="*/ 62036 h 62036"/>
              <a:gd name="connsiteX22" fmla="*/ 5617455 w 8336316"/>
              <a:gd name="connsiteY22" fmla="*/ 62036 h 62036"/>
              <a:gd name="connsiteX23" fmla="*/ 5189793 w 8336316"/>
              <a:gd name="connsiteY23" fmla="*/ 62036 h 62036"/>
              <a:gd name="connsiteX24" fmla="*/ 4512663 w 8336316"/>
              <a:gd name="connsiteY24" fmla="*/ 62036 h 62036"/>
              <a:gd name="connsiteX25" fmla="*/ 4001845 w 8336316"/>
              <a:gd name="connsiteY25" fmla="*/ 62036 h 62036"/>
              <a:gd name="connsiteX26" fmla="*/ 3574184 w 8336316"/>
              <a:gd name="connsiteY26" fmla="*/ 62036 h 62036"/>
              <a:gd name="connsiteX27" fmla="*/ 3229679 w 8336316"/>
              <a:gd name="connsiteY27" fmla="*/ 62036 h 62036"/>
              <a:gd name="connsiteX28" fmla="*/ 2802018 w 8336316"/>
              <a:gd name="connsiteY28" fmla="*/ 62036 h 62036"/>
              <a:gd name="connsiteX29" fmla="*/ 2374357 w 8336316"/>
              <a:gd name="connsiteY29" fmla="*/ 62036 h 62036"/>
              <a:gd name="connsiteX30" fmla="*/ 1780383 w 8336316"/>
              <a:gd name="connsiteY30" fmla="*/ 62036 h 62036"/>
              <a:gd name="connsiteX31" fmla="*/ 1186409 w 8336316"/>
              <a:gd name="connsiteY31" fmla="*/ 62036 h 62036"/>
              <a:gd name="connsiteX32" fmla="*/ 675591 w 8336316"/>
              <a:gd name="connsiteY32" fmla="*/ 62036 h 62036"/>
              <a:gd name="connsiteX33" fmla="*/ 10340 w 8336316"/>
              <a:gd name="connsiteY33" fmla="*/ 62036 h 62036"/>
              <a:gd name="connsiteX34" fmla="*/ 0 w 8336316"/>
              <a:gd name="connsiteY34" fmla="*/ 51696 h 62036"/>
              <a:gd name="connsiteX35" fmla="*/ 0 w 8336316"/>
              <a:gd name="connsiteY35" fmla="*/ 10340 h 62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336316" h="62036" fill="none" extrusionOk="0">
                <a:moveTo>
                  <a:pt x="0" y="10340"/>
                </a:moveTo>
                <a:cubicBezTo>
                  <a:pt x="1611" y="4680"/>
                  <a:pt x="5632" y="1039"/>
                  <a:pt x="10340" y="0"/>
                </a:cubicBezTo>
                <a:cubicBezTo>
                  <a:pt x="212968" y="-46174"/>
                  <a:pt x="364677" y="44029"/>
                  <a:pt x="604314" y="0"/>
                </a:cubicBezTo>
                <a:cubicBezTo>
                  <a:pt x="843951" y="-44029"/>
                  <a:pt x="933131" y="16097"/>
                  <a:pt x="1198288" y="0"/>
                </a:cubicBezTo>
                <a:cubicBezTo>
                  <a:pt x="1463445" y="-16097"/>
                  <a:pt x="1522497" y="29608"/>
                  <a:pt x="1625949" y="0"/>
                </a:cubicBezTo>
                <a:cubicBezTo>
                  <a:pt x="1729401" y="-29608"/>
                  <a:pt x="2047769" y="12367"/>
                  <a:pt x="2386236" y="0"/>
                </a:cubicBezTo>
                <a:cubicBezTo>
                  <a:pt x="2724703" y="-12367"/>
                  <a:pt x="2756161" y="19805"/>
                  <a:pt x="2980210" y="0"/>
                </a:cubicBezTo>
                <a:cubicBezTo>
                  <a:pt x="3204259" y="-19805"/>
                  <a:pt x="3580273" y="71504"/>
                  <a:pt x="3740497" y="0"/>
                </a:cubicBezTo>
                <a:cubicBezTo>
                  <a:pt x="3900721" y="-71504"/>
                  <a:pt x="4101327" y="52313"/>
                  <a:pt x="4417627" y="0"/>
                </a:cubicBezTo>
                <a:cubicBezTo>
                  <a:pt x="4733927" y="-52313"/>
                  <a:pt x="4757637" y="4476"/>
                  <a:pt x="4928445" y="0"/>
                </a:cubicBezTo>
                <a:cubicBezTo>
                  <a:pt x="5099253" y="-4476"/>
                  <a:pt x="5438748" y="55960"/>
                  <a:pt x="5605575" y="0"/>
                </a:cubicBezTo>
                <a:cubicBezTo>
                  <a:pt x="5772402" y="-55960"/>
                  <a:pt x="5939604" y="381"/>
                  <a:pt x="6033236" y="0"/>
                </a:cubicBezTo>
                <a:cubicBezTo>
                  <a:pt x="6126868" y="-381"/>
                  <a:pt x="6391446" y="68740"/>
                  <a:pt x="6627210" y="0"/>
                </a:cubicBezTo>
                <a:cubicBezTo>
                  <a:pt x="6862974" y="-68740"/>
                  <a:pt x="6822608" y="7569"/>
                  <a:pt x="6971715" y="0"/>
                </a:cubicBezTo>
                <a:cubicBezTo>
                  <a:pt x="7120822" y="-7569"/>
                  <a:pt x="7413691" y="12043"/>
                  <a:pt x="7732002" y="0"/>
                </a:cubicBezTo>
                <a:cubicBezTo>
                  <a:pt x="8050313" y="-12043"/>
                  <a:pt x="8107918" y="54117"/>
                  <a:pt x="8325976" y="0"/>
                </a:cubicBezTo>
                <a:cubicBezTo>
                  <a:pt x="8331970" y="-1096"/>
                  <a:pt x="8336414" y="4263"/>
                  <a:pt x="8336316" y="10340"/>
                </a:cubicBezTo>
                <a:cubicBezTo>
                  <a:pt x="8340186" y="25779"/>
                  <a:pt x="8333050" y="39008"/>
                  <a:pt x="8336316" y="51696"/>
                </a:cubicBezTo>
                <a:cubicBezTo>
                  <a:pt x="8336241" y="57635"/>
                  <a:pt x="8331824" y="62277"/>
                  <a:pt x="8325976" y="62036"/>
                </a:cubicBezTo>
                <a:cubicBezTo>
                  <a:pt x="8096098" y="64346"/>
                  <a:pt x="7896883" y="58625"/>
                  <a:pt x="7732002" y="62036"/>
                </a:cubicBezTo>
                <a:cubicBezTo>
                  <a:pt x="7567121" y="65447"/>
                  <a:pt x="7368385" y="-287"/>
                  <a:pt x="7054872" y="62036"/>
                </a:cubicBezTo>
                <a:cubicBezTo>
                  <a:pt x="6741359" y="124359"/>
                  <a:pt x="6588392" y="-1421"/>
                  <a:pt x="6294585" y="62036"/>
                </a:cubicBezTo>
                <a:cubicBezTo>
                  <a:pt x="6000778" y="125493"/>
                  <a:pt x="5753942" y="-14932"/>
                  <a:pt x="5617455" y="62036"/>
                </a:cubicBezTo>
                <a:cubicBezTo>
                  <a:pt x="5480968" y="139004"/>
                  <a:pt x="5354096" y="46705"/>
                  <a:pt x="5189793" y="62036"/>
                </a:cubicBezTo>
                <a:cubicBezTo>
                  <a:pt x="5025490" y="77367"/>
                  <a:pt x="4769091" y="34126"/>
                  <a:pt x="4512663" y="62036"/>
                </a:cubicBezTo>
                <a:cubicBezTo>
                  <a:pt x="4256235" y="89946"/>
                  <a:pt x="4130292" y="20140"/>
                  <a:pt x="4001845" y="62036"/>
                </a:cubicBezTo>
                <a:cubicBezTo>
                  <a:pt x="3873398" y="103932"/>
                  <a:pt x="3710402" y="36200"/>
                  <a:pt x="3574184" y="62036"/>
                </a:cubicBezTo>
                <a:cubicBezTo>
                  <a:pt x="3437966" y="87872"/>
                  <a:pt x="3349174" y="45615"/>
                  <a:pt x="3229679" y="62036"/>
                </a:cubicBezTo>
                <a:cubicBezTo>
                  <a:pt x="3110185" y="78457"/>
                  <a:pt x="2972900" y="15531"/>
                  <a:pt x="2802018" y="62036"/>
                </a:cubicBezTo>
                <a:cubicBezTo>
                  <a:pt x="2631136" y="108541"/>
                  <a:pt x="2541279" y="13926"/>
                  <a:pt x="2374357" y="62036"/>
                </a:cubicBezTo>
                <a:cubicBezTo>
                  <a:pt x="2207435" y="110146"/>
                  <a:pt x="1967842" y="10337"/>
                  <a:pt x="1780383" y="62036"/>
                </a:cubicBezTo>
                <a:cubicBezTo>
                  <a:pt x="1592924" y="113735"/>
                  <a:pt x="1336796" y="3714"/>
                  <a:pt x="1186409" y="62036"/>
                </a:cubicBezTo>
                <a:cubicBezTo>
                  <a:pt x="1036022" y="120358"/>
                  <a:pt x="817430" y="9158"/>
                  <a:pt x="675591" y="62036"/>
                </a:cubicBezTo>
                <a:cubicBezTo>
                  <a:pt x="533752" y="114914"/>
                  <a:pt x="306406" y="-8953"/>
                  <a:pt x="10340" y="62036"/>
                </a:cubicBezTo>
                <a:cubicBezTo>
                  <a:pt x="3171" y="62196"/>
                  <a:pt x="392" y="57885"/>
                  <a:pt x="0" y="51696"/>
                </a:cubicBezTo>
                <a:cubicBezTo>
                  <a:pt x="-1078" y="38804"/>
                  <a:pt x="304" y="29208"/>
                  <a:pt x="0" y="10340"/>
                </a:cubicBezTo>
                <a:close/>
              </a:path>
              <a:path w="8336316" h="62036" stroke="0" extrusionOk="0">
                <a:moveTo>
                  <a:pt x="0" y="10340"/>
                </a:moveTo>
                <a:cubicBezTo>
                  <a:pt x="-1141" y="3925"/>
                  <a:pt x="3933" y="261"/>
                  <a:pt x="10340" y="0"/>
                </a:cubicBezTo>
                <a:cubicBezTo>
                  <a:pt x="251220" y="-5550"/>
                  <a:pt x="397791" y="84975"/>
                  <a:pt x="770627" y="0"/>
                </a:cubicBezTo>
                <a:cubicBezTo>
                  <a:pt x="1143463" y="-84975"/>
                  <a:pt x="1125603" y="20485"/>
                  <a:pt x="1281444" y="0"/>
                </a:cubicBezTo>
                <a:cubicBezTo>
                  <a:pt x="1437285" y="-20485"/>
                  <a:pt x="1536221" y="41887"/>
                  <a:pt x="1709106" y="0"/>
                </a:cubicBezTo>
                <a:cubicBezTo>
                  <a:pt x="1881991" y="-41887"/>
                  <a:pt x="2100224" y="76145"/>
                  <a:pt x="2386236" y="0"/>
                </a:cubicBezTo>
                <a:cubicBezTo>
                  <a:pt x="2672248" y="-76145"/>
                  <a:pt x="2730857" y="19572"/>
                  <a:pt x="2897054" y="0"/>
                </a:cubicBezTo>
                <a:cubicBezTo>
                  <a:pt x="3063251" y="-19572"/>
                  <a:pt x="3327362" y="20335"/>
                  <a:pt x="3657340" y="0"/>
                </a:cubicBezTo>
                <a:cubicBezTo>
                  <a:pt x="3987318" y="-20335"/>
                  <a:pt x="3942518" y="27971"/>
                  <a:pt x="4085002" y="0"/>
                </a:cubicBezTo>
                <a:cubicBezTo>
                  <a:pt x="4227486" y="-27971"/>
                  <a:pt x="4618097" y="38089"/>
                  <a:pt x="4845288" y="0"/>
                </a:cubicBezTo>
                <a:cubicBezTo>
                  <a:pt x="5072479" y="-38089"/>
                  <a:pt x="5081142" y="9138"/>
                  <a:pt x="5189793" y="0"/>
                </a:cubicBezTo>
                <a:cubicBezTo>
                  <a:pt x="5298445" y="-9138"/>
                  <a:pt x="5538192" y="58165"/>
                  <a:pt x="5783767" y="0"/>
                </a:cubicBezTo>
                <a:cubicBezTo>
                  <a:pt x="6029342" y="-58165"/>
                  <a:pt x="6136616" y="13396"/>
                  <a:pt x="6377741" y="0"/>
                </a:cubicBezTo>
                <a:cubicBezTo>
                  <a:pt x="6618866" y="-13396"/>
                  <a:pt x="6649928" y="12581"/>
                  <a:pt x="6888559" y="0"/>
                </a:cubicBezTo>
                <a:cubicBezTo>
                  <a:pt x="7127190" y="-12581"/>
                  <a:pt x="7404151" y="11818"/>
                  <a:pt x="7648846" y="0"/>
                </a:cubicBezTo>
                <a:cubicBezTo>
                  <a:pt x="7893541" y="-11818"/>
                  <a:pt x="8155310" y="25415"/>
                  <a:pt x="8325976" y="0"/>
                </a:cubicBezTo>
                <a:cubicBezTo>
                  <a:pt x="8330950" y="121"/>
                  <a:pt x="8335818" y="4285"/>
                  <a:pt x="8336316" y="10340"/>
                </a:cubicBezTo>
                <a:cubicBezTo>
                  <a:pt x="8336905" y="29246"/>
                  <a:pt x="8332883" y="37214"/>
                  <a:pt x="8336316" y="51696"/>
                </a:cubicBezTo>
                <a:cubicBezTo>
                  <a:pt x="8335832" y="55950"/>
                  <a:pt x="8331999" y="61973"/>
                  <a:pt x="8325976" y="62036"/>
                </a:cubicBezTo>
                <a:cubicBezTo>
                  <a:pt x="8227495" y="70653"/>
                  <a:pt x="8060512" y="53550"/>
                  <a:pt x="7981471" y="62036"/>
                </a:cubicBezTo>
                <a:cubicBezTo>
                  <a:pt x="7902430" y="70522"/>
                  <a:pt x="7465319" y="38015"/>
                  <a:pt x="7221184" y="62036"/>
                </a:cubicBezTo>
                <a:cubicBezTo>
                  <a:pt x="6977049" y="86057"/>
                  <a:pt x="6916735" y="30103"/>
                  <a:pt x="6627210" y="62036"/>
                </a:cubicBezTo>
                <a:cubicBezTo>
                  <a:pt x="6337685" y="93969"/>
                  <a:pt x="6320462" y="34740"/>
                  <a:pt x="6199549" y="62036"/>
                </a:cubicBezTo>
                <a:cubicBezTo>
                  <a:pt x="6078636" y="89332"/>
                  <a:pt x="5875826" y="-9184"/>
                  <a:pt x="5605575" y="62036"/>
                </a:cubicBezTo>
                <a:cubicBezTo>
                  <a:pt x="5335324" y="133256"/>
                  <a:pt x="5391228" y="48053"/>
                  <a:pt x="5261070" y="62036"/>
                </a:cubicBezTo>
                <a:cubicBezTo>
                  <a:pt x="5130912" y="76019"/>
                  <a:pt x="5043436" y="54222"/>
                  <a:pt x="4916565" y="62036"/>
                </a:cubicBezTo>
                <a:cubicBezTo>
                  <a:pt x="4789694" y="69850"/>
                  <a:pt x="4449093" y="17723"/>
                  <a:pt x="4322591" y="62036"/>
                </a:cubicBezTo>
                <a:cubicBezTo>
                  <a:pt x="4196089" y="106349"/>
                  <a:pt x="4048292" y="35945"/>
                  <a:pt x="3894930" y="62036"/>
                </a:cubicBezTo>
                <a:cubicBezTo>
                  <a:pt x="3741568" y="88127"/>
                  <a:pt x="3530241" y="-15865"/>
                  <a:pt x="3217800" y="62036"/>
                </a:cubicBezTo>
                <a:cubicBezTo>
                  <a:pt x="2905359" y="139937"/>
                  <a:pt x="2928389" y="34067"/>
                  <a:pt x="2790138" y="62036"/>
                </a:cubicBezTo>
                <a:cubicBezTo>
                  <a:pt x="2651887" y="90005"/>
                  <a:pt x="2339610" y="27429"/>
                  <a:pt x="2113008" y="62036"/>
                </a:cubicBezTo>
                <a:cubicBezTo>
                  <a:pt x="1886406" y="96643"/>
                  <a:pt x="1872930" y="22974"/>
                  <a:pt x="1768503" y="62036"/>
                </a:cubicBezTo>
                <a:cubicBezTo>
                  <a:pt x="1664077" y="101098"/>
                  <a:pt x="1413982" y="5898"/>
                  <a:pt x="1091373" y="62036"/>
                </a:cubicBezTo>
                <a:cubicBezTo>
                  <a:pt x="768764" y="118174"/>
                  <a:pt x="756064" y="39514"/>
                  <a:pt x="663711" y="62036"/>
                </a:cubicBezTo>
                <a:cubicBezTo>
                  <a:pt x="571358" y="84558"/>
                  <a:pt x="244006" y="33689"/>
                  <a:pt x="10340" y="62036"/>
                </a:cubicBezTo>
                <a:cubicBezTo>
                  <a:pt x="4937" y="60691"/>
                  <a:pt x="-1275" y="57366"/>
                  <a:pt x="0" y="51696"/>
                </a:cubicBezTo>
                <a:cubicBezTo>
                  <a:pt x="-557" y="42546"/>
                  <a:pt x="1181" y="26869"/>
                  <a:pt x="0" y="10340"/>
                </a:cubicBezTo>
                <a:close/>
              </a:path>
            </a:pathLst>
          </a:custGeom>
          <a:solidFill>
            <a:srgbClr val="FFCC00"/>
          </a:solidFill>
          <a:ln w="38100">
            <a:solidFill>
              <a:srgbClr val="0668A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i="1" dirty="0">
              <a:solidFill>
                <a:schemeClr val="tx1"/>
              </a:solidFill>
            </a:endParaRPr>
          </a:p>
        </p:txBody>
      </p:sp>
      <p:sp>
        <p:nvSpPr>
          <p:cNvPr id="39" name="Rectángulo: esquinas redondeadas 2">
            <a:extLst>
              <a:ext uri="{FF2B5EF4-FFF2-40B4-BE49-F238E27FC236}">
                <a16:creationId xmlns:a16="http://schemas.microsoft.com/office/drawing/2014/main" id="{8930D3F4-FFB5-0D91-BD40-29704F58D081}"/>
              </a:ext>
            </a:extLst>
          </p:cNvPr>
          <p:cNvSpPr/>
          <p:nvPr/>
        </p:nvSpPr>
        <p:spPr>
          <a:xfrm flipV="1">
            <a:off x="1922336" y="4367013"/>
            <a:ext cx="9106874" cy="45719"/>
          </a:xfrm>
          <a:custGeom>
            <a:avLst/>
            <a:gdLst>
              <a:gd name="connsiteX0" fmla="*/ 0 w 9106874"/>
              <a:gd name="connsiteY0" fmla="*/ 7620 h 45719"/>
              <a:gd name="connsiteX1" fmla="*/ 7620 w 9106874"/>
              <a:gd name="connsiteY1" fmla="*/ 0 h 45719"/>
              <a:gd name="connsiteX2" fmla="*/ 575847 w 9106874"/>
              <a:gd name="connsiteY2" fmla="*/ 0 h 45719"/>
              <a:gd name="connsiteX3" fmla="*/ 1234991 w 9106874"/>
              <a:gd name="connsiteY3" fmla="*/ 0 h 45719"/>
              <a:gd name="connsiteX4" fmla="*/ 1712301 w 9106874"/>
              <a:gd name="connsiteY4" fmla="*/ 0 h 45719"/>
              <a:gd name="connsiteX5" fmla="*/ 2371445 w 9106874"/>
              <a:gd name="connsiteY5" fmla="*/ 0 h 45719"/>
              <a:gd name="connsiteX6" fmla="*/ 2757839 w 9106874"/>
              <a:gd name="connsiteY6" fmla="*/ 0 h 45719"/>
              <a:gd name="connsiteX7" fmla="*/ 3326066 w 9106874"/>
              <a:gd name="connsiteY7" fmla="*/ 0 h 45719"/>
              <a:gd name="connsiteX8" fmla="*/ 3621545 w 9106874"/>
              <a:gd name="connsiteY8" fmla="*/ 0 h 45719"/>
              <a:gd name="connsiteX9" fmla="*/ 4371604 w 9106874"/>
              <a:gd name="connsiteY9" fmla="*/ 0 h 45719"/>
              <a:gd name="connsiteX10" fmla="*/ 4939831 w 9106874"/>
              <a:gd name="connsiteY10" fmla="*/ 0 h 45719"/>
              <a:gd name="connsiteX11" fmla="*/ 5689891 w 9106874"/>
              <a:gd name="connsiteY11" fmla="*/ 0 h 45719"/>
              <a:gd name="connsiteX12" fmla="*/ 6167202 w 9106874"/>
              <a:gd name="connsiteY12" fmla="*/ 0 h 45719"/>
              <a:gd name="connsiteX13" fmla="*/ 6553596 w 9106874"/>
              <a:gd name="connsiteY13" fmla="*/ 0 h 45719"/>
              <a:gd name="connsiteX14" fmla="*/ 7121824 w 9106874"/>
              <a:gd name="connsiteY14" fmla="*/ 0 h 45719"/>
              <a:gd name="connsiteX15" fmla="*/ 7780967 w 9106874"/>
              <a:gd name="connsiteY15" fmla="*/ 0 h 45719"/>
              <a:gd name="connsiteX16" fmla="*/ 8531027 w 9106874"/>
              <a:gd name="connsiteY16" fmla="*/ 0 h 45719"/>
              <a:gd name="connsiteX17" fmla="*/ 9099254 w 9106874"/>
              <a:gd name="connsiteY17" fmla="*/ 0 h 45719"/>
              <a:gd name="connsiteX18" fmla="*/ 9106874 w 9106874"/>
              <a:gd name="connsiteY18" fmla="*/ 7620 h 45719"/>
              <a:gd name="connsiteX19" fmla="*/ 9106874 w 9106874"/>
              <a:gd name="connsiteY19" fmla="*/ 38099 h 45719"/>
              <a:gd name="connsiteX20" fmla="*/ 9099254 w 9106874"/>
              <a:gd name="connsiteY20" fmla="*/ 45719 h 45719"/>
              <a:gd name="connsiteX21" fmla="*/ 8349194 w 9106874"/>
              <a:gd name="connsiteY21" fmla="*/ 45719 h 45719"/>
              <a:gd name="connsiteX22" fmla="*/ 8053716 w 9106874"/>
              <a:gd name="connsiteY22" fmla="*/ 45719 h 45719"/>
              <a:gd name="connsiteX23" fmla="*/ 7667322 w 9106874"/>
              <a:gd name="connsiteY23" fmla="*/ 45719 h 45719"/>
              <a:gd name="connsiteX24" fmla="*/ 7280927 w 9106874"/>
              <a:gd name="connsiteY24" fmla="*/ 45719 h 45719"/>
              <a:gd name="connsiteX25" fmla="*/ 6712700 w 9106874"/>
              <a:gd name="connsiteY25" fmla="*/ 45719 h 45719"/>
              <a:gd name="connsiteX26" fmla="*/ 6144473 w 9106874"/>
              <a:gd name="connsiteY26" fmla="*/ 45719 h 45719"/>
              <a:gd name="connsiteX27" fmla="*/ 5667162 w 9106874"/>
              <a:gd name="connsiteY27" fmla="*/ 45719 h 45719"/>
              <a:gd name="connsiteX28" fmla="*/ 4917102 w 9106874"/>
              <a:gd name="connsiteY28" fmla="*/ 45719 h 45719"/>
              <a:gd name="connsiteX29" fmla="*/ 4530708 w 9106874"/>
              <a:gd name="connsiteY29" fmla="*/ 45719 h 45719"/>
              <a:gd name="connsiteX30" fmla="*/ 3780648 w 9106874"/>
              <a:gd name="connsiteY30" fmla="*/ 45719 h 45719"/>
              <a:gd name="connsiteX31" fmla="*/ 3394254 w 9106874"/>
              <a:gd name="connsiteY31" fmla="*/ 45719 h 45719"/>
              <a:gd name="connsiteX32" fmla="*/ 2735110 w 9106874"/>
              <a:gd name="connsiteY32" fmla="*/ 45719 h 45719"/>
              <a:gd name="connsiteX33" fmla="*/ 1985050 w 9106874"/>
              <a:gd name="connsiteY33" fmla="*/ 45719 h 45719"/>
              <a:gd name="connsiteX34" fmla="*/ 1689572 w 9106874"/>
              <a:gd name="connsiteY34" fmla="*/ 45719 h 45719"/>
              <a:gd name="connsiteX35" fmla="*/ 939512 w 9106874"/>
              <a:gd name="connsiteY35" fmla="*/ 45719 h 45719"/>
              <a:gd name="connsiteX36" fmla="*/ 7620 w 9106874"/>
              <a:gd name="connsiteY36" fmla="*/ 45719 h 45719"/>
              <a:gd name="connsiteX37" fmla="*/ 0 w 9106874"/>
              <a:gd name="connsiteY37" fmla="*/ 38099 h 45719"/>
              <a:gd name="connsiteX38" fmla="*/ 0 w 9106874"/>
              <a:gd name="connsiteY38" fmla="*/ 762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9106874" h="45719" fill="none" extrusionOk="0">
                <a:moveTo>
                  <a:pt x="0" y="7620"/>
                </a:moveTo>
                <a:cubicBezTo>
                  <a:pt x="392" y="4419"/>
                  <a:pt x="3897" y="226"/>
                  <a:pt x="7620" y="0"/>
                </a:cubicBezTo>
                <a:cubicBezTo>
                  <a:pt x="179900" y="-52142"/>
                  <a:pt x="428314" y="57398"/>
                  <a:pt x="575847" y="0"/>
                </a:cubicBezTo>
                <a:cubicBezTo>
                  <a:pt x="723380" y="-57398"/>
                  <a:pt x="1034208" y="20728"/>
                  <a:pt x="1234991" y="0"/>
                </a:cubicBezTo>
                <a:cubicBezTo>
                  <a:pt x="1435774" y="-20728"/>
                  <a:pt x="1475125" y="4395"/>
                  <a:pt x="1712301" y="0"/>
                </a:cubicBezTo>
                <a:cubicBezTo>
                  <a:pt x="1949477" y="-4395"/>
                  <a:pt x="2165520" y="7399"/>
                  <a:pt x="2371445" y="0"/>
                </a:cubicBezTo>
                <a:cubicBezTo>
                  <a:pt x="2577370" y="-7399"/>
                  <a:pt x="2650571" y="27641"/>
                  <a:pt x="2757839" y="0"/>
                </a:cubicBezTo>
                <a:cubicBezTo>
                  <a:pt x="2865107" y="-27641"/>
                  <a:pt x="3116283" y="33843"/>
                  <a:pt x="3326066" y="0"/>
                </a:cubicBezTo>
                <a:cubicBezTo>
                  <a:pt x="3535849" y="-33843"/>
                  <a:pt x="3475020" y="26078"/>
                  <a:pt x="3621545" y="0"/>
                </a:cubicBezTo>
                <a:cubicBezTo>
                  <a:pt x="3768070" y="-26078"/>
                  <a:pt x="4174901" y="14367"/>
                  <a:pt x="4371604" y="0"/>
                </a:cubicBezTo>
                <a:cubicBezTo>
                  <a:pt x="4568307" y="-14367"/>
                  <a:pt x="4689370" y="20541"/>
                  <a:pt x="4939831" y="0"/>
                </a:cubicBezTo>
                <a:cubicBezTo>
                  <a:pt x="5190292" y="-20541"/>
                  <a:pt x="5469097" y="6242"/>
                  <a:pt x="5689891" y="0"/>
                </a:cubicBezTo>
                <a:cubicBezTo>
                  <a:pt x="5910685" y="-6242"/>
                  <a:pt x="6032393" y="17776"/>
                  <a:pt x="6167202" y="0"/>
                </a:cubicBezTo>
                <a:cubicBezTo>
                  <a:pt x="6302011" y="-17776"/>
                  <a:pt x="6432063" y="23367"/>
                  <a:pt x="6553596" y="0"/>
                </a:cubicBezTo>
                <a:cubicBezTo>
                  <a:pt x="6675129" y="-23367"/>
                  <a:pt x="6962982" y="61096"/>
                  <a:pt x="7121824" y="0"/>
                </a:cubicBezTo>
                <a:cubicBezTo>
                  <a:pt x="7280666" y="-61096"/>
                  <a:pt x="7604373" y="35068"/>
                  <a:pt x="7780967" y="0"/>
                </a:cubicBezTo>
                <a:cubicBezTo>
                  <a:pt x="7957561" y="-35068"/>
                  <a:pt x="8327952" y="59101"/>
                  <a:pt x="8531027" y="0"/>
                </a:cubicBezTo>
                <a:cubicBezTo>
                  <a:pt x="8734102" y="-59101"/>
                  <a:pt x="8924757" y="62361"/>
                  <a:pt x="9099254" y="0"/>
                </a:cubicBezTo>
                <a:cubicBezTo>
                  <a:pt x="9103865" y="784"/>
                  <a:pt x="9107452" y="3249"/>
                  <a:pt x="9106874" y="7620"/>
                </a:cubicBezTo>
                <a:cubicBezTo>
                  <a:pt x="9106934" y="16099"/>
                  <a:pt x="9106536" y="23572"/>
                  <a:pt x="9106874" y="38099"/>
                </a:cubicBezTo>
                <a:cubicBezTo>
                  <a:pt x="9106883" y="42191"/>
                  <a:pt x="9103190" y="46113"/>
                  <a:pt x="9099254" y="45719"/>
                </a:cubicBezTo>
                <a:cubicBezTo>
                  <a:pt x="8928765" y="74021"/>
                  <a:pt x="8588584" y="-30089"/>
                  <a:pt x="8349194" y="45719"/>
                </a:cubicBezTo>
                <a:cubicBezTo>
                  <a:pt x="8109804" y="121527"/>
                  <a:pt x="8142034" y="12633"/>
                  <a:pt x="8053716" y="45719"/>
                </a:cubicBezTo>
                <a:cubicBezTo>
                  <a:pt x="7965398" y="78805"/>
                  <a:pt x="7779261" y="19077"/>
                  <a:pt x="7667322" y="45719"/>
                </a:cubicBezTo>
                <a:cubicBezTo>
                  <a:pt x="7555383" y="72361"/>
                  <a:pt x="7461318" y="8318"/>
                  <a:pt x="7280927" y="45719"/>
                </a:cubicBezTo>
                <a:cubicBezTo>
                  <a:pt x="7100536" y="83120"/>
                  <a:pt x="6870760" y="14761"/>
                  <a:pt x="6712700" y="45719"/>
                </a:cubicBezTo>
                <a:cubicBezTo>
                  <a:pt x="6554640" y="76677"/>
                  <a:pt x="6263849" y="-15107"/>
                  <a:pt x="6144473" y="45719"/>
                </a:cubicBezTo>
                <a:cubicBezTo>
                  <a:pt x="6025097" y="106545"/>
                  <a:pt x="5765935" y="-2471"/>
                  <a:pt x="5667162" y="45719"/>
                </a:cubicBezTo>
                <a:cubicBezTo>
                  <a:pt x="5568389" y="93909"/>
                  <a:pt x="5149085" y="-13810"/>
                  <a:pt x="4917102" y="45719"/>
                </a:cubicBezTo>
                <a:cubicBezTo>
                  <a:pt x="4685119" y="105248"/>
                  <a:pt x="4686424" y="1945"/>
                  <a:pt x="4530708" y="45719"/>
                </a:cubicBezTo>
                <a:cubicBezTo>
                  <a:pt x="4374992" y="89493"/>
                  <a:pt x="4139937" y="24776"/>
                  <a:pt x="3780648" y="45719"/>
                </a:cubicBezTo>
                <a:cubicBezTo>
                  <a:pt x="3421359" y="66662"/>
                  <a:pt x="3559572" y="16267"/>
                  <a:pt x="3394254" y="45719"/>
                </a:cubicBezTo>
                <a:cubicBezTo>
                  <a:pt x="3228936" y="75171"/>
                  <a:pt x="3024010" y="-15103"/>
                  <a:pt x="2735110" y="45719"/>
                </a:cubicBezTo>
                <a:cubicBezTo>
                  <a:pt x="2446210" y="106541"/>
                  <a:pt x="2172754" y="5486"/>
                  <a:pt x="1985050" y="45719"/>
                </a:cubicBezTo>
                <a:cubicBezTo>
                  <a:pt x="1797346" y="85952"/>
                  <a:pt x="1787664" y="38294"/>
                  <a:pt x="1689572" y="45719"/>
                </a:cubicBezTo>
                <a:cubicBezTo>
                  <a:pt x="1591480" y="53144"/>
                  <a:pt x="1203968" y="-44025"/>
                  <a:pt x="939512" y="45719"/>
                </a:cubicBezTo>
                <a:cubicBezTo>
                  <a:pt x="675056" y="135463"/>
                  <a:pt x="242432" y="-62579"/>
                  <a:pt x="7620" y="45719"/>
                </a:cubicBezTo>
                <a:cubicBezTo>
                  <a:pt x="3408" y="45563"/>
                  <a:pt x="272" y="42109"/>
                  <a:pt x="0" y="38099"/>
                </a:cubicBezTo>
                <a:cubicBezTo>
                  <a:pt x="-2510" y="24782"/>
                  <a:pt x="1178" y="20820"/>
                  <a:pt x="0" y="7620"/>
                </a:cubicBezTo>
                <a:close/>
              </a:path>
              <a:path w="9106874" h="45719" stroke="0" extrusionOk="0">
                <a:moveTo>
                  <a:pt x="0" y="7620"/>
                </a:moveTo>
                <a:cubicBezTo>
                  <a:pt x="-87" y="3358"/>
                  <a:pt x="2472" y="353"/>
                  <a:pt x="7620" y="0"/>
                </a:cubicBezTo>
                <a:cubicBezTo>
                  <a:pt x="327489" y="-62511"/>
                  <a:pt x="552333" y="23434"/>
                  <a:pt x="757680" y="0"/>
                </a:cubicBezTo>
                <a:cubicBezTo>
                  <a:pt x="963027" y="-23434"/>
                  <a:pt x="1106292" y="17728"/>
                  <a:pt x="1234991" y="0"/>
                </a:cubicBezTo>
                <a:cubicBezTo>
                  <a:pt x="1363690" y="-17728"/>
                  <a:pt x="1453435" y="17469"/>
                  <a:pt x="1621385" y="0"/>
                </a:cubicBezTo>
                <a:cubicBezTo>
                  <a:pt x="1789335" y="-17469"/>
                  <a:pt x="2000182" y="15777"/>
                  <a:pt x="2280529" y="0"/>
                </a:cubicBezTo>
                <a:cubicBezTo>
                  <a:pt x="2560876" y="-15777"/>
                  <a:pt x="2616239" y="16038"/>
                  <a:pt x="2757839" y="0"/>
                </a:cubicBezTo>
                <a:cubicBezTo>
                  <a:pt x="2899439" y="-16038"/>
                  <a:pt x="3205262" y="56397"/>
                  <a:pt x="3507899" y="0"/>
                </a:cubicBezTo>
                <a:cubicBezTo>
                  <a:pt x="3810536" y="-56397"/>
                  <a:pt x="3769168" y="19399"/>
                  <a:pt x="3894294" y="0"/>
                </a:cubicBezTo>
                <a:cubicBezTo>
                  <a:pt x="4019420" y="-19399"/>
                  <a:pt x="4469132" y="31977"/>
                  <a:pt x="4644353" y="0"/>
                </a:cubicBezTo>
                <a:cubicBezTo>
                  <a:pt x="4819574" y="-31977"/>
                  <a:pt x="4815758" y="22323"/>
                  <a:pt x="4939831" y="0"/>
                </a:cubicBezTo>
                <a:cubicBezTo>
                  <a:pt x="5063904" y="-22323"/>
                  <a:pt x="5269500" y="59163"/>
                  <a:pt x="5508059" y="0"/>
                </a:cubicBezTo>
                <a:cubicBezTo>
                  <a:pt x="5746618" y="-59163"/>
                  <a:pt x="5902282" y="30114"/>
                  <a:pt x="6076286" y="0"/>
                </a:cubicBezTo>
                <a:cubicBezTo>
                  <a:pt x="6250290" y="-30114"/>
                  <a:pt x="6359469" y="32417"/>
                  <a:pt x="6553596" y="0"/>
                </a:cubicBezTo>
                <a:cubicBezTo>
                  <a:pt x="6747723" y="-32417"/>
                  <a:pt x="7128200" y="20298"/>
                  <a:pt x="7303656" y="0"/>
                </a:cubicBezTo>
                <a:cubicBezTo>
                  <a:pt x="7479112" y="-20298"/>
                  <a:pt x="7740895" y="47746"/>
                  <a:pt x="8053716" y="0"/>
                </a:cubicBezTo>
                <a:cubicBezTo>
                  <a:pt x="8366537" y="-47746"/>
                  <a:pt x="8330774" y="43848"/>
                  <a:pt x="8440111" y="0"/>
                </a:cubicBezTo>
                <a:cubicBezTo>
                  <a:pt x="8549449" y="-43848"/>
                  <a:pt x="8840132" y="73353"/>
                  <a:pt x="9099254" y="0"/>
                </a:cubicBezTo>
                <a:cubicBezTo>
                  <a:pt x="9102946" y="-1052"/>
                  <a:pt x="9106899" y="3069"/>
                  <a:pt x="9106874" y="7620"/>
                </a:cubicBezTo>
                <a:cubicBezTo>
                  <a:pt x="9107704" y="16710"/>
                  <a:pt x="9105068" y="28897"/>
                  <a:pt x="9106874" y="38099"/>
                </a:cubicBezTo>
                <a:cubicBezTo>
                  <a:pt x="9106444" y="42325"/>
                  <a:pt x="9103600" y="45470"/>
                  <a:pt x="9099254" y="45719"/>
                </a:cubicBezTo>
                <a:cubicBezTo>
                  <a:pt x="8842925" y="61679"/>
                  <a:pt x="8703795" y="15668"/>
                  <a:pt x="8440111" y="45719"/>
                </a:cubicBezTo>
                <a:cubicBezTo>
                  <a:pt x="8176427" y="75770"/>
                  <a:pt x="8173260" y="39885"/>
                  <a:pt x="8053716" y="45719"/>
                </a:cubicBezTo>
                <a:cubicBezTo>
                  <a:pt x="7934173" y="51553"/>
                  <a:pt x="7757418" y="-6298"/>
                  <a:pt x="7485489" y="45719"/>
                </a:cubicBezTo>
                <a:cubicBezTo>
                  <a:pt x="7213560" y="97736"/>
                  <a:pt x="7331353" y="24870"/>
                  <a:pt x="7190011" y="45719"/>
                </a:cubicBezTo>
                <a:cubicBezTo>
                  <a:pt x="7048669" y="66568"/>
                  <a:pt x="6960606" y="36756"/>
                  <a:pt x="6894533" y="45719"/>
                </a:cubicBezTo>
                <a:cubicBezTo>
                  <a:pt x="6828460" y="54682"/>
                  <a:pt x="6522028" y="-18771"/>
                  <a:pt x="6326306" y="45719"/>
                </a:cubicBezTo>
                <a:cubicBezTo>
                  <a:pt x="6130584" y="110209"/>
                  <a:pt x="6051574" y="15051"/>
                  <a:pt x="5939911" y="45719"/>
                </a:cubicBezTo>
                <a:cubicBezTo>
                  <a:pt x="5828249" y="76387"/>
                  <a:pt x="5555166" y="8803"/>
                  <a:pt x="5280768" y="45719"/>
                </a:cubicBezTo>
                <a:cubicBezTo>
                  <a:pt x="5006370" y="82635"/>
                  <a:pt x="5065753" y="13679"/>
                  <a:pt x="4894373" y="45719"/>
                </a:cubicBezTo>
                <a:cubicBezTo>
                  <a:pt x="4722993" y="77759"/>
                  <a:pt x="4485522" y="19688"/>
                  <a:pt x="4235230" y="45719"/>
                </a:cubicBezTo>
                <a:cubicBezTo>
                  <a:pt x="3984938" y="71750"/>
                  <a:pt x="4016219" y="29452"/>
                  <a:pt x="3939752" y="45719"/>
                </a:cubicBezTo>
                <a:cubicBezTo>
                  <a:pt x="3863285" y="61986"/>
                  <a:pt x="3586046" y="18576"/>
                  <a:pt x="3280608" y="45719"/>
                </a:cubicBezTo>
                <a:cubicBezTo>
                  <a:pt x="2975170" y="72862"/>
                  <a:pt x="3053555" y="21301"/>
                  <a:pt x="2894214" y="45719"/>
                </a:cubicBezTo>
                <a:cubicBezTo>
                  <a:pt x="2734873" y="70137"/>
                  <a:pt x="2713485" y="28823"/>
                  <a:pt x="2598736" y="45719"/>
                </a:cubicBezTo>
                <a:cubicBezTo>
                  <a:pt x="2483987" y="62615"/>
                  <a:pt x="2316122" y="43527"/>
                  <a:pt x="2212341" y="45719"/>
                </a:cubicBezTo>
                <a:cubicBezTo>
                  <a:pt x="2108561" y="47911"/>
                  <a:pt x="1882740" y="43367"/>
                  <a:pt x="1553198" y="45719"/>
                </a:cubicBezTo>
                <a:cubicBezTo>
                  <a:pt x="1223656" y="48071"/>
                  <a:pt x="1323005" y="3723"/>
                  <a:pt x="1166803" y="45719"/>
                </a:cubicBezTo>
                <a:cubicBezTo>
                  <a:pt x="1010602" y="87715"/>
                  <a:pt x="952150" y="37279"/>
                  <a:pt x="871325" y="45719"/>
                </a:cubicBezTo>
                <a:cubicBezTo>
                  <a:pt x="790500" y="54159"/>
                  <a:pt x="320338" y="-19296"/>
                  <a:pt x="7620" y="45719"/>
                </a:cubicBezTo>
                <a:cubicBezTo>
                  <a:pt x="3710" y="46447"/>
                  <a:pt x="212" y="42517"/>
                  <a:pt x="0" y="38099"/>
                </a:cubicBezTo>
                <a:cubicBezTo>
                  <a:pt x="-2650" y="27012"/>
                  <a:pt x="1701" y="15096"/>
                  <a:pt x="0" y="7620"/>
                </a:cubicBezTo>
                <a:close/>
              </a:path>
            </a:pathLst>
          </a:custGeom>
          <a:solidFill>
            <a:srgbClr val="FFCC00"/>
          </a:solidFill>
          <a:ln w="38100">
            <a:solidFill>
              <a:srgbClr val="0668A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i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uadroTexto 40">
                <a:extLst>
                  <a:ext uri="{FF2B5EF4-FFF2-40B4-BE49-F238E27FC236}">
                    <a16:creationId xmlns:a16="http://schemas.microsoft.com/office/drawing/2014/main" id="{BE75A3E3-4066-F683-118A-D70A21C2F0DC}"/>
                  </a:ext>
                </a:extLst>
              </p:cNvPr>
              <p:cNvSpPr txBox="1"/>
              <p:nvPr/>
            </p:nvSpPr>
            <p:spPr>
              <a:xfrm>
                <a:off x="1669112" y="5932684"/>
                <a:ext cx="9360098" cy="6672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s-ES" sz="3200" i="1" smtClean="0">
                            <a:solidFill>
                              <a:schemeClr val="bg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ES" sz="3200" b="0" i="1" smtClean="0">
                            <a:solidFill>
                              <a:schemeClr val="bg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s-ES" sz="3200" b="0" i="1" smtClean="0">
                            <a:solidFill>
                              <a:schemeClr val="bg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es-ES" sz="3200" b="0" i="1" smtClean="0">
                            <a:solidFill>
                              <a:schemeClr val="bg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s-ES" sz="3200" dirty="0"/>
                  <a:t> </a:t>
                </a:r>
                <a:r>
                  <a:rPr lang="es-ES" sz="3200" dirty="0" err="1">
                    <a:solidFill>
                      <a:schemeClr val="bg2">
                        <a:lumMod val="90000"/>
                        <a:lumOff val="10000"/>
                      </a:schemeClr>
                    </a:solidFill>
                  </a:rPr>
                  <a:t>is</a:t>
                </a:r>
                <a:r>
                  <a:rPr lang="es-ES" sz="3200" dirty="0">
                    <a:solidFill>
                      <a:schemeClr val="bg2">
                        <a:lumMod val="90000"/>
                        <a:lumOff val="10000"/>
                      </a:schemeClr>
                    </a:solidFill>
                  </a:rPr>
                  <a:t> a variable </a:t>
                </a:r>
                <a:r>
                  <a:rPr lang="es-ES" sz="3200" dirty="0" err="1">
                    <a:solidFill>
                      <a:schemeClr val="bg2">
                        <a:lumMod val="90000"/>
                        <a:lumOff val="10000"/>
                      </a:schemeClr>
                    </a:solidFill>
                  </a:rPr>
                  <a:t>which</a:t>
                </a:r>
                <a:r>
                  <a:rPr lang="es-ES" sz="3200" dirty="0">
                    <a:solidFill>
                      <a:schemeClr val="bg2">
                        <a:lumMod val="90000"/>
                        <a:lumOff val="10000"/>
                      </a:schemeClr>
                    </a:solidFill>
                  </a:rPr>
                  <a:t> </a:t>
                </a:r>
                <a:r>
                  <a:rPr lang="es-ES" sz="3200" dirty="0" err="1">
                    <a:solidFill>
                      <a:schemeClr val="bg2">
                        <a:lumMod val="90000"/>
                        <a:lumOff val="10000"/>
                      </a:schemeClr>
                    </a:solidFill>
                  </a:rPr>
                  <a:t>is</a:t>
                </a:r>
                <a:r>
                  <a:rPr lang="es-ES" sz="3200" dirty="0">
                    <a:solidFill>
                      <a:schemeClr val="bg2">
                        <a:lumMod val="90000"/>
                        <a:lumOff val="10000"/>
                      </a:schemeClr>
                    </a:solidFill>
                  </a:rPr>
                  <a:t> </a:t>
                </a:r>
                <a:r>
                  <a:rPr lang="es-ES" sz="3200" dirty="0" err="1">
                    <a:solidFill>
                      <a:schemeClr val="bg2">
                        <a:lumMod val="90000"/>
                        <a:lumOff val="10000"/>
                      </a:schemeClr>
                    </a:solidFill>
                  </a:rPr>
                  <a:t>not</a:t>
                </a:r>
                <a:r>
                  <a:rPr lang="es-ES" sz="3200" dirty="0">
                    <a:solidFill>
                      <a:schemeClr val="bg2">
                        <a:lumMod val="90000"/>
                        <a:lumOff val="10000"/>
                      </a:schemeClr>
                    </a:solidFill>
                  </a:rPr>
                  <a:t> </a:t>
                </a:r>
                <a:r>
                  <a:rPr lang="es-ES" sz="3200" dirty="0" err="1">
                    <a:solidFill>
                      <a:schemeClr val="bg2">
                        <a:lumMod val="90000"/>
                        <a:lumOff val="10000"/>
                      </a:schemeClr>
                    </a:solidFill>
                  </a:rPr>
                  <a:t>included</a:t>
                </a:r>
                <a:r>
                  <a:rPr lang="es-ES" sz="3200" dirty="0">
                    <a:solidFill>
                      <a:schemeClr val="bg2">
                        <a:lumMod val="90000"/>
                        <a:lumOff val="10000"/>
                      </a:schemeClr>
                    </a:solidFill>
                  </a:rPr>
                  <a:t> in </a:t>
                </a:r>
                <a:r>
                  <a:rPr lang="es-ES" sz="3200" dirty="0" err="1">
                    <a:solidFill>
                      <a:schemeClr val="bg2">
                        <a:lumMod val="90000"/>
                        <a:lumOff val="10000"/>
                      </a:schemeClr>
                    </a:solidFill>
                  </a:rPr>
                  <a:t>the</a:t>
                </a:r>
                <a:r>
                  <a:rPr lang="es-ES" sz="3200" dirty="0">
                    <a:solidFill>
                      <a:schemeClr val="bg2">
                        <a:lumMod val="90000"/>
                        <a:lumOff val="10000"/>
                      </a:schemeClr>
                    </a:solidFill>
                  </a:rPr>
                  <a:t> data </a:t>
                </a:r>
                <a:endParaRPr lang="es-ES" sz="3200" dirty="0"/>
              </a:p>
            </p:txBody>
          </p:sp>
        </mc:Choice>
        <mc:Fallback xmlns="">
          <p:sp>
            <p:nvSpPr>
              <p:cNvPr id="41" name="CuadroTexto 40">
                <a:extLst>
                  <a:ext uri="{FF2B5EF4-FFF2-40B4-BE49-F238E27FC236}">
                    <a16:creationId xmlns:a16="http://schemas.microsoft.com/office/drawing/2014/main" id="{BE75A3E3-4066-F683-118A-D70A21C2F0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112" y="5932684"/>
                <a:ext cx="9360098" cy="667234"/>
              </a:xfrm>
              <a:prstGeom prst="rect">
                <a:avLst/>
              </a:prstGeom>
              <a:blipFill>
                <a:blip r:embed="rId12"/>
                <a:stretch>
                  <a:fillRect l="-542" t="-9434" r="-813" b="-1698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69311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do 2">
      <a:dk1>
        <a:srgbClr val="FFFFFF"/>
      </a:dk1>
      <a:lt1>
        <a:srgbClr val="0E2841"/>
      </a:lt1>
      <a:dk2>
        <a:srgbClr val="FFFF00"/>
      </a:dk2>
      <a:lt2>
        <a:srgbClr val="0E2841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Garamond-Trebuchet MS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1651</TotalTime>
  <Words>825</Words>
  <Application>Microsoft Macintosh PowerPoint</Application>
  <PresentationFormat>Panorámica</PresentationFormat>
  <Paragraphs>183</Paragraphs>
  <Slides>19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3" baseType="lpstr">
      <vt:lpstr>Aptos</vt:lpstr>
      <vt:lpstr>Arial</vt:lpstr>
      <vt:lpstr>Cambria Math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PiXELPAELLA</dc:creator>
  <cp:lastModifiedBy>JOSE MARIA SANTA OLALLA TOVAR</cp:lastModifiedBy>
  <cp:revision>26</cp:revision>
  <dcterms:created xsi:type="dcterms:W3CDTF">2025-06-21T22:23:49Z</dcterms:created>
  <dcterms:modified xsi:type="dcterms:W3CDTF">2025-07-23T05:46:35Z</dcterms:modified>
</cp:coreProperties>
</file>