
<file path=[Content_Types].xml><?xml version="1.0" encoding="utf-8"?>
<Types xmlns="http://schemas.openxmlformats.org/package/2006/content-types">
  <Default Extension="jfif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4" r:id="rId3"/>
    <p:sldId id="265" r:id="rId4"/>
    <p:sldId id="257" r:id="rId5"/>
    <p:sldId id="266" r:id="rId6"/>
    <p:sldId id="270" r:id="rId7"/>
    <p:sldId id="258" r:id="rId8"/>
    <p:sldId id="269" r:id="rId9"/>
    <p:sldId id="261" r:id="rId10"/>
    <p:sldId id="272" r:id="rId11"/>
    <p:sldId id="271" r:id="rId12"/>
    <p:sldId id="267" r:id="rId13"/>
    <p:sldId id="273" r:id="rId14"/>
    <p:sldId id="260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i5gVJfCmIu6eMGBPS+vybPGKTp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668A9"/>
    <a:srgbClr val="EEEEEE"/>
    <a:srgbClr val="F0F0F0"/>
    <a:srgbClr val="4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141475-19E0-421A-8AE7-B4133A9035C0}" v="453" dt="2025-07-21T08:47:00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5097" autoAdjust="0"/>
  </p:normalViewPr>
  <p:slideViewPr>
    <p:cSldViewPr snapToGrid="0">
      <p:cViewPr varScale="1">
        <p:scale>
          <a:sx n="71" d="100"/>
          <a:sy n="71" d="100"/>
        </p:scale>
        <p:origin x="1238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ösener, U.C. (Ulrich)" userId="7067505c-4e0d-4c2c-84f8-5a3ff76d7a4a" providerId="ADAL" clId="{EE141475-19E0-421A-8AE7-B4133A9035C0}"/>
    <pc:docChg chg="undo custSel addSld delSld modSld sldOrd">
      <pc:chgData name="Lösener, U.C. (Ulrich)" userId="7067505c-4e0d-4c2c-84f8-5a3ff76d7a4a" providerId="ADAL" clId="{EE141475-19E0-421A-8AE7-B4133A9035C0}" dt="2025-07-21T09:57:10.754" v="5046" actId="114"/>
      <pc:docMkLst>
        <pc:docMk/>
      </pc:docMkLst>
      <pc:sldChg chg="modSp mod">
        <pc:chgData name="Lösener, U.C. (Ulrich)" userId="7067505c-4e0d-4c2c-84f8-5a3ff76d7a4a" providerId="ADAL" clId="{EE141475-19E0-421A-8AE7-B4133A9035C0}" dt="2025-07-14T12:22:10.479" v="35" actId="14100"/>
        <pc:sldMkLst>
          <pc:docMk/>
          <pc:sldMk cId="0" sldId="256"/>
        </pc:sldMkLst>
        <pc:spChg chg="mod">
          <ac:chgData name="Lösener, U.C. (Ulrich)" userId="7067505c-4e0d-4c2c-84f8-5a3ff76d7a4a" providerId="ADAL" clId="{EE141475-19E0-421A-8AE7-B4133A9035C0}" dt="2025-07-14T12:22:10.479" v="35" actId="14100"/>
          <ac:spMkLst>
            <pc:docMk/>
            <pc:sldMk cId="0" sldId="256"/>
            <ac:spMk id="13" creationId="{00000000-0000-0000-0000-000000000000}"/>
          </ac:spMkLst>
        </pc:spChg>
      </pc:sldChg>
      <pc:sldChg chg="addSp delSp modSp mod modAnim modNotes">
        <pc:chgData name="Lösener, U.C. (Ulrich)" userId="7067505c-4e0d-4c2c-84f8-5a3ff76d7a4a" providerId="ADAL" clId="{EE141475-19E0-421A-8AE7-B4133A9035C0}" dt="2025-07-21T08:14:39.904" v="4408"/>
        <pc:sldMkLst>
          <pc:docMk/>
          <pc:sldMk cId="0" sldId="257"/>
        </pc:sldMkLst>
        <pc:spChg chg="add mod">
          <ac:chgData name="Lösener, U.C. (Ulrich)" userId="7067505c-4e0d-4c2c-84f8-5a3ff76d7a4a" providerId="ADAL" clId="{EE141475-19E0-421A-8AE7-B4133A9035C0}" dt="2025-07-15T09:40:13.731" v="1773" actId="207"/>
          <ac:spMkLst>
            <pc:docMk/>
            <pc:sldMk cId="0" sldId="257"/>
            <ac:spMk id="2" creationId="{729E8E8A-BF9A-2189-F779-1F68154D34EE}"/>
          </ac:spMkLst>
        </pc:spChg>
        <pc:spChg chg="add mod">
          <ac:chgData name="Lösener, U.C. (Ulrich)" userId="7067505c-4e0d-4c2c-84f8-5a3ff76d7a4a" providerId="ADAL" clId="{EE141475-19E0-421A-8AE7-B4133A9035C0}" dt="2025-07-15T09:40:17.474" v="1774" actId="207"/>
          <ac:spMkLst>
            <pc:docMk/>
            <pc:sldMk cId="0" sldId="257"/>
            <ac:spMk id="3" creationId="{17A76C89-4C75-1CC7-5030-CDAE91525112}"/>
          </ac:spMkLst>
        </pc:spChg>
        <pc:spChg chg="add mod">
          <ac:chgData name="Lösener, U.C. (Ulrich)" userId="7067505c-4e0d-4c2c-84f8-5a3ff76d7a4a" providerId="ADAL" clId="{EE141475-19E0-421A-8AE7-B4133A9035C0}" dt="2025-07-15T09:40:19.883" v="1775" actId="207"/>
          <ac:spMkLst>
            <pc:docMk/>
            <pc:sldMk cId="0" sldId="257"/>
            <ac:spMk id="4" creationId="{31AC00E7-C87F-ABBB-43A7-5E00532814B5}"/>
          </ac:spMkLst>
        </pc:spChg>
        <pc:spChg chg="add mod">
          <ac:chgData name="Lösener, U.C. (Ulrich)" userId="7067505c-4e0d-4c2c-84f8-5a3ff76d7a4a" providerId="ADAL" clId="{EE141475-19E0-421A-8AE7-B4133A9035C0}" dt="2025-07-14T12:21:35.124" v="29" actId="1076"/>
          <ac:spMkLst>
            <pc:docMk/>
            <pc:sldMk cId="0" sldId="257"/>
            <ac:spMk id="5" creationId="{20A1D9C3-0F73-C243-A6F9-265BE0EC49D1}"/>
          </ac:spMkLst>
        </pc:spChg>
        <pc:spChg chg="add mod">
          <ac:chgData name="Lösener, U.C. (Ulrich)" userId="7067505c-4e0d-4c2c-84f8-5a3ff76d7a4a" providerId="ADAL" clId="{EE141475-19E0-421A-8AE7-B4133A9035C0}" dt="2025-07-14T12:23:15.460" v="52" actId="1076"/>
          <ac:spMkLst>
            <pc:docMk/>
            <pc:sldMk cId="0" sldId="257"/>
            <ac:spMk id="9" creationId="{50F36EDB-BD40-2222-CB5A-E9372AF85B09}"/>
          </ac:spMkLst>
        </pc:spChg>
        <pc:spChg chg="add mod">
          <ac:chgData name="Lösener, U.C. (Ulrich)" userId="7067505c-4e0d-4c2c-84f8-5a3ff76d7a4a" providerId="ADAL" clId="{EE141475-19E0-421A-8AE7-B4133A9035C0}" dt="2025-07-14T12:21:35.124" v="29" actId="1076"/>
          <ac:spMkLst>
            <pc:docMk/>
            <pc:sldMk cId="0" sldId="257"/>
            <ac:spMk id="10" creationId="{4BD66155-FC98-F407-547F-7F5147BE1F75}"/>
          </ac:spMkLst>
        </pc:spChg>
        <pc:spChg chg="add mod">
          <ac:chgData name="Lösener, U.C. (Ulrich)" userId="7067505c-4e0d-4c2c-84f8-5a3ff76d7a4a" providerId="ADAL" clId="{EE141475-19E0-421A-8AE7-B4133A9035C0}" dt="2025-07-14T12:21:35.124" v="29" actId="1076"/>
          <ac:spMkLst>
            <pc:docMk/>
            <pc:sldMk cId="0" sldId="257"/>
            <ac:spMk id="11" creationId="{10365C04-3819-FA39-7318-BA6E5CF6F7D6}"/>
          </ac:spMkLst>
        </pc:spChg>
        <pc:spChg chg="add mod">
          <ac:chgData name="Lösener, U.C. (Ulrich)" userId="7067505c-4e0d-4c2c-84f8-5a3ff76d7a4a" providerId="ADAL" clId="{EE141475-19E0-421A-8AE7-B4133A9035C0}" dt="2025-07-14T12:21:35.124" v="29" actId="1076"/>
          <ac:spMkLst>
            <pc:docMk/>
            <pc:sldMk cId="0" sldId="257"/>
            <ac:spMk id="12" creationId="{6D427EA2-CE5A-64EA-68F5-9D5964C2F3DE}"/>
          </ac:spMkLst>
        </pc:spChg>
        <pc:spChg chg="add mod">
          <ac:chgData name="Lösener, U.C. (Ulrich)" userId="7067505c-4e0d-4c2c-84f8-5a3ff76d7a4a" providerId="ADAL" clId="{EE141475-19E0-421A-8AE7-B4133A9035C0}" dt="2025-07-14T15:07:14.618" v="581" actId="1076"/>
          <ac:spMkLst>
            <pc:docMk/>
            <pc:sldMk cId="0" sldId="257"/>
            <ac:spMk id="15" creationId="{1527A839-DA61-E666-8809-9989076FA9C8}"/>
          </ac:spMkLst>
        </pc:spChg>
        <pc:spChg chg="add del mod">
          <ac:chgData name="Lösener, U.C. (Ulrich)" userId="7067505c-4e0d-4c2c-84f8-5a3ff76d7a4a" providerId="ADAL" clId="{EE141475-19E0-421A-8AE7-B4133A9035C0}" dt="2025-07-14T12:27:11.431" v="335"/>
          <ac:spMkLst>
            <pc:docMk/>
            <pc:sldMk cId="0" sldId="257"/>
            <ac:spMk id="16" creationId="{7456E3AB-6FB4-B151-6BD3-3D1741362277}"/>
          </ac:spMkLst>
        </pc:spChg>
        <pc:spChg chg="mod">
          <ac:chgData name="Lösener, U.C. (Ulrich)" userId="7067505c-4e0d-4c2c-84f8-5a3ff76d7a4a" providerId="ADAL" clId="{EE141475-19E0-421A-8AE7-B4133A9035C0}" dt="2025-07-21T08:14:22.239" v="4406" actId="20577"/>
          <ac:spMkLst>
            <pc:docMk/>
            <pc:sldMk cId="0" sldId="257"/>
            <ac:spMk id="19" creationId="{00000000-0000-0000-0000-000000000000}"/>
          </ac:spMkLst>
        </pc:spChg>
        <pc:picChg chg="add del mod">
          <ac:chgData name="Lösener, U.C. (Ulrich)" userId="7067505c-4e0d-4c2c-84f8-5a3ff76d7a4a" providerId="ADAL" clId="{EE141475-19E0-421A-8AE7-B4133A9035C0}" dt="2025-07-14T14:03:44.690" v="342" actId="478"/>
          <ac:picMkLst>
            <pc:docMk/>
            <pc:sldMk cId="0" sldId="257"/>
            <ac:picMk id="18" creationId="{101255A7-47D9-E32B-14B1-24D4C398D1B7}"/>
          </ac:picMkLst>
        </pc:picChg>
        <pc:picChg chg="del">
          <ac:chgData name="Lösener, U.C. (Ulrich)" userId="7067505c-4e0d-4c2c-84f8-5a3ff76d7a4a" providerId="ADAL" clId="{EE141475-19E0-421A-8AE7-B4133A9035C0}" dt="2025-07-14T12:18:04.242" v="4" actId="478"/>
          <ac:picMkLst>
            <pc:docMk/>
            <pc:sldMk cId="0" sldId="257"/>
            <ac:picMk id="20" creationId="{00000000-0000-0000-0000-000000000000}"/>
          </ac:picMkLst>
        </pc:picChg>
        <pc:picChg chg="add del mod">
          <ac:chgData name="Lösener, U.C. (Ulrich)" userId="7067505c-4e0d-4c2c-84f8-5a3ff76d7a4a" providerId="ADAL" clId="{EE141475-19E0-421A-8AE7-B4133A9035C0}" dt="2025-07-14T14:05:23.544" v="351" actId="478"/>
          <ac:picMkLst>
            <pc:docMk/>
            <pc:sldMk cId="0" sldId="257"/>
            <ac:picMk id="22" creationId="{352F9694-9C40-9152-F8BB-3C07887F84A6}"/>
          </ac:picMkLst>
        </pc:picChg>
        <pc:picChg chg="add del mod">
          <ac:chgData name="Lösener, U.C. (Ulrich)" userId="7067505c-4e0d-4c2c-84f8-5a3ff76d7a4a" providerId="ADAL" clId="{EE141475-19E0-421A-8AE7-B4133A9035C0}" dt="2025-07-14T14:22:46.538" v="356" actId="478"/>
          <ac:picMkLst>
            <pc:docMk/>
            <pc:sldMk cId="0" sldId="257"/>
            <ac:picMk id="24" creationId="{FDBE35CB-82CC-D5E1-9B89-799C1BB065D9}"/>
          </ac:picMkLst>
        </pc:picChg>
        <pc:picChg chg="add del mod">
          <ac:chgData name="Lösener, U.C. (Ulrich)" userId="7067505c-4e0d-4c2c-84f8-5a3ff76d7a4a" providerId="ADAL" clId="{EE141475-19E0-421A-8AE7-B4133A9035C0}" dt="2025-07-17T12:25:44.369" v="3055" actId="478"/>
          <ac:picMkLst>
            <pc:docMk/>
            <pc:sldMk cId="0" sldId="257"/>
            <ac:picMk id="26" creationId="{D31CBD56-1494-CCAE-ACAC-146E25CC1656}"/>
          </ac:picMkLst>
        </pc:picChg>
        <pc:picChg chg="add del mod">
          <ac:chgData name="Lösener, U.C. (Ulrich)" userId="7067505c-4e0d-4c2c-84f8-5a3ff76d7a4a" providerId="ADAL" clId="{EE141475-19E0-421A-8AE7-B4133A9035C0}" dt="2025-07-17T12:26:35.031" v="3061" actId="478"/>
          <ac:picMkLst>
            <pc:docMk/>
            <pc:sldMk cId="0" sldId="257"/>
            <ac:picMk id="28" creationId="{DA683BD3-D86B-D330-18E7-BA6590F84B50}"/>
          </ac:picMkLst>
        </pc:picChg>
        <pc:picChg chg="add del mod">
          <ac:chgData name="Lösener, U.C. (Ulrich)" userId="7067505c-4e0d-4c2c-84f8-5a3ff76d7a4a" providerId="ADAL" clId="{EE141475-19E0-421A-8AE7-B4133A9035C0}" dt="2025-07-17T12:23:08.613" v="3029" actId="478"/>
          <ac:picMkLst>
            <pc:docMk/>
            <pc:sldMk cId="0" sldId="257"/>
            <ac:picMk id="30" creationId="{1DB24E33-D783-1056-C379-9C7A2B790126}"/>
          </ac:picMkLst>
        </pc:picChg>
        <pc:picChg chg="add del mod">
          <ac:chgData name="Lösener, U.C. (Ulrich)" userId="7067505c-4e0d-4c2c-84f8-5a3ff76d7a4a" providerId="ADAL" clId="{EE141475-19E0-421A-8AE7-B4133A9035C0}" dt="2025-07-17T12:23:07.902" v="3028" actId="478"/>
          <ac:picMkLst>
            <pc:docMk/>
            <pc:sldMk cId="0" sldId="257"/>
            <ac:picMk id="32" creationId="{7B8566BE-AAC7-2624-9603-7C666CAD9F1B}"/>
          </ac:picMkLst>
        </pc:picChg>
        <pc:picChg chg="add del mod">
          <ac:chgData name="Lösener, U.C. (Ulrich)" userId="7067505c-4e0d-4c2c-84f8-5a3ff76d7a4a" providerId="ADAL" clId="{EE141475-19E0-421A-8AE7-B4133A9035C0}" dt="2025-07-17T12:23:41.970" v="3033" actId="478"/>
          <ac:picMkLst>
            <pc:docMk/>
            <pc:sldMk cId="0" sldId="257"/>
            <ac:picMk id="34" creationId="{F08C15A0-6007-2EFA-4E2F-A2C6BEB05ACF}"/>
          </ac:picMkLst>
        </pc:picChg>
        <pc:picChg chg="add del mod">
          <ac:chgData name="Lösener, U.C. (Ulrich)" userId="7067505c-4e0d-4c2c-84f8-5a3ff76d7a4a" providerId="ADAL" clId="{EE141475-19E0-421A-8AE7-B4133A9035C0}" dt="2025-07-17T12:24:24.665" v="3040" actId="478"/>
          <ac:picMkLst>
            <pc:docMk/>
            <pc:sldMk cId="0" sldId="257"/>
            <ac:picMk id="36" creationId="{DB33ADEE-29F5-3EF3-A633-6AFECE5003BF}"/>
          </ac:picMkLst>
        </pc:picChg>
        <pc:picChg chg="add del mod">
          <ac:chgData name="Lösener, U.C. (Ulrich)" userId="7067505c-4e0d-4c2c-84f8-5a3ff76d7a4a" providerId="ADAL" clId="{EE141475-19E0-421A-8AE7-B4133A9035C0}" dt="2025-07-17T12:24:22.559" v="3039" actId="478"/>
          <ac:picMkLst>
            <pc:docMk/>
            <pc:sldMk cId="0" sldId="257"/>
            <ac:picMk id="38" creationId="{53F3D94E-89F3-8FA9-74D4-54D7816E7D86}"/>
          </ac:picMkLst>
        </pc:picChg>
        <pc:picChg chg="add del mod">
          <ac:chgData name="Lösener, U.C. (Ulrich)" userId="7067505c-4e0d-4c2c-84f8-5a3ff76d7a4a" providerId="ADAL" clId="{EE141475-19E0-421A-8AE7-B4133A9035C0}" dt="2025-07-17T12:24:38.062" v="3044" actId="478"/>
          <ac:picMkLst>
            <pc:docMk/>
            <pc:sldMk cId="0" sldId="257"/>
            <ac:picMk id="40" creationId="{9A867B22-8557-BB53-1FE5-0C6F03EB1911}"/>
          </ac:picMkLst>
        </pc:picChg>
        <pc:picChg chg="add del mod">
          <ac:chgData name="Lösener, U.C. (Ulrich)" userId="7067505c-4e0d-4c2c-84f8-5a3ff76d7a4a" providerId="ADAL" clId="{EE141475-19E0-421A-8AE7-B4133A9035C0}" dt="2025-07-17T12:24:47.998" v="3046" actId="478"/>
          <ac:picMkLst>
            <pc:docMk/>
            <pc:sldMk cId="0" sldId="257"/>
            <ac:picMk id="42" creationId="{B7412427-F560-4805-DE2C-A727D35F4815}"/>
          </ac:picMkLst>
        </pc:picChg>
        <pc:picChg chg="add del mod">
          <ac:chgData name="Lösener, U.C. (Ulrich)" userId="7067505c-4e0d-4c2c-84f8-5a3ff76d7a4a" providerId="ADAL" clId="{EE141475-19E0-421A-8AE7-B4133A9035C0}" dt="2025-07-17T12:24:56.337" v="3048" actId="478"/>
          <ac:picMkLst>
            <pc:docMk/>
            <pc:sldMk cId="0" sldId="257"/>
            <ac:picMk id="44" creationId="{D799AA70-7218-11F2-41D3-CD260EB5E291}"/>
          </ac:picMkLst>
        </pc:picChg>
        <pc:picChg chg="add del mod">
          <ac:chgData name="Lösener, U.C. (Ulrich)" userId="7067505c-4e0d-4c2c-84f8-5a3ff76d7a4a" providerId="ADAL" clId="{EE141475-19E0-421A-8AE7-B4133A9035C0}" dt="2025-07-17T12:25:29.550" v="3052" actId="478"/>
          <ac:picMkLst>
            <pc:docMk/>
            <pc:sldMk cId="0" sldId="257"/>
            <ac:picMk id="46" creationId="{381A003E-C11D-3934-0180-8A9AA4AF76BA}"/>
          </ac:picMkLst>
        </pc:picChg>
        <pc:picChg chg="add mod">
          <ac:chgData name="Lösener, U.C. (Ulrich)" userId="7067505c-4e0d-4c2c-84f8-5a3ff76d7a4a" providerId="ADAL" clId="{EE141475-19E0-421A-8AE7-B4133A9035C0}" dt="2025-07-21T08:13:59.608" v="4405" actId="1076"/>
          <ac:picMkLst>
            <pc:docMk/>
            <pc:sldMk cId="0" sldId="257"/>
            <ac:picMk id="48" creationId="{1AE950CD-C9DD-968D-89A2-E71610314AD4}"/>
          </ac:picMkLst>
        </pc:picChg>
        <pc:picChg chg="add mod">
          <ac:chgData name="Lösener, U.C. (Ulrich)" userId="7067505c-4e0d-4c2c-84f8-5a3ff76d7a4a" providerId="ADAL" clId="{EE141475-19E0-421A-8AE7-B4133A9035C0}" dt="2025-07-21T08:13:59.608" v="4405" actId="1076"/>
          <ac:picMkLst>
            <pc:docMk/>
            <pc:sldMk cId="0" sldId="257"/>
            <ac:picMk id="50" creationId="{2A32A43E-CDE7-454B-569E-16047D409EE8}"/>
          </ac:picMkLst>
        </pc:picChg>
        <pc:cxnChg chg="add mod">
          <ac:chgData name="Lösener, U.C. (Ulrich)" userId="7067505c-4e0d-4c2c-84f8-5a3ff76d7a4a" providerId="ADAL" clId="{EE141475-19E0-421A-8AE7-B4133A9035C0}" dt="2025-07-14T12:21:35.124" v="29" actId="1076"/>
          <ac:cxnSpMkLst>
            <pc:docMk/>
            <pc:sldMk cId="0" sldId="257"/>
            <ac:cxnSpMk id="6" creationId="{32C4B940-9547-2D9B-597C-F1521A199CFE}"/>
          </ac:cxnSpMkLst>
        </pc:cxnChg>
        <pc:cxnChg chg="add mod">
          <ac:chgData name="Lösener, U.C. (Ulrich)" userId="7067505c-4e0d-4c2c-84f8-5a3ff76d7a4a" providerId="ADAL" clId="{EE141475-19E0-421A-8AE7-B4133A9035C0}" dt="2025-07-14T12:21:35.124" v="29" actId="1076"/>
          <ac:cxnSpMkLst>
            <pc:docMk/>
            <pc:sldMk cId="0" sldId="257"/>
            <ac:cxnSpMk id="7" creationId="{2A065BFD-7318-7E19-063F-D6AEAEA185AA}"/>
          </ac:cxnSpMkLst>
        </pc:cxnChg>
        <pc:cxnChg chg="add mod">
          <ac:chgData name="Lösener, U.C. (Ulrich)" userId="7067505c-4e0d-4c2c-84f8-5a3ff76d7a4a" providerId="ADAL" clId="{EE141475-19E0-421A-8AE7-B4133A9035C0}" dt="2025-07-14T12:21:35.124" v="29" actId="1076"/>
          <ac:cxnSpMkLst>
            <pc:docMk/>
            <pc:sldMk cId="0" sldId="257"/>
            <ac:cxnSpMk id="8" creationId="{8DE56DBA-072B-45E2-95F6-D9484633DF1E}"/>
          </ac:cxnSpMkLst>
        </pc:cxnChg>
        <pc:cxnChg chg="add del">
          <ac:chgData name="Lösener, U.C. (Ulrich)" userId="7067505c-4e0d-4c2c-84f8-5a3ff76d7a4a" providerId="ADAL" clId="{EE141475-19E0-421A-8AE7-B4133A9035C0}" dt="2025-07-14T12:18:58.336" v="12" actId="11529"/>
          <ac:cxnSpMkLst>
            <pc:docMk/>
            <pc:sldMk cId="0" sldId="257"/>
            <ac:cxnSpMk id="14" creationId="{03795C68-29D6-EDA7-1C8A-6A3E4EA4A5AE}"/>
          </ac:cxnSpMkLst>
        </pc:cxnChg>
      </pc:sldChg>
      <pc:sldChg chg="addSp modSp mod modShow modNotes modNotesTx">
        <pc:chgData name="Lösener, U.C. (Ulrich)" userId="7067505c-4e0d-4c2c-84f8-5a3ff76d7a4a" providerId="ADAL" clId="{EE141475-19E0-421A-8AE7-B4133A9035C0}" dt="2025-07-19T15:21:13.225" v="3633" actId="729"/>
        <pc:sldMkLst>
          <pc:docMk/>
          <pc:sldMk cId="0" sldId="258"/>
        </pc:sldMkLst>
        <pc:spChg chg="add mod">
          <ac:chgData name="Lösener, U.C. (Ulrich)" userId="7067505c-4e0d-4c2c-84f8-5a3ff76d7a4a" providerId="ADAL" clId="{EE141475-19E0-421A-8AE7-B4133A9035C0}" dt="2025-07-14T15:01:37.412" v="499"/>
          <ac:spMkLst>
            <pc:docMk/>
            <pc:sldMk cId="0" sldId="258"/>
            <ac:spMk id="2" creationId="{84557829-9DC7-1A94-DDFD-D819C74FBA5E}"/>
          </ac:spMkLst>
        </pc:spChg>
        <pc:spChg chg="add mod">
          <ac:chgData name="Lösener, U.C. (Ulrich)" userId="7067505c-4e0d-4c2c-84f8-5a3ff76d7a4a" providerId="ADAL" clId="{EE141475-19E0-421A-8AE7-B4133A9035C0}" dt="2025-07-14T15:01:37.412" v="499"/>
          <ac:spMkLst>
            <pc:docMk/>
            <pc:sldMk cId="0" sldId="258"/>
            <ac:spMk id="3" creationId="{CF3384C0-F5D0-240F-A8DF-19C571EF90E2}"/>
          </ac:spMkLst>
        </pc:spChg>
        <pc:spChg chg="add mod">
          <ac:chgData name="Lösener, U.C. (Ulrich)" userId="7067505c-4e0d-4c2c-84f8-5a3ff76d7a4a" providerId="ADAL" clId="{EE141475-19E0-421A-8AE7-B4133A9035C0}" dt="2025-07-14T15:01:37.412" v="499"/>
          <ac:spMkLst>
            <pc:docMk/>
            <pc:sldMk cId="0" sldId="258"/>
            <ac:spMk id="4" creationId="{A41ADB3E-82A5-7991-62F1-20F6D67097D2}"/>
          </ac:spMkLst>
        </pc:spChg>
        <pc:spChg chg="add mod">
          <ac:chgData name="Lösener, U.C. (Ulrich)" userId="7067505c-4e0d-4c2c-84f8-5a3ff76d7a4a" providerId="ADAL" clId="{EE141475-19E0-421A-8AE7-B4133A9035C0}" dt="2025-07-14T15:01:37.412" v="499"/>
          <ac:spMkLst>
            <pc:docMk/>
            <pc:sldMk cId="0" sldId="258"/>
            <ac:spMk id="5" creationId="{22ECB6C7-1A63-5EF9-AAAD-CDD266FFD468}"/>
          </ac:spMkLst>
        </pc:spChg>
        <pc:spChg chg="add mod">
          <ac:chgData name="Lösener, U.C. (Ulrich)" userId="7067505c-4e0d-4c2c-84f8-5a3ff76d7a4a" providerId="ADAL" clId="{EE141475-19E0-421A-8AE7-B4133A9035C0}" dt="2025-07-14T15:01:37.412" v="499"/>
          <ac:spMkLst>
            <pc:docMk/>
            <pc:sldMk cId="0" sldId="258"/>
            <ac:spMk id="6" creationId="{8A3268B1-AA3D-3662-E183-0471BC946165}"/>
          </ac:spMkLst>
        </pc:spChg>
        <pc:spChg chg="add mod">
          <ac:chgData name="Lösener, U.C. (Ulrich)" userId="7067505c-4e0d-4c2c-84f8-5a3ff76d7a4a" providerId="ADAL" clId="{EE141475-19E0-421A-8AE7-B4133A9035C0}" dt="2025-07-14T15:01:37.412" v="499"/>
          <ac:spMkLst>
            <pc:docMk/>
            <pc:sldMk cId="0" sldId="258"/>
            <ac:spMk id="7" creationId="{5EA050BE-3387-9414-58D2-635E50A557E2}"/>
          </ac:spMkLst>
        </pc:spChg>
        <pc:spChg chg="add mod">
          <ac:chgData name="Lösener, U.C. (Ulrich)" userId="7067505c-4e0d-4c2c-84f8-5a3ff76d7a4a" providerId="ADAL" clId="{EE141475-19E0-421A-8AE7-B4133A9035C0}" dt="2025-07-14T15:01:37.412" v="499"/>
          <ac:spMkLst>
            <pc:docMk/>
            <pc:sldMk cId="0" sldId="258"/>
            <ac:spMk id="8" creationId="{4F9E36CA-D513-8BC9-3BD8-F1DF91732D0A}"/>
          </ac:spMkLst>
        </pc:spChg>
        <pc:spChg chg="add mod">
          <ac:chgData name="Lösener, U.C. (Ulrich)" userId="7067505c-4e0d-4c2c-84f8-5a3ff76d7a4a" providerId="ADAL" clId="{EE141475-19E0-421A-8AE7-B4133A9035C0}" dt="2025-07-14T15:01:37.412" v="499"/>
          <ac:spMkLst>
            <pc:docMk/>
            <pc:sldMk cId="0" sldId="258"/>
            <ac:spMk id="9" creationId="{D58CCFD3-3EA2-F48C-FE22-94443250748C}"/>
          </ac:spMkLst>
        </pc:spChg>
        <pc:spChg chg="add mod">
          <ac:chgData name="Lösener, U.C. (Ulrich)" userId="7067505c-4e0d-4c2c-84f8-5a3ff76d7a4a" providerId="ADAL" clId="{EE141475-19E0-421A-8AE7-B4133A9035C0}" dt="2025-07-14T15:01:37.412" v="499"/>
          <ac:spMkLst>
            <pc:docMk/>
            <pc:sldMk cId="0" sldId="258"/>
            <ac:spMk id="10" creationId="{52B5C2D6-321F-1D37-E028-80B0B67551A4}"/>
          </ac:spMkLst>
        </pc:spChg>
        <pc:spChg chg="add mod">
          <ac:chgData name="Lösener, U.C. (Ulrich)" userId="7067505c-4e0d-4c2c-84f8-5a3ff76d7a4a" providerId="ADAL" clId="{EE141475-19E0-421A-8AE7-B4133A9035C0}" dt="2025-07-14T15:01:37.412" v="499"/>
          <ac:spMkLst>
            <pc:docMk/>
            <pc:sldMk cId="0" sldId="258"/>
            <ac:spMk id="11" creationId="{4B4BBDFF-5CFC-5B89-4845-39012AB2D4DA}"/>
          </ac:spMkLst>
        </pc:spChg>
        <pc:spChg chg="add mod">
          <ac:chgData name="Lösener, U.C. (Ulrich)" userId="7067505c-4e0d-4c2c-84f8-5a3ff76d7a4a" providerId="ADAL" clId="{EE141475-19E0-421A-8AE7-B4133A9035C0}" dt="2025-07-14T15:01:37.412" v="499"/>
          <ac:spMkLst>
            <pc:docMk/>
            <pc:sldMk cId="0" sldId="258"/>
            <ac:spMk id="12" creationId="{71942075-1522-ADA1-391C-5086D0459702}"/>
          </ac:spMkLst>
        </pc:spChg>
        <pc:spChg chg="add mod">
          <ac:chgData name="Lösener, U.C. (Ulrich)" userId="7067505c-4e0d-4c2c-84f8-5a3ff76d7a4a" providerId="ADAL" clId="{EE141475-19E0-421A-8AE7-B4133A9035C0}" dt="2025-07-14T15:01:37.412" v="499"/>
          <ac:spMkLst>
            <pc:docMk/>
            <pc:sldMk cId="0" sldId="258"/>
            <ac:spMk id="13" creationId="{4C6471E4-213A-210A-C729-C93A1944EB5F}"/>
          </ac:spMkLst>
        </pc:spChg>
        <pc:spChg chg="add mod">
          <ac:chgData name="Lösener, U.C. (Ulrich)" userId="7067505c-4e0d-4c2c-84f8-5a3ff76d7a4a" providerId="ADAL" clId="{EE141475-19E0-421A-8AE7-B4133A9035C0}" dt="2025-07-14T15:01:37.412" v="499"/>
          <ac:spMkLst>
            <pc:docMk/>
            <pc:sldMk cId="0" sldId="258"/>
            <ac:spMk id="14" creationId="{E7901C5A-6E2C-4C53-09F1-86367A4267D4}"/>
          </ac:spMkLst>
        </pc:spChg>
        <pc:spChg chg="add mod">
          <ac:chgData name="Lösener, U.C. (Ulrich)" userId="7067505c-4e0d-4c2c-84f8-5a3ff76d7a4a" providerId="ADAL" clId="{EE141475-19E0-421A-8AE7-B4133A9035C0}" dt="2025-07-14T15:01:37.412" v="499"/>
          <ac:spMkLst>
            <pc:docMk/>
            <pc:sldMk cId="0" sldId="258"/>
            <ac:spMk id="15" creationId="{97777C70-E2F9-0381-FB81-49A71C679309}"/>
          </ac:spMkLst>
        </pc:spChg>
        <pc:spChg chg="add mod">
          <ac:chgData name="Lösener, U.C. (Ulrich)" userId="7067505c-4e0d-4c2c-84f8-5a3ff76d7a4a" providerId="ADAL" clId="{EE141475-19E0-421A-8AE7-B4133A9035C0}" dt="2025-07-14T22:43:00.219" v="1431" actId="1076"/>
          <ac:spMkLst>
            <pc:docMk/>
            <pc:sldMk cId="0" sldId="258"/>
            <ac:spMk id="16" creationId="{EAC42C09-C535-FC03-63D3-708FBD8BD89B}"/>
          </ac:spMkLst>
        </pc:spChg>
        <pc:spChg chg="add mod">
          <ac:chgData name="Lösener, U.C. (Ulrich)" userId="7067505c-4e0d-4c2c-84f8-5a3ff76d7a4a" providerId="ADAL" clId="{EE141475-19E0-421A-8AE7-B4133A9035C0}" dt="2025-07-14T22:43:00.219" v="1431" actId="1076"/>
          <ac:spMkLst>
            <pc:docMk/>
            <pc:sldMk cId="0" sldId="258"/>
            <ac:spMk id="17" creationId="{C925E23B-BBC7-29D0-2AC9-BA652ABFCEEA}"/>
          </ac:spMkLst>
        </pc:spChg>
        <pc:spChg chg="add mod">
          <ac:chgData name="Lösener, U.C. (Ulrich)" userId="7067505c-4e0d-4c2c-84f8-5a3ff76d7a4a" providerId="ADAL" clId="{EE141475-19E0-421A-8AE7-B4133A9035C0}" dt="2025-07-14T22:43:00.219" v="1431" actId="1076"/>
          <ac:spMkLst>
            <pc:docMk/>
            <pc:sldMk cId="0" sldId="258"/>
            <ac:spMk id="18" creationId="{722E2EF3-52F1-E62D-233B-FF3146F92B1B}"/>
          </ac:spMkLst>
        </pc:spChg>
        <pc:spChg chg="add mod">
          <ac:chgData name="Lösener, U.C. (Ulrich)" userId="7067505c-4e0d-4c2c-84f8-5a3ff76d7a4a" providerId="ADAL" clId="{EE141475-19E0-421A-8AE7-B4133A9035C0}" dt="2025-07-14T22:43:00.219" v="1431" actId="1076"/>
          <ac:spMkLst>
            <pc:docMk/>
            <pc:sldMk cId="0" sldId="258"/>
            <ac:spMk id="19" creationId="{6FAD94FE-3ED8-825B-65D6-1799DABFCF61}"/>
          </ac:spMkLst>
        </pc:spChg>
        <pc:spChg chg="add mod">
          <ac:chgData name="Lösener, U.C. (Ulrich)" userId="7067505c-4e0d-4c2c-84f8-5a3ff76d7a4a" providerId="ADAL" clId="{EE141475-19E0-421A-8AE7-B4133A9035C0}" dt="2025-07-14T22:43:00.219" v="1431" actId="1076"/>
          <ac:spMkLst>
            <pc:docMk/>
            <pc:sldMk cId="0" sldId="258"/>
            <ac:spMk id="20" creationId="{4A882699-53A4-B9F2-578E-86D214C9026A}"/>
          </ac:spMkLst>
        </pc:spChg>
        <pc:spChg chg="add mod">
          <ac:chgData name="Lösener, U.C. (Ulrich)" userId="7067505c-4e0d-4c2c-84f8-5a3ff76d7a4a" providerId="ADAL" clId="{EE141475-19E0-421A-8AE7-B4133A9035C0}" dt="2025-07-14T22:43:00.219" v="1431" actId="1076"/>
          <ac:spMkLst>
            <pc:docMk/>
            <pc:sldMk cId="0" sldId="258"/>
            <ac:spMk id="21" creationId="{4908A4E5-CEE6-174C-B590-813E24B33496}"/>
          </ac:spMkLst>
        </pc:spChg>
        <pc:spChg chg="add mod">
          <ac:chgData name="Lösener, U.C. (Ulrich)" userId="7067505c-4e0d-4c2c-84f8-5a3ff76d7a4a" providerId="ADAL" clId="{EE141475-19E0-421A-8AE7-B4133A9035C0}" dt="2025-07-14T23:00:56.817" v="1595" actId="1076"/>
          <ac:spMkLst>
            <pc:docMk/>
            <pc:sldMk cId="0" sldId="258"/>
            <ac:spMk id="22" creationId="{053E76E3-79DA-6B72-23AE-7F97890BFE0F}"/>
          </ac:spMkLst>
        </pc:spChg>
        <pc:spChg chg="add mod">
          <ac:chgData name="Lösener, U.C. (Ulrich)" userId="7067505c-4e0d-4c2c-84f8-5a3ff76d7a4a" providerId="ADAL" clId="{EE141475-19E0-421A-8AE7-B4133A9035C0}" dt="2025-07-14T23:01:13.845" v="1600" actId="1076"/>
          <ac:spMkLst>
            <pc:docMk/>
            <pc:sldMk cId="0" sldId="258"/>
            <ac:spMk id="23" creationId="{DAA3268B-DF1A-F79D-9F49-F33B784D8CC2}"/>
          </ac:spMkLst>
        </pc:spChg>
        <pc:spChg chg="add mod">
          <ac:chgData name="Lösener, U.C. (Ulrich)" userId="7067505c-4e0d-4c2c-84f8-5a3ff76d7a4a" providerId="ADAL" clId="{EE141475-19E0-421A-8AE7-B4133A9035C0}" dt="2025-07-14T22:43:00.219" v="1431" actId="1076"/>
          <ac:spMkLst>
            <pc:docMk/>
            <pc:sldMk cId="0" sldId="258"/>
            <ac:spMk id="24" creationId="{0770FEB1-597E-07A0-6828-B5DF3EB1D750}"/>
          </ac:spMkLst>
        </pc:spChg>
        <pc:spChg chg="add mod">
          <ac:chgData name="Lösener, U.C. (Ulrich)" userId="7067505c-4e0d-4c2c-84f8-5a3ff76d7a4a" providerId="ADAL" clId="{EE141475-19E0-421A-8AE7-B4133A9035C0}" dt="2025-07-14T22:43:00.219" v="1431" actId="1076"/>
          <ac:spMkLst>
            <pc:docMk/>
            <pc:sldMk cId="0" sldId="258"/>
            <ac:spMk id="25" creationId="{0AEDAE8C-BA9D-0D2F-2D3B-90169D377AC0}"/>
          </ac:spMkLst>
        </pc:spChg>
        <pc:spChg chg="add mod">
          <ac:chgData name="Lösener, U.C. (Ulrich)" userId="7067505c-4e0d-4c2c-84f8-5a3ff76d7a4a" providerId="ADAL" clId="{EE141475-19E0-421A-8AE7-B4133A9035C0}" dt="2025-07-14T22:43:00.219" v="1431" actId="1076"/>
          <ac:spMkLst>
            <pc:docMk/>
            <pc:sldMk cId="0" sldId="258"/>
            <ac:spMk id="26" creationId="{D326B687-7555-2C81-EA9A-FB2400649E59}"/>
          </ac:spMkLst>
        </pc:spChg>
        <pc:spChg chg="add mod">
          <ac:chgData name="Lösener, U.C. (Ulrich)" userId="7067505c-4e0d-4c2c-84f8-5a3ff76d7a4a" providerId="ADAL" clId="{EE141475-19E0-421A-8AE7-B4133A9035C0}" dt="2025-07-14T22:43:00.219" v="1431" actId="1076"/>
          <ac:spMkLst>
            <pc:docMk/>
            <pc:sldMk cId="0" sldId="258"/>
            <ac:spMk id="27" creationId="{9A6D8BB1-B038-99BD-0981-94D5FB5D5BCF}"/>
          </ac:spMkLst>
        </pc:spChg>
        <pc:spChg chg="add mod">
          <ac:chgData name="Lösener, U.C. (Ulrich)" userId="7067505c-4e0d-4c2c-84f8-5a3ff76d7a4a" providerId="ADAL" clId="{EE141475-19E0-421A-8AE7-B4133A9035C0}" dt="2025-07-14T22:43:00.219" v="1431" actId="1076"/>
          <ac:spMkLst>
            <pc:docMk/>
            <pc:sldMk cId="0" sldId="258"/>
            <ac:spMk id="28" creationId="{6E02F68F-41DB-802E-C33A-50A0E3858AFE}"/>
          </ac:spMkLst>
        </pc:spChg>
        <pc:spChg chg="add mod">
          <ac:chgData name="Lösener, U.C. (Ulrich)" userId="7067505c-4e0d-4c2c-84f8-5a3ff76d7a4a" providerId="ADAL" clId="{EE141475-19E0-421A-8AE7-B4133A9035C0}" dt="2025-07-14T22:43:00.219" v="1431" actId="1076"/>
          <ac:spMkLst>
            <pc:docMk/>
            <pc:sldMk cId="0" sldId="258"/>
            <ac:spMk id="29" creationId="{4D9F6DCF-F59F-2753-4AF1-6FEE1CEC5616}"/>
          </ac:spMkLst>
        </pc:spChg>
        <pc:spChg chg="add mod">
          <ac:chgData name="Lösener, U.C. (Ulrich)" userId="7067505c-4e0d-4c2c-84f8-5a3ff76d7a4a" providerId="ADAL" clId="{EE141475-19E0-421A-8AE7-B4133A9035C0}" dt="2025-07-14T15:06:18.166" v="575" actId="20577"/>
          <ac:spMkLst>
            <pc:docMk/>
            <pc:sldMk cId="0" sldId="258"/>
            <ac:spMk id="30" creationId="{0D840139-B897-3DFF-F52A-221E4F248264}"/>
          </ac:spMkLst>
        </pc:spChg>
        <pc:spChg chg="add mod">
          <ac:chgData name="Lösener, U.C. (Ulrich)" userId="7067505c-4e0d-4c2c-84f8-5a3ff76d7a4a" providerId="ADAL" clId="{EE141475-19E0-421A-8AE7-B4133A9035C0}" dt="2025-07-15T11:26:30.338" v="2809" actId="14100"/>
          <ac:spMkLst>
            <pc:docMk/>
            <pc:sldMk cId="0" sldId="258"/>
            <ac:spMk id="31" creationId="{CA950274-3351-9EF5-2EC6-ED97B4440752}"/>
          </ac:spMkLst>
        </pc:spChg>
      </pc:sldChg>
      <pc:sldChg chg="del">
        <pc:chgData name="Lösener, U.C. (Ulrich)" userId="7067505c-4e0d-4c2c-84f8-5a3ff76d7a4a" providerId="ADAL" clId="{EE141475-19E0-421A-8AE7-B4133A9035C0}" dt="2025-07-21T08:15:53.968" v="4412" actId="2696"/>
        <pc:sldMkLst>
          <pc:docMk/>
          <pc:sldMk cId="0" sldId="259"/>
        </pc:sldMkLst>
      </pc:sldChg>
      <pc:sldChg chg="addSp delSp modSp mod">
        <pc:chgData name="Lösener, U.C. (Ulrich)" userId="7067505c-4e0d-4c2c-84f8-5a3ff76d7a4a" providerId="ADAL" clId="{EE141475-19E0-421A-8AE7-B4133A9035C0}" dt="2025-07-21T09:57:10.754" v="5046" actId="114"/>
        <pc:sldMkLst>
          <pc:docMk/>
          <pc:sldMk cId="0" sldId="260"/>
        </pc:sldMkLst>
        <pc:spChg chg="add mod">
          <ac:chgData name="Lösener, U.C. (Ulrich)" userId="7067505c-4e0d-4c2c-84f8-5a3ff76d7a4a" providerId="ADAL" clId="{EE141475-19E0-421A-8AE7-B4133A9035C0}" dt="2025-07-20T15:08:14.118" v="4336" actId="20577"/>
          <ac:spMkLst>
            <pc:docMk/>
            <pc:sldMk cId="0" sldId="260"/>
            <ac:spMk id="2" creationId="{E1E53447-2F59-1C7C-F50F-A24BFE0639D7}"/>
          </ac:spMkLst>
        </pc:spChg>
        <pc:spChg chg="add del mod">
          <ac:chgData name="Lösener, U.C. (Ulrich)" userId="7067505c-4e0d-4c2c-84f8-5a3ff76d7a4a" providerId="ADAL" clId="{EE141475-19E0-421A-8AE7-B4133A9035C0}" dt="2025-07-20T15:09:41.409" v="4356" actId="478"/>
          <ac:spMkLst>
            <pc:docMk/>
            <pc:sldMk cId="0" sldId="260"/>
            <ac:spMk id="3" creationId="{BD94354E-8D77-FC51-479F-2A4ED8099225}"/>
          </ac:spMkLst>
        </pc:spChg>
        <pc:spChg chg="add mod">
          <ac:chgData name="Lösener, U.C. (Ulrich)" userId="7067505c-4e0d-4c2c-84f8-5a3ff76d7a4a" providerId="ADAL" clId="{EE141475-19E0-421A-8AE7-B4133A9035C0}" dt="2025-07-20T15:08:27.580" v="4338"/>
          <ac:spMkLst>
            <pc:docMk/>
            <pc:sldMk cId="0" sldId="260"/>
            <ac:spMk id="4" creationId="{192BCBB6-A329-33EE-E165-66D95A03B69D}"/>
          </ac:spMkLst>
        </pc:spChg>
        <pc:spChg chg="add mod">
          <ac:chgData name="Lösener, U.C. (Ulrich)" userId="7067505c-4e0d-4c2c-84f8-5a3ff76d7a4a" providerId="ADAL" clId="{EE141475-19E0-421A-8AE7-B4133A9035C0}" dt="2025-07-21T09:57:10.754" v="5046" actId="114"/>
          <ac:spMkLst>
            <pc:docMk/>
            <pc:sldMk cId="0" sldId="260"/>
            <ac:spMk id="5" creationId="{5BE5029E-3A03-B95F-B967-A3BA05C0996B}"/>
          </ac:spMkLst>
        </pc:spChg>
        <pc:spChg chg="del">
          <ac:chgData name="Lösener, U.C. (Ulrich)" userId="7067505c-4e0d-4c2c-84f8-5a3ff76d7a4a" providerId="ADAL" clId="{EE141475-19E0-421A-8AE7-B4133A9035C0}" dt="2025-07-20T15:02:34.692" v="4240" actId="478"/>
          <ac:spMkLst>
            <pc:docMk/>
            <pc:sldMk cId="0" sldId="260"/>
            <ac:spMk id="37" creationId="{00000000-0000-0000-0000-000000000000}"/>
          </ac:spMkLst>
        </pc:spChg>
        <pc:spChg chg="del">
          <ac:chgData name="Lösener, U.C. (Ulrich)" userId="7067505c-4e0d-4c2c-84f8-5a3ff76d7a4a" providerId="ADAL" clId="{EE141475-19E0-421A-8AE7-B4133A9035C0}" dt="2025-07-20T14:40:13.278" v="4223" actId="21"/>
          <ac:spMkLst>
            <pc:docMk/>
            <pc:sldMk cId="0" sldId="260"/>
            <ac:spMk id="38" creationId="{00000000-0000-0000-0000-000000000000}"/>
          </ac:spMkLst>
        </pc:spChg>
      </pc:sldChg>
      <pc:sldChg chg="addSp delSp modSp add mod ord modNotesTx">
        <pc:chgData name="Lösener, U.C. (Ulrich)" userId="7067505c-4e0d-4c2c-84f8-5a3ff76d7a4a" providerId="ADAL" clId="{EE141475-19E0-421A-8AE7-B4133A9035C0}" dt="2025-07-21T08:48:24.270" v="4791"/>
        <pc:sldMkLst>
          <pc:docMk/>
          <pc:sldMk cId="902316173" sldId="261"/>
        </pc:sldMkLst>
        <pc:spChg chg="del mod">
          <ac:chgData name="Lösener, U.C. (Ulrich)" userId="7067505c-4e0d-4c2c-84f8-5a3ff76d7a4a" providerId="ADAL" clId="{EE141475-19E0-421A-8AE7-B4133A9035C0}" dt="2025-07-14T21:04:29.331" v="805" actId="478"/>
          <ac:spMkLst>
            <pc:docMk/>
            <pc:sldMk cId="902316173" sldId="261"/>
            <ac:spMk id="2" creationId="{729E8E8A-BF9A-2189-F779-1F68154D34EE}"/>
          </ac:spMkLst>
        </pc:spChg>
        <pc:spChg chg="del">
          <ac:chgData name="Lösener, U.C. (Ulrich)" userId="7067505c-4e0d-4c2c-84f8-5a3ff76d7a4a" providerId="ADAL" clId="{EE141475-19E0-421A-8AE7-B4133A9035C0}" dt="2025-07-14T21:04:19.001" v="802" actId="478"/>
          <ac:spMkLst>
            <pc:docMk/>
            <pc:sldMk cId="902316173" sldId="261"/>
            <ac:spMk id="3" creationId="{17A76C89-4C75-1CC7-5030-CDAE91525112}"/>
          </ac:spMkLst>
        </pc:spChg>
        <pc:spChg chg="del">
          <ac:chgData name="Lösener, U.C. (Ulrich)" userId="7067505c-4e0d-4c2c-84f8-5a3ff76d7a4a" providerId="ADAL" clId="{EE141475-19E0-421A-8AE7-B4133A9035C0}" dt="2025-07-14T21:04:19.001" v="802" actId="478"/>
          <ac:spMkLst>
            <pc:docMk/>
            <pc:sldMk cId="902316173" sldId="261"/>
            <ac:spMk id="4" creationId="{31AC00E7-C87F-ABBB-43A7-5E00532814B5}"/>
          </ac:spMkLst>
        </pc:spChg>
        <pc:spChg chg="del">
          <ac:chgData name="Lösener, U.C. (Ulrich)" userId="7067505c-4e0d-4c2c-84f8-5a3ff76d7a4a" providerId="ADAL" clId="{EE141475-19E0-421A-8AE7-B4133A9035C0}" dt="2025-07-14T21:04:31.296" v="806" actId="478"/>
          <ac:spMkLst>
            <pc:docMk/>
            <pc:sldMk cId="902316173" sldId="261"/>
            <ac:spMk id="5" creationId="{20A1D9C3-0F73-C243-A6F9-265BE0EC49D1}"/>
          </ac:spMkLst>
        </pc:spChg>
        <pc:spChg chg="del">
          <ac:chgData name="Lösener, U.C. (Ulrich)" userId="7067505c-4e0d-4c2c-84f8-5a3ff76d7a4a" providerId="ADAL" clId="{EE141475-19E0-421A-8AE7-B4133A9035C0}" dt="2025-07-14T21:04:19.001" v="802" actId="478"/>
          <ac:spMkLst>
            <pc:docMk/>
            <pc:sldMk cId="902316173" sldId="261"/>
            <ac:spMk id="9" creationId="{50F36EDB-BD40-2222-CB5A-E9372AF85B09}"/>
          </ac:spMkLst>
        </pc:spChg>
        <pc:spChg chg="del">
          <ac:chgData name="Lösener, U.C. (Ulrich)" userId="7067505c-4e0d-4c2c-84f8-5a3ff76d7a4a" providerId="ADAL" clId="{EE141475-19E0-421A-8AE7-B4133A9035C0}" dt="2025-07-14T21:04:19.001" v="802" actId="478"/>
          <ac:spMkLst>
            <pc:docMk/>
            <pc:sldMk cId="902316173" sldId="261"/>
            <ac:spMk id="10" creationId="{4BD66155-FC98-F407-547F-7F5147BE1F75}"/>
          </ac:spMkLst>
        </pc:spChg>
        <pc:spChg chg="del">
          <ac:chgData name="Lösener, U.C. (Ulrich)" userId="7067505c-4e0d-4c2c-84f8-5a3ff76d7a4a" providerId="ADAL" clId="{EE141475-19E0-421A-8AE7-B4133A9035C0}" dt="2025-07-14T21:04:32.780" v="807" actId="478"/>
          <ac:spMkLst>
            <pc:docMk/>
            <pc:sldMk cId="902316173" sldId="261"/>
            <ac:spMk id="11" creationId="{10365C04-3819-FA39-7318-BA6E5CF6F7D6}"/>
          </ac:spMkLst>
        </pc:spChg>
        <pc:spChg chg="del">
          <ac:chgData name="Lösener, U.C. (Ulrich)" userId="7067505c-4e0d-4c2c-84f8-5a3ff76d7a4a" providerId="ADAL" clId="{EE141475-19E0-421A-8AE7-B4133A9035C0}" dt="2025-07-14T21:04:34.029" v="808" actId="478"/>
          <ac:spMkLst>
            <pc:docMk/>
            <pc:sldMk cId="902316173" sldId="261"/>
            <ac:spMk id="12" creationId="{6D427EA2-CE5A-64EA-68F5-9D5964C2F3DE}"/>
          </ac:spMkLst>
        </pc:spChg>
        <pc:spChg chg="del mod">
          <ac:chgData name="Lösener, U.C. (Ulrich)" userId="7067505c-4e0d-4c2c-84f8-5a3ff76d7a4a" providerId="ADAL" clId="{EE141475-19E0-421A-8AE7-B4133A9035C0}" dt="2025-07-19T15:11:37.720" v="3618" actId="478"/>
          <ac:spMkLst>
            <pc:docMk/>
            <pc:sldMk cId="902316173" sldId="261"/>
            <ac:spMk id="15" creationId="{1527A839-DA61-E666-8809-9989076FA9C8}"/>
          </ac:spMkLst>
        </pc:spChg>
        <pc:spChg chg="del mod">
          <ac:chgData name="Lösener, U.C. (Ulrich)" userId="7067505c-4e0d-4c2c-84f8-5a3ff76d7a4a" providerId="ADAL" clId="{EE141475-19E0-421A-8AE7-B4133A9035C0}" dt="2025-07-19T15:11:11.017" v="3615" actId="478"/>
          <ac:spMkLst>
            <pc:docMk/>
            <pc:sldMk cId="902316173" sldId="261"/>
            <ac:spMk id="19" creationId="{00000000-0000-0000-0000-000000000000}"/>
          </ac:spMkLst>
        </pc:spChg>
        <pc:spChg chg="add mod">
          <ac:chgData name="Lösener, U.C. (Ulrich)" userId="7067505c-4e0d-4c2c-84f8-5a3ff76d7a4a" providerId="ADAL" clId="{EE141475-19E0-421A-8AE7-B4133A9035C0}" dt="2025-07-21T08:48:24.270" v="4791"/>
          <ac:spMkLst>
            <pc:docMk/>
            <pc:sldMk cId="902316173" sldId="261"/>
            <ac:spMk id="21" creationId="{F17D72AD-FA8B-E7C6-0C0F-8E5B97FA43A9}"/>
          </ac:spMkLst>
        </pc:spChg>
        <pc:spChg chg="add mod">
          <ac:chgData name="Lösener, U.C. (Ulrich)" userId="7067505c-4e0d-4c2c-84f8-5a3ff76d7a4a" providerId="ADAL" clId="{EE141475-19E0-421A-8AE7-B4133A9035C0}" dt="2025-07-19T15:11:38.002" v="3619"/>
          <ac:spMkLst>
            <pc:docMk/>
            <pc:sldMk cId="902316173" sldId="261"/>
            <ac:spMk id="22" creationId="{0A6E3751-BB7E-045D-EBA0-08CEE2F8DA7B}"/>
          </ac:spMkLst>
        </pc:spChg>
        <pc:picChg chg="add del mod">
          <ac:chgData name="Lösener, U.C. (Ulrich)" userId="7067505c-4e0d-4c2c-84f8-5a3ff76d7a4a" providerId="ADAL" clId="{EE141475-19E0-421A-8AE7-B4133A9035C0}" dt="2025-07-19T14:39:00.483" v="3072" actId="478"/>
          <ac:picMkLst>
            <pc:docMk/>
            <pc:sldMk cId="902316173" sldId="261"/>
            <ac:picMk id="14" creationId="{53F2E16F-63A5-EFB7-95A2-D278CAC64417}"/>
          </ac:picMkLst>
        </pc:picChg>
        <pc:picChg chg="add del mod">
          <ac:chgData name="Lösener, U.C. (Ulrich)" userId="7067505c-4e0d-4c2c-84f8-5a3ff76d7a4a" providerId="ADAL" clId="{EE141475-19E0-421A-8AE7-B4133A9035C0}" dt="2025-07-19T14:49:19.650" v="3078" actId="478"/>
          <ac:picMkLst>
            <pc:docMk/>
            <pc:sldMk cId="902316173" sldId="261"/>
            <ac:picMk id="17" creationId="{BD69C6D2-95CF-9BBD-4F12-9D64AF31B7DE}"/>
          </ac:picMkLst>
        </pc:picChg>
        <pc:picChg chg="add mod">
          <ac:chgData name="Lösener, U.C. (Ulrich)" userId="7067505c-4e0d-4c2c-84f8-5a3ff76d7a4a" providerId="ADAL" clId="{EE141475-19E0-421A-8AE7-B4133A9035C0}" dt="2025-07-20T14:38:12.391" v="4222" actId="14100"/>
          <ac:picMkLst>
            <pc:docMk/>
            <pc:sldMk cId="902316173" sldId="261"/>
            <ac:picMk id="20" creationId="{AC4D7223-624D-13E8-8E3E-804CEA2FA43F}"/>
          </ac:picMkLst>
        </pc:picChg>
        <pc:picChg chg="del">
          <ac:chgData name="Lösener, U.C. (Ulrich)" userId="7067505c-4e0d-4c2c-84f8-5a3ff76d7a4a" providerId="ADAL" clId="{EE141475-19E0-421A-8AE7-B4133A9035C0}" dt="2025-07-14T21:04:13.865" v="800" actId="478"/>
          <ac:picMkLst>
            <pc:docMk/>
            <pc:sldMk cId="902316173" sldId="261"/>
            <ac:picMk id="26" creationId="{D31CBD56-1494-CCAE-ACAC-146E25CC1656}"/>
          </ac:picMkLst>
        </pc:picChg>
        <pc:picChg chg="del">
          <ac:chgData name="Lösener, U.C. (Ulrich)" userId="7067505c-4e0d-4c2c-84f8-5a3ff76d7a4a" providerId="ADAL" clId="{EE141475-19E0-421A-8AE7-B4133A9035C0}" dt="2025-07-14T21:04:14.967" v="801" actId="478"/>
          <ac:picMkLst>
            <pc:docMk/>
            <pc:sldMk cId="902316173" sldId="261"/>
            <ac:picMk id="28" creationId="{DA683BD3-D86B-D330-18E7-BA6590F84B50}"/>
          </ac:picMkLst>
        </pc:picChg>
        <pc:cxnChg chg="del mod">
          <ac:chgData name="Lösener, U.C. (Ulrich)" userId="7067505c-4e0d-4c2c-84f8-5a3ff76d7a4a" providerId="ADAL" clId="{EE141475-19E0-421A-8AE7-B4133A9035C0}" dt="2025-07-14T21:04:19.001" v="802" actId="478"/>
          <ac:cxnSpMkLst>
            <pc:docMk/>
            <pc:sldMk cId="902316173" sldId="261"/>
            <ac:cxnSpMk id="6" creationId="{32C4B940-9547-2D9B-597C-F1521A199CFE}"/>
          </ac:cxnSpMkLst>
        </pc:cxnChg>
        <pc:cxnChg chg="del mod">
          <ac:chgData name="Lösener, U.C. (Ulrich)" userId="7067505c-4e0d-4c2c-84f8-5a3ff76d7a4a" providerId="ADAL" clId="{EE141475-19E0-421A-8AE7-B4133A9035C0}" dt="2025-07-14T21:04:19.001" v="802" actId="478"/>
          <ac:cxnSpMkLst>
            <pc:docMk/>
            <pc:sldMk cId="902316173" sldId="261"/>
            <ac:cxnSpMk id="7" creationId="{2A065BFD-7318-7E19-063F-D6AEAEA185AA}"/>
          </ac:cxnSpMkLst>
        </pc:cxnChg>
        <pc:cxnChg chg="del mod">
          <ac:chgData name="Lösener, U.C. (Ulrich)" userId="7067505c-4e0d-4c2c-84f8-5a3ff76d7a4a" providerId="ADAL" clId="{EE141475-19E0-421A-8AE7-B4133A9035C0}" dt="2025-07-14T21:04:19.001" v="802" actId="478"/>
          <ac:cxnSpMkLst>
            <pc:docMk/>
            <pc:sldMk cId="902316173" sldId="261"/>
            <ac:cxnSpMk id="8" creationId="{8DE56DBA-072B-45E2-95F6-D9484633DF1E}"/>
          </ac:cxnSpMkLst>
        </pc:cxnChg>
      </pc:sldChg>
      <pc:sldChg chg="addSp delSp modSp add del mod ord">
        <pc:chgData name="Lösener, U.C. (Ulrich)" userId="7067505c-4e0d-4c2c-84f8-5a3ff76d7a4a" providerId="ADAL" clId="{EE141475-19E0-421A-8AE7-B4133A9035C0}" dt="2025-07-14T21:19:48.371" v="876" actId="47"/>
        <pc:sldMkLst>
          <pc:docMk/>
          <pc:sldMk cId="2929337047" sldId="262"/>
        </pc:sldMkLst>
        <pc:spChg chg="del">
          <ac:chgData name="Lösener, U.C. (Ulrich)" userId="7067505c-4e0d-4c2c-84f8-5a3ff76d7a4a" providerId="ADAL" clId="{EE141475-19E0-421A-8AE7-B4133A9035C0}" dt="2025-07-14T21:06:31.826" v="864" actId="478"/>
          <ac:spMkLst>
            <pc:docMk/>
            <pc:sldMk cId="2929337047" sldId="262"/>
            <ac:spMk id="16" creationId="{EAC42C09-C535-FC03-63D3-708FBD8BD89B}"/>
          </ac:spMkLst>
        </pc:spChg>
        <pc:spChg chg="del">
          <ac:chgData name="Lösener, U.C. (Ulrich)" userId="7067505c-4e0d-4c2c-84f8-5a3ff76d7a4a" providerId="ADAL" clId="{EE141475-19E0-421A-8AE7-B4133A9035C0}" dt="2025-07-14T21:06:31.826" v="864" actId="478"/>
          <ac:spMkLst>
            <pc:docMk/>
            <pc:sldMk cId="2929337047" sldId="262"/>
            <ac:spMk id="17" creationId="{C925E23B-BBC7-29D0-2AC9-BA652ABFCEEA}"/>
          </ac:spMkLst>
        </pc:spChg>
        <pc:spChg chg="del">
          <ac:chgData name="Lösener, U.C. (Ulrich)" userId="7067505c-4e0d-4c2c-84f8-5a3ff76d7a4a" providerId="ADAL" clId="{EE141475-19E0-421A-8AE7-B4133A9035C0}" dt="2025-07-14T21:06:31.826" v="864" actId="478"/>
          <ac:spMkLst>
            <pc:docMk/>
            <pc:sldMk cId="2929337047" sldId="262"/>
            <ac:spMk id="18" creationId="{722E2EF3-52F1-E62D-233B-FF3146F92B1B}"/>
          </ac:spMkLst>
        </pc:spChg>
        <pc:spChg chg="del">
          <ac:chgData name="Lösener, U.C. (Ulrich)" userId="7067505c-4e0d-4c2c-84f8-5a3ff76d7a4a" providerId="ADAL" clId="{EE141475-19E0-421A-8AE7-B4133A9035C0}" dt="2025-07-14T21:06:31.826" v="864" actId="478"/>
          <ac:spMkLst>
            <pc:docMk/>
            <pc:sldMk cId="2929337047" sldId="262"/>
            <ac:spMk id="19" creationId="{6FAD94FE-3ED8-825B-65D6-1799DABFCF61}"/>
          </ac:spMkLst>
        </pc:spChg>
        <pc:spChg chg="del">
          <ac:chgData name="Lösener, U.C. (Ulrich)" userId="7067505c-4e0d-4c2c-84f8-5a3ff76d7a4a" providerId="ADAL" clId="{EE141475-19E0-421A-8AE7-B4133A9035C0}" dt="2025-07-14T21:06:31.826" v="864" actId="478"/>
          <ac:spMkLst>
            <pc:docMk/>
            <pc:sldMk cId="2929337047" sldId="262"/>
            <ac:spMk id="20" creationId="{4A882699-53A4-B9F2-578E-86D214C9026A}"/>
          </ac:spMkLst>
        </pc:spChg>
        <pc:spChg chg="del">
          <ac:chgData name="Lösener, U.C. (Ulrich)" userId="7067505c-4e0d-4c2c-84f8-5a3ff76d7a4a" providerId="ADAL" clId="{EE141475-19E0-421A-8AE7-B4133A9035C0}" dt="2025-07-14T21:06:31.826" v="864" actId="478"/>
          <ac:spMkLst>
            <pc:docMk/>
            <pc:sldMk cId="2929337047" sldId="262"/>
            <ac:spMk id="21" creationId="{4908A4E5-CEE6-174C-B590-813E24B33496}"/>
          </ac:spMkLst>
        </pc:spChg>
        <pc:spChg chg="del">
          <ac:chgData name="Lösener, U.C. (Ulrich)" userId="7067505c-4e0d-4c2c-84f8-5a3ff76d7a4a" providerId="ADAL" clId="{EE141475-19E0-421A-8AE7-B4133A9035C0}" dt="2025-07-14T21:06:31.826" v="864" actId="478"/>
          <ac:spMkLst>
            <pc:docMk/>
            <pc:sldMk cId="2929337047" sldId="262"/>
            <ac:spMk id="22" creationId="{053E76E3-79DA-6B72-23AE-7F97890BFE0F}"/>
          </ac:spMkLst>
        </pc:spChg>
        <pc:spChg chg="del">
          <ac:chgData name="Lösener, U.C. (Ulrich)" userId="7067505c-4e0d-4c2c-84f8-5a3ff76d7a4a" providerId="ADAL" clId="{EE141475-19E0-421A-8AE7-B4133A9035C0}" dt="2025-07-14T21:06:31.826" v="864" actId="478"/>
          <ac:spMkLst>
            <pc:docMk/>
            <pc:sldMk cId="2929337047" sldId="262"/>
            <ac:spMk id="23" creationId="{DAA3268B-DF1A-F79D-9F49-F33B784D8CC2}"/>
          </ac:spMkLst>
        </pc:spChg>
        <pc:spChg chg="del">
          <ac:chgData name="Lösener, U.C. (Ulrich)" userId="7067505c-4e0d-4c2c-84f8-5a3ff76d7a4a" providerId="ADAL" clId="{EE141475-19E0-421A-8AE7-B4133A9035C0}" dt="2025-07-14T21:06:31.826" v="864" actId="478"/>
          <ac:spMkLst>
            <pc:docMk/>
            <pc:sldMk cId="2929337047" sldId="262"/>
            <ac:spMk id="24" creationId="{0770FEB1-597E-07A0-6828-B5DF3EB1D750}"/>
          </ac:spMkLst>
        </pc:spChg>
        <pc:spChg chg="del">
          <ac:chgData name="Lösener, U.C. (Ulrich)" userId="7067505c-4e0d-4c2c-84f8-5a3ff76d7a4a" providerId="ADAL" clId="{EE141475-19E0-421A-8AE7-B4133A9035C0}" dt="2025-07-14T21:06:31.826" v="864" actId="478"/>
          <ac:spMkLst>
            <pc:docMk/>
            <pc:sldMk cId="2929337047" sldId="262"/>
            <ac:spMk id="25" creationId="{0AEDAE8C-BA9D-0D2F-2D3B-90169D377AC0}"/>
          </ac:spMkLst>
        </pc:spChg>
        <pc:spChg chg="del">
          <ac:chgData name="Lösener, U.C. (Ulrich)" userId="7067505c-4e0d-4c2c-84f8-5a3ff76d7a4a" providerId="ADAL" clId="{EE141475-19E0-421A-8AE7-B4133A9035C0}" dt="2025-07-14T21:06:31.826" v="864" actId="478"/>
          <ac:spMkLst>
            <pc:docMk/>
            <pc:sldMk cId="2929337047" sldId="262"/>
            <ac:spMk id="26" creationId="{D326B687-7555-2C81-EA9A-FB2400649E59}"/>
          </ac:spMkLst>
        </pc:spChg>
        <pc:spChg chg="del">
          <ac:chgData name="Lösener, U.C. (Ulrich)" userId="7067505c-4e0d-4c2c-84f8-5a3ff76d7a4a" providerId="ADAL" clId="{EE141475-19E0-421A-8AE7-B4133A9035C0}" dt="2025-07-14T21:06:31.826" v="864" actId="478"/>
          <ac:spMkLst>
            <pc:docMk/>
            <pc:sldMk cId="2929337047" sldId="262"/>
            <ac:spMk id="27" creationId="{9A6D8BB1-B038-99BD-0981-94D5FB5D5BCF}"/>
          </ac:spMkLst>
        </pc:spChg>
        <pc:spChg chg="del">
          <ac:chgData name="Lösener, U.C. (Ulrich)" userId="7067505c-4e0d-4c2c-84f8-5a3ff76d7a4a" providerId="ADAL" clId="{EE141475-19E0-421A-8AE7-B4133A9035C0}" dt="2025-07-14T21:06:31.826" v="864" actId="478"/>
          <ac:spMkLst>
            <pc:docMk/>
            <pc:sldMk cId="2929337047" sldId="262"/>
            <ac:spMk id="28" creationId="{6E02F68F-41DB-802E-C33A-50A0E3858AFE}"/>
          </ac:spMkLst>
        </pc:spChg>
        <pc:spChg chg="del">
          <ac:chgData name="Lösener, U.C. (Ulrich)" userId="7067505c-4e0d-4c2c-84f8-5a3ff76d7a4a" providerId="ADAL" clId="{EE141475-19E0-421A-8AE7-B4133A9035C0}" dt="2025-07-14T21:06:31.826" v="864" actId="478"/>
          <ac:spMkLst>
            <pc:docMk/>
            <pc:sldMk cId="2929337047" sldId="262"/>
            <ac:spMk id="29" creationId="{4D9F6DCF-F59F-2753-4AF1-6FEE1CEC5616}"/>
          </ac:spMkLst>
        </pc:spChg>
        <pc:spChg chg="del mod">
          <ac:chgData name="Lösener, U.C. (Ulrich)" userId="7067505c-4e0d-4c2c-84f8-5a3ff76d7a4a" providerId="ADAL" clId="{EE141475-19E0-421A-8AE7-B4133A9035C0}" dt="2025-07-14T21:19:37.848" v="871" actId="21"/>
          <ac:spMkLst>
            <pc:docMk/>
            <pc:sldMk cId="2929337047" sldId="262"/>
            <ac:spMk id="30" creationId="{0D840139-B897-3DFF-F52A-221E4F248264}"/>
          </ac:spMkLst>
        </pc:spChg>
        <pc:spChg chg="del">
          <ac:chgData name="Lösener, U.C. (Ulrich)" userId="7067505c-4e0d-4c2c-84f8-5a3ff76d7a4a" providerId="ADAL" clId="{EE141475-19E0-421A-8AE7-B4133A9035C0}" dt="2025-07-14T21:06:24.078" v="863" actId="478"/>
          <ac:spMkLst>
            <pc:docMk/>
            <pc:sldMk cId="2929337047" sldId="262"/>
            <ac:spMk id="31" creationId="{CA950274-3351-9EF5-2EC6-ED97B4440752}"/>
          </ac:spMkLst>
        </pc:spChg>
        <pc:picChg chg="add del mod">
          <ac:chgData name="Lösener, U.C. (Ulrich)" userId="7067505c-4e0d-4c2c-84f8-5a3ff76d7a4a" providerId="ADAL" clId="{EE141475-19E0-421A-8AE7-B4133A9035C0}" dt="2025-07-14T21:19:20.833" v="867" actId="21"/>
          <ac:picMkLst>
            <pc:docMk/>
            <pc:sldMk cId="2929337047" sldId="262"/>
            <ac:picMk id="3" creationId="{8EA7C338-AE7F-402F-4E93-5CABD68DC3FB}"/>
          </ac:picMkLst>
        </pc:picChg>
      </pc:sldChg>
      <pc:sldChg chg="addSp delSp modSp add del mod ord">
        <pc:chgData name="Lösener, U.C. (Ulrich)" userId="7067505c-4e0d-4c2c-84f8-5a3ff76d7a4a" providerId="ADAL" clId="{EE141475-19E0-421A-8AE7-B4133A9035C0}" dt="2025-07-14T22:42:22.565" v="1425" actId="2696"/>
        <pc:sldMkLst>
          <pc:docMk/>
          <pc:sldMk cId="2315235039" sldId="263"/>
        </pc:sldMkLst>
        <pc:spChg chg="add mod">
          <ac:chgData name="Lösener, U.C. (Ulrich)" userId="7067505c-4e0d-4c2c-84f8-5a3ff76d7a4a" providerId="ADAL" clId="{EE141475-19E0-421A-8AE7-B4133A9035C0}" dt="2025-07-14T21:19:51.291" v="877"/>
          <ac:spMkLst>
            <pc:docMk/>
            <pc:sldMk cId="2315235039" sldId="263"/>
            <ac:spMk id="2" creationId="{C05F4577-7C8F-A5BE-A391-EFD5C0F6BB03}"/>
          </ac:spMkLst>
        </pc:spChg>
        <pc:spChg chg="del mod">
          <ac:chgData name="Lösener, U.C. (Ulrich)" userId="7067505c-4e0d-4c2c-84f8-5a3ff76d7a4a" providerId="ADAL" clId="{EE141475-19E0-421A-8AE7-B4133A9035C0}" dt="2025-07-14T21:19:43.260" v="874" actId="478"/>
          <ac:spMkLst>
            <pc:docMk/>
            <pc:sldMk cId="2315235039" sldId="263"/>
            <ac:spMk id="15" creationId="{1527A839-DA61-E666-8809-9989076FA9C8}"/>
          </ac:spMkLst>
        </pc:spChg>
        <pc:spChg chg="del">
          <ac:chgData name="Lösener, U.C. (Ulrich)" userId="7067505c-4e0d-4c2c-84f8-5a3ff76d7a4a" providerId="ADAL" clId="{EE141475-19E0-421A-8AE7-B4133A9035C0}" dt="2025-07-14T21:57:38.872" v="1197" actId="478"/>
          <ac:spMkLst>
            <pc:docMk/>
            <pc:sldMk cId="2315235039" sldId="263"/>
            <ac:spMk id="19" creationId="{00000000-0000-0000-0000-000000000000}"/>
          </ac:spMkLst>
        </pc:spChg>
        <pc:spChg chg="add mod">
          <ac:chgData name="Lösener, U.C. (Ulrich)" userId="7067505c-4e0d-4c2c-84f8-5a3ff76d7a4a" providerId="ADAL" clId="{EE141475-19E0-421A-8AE7-B4133A9035C0}" dt="2025-07-14T21:19:46.574" v="875" actId="1076"/>
          <ac:spMkLst>
            <pc:docMk/>
            <pc:sldMk cId="2315235039" sldId="263"/>
            <ac:spMk id="30" creationId="{0D840139-B897-3DFF-F52A-221E4F248264}"/>
          </ac:spMkLst>
        </pc:spChg>
        <pc:picChg chg="add mod">
          <ac:chgData name="Lösener, U.C. (Ulrich)" userId="7067505c-4e0d-4c2c-84f8-5a3ff76d7a4a" providerId="ADAL" clId="{EE141475-19E0-421A-8AE7-B4133A9035C0}" dt="2025-07-14T22:04:42.366" v="1252" actId="688"/>
          <ac:picMkLst>
            <pc:docMk/>
            <pc:sldMk cId="2315235039" sldId="263"/>
            <ac:picMk id="4" creationId="{980FD6B6-C62F-3C05-156A-67398DC89488}"/>
          </ac:picMkLst>
        </pc:picChg>
        <pc:picChg chg="add del mod ord">
          <ac:chgData name="Lösener, U.C. (Ulrich)" userId="7067505c-4e0d-4c2c-84f8-5a3ff76d7a4a" providerId="ADAL" clId="{EE141475-19E0-421A-8AE7-B4133A9035C0}" dt="2025-07-14T22:04:51.651" v="1255" actId="478"/>
          <ac:picMkLst>
            <pc:docMk/>
            <pc:sldMk cId="2315235039" sldId="263"/>
            <ac:picMk id="6" creationId="{252A3648-2B68-7BBC-0A29-017A24B42EB8}"/>
          </ac:picMkLst>
        </pc:picChg>
        <pc:picChg chg="add mod">
          <ac:chgData name="Lösener, U.C. (Ulrich)" userId="7067505c-4e0d-4c2c-84f8-5a3ff76d7a4a" providerId="ADAL" clId="{EE141475-19E0-421A-8AE7-B4133A9035C0}" dt="2025-07-14T22:05:02.841" v="1257" actId="1076"/>
          <ac:picMkLst>
            <pc:docMk/>
            <pc:sldMk cId="2315235039" sldId="263"/>
            <ac:picMk id="8" creationId="{8BE7EBA4-E351-D2FA-1060-706E61DE75EE}"/>
          </ac:picMkLst>
        </pc:picChg>
        <pc:picChg chg="add mod">
          <ac:chgData name="Lösener, U.C. (Ulrich)" userId="7067505c-4e0d-4c2c-84f8-5a3ff76d7a4a" providerId="ADAL" clId="{EE141475-19E0-421A-8AE7-B4133A9035C0}" dt="2025-07-14T22:01:32.912" v="1237" actId="571"/>
          <ac:picMkLst>
            <pc:docMk/>
            <pc:sldMk cId="2315235039" sldId="263"/>
            <ac:picMk id="9" creationId="{DEE8473E-2963-E4AE-7148-B63093D87FD3}"/>
          </ac:picMkLst>
        </pc:picChg>
        <pc:picChg chg="add del mod">
          <ac:chgData name="Lösener, U.C. (Ulrich)" userId="7067505c-4e0d-4c2c-84f8-5a3ff76d7a4a" providerId="ADAL" clId="{EE141475-19E0-421A-8AE7-B4133A9035C0}" dt="2025-07-14T22:04:43.752" v="1253" actId="478"/>
          <ac:picMkLst>
            <pc:docMk/>
            <pc:sldMk cId="2315235039" sldId="263"/>
            <ac:picMk id="11" creationId="{668DF87B-8F7B-AD27-912F-DE8BD93136FF}"/>
          </ac:picMkLst>
        </pc:picChg>
        <pc:picChg chg="add mod">
          <ac:chgData name="Lösener, U.C. (Ulrich)" userId="7067505c-4e0d-4c2c-84f8-5a3ff76d7a4a" providerId="ADAL" clId="{EE141475-19E0-421A-8AE7-B4133A9035C0}" dt="2025-07-14T22:05:20.627" v="1261" actId="1076"/>
          <ac:picMkLst>
            <pc:docMk/>
            <pc:sldMk cId="2315235039" sldId="263"/>
            <ac:picMk id="13" creationId="{4181A5FA-5A6C-DCD1-2777-8269BC818AA5}"/>
          </ac:picMkLst>
        </pc:picChg>
        <pc:picChg chg="add mod">
          <ac:chgData name="Lösener, U.C. (Ulrich)" userId="7067505c-4e0d-4c2c-84f8-5a3ff76d7a4a" providerId="ADAL" clId="{EE141475-19E0-421A-8AE7-B4133A9035C0}" dt="2025-07-14T22:05:30.475" v="1263" actId="1076"/>
          <ac:picMkLst>
            <pc:docMk/>
            <pc:sldMk cId="2315235039" sldId="263"/>
            <ac:picMk id="16" creationId="{3E97C4DF-20D8-B9C3-FA18-B87B8E4E7591}"/>
          </ac:picMkLst>
        </pc:picChg>
      </pc:sldChg>
      <pc:sldChg chg="addSp delSp modSp add mod modAnim">
        <pc:chgData name="Lösener, U.C. (Ulrich)" userId="7067505c-4e0d-4c2c-84f8-5a3ff76d7a4a" providerId="ADAL" clId="{EE141475-19E0-421A-8AE7-B4133A9035C0}" dt="2025-07-14T22:44:43.413" v="1441" actId="14100"/>
        <pc:sldMkLst>
          <pc:docMk/>
          <pc:sldMk cId="1368783124" sldId="264"/>
        </pc:sldMkLst>
        <pc:spChg chg="add del mod">
          <ac:chgData name="Lösener, U.C. (Ulrich)" userId="7067505c-4e0d-4c2c-84f8-5a3ff76d7a4a" providerId="ADAL" clId="{EE141475-19E0-421A-8AE7-B4133A9035C0}" dt="2025-07-14T22:35:34.220" v="1326" actId="478"/>
          <ac:spMkLst>
            <pc:docMk/>
            <pc:sldMk cId="1368783124" sldId="264"/>
            <ac:spMk id="2" creationId="{B9D6F157-9ADB-48FA-EB93-A434656B3879}"/>
          </ac:spMkLst>
        </pc:spChg>
        <pc:spChg chg="add mod">
          <ac:chgData name="Lösener, U.C. (Ulrich)" userId="7067505c-4e0d-4c2c-84f8-5a3ff76d7a4a" providerId="ADAL" clId="{EE141475-19E0-421A-8AE7-B4133A9035C0}" dt="2025-07-14T22:34:02.667" v="1314" actId="767"/>
          <ac:spMkLst>
            <pc:docMk/>
            <pc:sldMk cId="1368783124" sldId="264"/>
            <ac:spMk id="3" creationId="{A312130D-2F16-2CCC-7304-1656D463A693}"/>
          </ac:spMkLst>
        </pc:spChg>
        <pc:spChg chg="add mod">
          <ac:chgData name="Lösener, U.C. (Ulrich)" userId="7067505c-4e0d-4c2c-84f8-5a3ff76d7a4a" providerId="ADAL" clId="{EE141475-19E0-421A-8AE7-B4133A9035C0}" dt="2025-07-14T22:44:43.413" v="1441" actId="14100"/>
          <ac:spMkLst>
            <pc:docMk/>
            <pc:sldMk cId="1368783124" sldId="264"/>
            <ac:spMk id="5" creationId="{2513B4D7-299D-142C-0B16-88ABB583B8D2}"/>
          </ac:spMkLst>
        </pc:spChg>
        <pc:spChg chg="add mod">
          <ac:chgData name="Lösener, U.C. (Ulrich)" userId="7067505c-4e0d-4c2c-84f8-5a3ff76d7a4a" providerId="ADAL" clId="{EE141475-19E0-421A-8AE7-B4133A9035C0}" dt="2025-07-14T22:37:38.973" v="1364" actId="1076"/>
          <ac:spMkLst>
            <pc:docMk/>
            <pc:sldMk cId="1368783124" sldId="264"/>
            <ac:spMk id="6" creationId="{6A919B12-D9D4-1D61-2555-F7B0B12F7AA1}"/>
          </ac:spMkLst>
        </pc:spChg>
        <pc:spChg chg="add mod">
          <ac:chgData name="Lösener, U.C. (Ulrich)" userId="7067505c-4e0d-4c2c-84f8-5a3ff76d7a4a" providerId="ADAL" clId="{EE141475-19E0-421A-8AE7-B4133A9035C0}" dt="2025-07-14T22:38:26.036" v="1387" actId="1076"/>
          <ac:spMkLst>
            <pc:docMk/>
            <pc:sldMk cId="1368783124" sldId="264"/>
            <ac:spMk id="7" creationId="{FA412710-4374-8D7B-6052-BA0D7DCEE218}"/>
          </ac:spMkLst>
        </pc:spChg>
      </pc:sldChg>
      <pc:sldChg chg="addSp delSp modSp add mod delAnim modAnim modShow">
        <pc:chgData name="Lösener, U.C. (Ulrich)" userId="7067505c-4e0d-4c2c-84f8-5a3ff76d7a4a" providerId="ADAL" clId="{EE141475-19E0-421A-8AE7-B4133A9035C0}" dt="2025-07-21T08:30:28.618" v="4508" actId="14100"/>
        <pc:sldMkLst>
          <pc:docMk/>
          <pc:sldMk cId="3819245518" sldId="265"/>
        </pc:sldMkLst>
        <pc:spChg chg="del">
          <ac:chgData name="Lösener, U.C. (Ulrich)" userId="7067505c-4e0d-4c2c-84f8-5a3ff76d7a4a" providerId="ADAL" clId="{EE141475-19E0-421A-8AE7-B4133A9035C0}" dt="2025-07-14T22:47:05.119" v="1445" actId="478"/>
          <ac:spMkLst>
            <pc:docMk/>
            <pc:sldMk cId="3819245518" sldId="265"/>
            <ac:spMk id="5" creationId="{2513B4D7-299D-142C-0B16-88ABB583B8D2}"/>
          </ac:spMkLst>
        </pc:spChg>
        <pc:spChg chg="del">
          <ac:chgData name="Lösener, U.C. (Ulrich)" userId="7067505c-4e0d-4c2c-84f8-5a3ff76d7a4a" providerId="ADAL" clId="{EE141475-19E0-421A-8AE7-B4133A9035C0}" dt="2025-07-14T22:45:45.978" v="1444" actId="478"/>
          <ac:spMkLst>
            <pc:docMk/>
            <pc:sldMk cId="3819245518" sldId="265"/>
            <ac:spMk id="7" creationId="{FA412710-4374-8D7B-6052-BA0D7DCEE218}"/>
          </ac:spMkLst>
        </pc:spChg>
        <pc:spChg chg="add del mod">
          <ac:chgData name="Lösener, U.C. (Ulrich)" userId="7067505c-4e0d-4c2c-84f8-5a3ff76d7a4a" providerId="ADAL" clId="{EE141475-19E0-421A-8AE7-B4133A9035C0}" dt="2025-07-14T22:51:53.696" v="1492" actId="478"/>
          <ac:spMkLst>
            <pc:docMk/>
            <pc:sldMk cId="3819245518" sldId="265"/>
            <ac:spMk id="10" creationId="{D53B2464-3DF6-55E9-B96C-C28ACC58B5DB}"/>
          </ac:spMkLst>
        </pc:spChg>
        <pc:spChg chg="add mod">
          <ac:chgData name="Lösener, U.C. (Ulrich)" userId="7067505c-4e0d-4c2c-84f8-5a3ff76d7a4a" providerId="ADAL" clId="{EE141475-19E0-421A-8AE7-B4133A9035C0}" dt="2025-07-21T08:30:28.618" v="4508" actId="14100"/>
          <ac:spMkLst>
            <pc:docMk/>
            <pc:sldMk cId="3819245518" sldId="265"/>
            <ac:spMk id="11" creationId="{9057DAC3-E628-C571-6BD5-4E144BE829F3}"/>
          </ac:spMkLst>
        </pc:spChg>
        <pc:spChg chg="add del mod">
          <ac:chgData name="Lösener, U.C. (Ulrich)" userId="7067505c-4e0d-4c2c-84f8-5a3ff76d7a4a" providerId="ADAL" clId="{EE141475-19E0-421A-8AE7-B4133A9035C0}" dt="2025-07-15T09:37:43.715" v="1732" actId="478"/>
          <ac:spMkLst>
            <pc:docMk/>
            <pc:sldMk cId="3819245518" sldId="265"/>
            <ac:spMk id="24" creationId="{7180F0F4-F66D-5254-25A6-003B4C26D9C6}"/>
          </ac:spMkLst>
        </pc:spChg>
        <pc:spChg chg="add mod">
          <ac:chgData name="Lösener, U.C. (Ulrich)" userId="7067505c-4e0d-4c2c-84f8-5a3ff76d7a4a" providerId="ADAL" clId="{EE141475-19E0-421A-8AE7-B4133A9035C0}" dt="2025-07-20T15:32:02.534" v="4379" actId="207"/>
          <ac:spMkLst>
            <pc:docMk/>
            <pc:sldMk cId="3819245518" sldId="265"/>
            <ac:spMk id="25" creationId="{A9F6709A-B45D-B484-17D3-DEF244E51CF6}"/>
          </ac:spMkLst>
        </pc:spChg>
        <pc:spChg chg="add del mod">
          <ac:chgData name="Lösener, U.C. (Ulrich)" userId="7067505c-4e0d-4c2c-84f8-5a3ff76d7a4a" providerId="ADAL" clId="{EE141475-19E0-421A-8AE7-B4133A9035C0}" dt="2025-07-15T09:38:43.531" v="1741" actId="478"/>
          <ac:spMkLst>
            <pc:docMk/>
            <pc:sldMk cId="3819245518" sldId="265"/>
            <ac:spMk id="26" creationId="{98E5DC82-E98D-D845-610E-DDE280B1BA85}"/>
          </ac:spMkLst>
        </pc:spChg>
        <pc:spChg chg="del mod">
          <ac:chgData name="Lösener, U.C. (Ulrich)" userId="7067505c-4e0d-4c2c-84f8-5a3ff76d7a4a" providerId="ADAL" clId="{EE141475-19E0-421A-8AE7-B4133A9035C0}" dt="2025-07-14T22:48:46.184" v="1461" actId="478"/>
          <ac:spMkLst>
            <pc:docMk/>
            <pc:sldMk cId="3819245518" sldId="265"/>
            <ac:spMk id="30" creationId="{0D840139-B897-3DFF-F52A-221E4F248264}"/>
          </ac:spMkLst>
        </pc:spChg>
        <pc:picChg chg="add mod">
          <ac:chgData name="Lösener, U.C. (Ulrich)" userId="7067505c-4e0d-4c2c-84f8-5a3ff76d7a4a" providerId="ADAL" clId="{EE141475-19E0-421A-8AE7-B4133A9035C0}" dt="2025-07-20T13:19:08.771" v="4172" actId="1076"/>
          <ac:picMkLst>
            <pc:docMk/>
            <pc:sldMk cId="3819245518" sldId="265"/>
            <ac:picMk id="3" creationId="{ADC4E753-E3BE-FFC0-F59A-2966A62C03A9}"/>
          </ac:picMkLst>
        </pc:picChg>
        <pc:picChg chg="mod ord">
          <ac:chgData name="Lösener, U.C. (Ulrich)" userId="7067505c-4e0d-4c2c-84f8-5a3ff76d7a4a" providerId="ADAL" clId="{EE141475-19E0-421A-8AE7-B4133A9035C0}" dt="2025-07-20T13:18:59.981" v="4169" actId="1076"/>
          <ac:picMkLst>
            <pc:docMk/>
            <pc:sldMk cId="3819245518" sldId="265"/>
            <ac:picMk id="4" creationId="{980FD6B6-C62F-3C05-156A-67398DC89488}"/>
          </ac:picMkLst>
        </pc:picChg>
        <pc:picChg chg="del">
          <ac:chgData name="Lösener, U.C. (Ulrich)" userId="7067505c-4e0d-4c2c-84f8-5a3ff76d7a4a" providerId="ADAL" clId="{EE141475-19E0-421A-8AE7-B4133A9035C0}" dt="2025-07-14T22:45:42.172" v="1443" actId="478"/>
          <ac:picMkLst>
            <pc:docMk/>
            <pc:sldMk cId="3819245518" sldId="265"/>
            <ac:picMk id="8" creationId="{8BE7EBA4-E351-D2FA-1060-706E61DE75EE}"/>
          </ac:picMkLst>
        </pc:picChg>
        <pc:picChg chg="add mod">
          <ac:chgData name="Lösener, U.C. (Ulrich)" userId="7067505c-4e0d-4c2c-84f8-5a3ff76d7a4a" providerId="ADAL" clId="{EE141475-19E0-421A-8AE7-B4133A9035C0}" dt="2025-07-20T13:19:14.027" v="4173" actId="1076"/>
          <ac:picMkLst>
            <pc:docMk/>
            <pc:sldMk cId="3819245518" sldId="265"/>
            <ac:picMk id="9" creationId="{849C7412-F57A-4FD0-97B5-C0BEB1E1DF29}"/>
          </ac:picMkLst>
        </pc:picChg>
        <pc:picChg chg="del">
          <ac:chgData name="Lösener, U.C. (Ulrich)" userId="7067505c-4e0d-4c2c-84f8-5a3ff76d7a4a" providerId="ADAL" clId="{EE141475-19E0-421A-8AE7-B4133A9035C0}" dt="2025-07-14T22:47:05.119" v="1445" actId="478"/>
          <ac:picMkLst>
            <pc:docMk/>
            <pc:sldMk cId="3819245518" sldId="265"/>
            <ac:picMk id="13" creationId="{4181A5FA-5A6C-DCD1-2777-8269BC818AA5}"/>
          </ac:picMkLst>
        </pc:picChg>
        <pc:picChg chg="add mod">
          <ac:chgData name="Lösener, U.C. (Ulrich)" userId="7067505c-4e0d-4c2c-84f8-5a3ff76d7a4a" providerId="ADAL" clId="{EE141475-19E0-421A-8AE7-B4133A9035C0}" dt="2025-07-15T09:32:37.422" v="1662" actId="1076"/>
          <ac:picMkLst>
            <pc:docMk/>
            <pc:sldMk cId="3819245518" sldId="265"/>
            <ac:picMk id="14" creationId="{921B4CCB-6574-2494-51D5-7820EBB334B9}"/>
          </ac:picMkLst>
        </pc:picChg>
        <pc:picChg chg="del">
          <ac:chgData name="Lösener, U.C. (Ulrich)" userId="7067505c-4e0d-4c2c-84f8-5a3ff76d7a4a" providerId="ADAL" clId="{EE141475-19E0-421A-8AE7-B4133A9035C0}" dt="2025-07-14T22:47:05.119" v="1445" actId="478"/>
          <ac:picMkLst>
            <pc:docMk/>
            <pc:sldMk cId="3819245518" sldId="265"/>
            <ac:picMk id="16" creationId="{3E97C4DF-20D8-B9C3-FA18-B87B8E4E7591}"/>
          </ac:picMkLst>
        </pc:picChg>
        <pc:picChg chg="add del mod">
          <ac:chgData name="Lösener, U.C. (Ulrich)" userId="7067505c-4e0d-4c2c-84f8-5a3ff76d7a4a" providerId="ADAL" clId="{EE141475-19E0-421A-8AE7-B4133A9035C0}" dt="2025-07-14T22:58:33.614" v="1557" actId="478"/>
          <ac:picMkLst>
            <pc:docMk/>
            <pc:sldMk cId="3819245518" sldId="265"/>
            <ac:picMk id="17" creationId="{56610CFC-3CA5-EF07-FEF8-E02A9CDF1C2D}"/>
          </ac:picMkLst>
        </pc:picChg>
        <pc:picChg chg="add mod">
          <ac:chgData name="Lösener, U.C. (Ulrich)" userId="7067505c-4e0d-4c2c-84f8-5a3ff76d7a4a" providerId="ADAL" clId="{EE141475-19E0-421A-8AE7-B4133A9035C0}" dt="2025-07-20T13:19:04.096" v="4171" actId="1076"/>
          <ac:picMkLst>
            <pc:docMk/>
            <pc:sldMk cId="3819245518" sldId="265"/>
            <ac:picMk id="19" creationId="{5D9BB0DB-CD05-0730-84F7-6B5EDB39C137}"/>
          </ac:picMkLst>
        </pc:picChg>
        <pc:picChg chg="add del mod">
          <ac:chgData name="Lösener, U.C. (Ulrich)" userId="7067505c-4e0d-4c2c-84f8-5a3ff76d7a4a" providerId="ADAL" clId="{EE141475-19E0-421A-8AE7-B4133A9035C0}" dt="2025-07-15T09:38:38.910" v="1738" actId="478"/>
          <ac:picMkLst>
            <pc:docMk/>
            <pc:sldMk cId="3819245518" sldId="265"/>
            <ac:picMk id="21" creationId="{33D92F53-0189-998D-46A7-BE6A5533A388}"/>
          </ac:picMkLst>
        </pc:picChg>
        <pc:picChg chg="add del mod">
          <ac:chgData name="Lösener, U.C. (Ulrich)" userId="7067505c-4e0d-4c2c-84f8-5a3ff76d7a4a" providerId="ADAL" clId="{EE141475-19E0-421A-8AE7-B4133A9035C0}" dt="2025-07-15T09:34:42.707" v="1681" actId="478"/>
          <ac:picMkLst>
            <pc:docMk/>
            <pc:sldMk cId="3819245518" sldId="265"/>
            <ac:picMk id="23" creationId="{E8486104-4F3A-1925-99B9-2F8311795A24}"/>
          </ac:picMkLst>
        </pc:picChg>
        <pc:picChg chg="add del mod modCrop">
          <ac:chgData name="Lösener, U.C. (Ulrich)" userId="7067505c-4e0d-4c2c-84f8-5a3ff76d7a4a" providerId="ADAL" clId="{EE141475-19E0-421A-8AE7-B4133A9035C0}" dt="2025-07-20T12:51:51.196" v="4116" actId="478"/>
          <ac:picMkLst>
            <pc:docMk/>
            <pc:sldMk cId="3819245518" sldId="265"/>
            <ac:picMk id="28" creationId="{9F21492A-F731-B340-9431-C16B5C7B754E}"/>
          </ac:picMkLst>
        </pc:picChg>
        <pc:picChg chg="add del mod">
          <ac:chgData name="Lösener, U.C. (Ulrich)" userId="7067505c-4e0d-4c2c-84f8-5a3ff76d7a4a" providerId="ADAL" clId="{EE141475-19E0-421A-8AE7-B4133A9035C0}" dt="2025-07-20T12:52:30.223" v="4120" actId="478"/>
          <ac:picMkLst>
            <pc:docMk/>
            <pc:sldMk cId="3819245518" sldId="265"/>
            <ac:picMk id="31" creationId="{7F766A33-23B8-4515-CB47-208087FD91A1}"/>
          </ac:picMkLst>
        </pc:picChg>
        <pc:picChg chg="add del mod">
          <ac:chgData name="Lösener, U.C. (Ulrich)" userId="7067505c-4e0d-4c2c-84f8-5a3ff76d7a4a" providerId="ADAL" clId="{EE141475-19E0-421A-8AE7-B4133A9035C0}" dt="2025-07-20T12:52:53.281" v="4123" actId="478"/>
          <ac:picMkLst>
            <pc:docMk/>
            <pc:sldMk cId="3819245518" sldId="265"/>
            <ac:picMk id="33" creationId="{2242D68A-30AA-422B-ADFF-3B387311B5B0}"/>
          </ac:picMkLst>
        </pc:picChg>
        <pc:picChg chg="add del mod">
          <ac:chgData name="Lösener, U.C. (Ulrich)" userId="7067505c-4e0d-4c2c-84f8-5a3ff76d7a4a" providerId="ADAL" clId="{EE141475-19E0-421A-8AE7-B4133A9035C0}" dt="2025-07-20T13:14:28.140" v="4125" actId="478"/>
          <ac:picMkLst>
            <pc:docMk/>
            <pc:sldMk cId="3819245518" sldId="265"/>
            <ac:picMk id="35" creationId="{B0E0D987-4122-4FB4-A1CB-F16B89D2F52E}"/>
          </ac:picMkLst>
        </pc:picChg>
        <pc:picChg chg="add mod">
          <ac:chgData name="Lösener, U.C. (Ulrich)" userId="7067505c-4e0d-4c2c-84f8-5a3ff76d7a4a" providerId="ADAL" clId="{EE141475-19E0-421A-8AE7-B4133A9035C0}" dt="2025-07-20T13:32:11.506" v="4184"/>
          <ac:picMkLst>
            <pc:docMk/>
            <pc:sldMk cId="3819245518" sldId="265"/>
            <ac:picMk id="37" creationId="{EB180620-3E46-DB6E-9F84-9A543FE52D0B}"/>
          </ac:picMkLst>
        </pc:picChg>
      </pc:sldChg>
      <pc:sldChg chg="addSp delSp modSp add mod ord modAnim modNotesTx">
        <pc:chgData name="Lösener, U.C. (Ulrich)" userId="7067505c-4e0d-4c2c-84f8-5a3ff76d7a4a" providerId="ADAL" clId="{EE141475-19E0-421A-8AE7-B4133A9035C0}" dt="2025-07-21T08:46:23.765" v="4767" actId="1076"/>
        <pc:sldMkLst>
          <pc:docMk/>
          <pc:sldMk cId="607024032" sldId="266"/>
        </pc:sldMkLst>
        <pc:spChg chg="add del mod">
          <ac:chgData name="Lösener, U.C. (Ulrich)" userId="7067505c-4e0d-4c2c-84f8-5a3ff76d7a4a" providerId="ADAL" clId="{EE141475-19E0-421A-8AE7-B4133A9035C0}" dt="2025-07-15T10:26:53.175" v="2156" actId="478"/>
          <ac:spMkLst>
            <pc:docMk/>
            <pc:sldMk cId="607024032" sldId="266"/>
            <ac:spMk id="3" creationId="{1647E801-AF00-2249-2BBB-3F563356F582}"/>
          </ac:spMkLst>
        </pc:spChg>
        <pc:spChg chg="add mod">
          <ac:chgData name="Lösener, U.C. (Ulrich)" userId="7067505c-4e0d-4c2c-84f8-5a3ff76d7a4a" providerId="ADAL" clId="{EE141475-19E0-421A-8AE7-B4133A9035C0}" dt="2025-07-21T08:46:23.765" v="4767" actId="1076"/>
          <ac:spMkLst>
            <pc:docMk/>
            <pc:sldMk cId="607024032" sldId="266"/>
            <ac:spMk id="4" creationId="{8492AB86-2347-46BD-245E-178E512EC707}"/>
          </ac:spMkLst>
        </pc:spChg>
        <pc:spChg chg="add del mod">
          <ac:chgData name="Lösener, U.C. (Ulrich)" userId="7067505c-4e0d-4c2c-84f8-5a3ff76d7a4a" providerId="ADAL" clId="{EE141475-19E0-421A-8AE7-B4133A9035C0}" dt="2025-07-15T10:32:44.837" v="2312" actId="478"/>
          <ac:spMkLst>
            <pc:docMk/>
            <pc:sldMk cId="607024032" sldId="266"/>
            <ac:spMk id="5" creationId="{B4B40F14-7E4A-EA6B-44D2-896257EF9184}"/>
          </ac:spMkLst>
        </pc:spChg>
        <pc:spChg chg="add del mod">
          <ac:chgData name="Lösener, U.C. (Ulrich)" userId="7067505c-4e0d-4c2c-84f8-5a3ff76d7a4a" providerId="ADAL" clId="{EE141475-19E0-421A-8AE7-B4133A9035C0}" dt="2025-07-20T14:40:58.393" v="4232" actId="478"/>
          <ac:spMkLst>
            <pc:docMk/>
            <pc:sldMk cId="607024032" sldId="266"/>
            <ac:spMk id="6" creationId="{E22DE39A-FCCB-9BA6-FE8D-65AB4757684A}"/>
          </ac:spMkLst>
        </pc:spChg>
        <pc:spChg chg="add mod">
          <ac:chgData name="Lösener, U.C. (Ulrich)" userId="7067505c-4e0d-4c2c-84f8-5a3ff76d7a4a" providerId="ADAL" clId="{EE141475-19E0-421A-8AE7-B4133A9035C0}" dt="2025-07-19T16:57:32.208" v="3637" actId="14100"/>
          <ac:spMkLst>
            <pc:docMk/>
            <pc:sldMk cId="607024032" sldId="266"/>
            <ac:spMk id="7" creationId="{2968418D-5FA7-D957-A9DB-569FC83F0897}"/>
          </ac:spMkLst>
        </pc:spChg>
        <pc:spChg chg="del">
          <ac:chgData name="Lösener, U.C. (Ulrich)" userId="7067505c-4e0d-4c2c-84f8-5a3ff76d7a4a" providerId="ADAL" clId="{EE141475-19E0-421A-8AE7-B4133A9035C0}" dt="2025-07-15T09:41:06.386" v="1791" actId="478"/>
          <ac:spMkLst>
            <pc:docMk/>
            <pc:sldMk cId="607024032" sldId="266"/>
            <ac:spMk id="16" creationId="{EAC42C09-C535-FC03-63D3-708FBD8BD89B}"/>
          </ac:spMkLst>
        </pc:spChg>
        <pc:spChg chg="del">
          <ac:chgData name="Lösener, U.C. (Ulrich)" userId="7067505c-4e0d-4c2c-84f8-5a3ff76d7a4a" providerId="ADAL" clId="{EE141475-19E0-421A-8AE7-B4133A9035C0}" dt="2025-07-15T09:41:06.386" v="1791" actId="478"/>
          <ac:spMkLst>
            <pc:docMk/>
            <pc:sldMk cId="607024032" sldId="266"/>
            <ac:spMk id="17" creationId="{C925E23B-BBC7-29D0-2AC9-BA652ABFCEEA}"/>
          </ac:spMkLst>
        </pc:spChg>
        <pc:spChg chg="del">
          <ac:chgData name="Lösener, U.C. (Ulrich)" userId="7067505c-4e0d-4c2c-84f8-5a3ff76d7a4a" providerId="ADAL" clId="{EE141475-19E0-421A-8AE7-B4133A9035C0}" dt="2025-07-15T09:41:18.242" v="1796" actId="478"/>
          <ac:spMkLst>
            <pc:docMk/>
            <pc:sldMk cId="607024032" sldId="266"/>
            <ac:spMk id="18" creationId="{722E2EF3-52F1-E62D-233B-FF3146F92B1B}"/>
          </ac:spMkLst>
        </pc:spChg>
        <pc:spChg chg="del">
          <ac:chgData name="Lösener, U.C. (Ulrich)" userId="7067505c-4e0d-4c2c-84f8-5a3ff76d7a4a" providerId="ADAL" clId="{EE141475-19E0-421A-8AE7-B4133A9035C0}" dt="2025-07-15T09:41:23.259" v="1798" actId="478"/>
          <ac:spMkLst>
            <pc:docMk/>
            <pc:sldMk cId="607024032" sldId="266"/>
            <ac:spMk id="19" creationId="{6FAD94FE-3ED8-825B-65D6-1799DABFCF61}"/>
          </ac:spMkLst>
        </pc:spChg>
        <pc:spChg chg="del">
          <ac:chgData name="Lösener, U.C. (Ulrich)" userId="7067505c-4e0d-4c2c-84f8-5a3ff76d7a4a" providerId="ADAL" clId="{EE141475-19E0-421A-8AE7-B4133A9035C0}" dt="2025-07-15T09:41:21.159" v="1797" actId="478"/>
          <ac:spMkLst>
            <pc:docMk/>
            <pc:sldMk cId="607024032" sldId="266"/>
            <ac:spMk id="20" creationId="{4A882699-53A4-B9F2-578E-86D214C9026A}"/>
          </ac:spMkLst>
        </pc:spChg>
        <pc:spChg chg="del">
          <ac:chgData name="Lösener, U.C. (Ulrich)" userId="7067505c-4e0d-4c2c-84f8-5a3ff76d7a4a" providerId="ADAL" clId="{EE141475-19E0-421A-8AE7-B4133A9035C0}" dt="2025-07-15T09:41:06.386" v="1791" actId="478"/>
          <ac:spMkLst>
            <pc:docMk/>
            <pc:sldMk cId="607024032" sldId="266"/>
            <ac:spMk id="21" creationId="{4908A4E5-CEE6-174C-B590-813E24B33496}"/>
          </ac:spMkLst>
        </pc:spChg>
        <pc:spChg chg="del mod">
          <ac:chgData name="Lösener, U.C. (Ulrich)" userId="7067505c-4e0d-4c2c-84f8-5a3ff76d7a4a" providerId="ADAL" clId="{EE141475-19E0-421A-8AE7-B4133A9035C0}" dt="2025-07-15T09:41:09.291" v="1793" actId="478"/>
          <ac:spMkLst>
            <pc:docMk/>
            <pc:sldMk cId="607024032" sldId="266"/>
            <ac:spMk id="22" creationId="{053E76E3-79DA-6B72-23AE-7F97890BFE0F}"/>
          </ac:spMkLst>
        </pc:spChg>
        <pc:spChg chg="del mod">
          <ac:chgData name="Lösener, U.C. (Ulrich)" userId="7067505c-4e0d-4c2c-84f8-5a3ff76d7a4a" providerId="ADAL" clId="{EE141475-19E0-421A-8AE7-B4133A9035C0}" dt="2025-07-15T09:41:15.831" v="1795" actId="478"/>
          <ac:spMkLst>
            <pc:docMk/>
            <pc:sldMk cId="607024032" sldId="266"/>
            <ac:spMk id="23" creationId="{DAA3268B-DF1A-F79D-9F49-F33B784D8CC2}"/>
          </ac:spMkLst>
        </pc:spChg>
        <pc:spChg chg="del">
          <ac:chgData name="Lösener, U.C. (Ulrich)" userId="7067505c-4e0d-4c2c-84f8-5a3ff76d7a4a" providerId="ADAL" clId="{EE141475-19E0-421A-8AE7-B4133A9035C0}" dt="2025-07-15T09:41:06.386" v="1791" actId="478"/>
          <ac:spMkLst>
            <pc:docMk/>
            <pc:sldMk cId="607024032" sldId="266"/>
            <ac:spMk id="24" creationId="{0770FEB1-597E-07A0-6828-B5DF3EB1D750}"/>
          </ac:spMkLst>
        </pc:spChg>
        <pc:spChg chg="del">
          <ac:chgData name="Lösener, U.C. (Ulrich)" userId="7067505c-4e0d-4c2c-84f8-5a3ff76d7a4a" providerId="ADAL" clId="{EE141475-19E0-421A-8AE7-B4133A9035C0}" dt="2025-07-15T09:41:06.386" v="1791" actId="478"/>
          <ac:spMkLst>
            <pc:docMk/>
            <pc:sldMk cId="607024032" sldId="266"/>
            <ac:spMk id="25" creationId="{0AEDAE8C-BA9D-0D2F-2D3B-90169D377AC0}"/>
          </ac:spMkLst>
        </pc:spChg>
        <pc:spChg chg="del">
          <ac:chgData name="Lösener, U.C. (Ulrich)" userId="7067505c-4e0d-4c2c-84f8-5a3ff76d7a4a" providerId="ADAL" clId="{EE141475-19E0-421A-8AE7-B4133A9035C0}" dt="2025-07-15T09:41:23.259" v="1798" actId="478"/>
          <ac:spMkLst>
            <pc:docMk/>
            <pc:sldMk cId="607024032" sldId="266"/>
            <ac:spMk id="26" creationId="{D326B687-7555-2C81-EA9A-FB2400649E59}"/>
          </ac:spMkLst>
        </pc:spChg>
        <pc:spChg chg="del">
          <ac:chgData name="Lösener, U.C. (Ulrich)" userId="7067505c-4e0d-4c2c-84f8-5a3ff76d7a4a" providerId="ADAL" clId="{EE141475-19E0-421A-8AE7-B4133A9035C0}" dt="2025-07-15T09:41:21.159" v="1797" actId="478"/>
          <ac:spMkLst>
            <pc:docMk/>
            <pc:sldMk cId="607024032" sldId="266"/>
            <ac:spMk id="27" creationId="{9A6D8BB1-B038-99BD-0981-94D5FB5D5BCF}"/>
          </ac:spMkLst>
        </pc:spChg>
        <pc:spChg chg="del">
          <ac:chgData name="Lösener, U.C. (Ulrich)" userId="7067505c-4e0d-4c2c-84f8-5a3ff76d7a4a" providerId="ADAL" clId="{EE141475-19E0-421A-8AE7-B4133A9035C0}" dt="2025-07-15T09:41:06.386" v="1791" actId="478"/>
          <ac:spMkLst>
            <pc:docMk/>
            <pc:sldMk cId="607024032" sldId="266"/>
            <ac:spMk id="28" creationId="{6E02F68F-41DB-802E-C33A-50A0E3858AFE}"/>
          </ac:spMkLst>
        </pc:spChg>
        <pc:spChg chg="del">
          <ac:chgData name="Lösener, U.C. (Ulrich)" userId="7067505c-4e0d-4c2c-84f8-5a3ff76d7a4a" providerId="ADAL" clId="{EE141475-19E0-421A-8AE7-B4133A9035C0}" dt="2025-07-15T09:41:06.386" v="1791" actId="478"/>
          <ac:spMkLst>
            <pc:docMk/>
            <pc:sldMk cId="607024032" sldId="266"/>
            <ac:spMk id="29" creationId="{4D9F6DCF-F59F-2753-4AF1-6FEE1CEC5616}"/>
          </ac:spMkLst>
        </pc:spChg>
        <pc:spChg chg="mod">
          <ac:chgData name="Lösener, U.C. (Ulrich)" userId="7067505c-4e0d-4c2c-84f8-5a3ff76d7a4a" providerId="ADAL" clId="{EE141475-19E0-421A-8AE7-B4133A9035C0}" dt="2025-07-20T15:04:21.049" v="4246" actId="1076"/>
          <ac:spMkLst>
            <pc:docMk/>
            <pc:sldMk cId="607024032" sldId="266"/>
            <ac:spMk id="30" creationId="{0D840139-B897-3DFF-F52A-221E4F248264}"/>
          </ac:spMkLst>
        </pc:spChg>
        <pc:spChg chg="del mod">
          <ac:chgData name="Lösener, U.C. (Ulrich)" userId="7067505c-4e0d-4c2c-84f8-5a3ff76d7a4a" providerId="ADAL" clId="{EE141475-19E0-421A-8AE7-B4133A9035C0}" dt="2025-07-15T10:38:56.542" v="2501" actId="478"/>
          <ac:spMkLst>
            <pc:docMk/>
            <pc:sldMk cId="607024032" sldId="266"/>
            <ac:spMk id="31" creationId="{CA950274-3351-9EF5-2EC6-ED97B4440752}"/>
          </ac:spMkLst>
        </pc:spChg>
        <pc:spChg chg="add mod">
          <ac:chgData name="Lösener, U.C. (Ulrich)" userId="7067505c-4e0d-4c2c-84f8-5a3ff76d7a4a" providerId="ADAL" clId="{EE141475-19E0-421A-8AE7-B4133A9035C0}" dt="2025-07-20T14:41:12.350" v="4235" actId="1076"/>
          <ac:spMkLst>
            <pc:docMk/>
            <pc:sldMk cId="607024032" sldId="266"/>
            <ac:spMk id="38" creationId="{00000000-0000-0000-0000-000000000000}"/>
          </ac:spMkLst>
        </pc:spChg>
        <pc:graphicFrameChg chg="add mod modGraphic">
          <ac:chgData name="Lösener, U.C. (Ulrich)" userId="7067505c-4e0d-4c2c-84f8-5a3ff76d7a4a" providerId="ADAL" clId="{EE141475-19E0-421A-8AE7-B4133A9035C0}" dt="2025-07-20T15:04:25.063" v="4248" actId="1076"/>
          <ac:graphicFrameMkLst>
            <pc:docMk/>
            <pc:sldMk cId="607024032" sldId="266"/>
            <ac:graphicFrameMk id="2" creationId="{82B0DBB0-B1F3-B5DC-2EBA-416A89EA3C59}"/>
          </ac:graphicFrameMkLst>
        </pc:graphicFrameChg>
      </pc:sldChg>
      <pc:sldChg chg="addSp delSp modSp add mod modNotesTx">
        <pc:chgData name="Lösener, U.C. (Ulrich)" userId="7067505c-4e0d-4c2c-84f8-5a3ff76d7a4a" providerId="ADAL" clId="{EE141475-19E0-421A-8AE7-B4133A9035C0}" dt="2025-07-21T09:00:45.606" v="4836" actId="20577"/>
        <pc:sldMkLst>
          <pc:docMk/>
          <pc:sldMk cId="1062185029" sldId="267"/>
        </pc:sldMkLst>
        <pc:spChg chg="add mod">
          <ac:chgData name="Lösener, U.C. (Ulrich)" userId="7067505c-4e0d-4c2c-84f8-5a3ff76d7a4a" providerId="ADAL" clId="{EE141475-19E0-421A-8AE7-B4133A9035C0}" dt="2025-07-21T08:50:46.901" v="4824" actId="20577"/>
          <ac:spMkLst>
            <pc:docMk/>
            <pc:sldMk cId="1062185029" sldId="267"/>
            <ac:spMk id="8" creationId="{1097A4A2-383E-4F70-E8B8-9E21AA8457EB}"/>
          </ac:spMkLst>
        </pc:spChg>
        <pc:spChg chg="add mod">
          <ac:chgData name="Lösener, U.C. (Ulrich)" userId="7067505c-4e0d-4c2c-84f8-5a3ff76d7a4a" providerId="ADAL" clId="{EE141475-19E0-421A-8AE7-B4133A9035C0}" dt="2025-07-21T08:28:24.111" v="4473" actId="20577"/>
          <ac:spMkLst>
            <pc:docMk/>
            <pc:sldMk cId="1062185029" sldId="267"/>
            <ac:spMk id="9" creationId="{0A004D42-4B05-5A34-281D-AD874A1959E3}"/>
          </ac:spMkLst>
        </pc:spChg>
        <pc:spChg chg="mod">
          <ac:chgData name="Lösener, U.C. (Ulrich)" userId="7067505c-4e0d-4c2c-84f8-5a3ff76d7a4a" providerId="ADAL" clId="{EE141475-19E0-421A-8AE7-B4133A9035C0}" dt="2025-07-21T09:00:45.606" v="4836" actId="20577"/>
          <ac:spMkLst>
            <pc:docMk/>
            <pc:sldMk cId="1062185029" sldId="267"/>
            <ac:spMk id="15" creationId="{1527A839-DA61-E666-8809-9989076FA9C8}"/>
          </ac:spMkLst>
        </pc:spChg>
        <pc:spChg chg="del mod">
          <ac:chgData name="Lösener, U.C. (Ulrich)" userId="7067505c-4e0d-4c2c-84f8-5a3ff76d7a4a" providerId="ADAL" clId="{EE141475-19E0-421A-8AE7-B4133A9035C0}" dt="2025-07-21T08:27:06.368" v="4441" actId="478"/>
          <ac:spMkLst>
            <pc:docMk/>
            <pc:sldMk cId="1062185029" sldId="267"/>
            <ac:spMk id="19" creationId="{00000000-0000-0000-0000-000000000000}"/>
          </ac:spMkLst>
        </pc:spChg>
        <pc:picChg chg="add del mod">
          <ac:chgData name="Lösener, U.C. (Ulrich)" userId="7067505c-4e0d-4c2c-84f8-5a3ff76d7a4a" providerId="ADAL" clId="{EE141475-19E0-421A-8AE7-B4133A9035C0}" dt="2025-07-21T08:12:24.941" v="4386" actId="21"/>
          <ac:picMkLst>
            <pc:docMk/>
            <pc:sldMk cId="1062185029" sldId="267"/>
            <ac:picMk id="3" creationId="{8D740A5A-F5C3-8F45-CCEC-C130631E93A9}"/>
          </ac:picMkLst>
        </pc:picChg>
        <pc:picChg chg="add mod">
          <ac:chgData name="Lösener, U.C. (Ulrich)" userId="7067505c-4e0d-4c2c-84f8-5a3ff76d7a4a" providerId="ADAL" clId="{EE141475-19E0-421A-8AE7-B4133A9035C0}" dt="2025-07-21T08:27:36.629" v="4447" actId="1076"/>
          <ac:picMkLst>
            <pc:docMk/>
            <pc:sldMk cId="1062185029" sldId="267"/>
            <ac:picMk id="5" creationId="{DFA1F3A5-CF4D-F871-1A98-0CD81C1CA789}"/>
          </ac:picMkLst>
        </pc:picChg>
        <pc:picChg chg="add mod">
          <ac:chgData name="Lösener, U.C. (Ulrich)" userId="7067505c-4e0d-4c2c-84f8-5a3ff76d7a4a" providerId="ADAL" clId="{EE141475-19E0-421A-8AE7-B4133A9035C0}" dt="2025-07-21T08:27:31.417" v="4446" actId="1076"/>
          <ac:picMkLst>
            <pc:docMk/>
            <pc:sldMk cId="1062185029" sldId="267"/>
            <ac:picMk id="7" creationId="{126EB88E-C307-0030-17E4-F2DAEAC1C976}"/>
          </ac:picMkLst>
        </pc:picChg>
      </pc:sldChg>
      <pc:sldChg chg="new del">
        <pc:chgData name="Lösener, U.C. (Ulrich)" userId="7067505c-4e0d-4c2c-84f8-5a3ff76d7a4a" providerId="ADAL" clId="{EE141475-19E0-421A-8AE7-B4133A9035C0}" dt="2025-07-15T10:40:44.728" v="2657" actId="680"/>
        <pc:sldMkLst>
          <pc:docMk/>
          <pc:sldMk cId="3454872899" sldId="267"/>
        </pc:sldMkLst>
      </pc:sldChg>
      <pc:sldChg chg="addSp delSp modSp add del mod ord">
        <pc:chgData name="Lösener, U.C. (Ulrich)" userId="7067505c-4e0d-4c2c-84f8-5a3ff76d7a4a" providerId="ADAL" clId="{EE141475-19E0-421A-8AE7-B4133A9035C0}" dt="2025-07-21T08:13:13.075" v="4396" actId="2696"/>
        <pc:sldMkLst>
          <pc:docMk/>
          <pc:sldMk cId="3424844837" sldId="268"/>
        </pc:sldMkLst>
        <pc:spChg chg="del">
          <ac:chgData name="Lösener, U.C. (Ulrich)" userId="7067505c-4e0d-4c2c-84f8-5a3ff76d7a4a" providerId="ADAL" clId="{EE141475-19E0-421A-8AE7-B4133A9035C0}" dt="2025-07-17T10:43:36.220" v="3017" actId="478"/>
          <ac:spMkLst>
            <pc:docMk/>
            <pc:sldMk cId="3424844837" sldId="268"/>
            <ac:spMk id="16" creationId="{EAC42C09-C535-FC03-63D3-708FBD8BD89B}"/>
          </ac:spMkLst>
        </pc:spChg>
        <pc:spChg chg="del">
          <ac:chgData name="Lösener, U.C. (Ulrich)" userId="7067505c-4e0d-4c2c-84f8-5a3ff76d7a4a" providerId="ADAL" clId="{EE141475-19E0-421A-8AE7-B4133A9035C0}" dt="2025-07-17T10:43:36.220" v="3017" actId="478"/>
          <ac:spMkLst>
            <pc:docMk/>
            <pc:sldMk cId="3424844837" sldId="268"/>
            <ac:spMk id="17" creationId="{C925E23B-BBC7-29D0-2AC9-BA652ABFCEEA}"/>
          </ac:spMkLst>
        </pc:spChg>
        <pc:spChg chg="del">
          <ac:chgData name="Lösener, U.C. (Ulrich)" userId="7067505c-4e0d-4c2c-84f8-5a3ff76d7a4a" providerId="ADAL" clId="{EE141475-19E0-421A-8AE7-B4133A9035C0}" dt="2025-07-17T10:43:36.220" v="3017" actId="478"/>
          <ac:spMkLst>
            <pc:docMk/>
            <pc:sldMk cId="3424844837" sldId="268"/>
            <ac:spMk id="18" creationId="{722E2EF3-52F1-E62D-233B-FF3146F92B1B}"/>
          </ac:spMkLst>
        </pc:spChg>
        <pc:spChg chg="del">
          <ac:chgData name="Lösener, U.C. (Ulrich)" userId="7067505c-4e0d-4c2c-84f8-5a3ff76d7a4a" providerId="ADAL" clId="{EE141475-19E0-421A-8AE7-B4133A9035C0}" dt="2025-07-17T10:43:36.220" v="3017" actId="478"/>
          <ac:spMkLst>
            <pc:docMk/>
            <pc:sldMk cId="3424844837" sldId="268"/>
            <ac:spMk id="19" creationId="{6FAD94FE-3ED8-825B-65D6-1799DABFCF61}"/>
          </ac:spMkLst>
        </pc:spChg>
        <pc:spChg chg="del">
          <ac:chgData name="Lösener, U.C. (Ulrich)" userId="7067505c-4e0d-4c2c-84f8-5a3ff76d7a4a" providerId="ADAL" clId="{EE141475-19E0-421A-8AE7-B4133A9035C0}" dt="2025-07-17T10:43:36.220" v="3017" actId="478"/>
          <ac:spMkLst>
            <pc:docMk/>
            <pc:sldMk cId="3424844837" sldId="268"/>
            <ac:spMk id="20" creationId="{4A882699-53A4-B9F2-578E-86D214C9026A}"/>
          </ac:spMkLst>
        </pc:spChg>
        <pc:spChg chg="del">
          <ac:chgData name="Lösener, U.C. (Ulrich)" userId="7067505c-4e0d-4c2c-84f8-5a3ff76d7a4a" providerId="ADAL" clId="{EE141475-19E0-421A-8AE7-B4133A9035C0}" dt="2025-07-17T10:43:36.220" v="3017" actId="478"/>
          <ac:spMkLst>
            <pc:docMk/>
            <pc:sldMk cId="3424844837" sldId="268"/>
            <ac:spMk id="21" creationId="{4908A4E5-CEE6-174C-B590-813E24B33496}"/>
          </ac:spMkLst>
        </pc:spChg>
        <pc:spChg chg="del">
          <ac:chgData name="Lösener, U.C. (Ulrich)" userId="7067505c-4e0d-4c2c-84f8-5a3ff76d7a4a" providerId="ADAL" clId="{EE141475-19E0-421A-8AE7-B4133A9035C0}" dt="2025-07-17T10:43:36.220" v="3017" actId="478"/>
          <ac:spMkLst>
            <pc:docMk/>
            <pc:sldMk cId="3424844837" sldId="268"/>
            <ac:spMk id="22" creationId="{053E76E3-79DA-6B72-23AE-7F97890BFE0F}"/>
          </ac:spMkLst>
        </pc:spChg>
        <pc:spChg chg="del">
          <ac:chgData name="Lösener, U.C. (Ulrich)" userId="7067505c-4e0d-4c2c-84f8-5a3ff76d7a4a" providerId="ADAL" clId="{EE141475-19E0-421A-8AE7-B4133A9035C0}" dt="2025-07-17T10:43:38.101" v="3018" actId="478"/>
          <ac:spMkLst>
            <pc:docMk/>
            <pc:sldMk cId="3424844837" sldId="268"/>
            <ac:spMk id="23" creationId="{DAA3268B-DF1A-F79D-9F49-F33B784D8CC2}"/>
          </ac:spMkLst>
        </pc:spChg>
        <pc:spChg chg="del">
          <ac:chgData name="Lösener, U.C. (Ulrich)" userId="7067505c-4e0d-4c2c-84f8-5a3ff76d7a4a" providerId="ADAL" clId="{EE141475-19E0-421A-8AE7-B4133A9035C0}" dt="2025-07-17T10:43:36.220" v="3017" actId="478"/>
          <ac:spMkLst>
            <pc:docMk/>
            <pc:sldMk cId="3424844837" sldId="268"/>
            <ac:spMk id="24" creationId="{0770FEB1-597E-07A0-6828-B5DF3EB1D750}"/>
          </ac:spMkLst>
        </pc:spChg>
        <pc:spChg chg="del">
          <ac:chgData name="Lösener, U.C. (Ulrich)" userId="7067505c-4e0d-4c2c-84f8-5a3ff76d7a4a" providerId="ADAL" clId="{EE141475-19E0-421A-8AE7-B4133A9035C0}" dt="2025-07-17T10:43:36.220" v="3017" actId="478"/>
          <ac:spMkLst>
            <pc:docMk/>
            <pc:sldMk cId="3424844837" sldId="268"/>
            <ac:spMk id="25" creationId="{0AEDAE8C-BA9D-0D2F-2D3B-90169D377AC0}"/>
          </ac:spMkLst>
        </pc:spChg>
        <pc:spChg chg="del">
          <ac:chgData name="Lösener, U.C. (Ulrich)" userId="7067505c-4e0d-4c2c-84f8-5a3ff76d7a4a" providerId="ADAL" clId="{EE141475-19E0-421A-8AE7-B4133A9035C0}" dt="2025-07-17T10:43:36.220" v="3017" actId="478"/>
          <ac:spMkLst>
            <pc:docMk/>
            <pc:sldMk cId="3424844837" sldId="268"/>
            <ac:spMk id="26" creationId="{D326B687-7555-2C81-EA9A-FB2400649E59}"/>
          </ac:spMkLst>
        </pc:spChg>
        <pc:spChg chg="del">
          <ac:chgData name="Lösener, U.C. (Ulrich)" userId="7067505c-4e0d-4c2c-84f8-5a3ff76d7a4a" providerId="ADAL" clId="{EE141475-19E0-421A-8AE7-B4133A9035C0}" dt="2025-07-17T10:43:36.220" v="3017" actId="478"/>
          <ac:spMkLst>
            <pc:docMk/>
            <pc:sldMk cId="3424844837" sldId="268"/>
            <ac:spMk id="27" creationId="{9A6D8BB1-B038-99BD-0981-94D5FB5D5BCF}"/>
          </ac:spMkLst>
        </pc:spChg>
        <pc:spChg chg="del">
          <ac:chgData name="Lösener, U.C. (Ulrich)" userId="7067505c-4e0d-4c2c-84f8-5a3ff76d7a4a" providerId="ADAL" clId="{EE141475-19E0-421A-8AE7-B4133A9035C0}" dt="2025-07-17T10:43:36.220" v="3017" actId="478"/>
          <ac:spMkLst>
            <pc:docMk/>
            <pc:sldMk cId="3424844837" sldId="268"/>
            <ac:spMk id="28" creationId="{6E02F68F-41DB-802E-C33A-50A0E3858AFE}"/>
          </ac:spMkLst>
        </pc:spChg>
        <pc:spChg chg="del">
          <ac:chgData name="Lösener, U.C. (Ulrich)" userId="7067505c-4e0d-4c2c-84f8-5a3ff76d7a4a" providerId="ADAL" clId="{EE141475-19E0-421A-8AE7-B4133A9035C0}" dt="2025-07-17T10:43:36.220" v="3017" actId="478"/>
          <ac:spMkLst>
            <pc:docMk/>
            <pc:sldMk cId="3424844837" sldId="268"/>
            <ac:spMk id="29" creationId="{4D9F6DCF-F59F-2753-4AF1-6FEE1CEC5616}"/>
          </ac:spMkLst>
        </pc:spChg>
        <pc:spChg chg="mod">
          <ac:chgData name="Lösener, U.C. (Ulrich)" userId="7067505c-4e0d-4c2c-84f8-5a3ff76d7a4a" providerId="ADAL" clId="{EE141475-19E0-421A-8AE7-B4133A9035C0}" dt="2025-07-20T10:48:33.237" v="3942" actId="20577"/>
          <ac:spMkLst>
            <pc:docMk/>
            <pc:sldMk cId="3424844837" sldId="268"/>
            <ac:spMk id="30" creationId="{0D840139-B897-3DFF-F52A-221E4F248264}"/>
          </ac:spMkLst>
        </pc:spChg>
        <pc:spChg chg="del">
          <ac:chgData name="Lösener, U.C. (Ulrich)" userId="7067505c-4e0d-4c2c-84f8-5a3ff76d7a4a" providerId="ADAL" clId="{EE141475-19E0-421A-8AE7-B4133A9035C0}" dt="2025-07-17T10:43:33.156" v="3016" actId="478"/>
          <ac:spMkLst>
            <pc:docMk/>
            <pc:sldMk cId="3424844837" sldId="268"/>
            <ac:spMk id="31" creationId="{CA950274-3351-9EF5-2EC6-ED97B4440752}"/>
          </ac:spMkLst>
        </pc:spChg>
        <pc:graphicFrameChg chg="add mod">
          <ac:chgData name="Lösener, U.C. (Ulrich)" userId="7067505c-4e0d-4c2c-84f8-5a3ff76d7a4a" providerId="ADAL" clId="{EE141475-19E0-421A-8AE7-B4133A9035C0}" dt="2025-07-21T08:12:50.544" v="4395" actId="1076"/>
          <ac:graphicFrameMkLst>
            <pc:docMk/>
            <pc:sldMk cId="3424844837" sldId="268"/>
            <ac:graphicFrameMk id="2" creationId="{ADF3D205-D663-C4D3-4477-6E15A309D426}"/>
          </ac:graphicFrameMkLst>
        </pc:graphicFrameChg>
      </pc:sldChg>
      <pc:sldChg chg="addSp delSp modSp add mod ord">
        <pc:chgData name="Lösener, U.C. (Ulrich)" userId="7067505c-4e0d-4c2c-84f8-5a3ff76d7a4a" providerId="ADAL" clId="{EE141475-19E0-421A-8AE7-B4133A9035C0}" dt="2025-07-21T08:48:17.944" v="4790" actId="20577"/>
        <pc:sldMkLst>
          <pc:docMk/>
          <pc:sldMk cId="1913574507" sldId="269"/>
        </pc:sldMkLst>
        <pc:spChg chg="add del mod">
          <ac:chgData name="Lösener, U.C. (Ulrich)" userId="7067505c-4e0d-4c2c-84f8-5a3ff76d7a4a" providerId="ADAL" clId="{EE141475-19E0-421A-8AE7-B4133A9035C0}" dt="2025-07-19T15:20:26.155" v="3626" actId="478"/>
          <ac:spMkLst>
            <pc:docMk/>
            <pc:sldMk cId="1913574507" sldId="269"/>
            <ac:spMk id="4" creationId="{9BC9641F-94B3-8198-C45A-858FD0D5D8D4}"/>
          </ac:spMkLst>
        </pc:spChg>
        <pc:spChg chg="add mod">
          <ac:chgData name="Lösener, U.C. (Ulrich)" userId="7067505c-4e0d-4c2c-84f8-5a3ff76d7a4a" providerId="ADAL" clId="{EE141475-19E0-421A-8AE7-B4133A9035C0}" dt="2025-07-21T08:48:17.944" v="4790" actId="20577"/>
          <ac:spMkLst>
            <pc:docMk/>
            <pc:sldMk cId="1913574507" sldId="269"/>
            <ac:spMk id="5" creationId="{C0222E94-6AC9-9886-4F9E-DF7C9635675B}"/>
          </ac:spMkLst>
        </pc:spChg>
        <pc:spChg chg="mod">
          <ac:chgData name="Lösener, U.C. (Ulrich)" userId="7067505c-4e0d-4c2c-84f8-5a3ff76d7a4a" providerId="ADAL" clId="{EE141475-19E0-421A-8AE7-B4133A9035C0}" dt="2025-07-19T15:10:45.316" v="3614" actId="1076"/>
          <ac:spMkLst>
            <pc:docMk/>
            <pc:sldMk cId="1913574507" sldId="269"/>
            <ac:spMk id="15" creationId="{1527A839-DA61-E666-8809-9989076FA9C8}"/>
          </ac:spMkLst>
        </pc:spChg>
        <pc:spChg chg="del mod">
          <ac:chgData name="Lösener, U.C. (Ulrich)" userId="7067505c-4e0d-4c2c-84f8-5a3ff76d7a4a" providerId="ADAL" clId="{EE141475-19E0-421A-8AE7-B4133A9035C0}" dt="2025-07-19T14:56:32.224" v="3224" actId="478"/>
          <ac:spMkLst>
            <pc:docMk/>
            <pc:sldMk cId="1913574507" sldId="269"/>
            <ac:spMk id="19" creationId="{00000000-0000-0000-0000-000000000000}"/>
          </ac:spMkLst>
        </pc:spChg>
        <pc:picChg chg="add mod">
          <ac:chgData name="Lösener, U.C. (Ulrich)" userId="7067505c-4e0d-4c2c-84f8-5a3ff76d7a4a" providerId="ADAL" clId="{EE141475-19E0-421A-8AE7-B4133A9035C0}" dt="2025-07-19T15:20:47.586" v="3630" actId="14100"/>
          <ac:picMkLst>
            <pc:docMk/>
            <pc:sldMk cId="1913574507" sldId="269"/>
            <ac:picMk id="3" creationId="{0C9C46A6-DC94-9050-6BA6-71E6FD1E500B}"/>
          </ac:picMkLst>
        </pc:picChg>
        <pc:picChg chg="del">
          <ac:chgData name="Lösener, U.C. (Ulrich)" userId="7067505c-4e0d-4c2c-84f8-5a3ff76d7a4a" providerId="ADAL" clId="{EE141475-19E0-421A-8AE7-B4133A9035C0}" dt="2025-07-19T14:49:24.416" v="3081" actId="478"/>
          <ac:picMkLst>
            <pc:docMk/>
            <pc:sldMk cId="1913574507" sldId="269"/>
            <ac:picMk id="17" creationId="{BD69C6D2-95CF-9BBD-4F12-9D64AF31B7DE}"/>
          </ac:picMkLst>
        </pc:picChg>
      </pc:sldChg>
      <pc:sldChg chg="addSp delSp modSp add mod">
        <pc:chgData name="Lösener, U.C. (Ulrich)" userId="7067505c-4e0d-4c2c-84f8-5a3ff76d7a4a" providerId="ADAL" clId="{EE141475-19E0-421A-8AE7-B4133A9035C0}" dt="2025-07-20T15:26:30.156" v="4374"/>
        <pc:sldMkLst>
          <pc:docMk/>
          <pc:sldMk cId="886291078" sldId="270"/>
        </pc:sldMkLst>
        <pc:spChg chg="del">
          <ac:chgData name="Lösener, U.C. (Ulrich)" userId="7067505c-4e0d-4c2c-84f8-5a3ff76d7a4a" providerId="ADAL" clId="{EE141475-19E0-421A-8AE7-B4133A9035C0}" dt="2025-07-19T16:59:01.336" v="3736" actId="478"/>
          <ac:spMkLst>
            <pc:docMk/>
            <pc:sldMk cId="886291078" sldId="270"/>
            <ac:spMk id="4" creationId="{8492AB86-2347-46BD-245E-178E512EC707}"/>
          </ac:spMkLst>
        </pc:spChg>
        <pc:spChg chg="del">
          <ac:chgData name="Lösener, U.C. (Ulrich)" userId="7067505c-4e0d-4c2c-84f8-5a3ff76d7a4a" providerId="ADAL" clId="{EE141475-19E0-421A-8AE7-B4133A9035C0}" dt="2025-07-19T16:59:03.024" v="3737" actId="478"/>
          <ac:spMkLst>
            <pc:docMk/>
            <pc:sldMk cId="886291078" sldId="270"/>
            <ac:spMk id="6" creationId="{E22DE39A-FCCB-9BA6-FE8D-65AB4757684A}"/>
          </ac:spMkLst>
        </pc:spChg>
        <pc:spChg chg="mod">
          <ac:chgData name="Lösener, U.C. (Ulrich)" userId="7067505c-4e0d-4c2c-84f8-5a3ff76d7a4a" providerId="ADAL" clId="{EE141475-19E0-421A-8AE7-B4133A9035C0}" dt="2025-07-20T15:07:11.479" v="4326" actId="20577"/>
          <ac:spMkLst>
            <pc:docMk/>
            <pc:sldMk cId="886291078" sldId="270"/>
            <ac:spMk id="7" creationId="{2968418D-5FA7-D957-A9DB-569FC83F0897}"/>
          </ac:spMkLst>
        </pc:spChg>
        <pc:spChg chg="mod">
          <ac:chgData name="Lösener, U.C. (Ulrich)" userId="7067505c-4e0d-4c2c-84f8-5a3ff76d7a4a" providerId="ADAL" clId="{EE141475-19E0-421A-8AE7-B4133A9035C0}" dt="2025-07-19T17:05:00.086" v="3807" actId="20577"/>
          <ac:spMkLst>
            <pc:docMk/>
            <pc:sldMk cId="886291078" sldId="270"/>
            <ac:spMk id="30" creationId="{0D840139-B897-3DFF-F52A-221E4F248264}"/>
          </ac:spMkLst>
        </pc:spChg>
        <pc:graphicFrameChg chg="del mod">
          <ac:chgData name="Lösener, U.C. (Ulrich)" userId="7067505c-4e0d-4c2c-84f8-5a3ff76d7a4a" providerId="ADAL" clId="{EE141475-19E0-421A-8AE7-B4133A9035C0}" dt="2025-07-19T16:58:49.695" v="3735" actId="478"/>
          <ac:graphicFrameMkLst>
            <pc:docMk/>
            <pc:sldMk cId="886291078" sldId="270"/>
            <ac:graphicFrameMk id="2" creationId="{82B0DBB0-B1F3-B5DC-2EBA-416A89EA3C59}"/>
          </ac:graphicFrameMkLst>
        </pc:graphicFrameChg>
        <pc:graphicFrameChg chg="add mod">
          <ac:chgData name="Lösener, U.C. (Ulrich)" userId="7067505c-4e0d-4c2c-84f8-5a3ff76d7a4a" providerId="ADAL" clId="{EE141475-19E0-421A-8AE7-B4133A9035C0}" dt="2025-07-20T15:26:30.156" v="4374"/>
          <ac:graphicFrameMkLst>
            <pc:docMk/>
            <pc:sldMk cId="886291078" sldId="270"/>
            <ac:graphicFrameMk id="8" creationId="{A71B08DD-C195-589D-6A14-6CDE92B46CFE}"/>
          </ac:graphicFrameMkLst>
        </pc:graphicFrameChg>
      </pc:sldChg>
      <pc:sldChg chg="addSp delSp modSp add mod modAnim modNotesTx">
        <pc:chgData name="Lösener, U.C. (Ulrich)" userId="7067505c-4e0d-4c2c-84f8-5a3ff76d7a4a" providerId="ADAL" clId="{EE141475-19E0-421A-8AE7-B4133A9035C0}" dt="2025-07-21T08:47:00.715" v="4769"/>
        <pc:sldMkLst>
          <pc:docMk/>
          <pc:sldMk cId="2707414630" sldId="271"/>
        </pc:sldMkLst>
        <pc:spChg chg="add mod">
          <ac:chgData name="Lösener, U.C. (Ulrich)" userId="7067505c-4e0d-4c2c-84f8-5a3ff76d7a4a" providerId="ADAL" clId="{EE141475-19E0-421A-8AE7-B4133A9035C0}" dt="2025-07-21T08:38:00.912" v="4760" actId="6549"/>
          <ac:spMkLst>
            <pc:docMk/>
            <pc:sldMk cId="2707414630" sldId="271"/>
            <ac:spMk id="4" creationId="{6ACB9A80-5822-0D0E-1EA2-78372F699855}"/>
          </ac:spMkLst>
        </pc:spChg>
        <pc:spChg chg="mod">
          <ac:chgData name="Lösener, U.C. (Ulrich)" userId="7067505c-4e0d-4c2c-84f8-5a3ff76d7a4a" providerId="ADAL" clId="{EE141475-19E0-421A-8AE7-B4133A9035C0}" dt="2025-07-21T08:37:57.484" v="4757" actId="20577"/>
          <ac:spMkLst>
            <pc:docMk/>
            <pc:sldMk cId="2707414630" sldId="271"/>
            <ac:spMk id="30" creationId="{0D840139-B897-3DFF-F52A-221E4F248264}"/>
          </ac:spMkLst>
        </pc:spChg>
        <pc:picChg chg="add del mod">
          <ac:chgData name="Lösener, U.C. (Ulrich)" userId="7067505c-4e0d-4c2c-84f8-5a3ff76d7a4a" providerId="ADAL" clId="{EE141475-19E0-421A-8AE7-B4133A9035C0}" dt="2025-07-21T08:45:11.555" v="4762" actId="478"/>
          <ac:picMkLst>
            <pc:docMk/>
            <pc:sldMk cId="2707414630" sldId="271"/>
            <ac:picMk id="3" creationId="{59269C55-6301-6D6F-C080-29A80664712C}"/>
          </ac:picMkLst>
        </pc:picChg>
        <pc:picChg chg="add mod">
          <ac:chgData name="Lösener, U.C. (Ulrich)" userId="7067505c-4e0d-4c2c-84f8-5a3ff76d7a4a" providerId="ADAL" clId="{EE141475-19E0-421A-8AE7-B4133A9035C0}" dt="2025-07-21T08:46:57.657" v="4768" actId="1076"/>
          <ac:picMkLst>
            <pc:docMk/>
            <pc:sldMk cId="2707414630" sldId="271"/>
            <ac:picMk id="6" creationId="{F7DA8631-6CB3-3680-75E9-089031B6DC63}"/>
          </ac:picMkLst>
        </pc:picChg>
      </pc:sldChg>
      <pc:sldChg chg="addSp delSp modSp add mod modNotesTx">
        <pc:chgData name="Lösener, U.C. (Ulrich)" userId="7067505c-4e0d-4c2c-84f8-5a3ff76d7a4a" providerId="ADAL" clId="{EE141475-19E0-421A-8AE7-B4133A9035C0}" dt="2025-07-21T08:47:12.588" v="4771" actId="1076"/>
        <pc:sldMkLst>
          <pc:docMk/>
          <pc:sldMk cId="387037519" sldId="272"/>
        </pc:sldMkLst>
        <pc:spChg chg="mod">
          <ac:chgData name="Lösener, U.C. (Ulrich)" userId="7067505c-4e0d-4c2c-84f8-5a3ff76d7a4a" providerId="ADAL" clId="{EE141475-19E0-421A-8AE7-B4133A9035C0}" dt="2025-07-21T08:47:12.588" v="4771" actId="1076"/>
          <ac:spMkLst>
            <pc:docMk/>
            <pc:sldMk cId="387037519" sldId="272"/>
            <ac:spMk id="30" creationId="{0D840139-B897-3DFF-F52A-221E4F248264}"/>
          </ac:spMkLst>
        </pc:spChg>
        <pc:graphicFrameChg chg="del">
          <ac:chgData name="Lösener, U.C. (Ulrich)" userId="7067505c-4e0d-4c2c-84f8-5a3ff76d7a4a" providerId="ADAL" clId="{EE141475-19E0-421A-8AE7-B4133A9035C0}" dt="2025-07-21T08:12:33.096" v="4388" actId="478"/>
          <ac:graphicFrameMkLst>
            <pc:docMk/>
            <pc:sldMk cId="387037519" sldId="272"/>
            <ac:graphicFrameMk id="2" creationId="{ADF3D205-D663-C4D3-4477-6E15A309D426}"/>
          </ac:graphicFrameMkLst>
        </pc:graphicFrameChg>
        <pc:picChg chg="add mod">
          <ac:chgData name="Lösener, U.C. (Ulrich)" userId="7067505c-4e0d-4c2c-84f8-5a3ff76d7a4a" providerId="ADAL" clId="{EE141475-19E0-421A-8AE7-B4133A9035C0}" dt="2025-07-21T08:47:09.362" v="4770" actId="1076"/>
          <ac:picMkLst>
            <pc:docMk/>
            <pc:sldMk cId="387037519" sldId="272"/>
            <ac:picMk id="3" creationId="{8D740A5A-F5C3-8F45-CCEC-C130631E93A9}"/>
          </ac:picMkLst>
        </pc:picChg>
      </pc:sldChg>
      <pc:sldChg chg="addSp delSp modSp new del mod">
        <pc:chgData name="Lösener, U.C. (Ulrich)" userId="7067505c-4e0d-4c2c-84f8-5a3ff76d7a4a" providerId="ADAL" clId="{EE141475-19E0-421A-8AE7-B4133A9035C0}" dt="2025-07-20T13:34:13.094" v="4186" actId="2696"/>
        <pc:sldMkLst>
          <pc:docMk/>
          <pc:sldMk cId="3250968802" sldId="272"/>
        </pc:sldMkLst>
        <pc:spChg chg="add del">
          <ac:chgData name="Lösener, U.C. (Ulrich)" userId="7067505c-4e0d-4c2c-84f8-5a3ff76d7a4a" providerId="ADAL" clId="{EE141475-19E0-421A-8AE7-B4133A9035C0}" dt="2025-07-20T13:15:24.350" v="4128" actId="478"/>
          <ac:spMkLst>
            <pc:docMk/>
            <pc:sldMk cId="3250968802" sldId="272"/>
            <ac:spMk id="2" creationId="{55B55F37-411B-877B-371F-3B62C8A0B6EC}"/>
          </ac:spMkLst>
        </pc:spChg>
        <pc:spChg chg="add del mod">
          <ac:chgData name="Lösener, U.C. (Ulrich)" userId="7067505c-4e0d-4c2c-84f8-5a3ff76d7a4a" providerId="ADAL" clId="{EE141475-19E0-421A-8AE7-B4133A9035C0}" dt="2025-07-20T13:16:13.725" v="4133" actId="478"/>
          <ac:spMkLst>
            <pc:docMk/>
            <pc:sldMk cId="3250968802" sldId="272"/>
            <ac:spMk id="3" creationId="{948C321E-2012-A662-97FB-19688AD68617}"/>
          </ac:spMkLst>
        </pc:spChg>
        <pc:spChg chg="add del mod">
          <ac:chgData name="Lösener, U.C. (Ulrich)" userId="7067505c-4e0d-4c2c-84f8-5a3ff76d7a4a" providerId="ADAL" clId="{EE141475-19E0-421A-8AE7-B4133A9035C0}" dt="2025-07-20T13:16:43.614" v="4138" actId="478"/>
          <ac:spMkLst>
            <pc:docMk/>
            <pc:sldMk cId="3250968802" sldId="272"/>
            <ac:spMk id="4" creationId="{34416885-5F6C-61AC-D513-A3EBAC5344CD}"/>
          </ac:spMkLst>
        </pc:spChg>
        <pc:spChg chg="add del mod">
          <ac:chgData name="Lösener, U.C. (Ulrich)" userId="7067505c-4e0d-4c2c-84f8-5a3ff76d7a4a" providerId="ADAL" clId="{EE141475-19E0-421A-8AE7-B4133A9035C0}" dt="2025-07-20T13:17:39.816" v="4148" actId="478"/>
          <ac:spMkLst>
            <pc:docMk/>
            <pc:sldMk cId="3250968802" sldId="272"/>
            <ac:spMk id="5" creationId="{D0D89998-F0B3-92FC-9E3B-F8F6FB52B01F}"/>
          </ac:spMkLst>
        </pc:spChg>
        <pc:spChg chg="add del mod">
          <ac:chgData name="Lösener, U.C. (Ulrich)" userId="7067505c-4e0d-4c2c-84f8-5a3ff76d7a4a" providerId="ADAL" clId="{EE141475-19E0-421A-8AE7-B4133A9035C0}" dt="2025-07-20T13:18:19.484" v="4155" actId="478"/>
          <ac:spMkLst>
            <pc:docMk/>
            <pc:sldMk cId="3250968802" sldId="272"/>
            <ac:spMk id="6" creationId="{1559661E-DC8A-B014-5B14-C8458DD3B898}"/>
          </ac:spMkLst>
        </pc:spChg>
        <pc:picChg chg="add mod">
          <ac:chgData name="Lösener, U.C. (Ulrich)" userId="7067505c-4e0d-4c2c-84f8-5a3ff76d7a4a" providerId="ADAL" clId="{EE141475-19E0-421A-8AE7-B4133A9035C0}" dt="2025-07-20T13:18:28.330" v="4156"/>
          <ac:picMkLst>
            <pc:docMk/>
            <pc:sldMk cId="3250968802" sldId="272"/>
            <ac:picMk id="8" creationId="{D754CB05-9740-70E1-46F1-FEA7CF31F5E5}"/>
          </ac:picMkLst>
        </pc:picChg>
      </pc:sldChg>
      <pc:sldChg chg="modSp add mod ord">
        <pc:chgData name="Lösener, U.C. (Ulrich)" userId="7067505c-4e0d-4c2c-84f8-5a3ff76d7a4a" providerId="ADAL" clId="{EE141475-19E0-421A-8AE7-B4133A9035C0}" dt="2025-07-21T08:29:04.795" v="4506" actId="1076"/>
        <pc:sldMkLst>
          <pc:docMk/>
          <pc:sldMk cId="37887020" sldId="273"/>
        </pc:sldMkLst>
        <pc:spChg chg="mod">
          <ac:chgData name="Lösener, U.C. (Ulrich)" userId="7067505c-4e0d-4c2c-84f8-5a3ff76d7a4a" providerId="ADAL" clId="{EE141475-19E0-421A-8AE7-B4133A9035C0}" dt="2025-07-21T08:29:04.795" v="4506" actId="1076"/>
          <ac:spMkLst>
            <pc:docMk/>
            <pc:sldMk cId="37887020" sldId="273"/>
            <ac:spMk id="30" creationId="{0D840139-B897-3DFF-F52A-221E4F24826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PMPs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668A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4B69-45A1-8682-07C8A678C168}"/>
              </c:ext>
            </c:extLst>
          </c:dPt>
          <c:dPt>
            <c:idx val="1"/>
            <c:bubble3D val="0"/>
            <c:spPr>
              <a:solidFill>
                <a:srgbClr val="FF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4B69-45A1-8682-07C8A678C168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4B69-45A1-8682-07C8A678C168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4B69-45A1-8682-07C8A678C1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Hypothesis1</c:v>
                </c:pt>
                <c:pt idx="1">
                  <c:v>Hypothesis2</c:v>
                </c:pt>
                <c:pt idx="2">
                  <c:v>Hypothesis3</c:v>
                </c:pt>
                <c:pt idx="3">
                  <c:v>Hypothesis4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15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69-45A1-8682-07C8A678C16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7788966892442346E-2"/>
          <c:y val="0.90280489828632138"/>
          <c:w val="0.88049032800139071"/>
          <c:h val="9.71951017136784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EEEEEE"/>
    </a:solidFill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38FBAA-DADA-4F52-A459-902E63FCE40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829EE90-5FA4-455E-AC04-469472ABA90D}">
      <dgm:prSet phldrT="[Text]"/>
      <dgm:spPr>
        <a:solidFill>
          <a:srgbClr val="0668A9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Prior</a:t>
          </a:r>
        </a:p>
      </dgm:t>
    </dgm:pt>
    <dgm:pt modelId="{BCE4EA7D-A394-47C7-96A7-EAC023D1169B}" type="parTrans" cxnId="{26BCE964-B389-466E-B0C3-AEF78E2AC115}">
      <dgm:prSet/>
      <dgm:spPr/>
      <dgm:t>
        <a:bodyPr/>
        <a:lstStyle/>
        <a:p>
          <a:endParaRPr lang="en-US"/>
        </a:p>
      </dgm:t>
    </dgm:pt>
    <dgm:pt modelId="{7B791CAD-BC9A-40B9-8E3B-08457E67DAED}" type="sibTrans" cxnId="{26BCE964-B389-466E-B0C3-AEF78E2AC115}">
      <dgm:prSet/>
      <dgm:spPr/>
      <dgm:t>
        <a:bodyPr/>
        <a:lstStyle/>
        <a:p>
          <a:endParaRPr lang="en-US"/>
        </a:p>
      </dgm:t>
    </dgm:pt>
    <dgm:pt modelId="{A5EA0851-7C95-432A-8311-0C4D00E3434C}">
      <dgm:prSet phldrT="[Text]"/>
      <dgm:spPr>
        <a:solidFill>
          <a:srgbClr val="0668A9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Posterior</a:t>
          </a:r>
        </a:p>
      </dgm:t>
    </dgm:pt>
    <dgm:pt modelId="{33F4C60A-A89F-43A5-896B-238120A7A1E0}" type="parTrans" cxnId="{09CE172C-B6C4-4B44-A9A9-28A4ACA9934B}">
      <dgm:prSet/>
      <dgm:spPr/>
      <dgm:t>
        <a:bodyPr/>
        <a:lstStyle/>
        <a:p>
          <a:endParaRPr lang="en-US"/>
        </a:p>
      </dgm:t>
    </dgm:pt>
    <dgm:pt modelId="{8CC9C92B-9C86-4D96-B005-CE5888105D08}" type="sibTrans" cxnId="{09CE172C-B6C4-4B44-A9A9-28A4ACA9934B}">
      <dgm:prSet/>
      <dgm:spPr/>
      <dgm:t>
        <a:bodyPr/>
        <a:lstStyle/>
        <a:p>
          <a:endParaRPr lang="en-US"/>
        </a:p>
      </dgm:t>
    </dgm:pt>
    <dgm:pt modelId="{739A3FC9-E2CF-4DE7-8FD0-FBDAE29281D9}" type="pres">
      <dgm:prSet presAssocID="{C338FBAA-DADA-4F52-A459-902E63FCE40E}" presName="CompostProcess" presStyleCnt="0">
        <dgm:presLayoutVars>
          <dgm:dir/>
          <dgm:resizeHandles val="exact"/>
        </dgm:presLayoutVars>
      </dgm:prSet>
      <dgm:spPr/>
    </dgm:pt>
    <dgm:pt modelId="{BEABB996-A32D-4C86-9F8A-16C19934BAFC}" type="pres">
      <dgm:prSet presAssocID="{C338FBAA-DADA-4F52-A459-902E63FCE40E}" presName="arrow" presStyleLbl="bgShp" presStyleIdx="0" presStyleCnt="1" custScaleX="117647" custLinFactNeighborX="0" custLinFactNeighborY="15854"/>
      <dgm:spPr>
        <a:xfrm>
          <a:off x="1" y="0"/>
          <a:ext cx="4611988" cy="2404969"/>
        </a:xfrm>
        <a:solidFill>
          <a:srgbClr val="FFCC00"/>
        </a:solidFill>
        <a:ln w="38100" cap="flat" cmpd="sng">
          <a:solidFill>
            <a:srgbClr val="0668A9"/>
          </a:solidFill>
          <a:prstDash val="solid"/>
          <a:miter lim="800000"/>
          <a:headEnd type="none" w="sm" len="sm"/>
          <a:tailEnd type="none" w="sm" len="sm"/>
        </a:ln>
      </dgm:spPr>
    </dgm:pt>
    <dgm:pt modelId="{1D0DEEF1-700C-4CEC-AC3B-C9947B0ED6A8}" type="pres">
      <dgm:prSet presAssocID="{C338FBAA-DADA-4F52-A459-902E63FCE40E}" presName="linearProcess" presStyleCnt="0"/>
      <dgm:spPr/>
    </dgm:pt>
    <dgm:pt modelId="{6C21CCD5-1BED-4369-BB38-3FD838FCBF38}" type="pres">
      <dgm:prSet presAssocID="{1829EE90-5FA4-455E-AC04-469472ABA90D}" presName="textNode" presStyleLbl="node1" presStyleIdx="0" presStyleCnt="2" custScaleX="77600" custLinFactX="-20918" custLinFactNeighborX="-100000" custLinFactNeighborY="1011">
        <dgm:presLayoutVars>
          <dgm:bulletEnabled val="1"/>
        </dgm:presLayoutVars>
      </dgm:prSet>
      <dgm:spPr/>
    </dgm:pt>
    <dgm:pt modelId="{BBE4129D-CA52-47C5-A9A1-A1E1859FAFB1}" type="pres">
      <dgm:prSet presAssocID="{7B791CAD-BC9A-40B9-8E3B-08457E67DAED}" presName="sibTrans" presStyleCnt="0"/>
      <dgm:spPr/>
    </dgm:pt>
    <dgm:pt modelId="{2243F479-DCA5-4373-97D5-AE06A36231FD}" type="pres">
      <dgm:prSet presAssocID="{A5EA0851-7C95-432A-8311-0C4D00E3434C}" presName="textNode" presStyleLbl="node1" presStyleIdx="1" presStyleCnt="2" custScaleX="95116" custLinFactX="52022" custLinFactNeighborX="100000" custLinFactNeighborY="1011">
        <dgm:presLayoutVars>
          <dgm:bulletEnabled val="1"/>
        </dgm:presLayoutVars>
      </dgm:prSet>
      <dgm:spPr/>
    </dgm:pt>
  </dgm:ptLst>
  <dgm:cxnLst>
    <dgm:cxn modelId="{7EFB6F0D-5057-4BD9-8C53-3B7B5DA8AD0B}" type="presOf" srcId="{A5EA0851-7C95-432A-8311-0C4D00E3434C}" destId="{2243F479-DCA5-4373-97D5-AE06A36231FD}" srcOrd="0" destOrd="0" presId="urn:microsoft.com/office/officeart/2005/8/layout/hProcess9"/>
    <dgm:cxn modelId="{09CE172C-B6C4-4B44-A9A9-28A4ACA9934B}" srcId="{C338FBAA-DADA-4F52-A459-902E63FCE40E}" destId="{A5EA0851-7C95-432A-8311-0C4D00E3434C}" srcOrd="1" destOrd="0" parTransId="{33F4C60A-A89F-43A5-896B-238120A7A1E0}" sibTransId="{8CC9C92B-9C86-4D96-B005-CE5888105D08}"/>
    <dgm:cxn modelId="{26BCE964-B389-466E-B0C3-AEF78E2AC115}" srcId="{C338FBAA-DADA-4F52-A459-902E63FCE40E}" destId="{1829EE90-5FA4-455E-AC04-469472ABA90D}" srcOrd="0" destOrd="0" parTransId="{BCE4EA7D-A394-47C7-96A7-EAC023D1169B}" sibTransId="{7B791CAD-BC9A-40B9-8E3B-08457E67DAED}"/>
    <dgm:cxn modelId="{AFED914B-C334-4391-80BD-AC3ECB94067B}" type="presOf" srcId="{C338FBAA-DADA-4F52-A459-902E63FCE40E}" destId="{739A3FC9-E2CF-4DE7-8FD0-FBDAE29281D9}" srcOrd="0" destOrd="0" presId="urn:microsoft.com/office/officeart/2005/8/layout/hProcess9"/>
    <dgm:cxn modelId="{443E0B54-2B9B-4494-81E6-3CDC480E8403}" type="presOf" srcId="{1829EE90-5FA4-455E-AC04-469472ABA90D}" destId="{6C21CCD5-1BED-4369-BB38-3FD838FCBF38}" srcOrd="0" destOrd="0" presId="urn:microsoft.com/office/officeart/2005/8/layout/hProcess9"/>
    <dgm:cxn modelId="{23E03F83-C4FF-4D3B-86AC-512AAFF5BCE0}" type="presParOf" srcId="{739A3FC9-E2CF-4DE7-8FD0-FBDAE29281D9}" destId="{BEABB996-A32D-4C86-9F8A-16C19934BAFC}" srcOrd="0" destOrd="0" presId="urn:microsoft.com/office/officeart/2005/8/layout/hProcess9"/>
    <dgm:cxn modelId="{81E3B2B4-B168-4477-85D0-5963C105EE4F}" type="presParOf" srcId="{739A3FC9-E2CF-4DE7-8FD0-FBDAE29281D9}" destId="{1D0DEEF1-700C-4CEC-AC3B-C9947B0ED6A8}" srcOrd="1" destOrd="0" presId="urn:microsoft.com/office/officeart/2005/8/layout/hProcess9"/>
    <dgm:cxn modelId="{5609A1B2-A082-40F6-8E40-FDFA69411871}" type="presParOf" srcId="{1D0DEEF1-700C-4CEC-AC3B-C9947B0ED6A8}" destId="{6C21CCD5-1BED-4369-BB38-3FD838FCBF38}" srcOrd="0" destOrd="0" presId="urn:microsoft.com/office/officeart/2005/8/layout/hProcess9"/>
    <dgm:cxn modelId="{AAEB944F-0319-4BA5-8C50-B2165012FA58}" type="presParOf" srcId="{1D0DEEF1-700C-4CEC-AC3B-C9947B0ED6A8}" destId="{BBE4129D-CA52-47C5-A9A1-A1E1859FAFB1}" srcOrd="1" destOrd="0" presId="urn:microsoft.com/office/officeart/2005/8/layout/hProcess9"/>
    <dgm:cxn modelId="{7DA2202F-468F-4232-BF68-A565898F5E79}" type="presParOf" srcId="{1D0DEEF1-700C-4CEC-AC3B-C9947B0ED6A8}" destId="{2243F479-DCA5-4373-97D5-AE06A36231FD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BB996-A32D-4C86-9F8A-16C19934BAFC}">
      <dsp:nvSpPr>
        <dsp:cNvPr id="0" name=""/>
        <dsp:cNvSpPr/>
      </dsp:nvSpPr>
      <dsp:spPr>
        <a:xfrm>
          <a:off x="1" y="0"/>
          <a:ext cx="5380473" cy="2632533"/>
        </a:xfrm>
        <a:prstGeom prst="rightArrow">
          <a:avLst/>
        </a:prstGeom>
        <a:solidFill>
          <a:srgbClr val="FFCC00"/>
        </a:solidFill>
        <a:ln w="38100" cap="flat" cmpd="sng">
          <a:solidFill>
            <a:srgbClr val="0668A9"/>
          </a:solidFill>
          <a:prstDash val="solid"/>
          <a:miter lim="800000"/>
          <a:headEnd type="none" w="sm" len="sm"/>
          <a:tailEnd type="none" w="sm" len="sm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21CCD5-1BED-4369-BB38-3FD838FCBF38}">
      <dsp:nvSpPr>
        <dsp:cNvPr id="0" name=""/>
        <dsp:cNvSpPr/>
      </dsp:nvSpPr>
      <dsp:spPr>
        <a:xfrm>
          <a:off x="0" y="800405"/>
          <a:ext cx="1786305" cy="1053013"/>
        </a:xfrm>
        <a:prstGeom prst="roundRect">
          <a:avLst/>
        </a:prstGeom>
        <a:solidFill>
          <a:srgbClr val="0668A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tx1"/>
              </a:solidFill>
            </a:rPr>
            <a:t>Prior</a:t>
          </a:r>
        </a:p>
      </dsp:txBody>
      <dsp:txXfrm>
        <a:off x="51404" y="851809"/>
        <a:ext cx="1683497" cy="950205"/>
      </dsp:txXfrm>
    </dsp:sp>
    <dsp:sp modelId="{2243F479-DCA5-4373-97D5-AE06A36231FD}">
      <dsp:nvSpPr>
        <dsp:cNvPr id="0" name=""/>
        <dsp:cNvSpPr/>
      </dsp:nvSpPr>
      <dsp:spPr>
        <a:xfrm>
          <a:off x="3190962" y="800405"/>
          <a:ext cx="2189513" cy="1053013"/>
        </a:xfrm>
        <a:prstGeom prst="roundRect">
          <a:avLst/>
        </a:prstGeom>
        <a:solidFill>
          <a:srgbClr val="0668A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tx1"/>
              </a:solidFill>
            </a:rPr>
            <a:t>Posterior</a:t>
          </a:r>
        </a:p>
      </dsp:txBody>
      <dsp:txXfrm>
        <a:off x="3242366" y="851809"/>
        <a:ext cx="2086705" cy="950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" name="Google Shape;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6479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" name="Google Shape;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8917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7014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AAFBF stands out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its</a:t>
            </a:r>
            <a:r>
              <a:rPr lang="nl-NL" dirty="0"/>
              <a:t> easy </a:t>
            </a:r>
            <a:r>
              <a:rPr lang="nl-NL" dirty="0" err="1"/>
              <a:t>computation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accesibility</a:t>
            </a:r>
            <a:r>
              <a:rPr lang="nl-NL" dirty="0"/>
              <a:t> </a:t>
            </a:r>
            <a:endParaRPr dirty="0"/>
          </a:p>
        </p:txBody>
      </p:sp>
      <p:sp>
        <p:nvSpPr>
          <p:cNvPr id="23" name="Google Shape;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1847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6854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1289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Michael </a:t>
            </a:r>
            <a:r>
              <a:rPr lang="nl-NL" dirty="0" err="1"/>
              <a:t>Lavine</a:t>
            </a:r>
            <a:r>
              <a:rPr lang="nl-NL" dirty="0"/>
              <a:t> &amp; Mark </a:t>
            </a:r>
            <a:r>
              <a:rPr lang="nl-NL" dirty="0" err="1"/>
              <a:t>Schervish</a:t>
            </a:r>
            <a:r>
              <a:rPr lang="nl-NL" dirty="0"/>
              <a:t> (1999) Bayes Factors: </a:t>
            </a:r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they</a:t>
            </a:r>
            <a:r>
              <a:rPr lang="nl-NL" dirty="0"/>
              <a:t> are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they</a:t>
            </a:r>
            <a:r>
              <a:rPr lang="nl-NL" dirty="0"/>
              <a:t> are </a:t>
            </a:r>
            <a:r>
              <a:rPr lang="nl-NL" dirty="0" err="1"/>
              <a:t>not</a:t>
            </a:r>
            <a:endParaRPr lang="nl-N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dirty="0"/>
          </a:p>
        </p:txBody>
      </p:sp>
      <p:sp>
        <p:nvSpPr>
          <p:cNvPr id="23" name="Google Shape;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3803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Michael </a:t>
            </a:r>
            <a:r>
              <a:rPr lang="nl-NL" dirty="0" err="1"/>
              <a:t>Lavine</a:t>
            </a:r>
            <a:r>
              <a:rPr lang="nl-NL" dirty="0"/>
              <a:t> &amp; Mark </a:t>
            </a:r>
            <a:r>
              <a:rPr lang="nl-NL" dirty="0" err="1"/>
              <a:t>Schervish</a:t>
            </a:r>
            <a:r>
              <a:rPr lang="nl-NL" dirty="0"/>
              <a:t> (1999) Bayes Factors: </a:t>
            </a:r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they</a:t>
            </a:r>
            <a:r>
              <a:rPr lang="nl-NL" dirty="0"/>
              <a:t> are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they</a:t>
            </a:r>
            <a:r>
              <a:rPr lang="nl-NL" dirty="0"/>
              <a:t> are </a:t>
            </a:r>
            <a:r>
              <a:rPr lang="nl-NL" dirty="0" err="1"/>
              <a:t>not</a:t>
            </a:r>
            <a:endParaRPr lang="nl-N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dirty="0"/>
          </a:p>
        </p:txBody>
      </p:sp>
      <p:sp>
        <p:nvSpPr>
          <p:cNvPr id="23" name="Google Shape;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1414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AAFBF stands out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its</a:t>
            </a:r>
            <a:r>
              <a:rPr lang="nl-NL" dirty="0"/>
              <a:t> easy </a:t>
            </a:r>
            <a:r>
              <a:rPr lang="nl-NL" dirty="0" err="1"/>
              <a:t>computation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accesibility</a:t>
            </a:r>
            <a:r>
              <a:rPr lang="nl-NL" dirty="0"/>
              <a:t> </a:t>
            </a:r>
            <a:endParaRPr dirty="0"/>
          </a:p>
        </p:txBody>
      </p:sp>
      <p:sp>
        <p:nvSpPr>
          <p:cNvPr id="23" name="Google Shape;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3897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8266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fif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jfif"/><Relationship Id="rId7" Type="http://schemas.openxmlformats.org/officeDocument/2006/relationships/image" Target="../media/image14.sv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0.svg"/><Relationship Id="rId5" Type="http://schemas.openxmlformats.org/officeDocument/2006/relationships/image" Target="../media/image12.svg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"/>
          <p:cNvSpPr txBox="1"/>
          <p:nvPr/>
        </p:nvSpPr>
        <p:spPr>
          <a:xfrm>
            <a:off x="3752849" y="2905127"/>
            <a:ext cx="8439151" cy="1523998"/>
          </a:xfrm>
          <a:prstGeom prst="rect">
            <a:avLst/>
          </a:prstGeom>
          <a:solidFill>
            <a:srgbClr val="0668A9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1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rgbClr val="FFCC00"/>
                </a:solidFill>
                <a:latin typeface="Trebuchet MS"/>
                <a:ea typeface="Trebuchet MS"/>
                <a:cs typeface="Trebuchet MS"/>
                <a:sym typeface="Trebuchet MS"/>
              </a:rPr>
              <a:t>Bayesian Sample Size Determination for Longitudinal Trials with Attrition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C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FFCC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" name="Google Shape;14;p1"/>
          <p:cNvSpPr txBox="1"/>
          <p:nvPr/>
        </p:nvSpPr>
        <p:spPr>
          <a:xfrm>
            <a:off x="3752850" y="3952874"/>
            <a:ext cx="843915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Ulrich Lösener &amp; </a:t>
            </a:r>
            <a:r>
              <a:rPr lang="en-US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Mirjam</a:t>
            </a: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Moerbeek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0D840139-B897-3DFF-F52A-221E4F248264}"/>
              </a:ext>
            </a:extLst>
          </p:cNvPr>
          <p:cNvSpPr txBox="1"/>
          <p:nvPr/>
        </p:nvSpPr>
        <p:spPr>
          <a:xfrm>
            <a:off x="0" y="117224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rebuchet MS"/>
                <a:ea typeface="Trebuchet MS"/>
                <a:cs typeface="Trebuchet MS"/>
                <a:sym typeface="Trebuchet MS"/>
              </a:rPr>
              <a:t>Simulation – Attrition and Power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740A5A-F5C3-8F45-CCEC-C130631E9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630" y="1695465"/>
            <a:ext cx="9474740" cy="505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7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0D840139-B897-3DFF-F52A-221E4F248264}"/>
              </a:ext>
            </a:extLst>
          </p:cNvPr>
          <p:cNvSpPr txBox="1"/>
          <p:nvPr/>
        </p:nvSpPr>
        <p:spPr>
          <a:xfrm>
            <a:off x="0" y="125006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rebuchet MS"/>
                <a:ea typeface="Trebuchet MS"/>
                <a:cs typeface="Trebuchet MS"/>
                <a:sym typeface="Trebuchet MS"/>
              </a:rPr>
              <a:t>Ingredients and Example Output</a:t>
            </a:r>
          </a:p>
        </p:txBody>
      </p:sp>
      <p:sp>
        <p:nvSpPr>
          <p:cNvPr id="4" name="Google Shape;19;p3">
            <a:extLst>
              <a:ext uri="{FF2B5EF4-FFF2-40B4-BE49-F238E27FC236}">
                <a16:creationId xmlns:a16="http://schemas.microsoft.com/office/drawing/2014/main" id="{6ACB9A80-5822-0D0E-1EA2-78372F699855}"/>
              </a:ext>
            </a:extLst>
          </p:cNvPr>
          <p:cNvSpPr txBox="1"/>
          <p:nvPr/>
        </p:nvSpPr>
        <p:spPr>
          <a:xfrm>
            <a:off x="0" y="1948112"/>
            <a:ext cx="5933872" cy="425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>
              <a:buClr>
                <a:srgbClr val="FFCC00"/>
              </a:buClr>
              <a:buSzPts val="1800"/>
            </a:pPr>
            <a:endParaRPr lang="nl-NL" sz="1800" dirty="0">
              <a:latin typeface="Trebuchet MS"/>
              <a:sym typeface="Trebuchet MS"/>
            </a:endParaRPr>
          </a:p>
          <a:p>
            <a:pPr marL="457200" indent="-342900">
              <a:buClr>
                <a:srgbClr val="FFCC00"/>
              </a:buClr>
              <a:buSzPts val="1800"/>
              <a:buFont typeface="Trebuchet MS"/>
              <a:buChar char="●"/>
            </a:pPr>
            <a:r>
              <a:rPr lang="nl-NL" sz="1800" dirty="0" err="1">
                <a:latin typeface="Trebuchet MS"/>
                <a:sym typeface="Trebuchet MS"/>
              </a:rPr>
              <a:t>Desired</a:t>
            </a:r>
            <a:r>
              <a:rPr lang="nl-NL" sz="1800" dirty="0">
                <a:latin typeface="Trebuchet MS"/>
                <a:sym typeface="Trebuchet MS"/>
              </a:rPr>
              <a:t> power level</a:t>
            </a:r>
          </a:p>
          <a:p>
            <a:pPr marL="457200" indent="-342900">
              <a:buClr>
                <a:srgbClr val="FFCC00"/>
              </a:buClr>
              <a:buSzPts val="1800"/>
              <a:buFont typeface="Trebuchet MS"/>
              <a:buChar char="●"/>
            </a:pPr>
            <a:r>
              <a:rPr lang="nl-NL" sz="1800" dirty="0" err="1">
                <a:latin typeface="Trebuchet MS"/>
                <a:sym typeface="Trebuchet MS"/>
              </a:rPr>
              <a:t>Threshold</a:t>
            </a:r>
            <a:r>
              <a:rPr lang="nl-NL" sz="1800" dirty="0">
                <a:latin typeface="Trebuchet MS"/>
                <a:sym typeface="Trebuchet MS"/>
              </a:rPr>
              <a:t> of </a:t>
            </a:r>
            <a:r>
              <a:rPr lang="nl-NL" sz="1800" dirty="0" err="1">
                <a:latin typeface="Trebuchet MS"/>
                <a:sym typeface="Trebuchet MS"/>
              </a:rPr>
              <a:t>convincing</a:t>
            </a:r>
            <a:r>
              <a:rPr lang="nl-NL" sz="1800" dirty="0">
                <a:latin typeface="Trebuchet MS"/>
                <a:sym typeface="Trebuchet MS"/>
              </a:rPr>
              <a:t> </a:t>
            </a:r>
            <a:r>
              <a:rPr lang="nl-NL" sz="1800" dirty="0" err="1">
                <a:latin typeface="Trebuchet MS"/>
                <a:sym typeface="Trebuchet MS"/>
              </a:rPr>
              <a:t>evidence</a:t>
            </a:r>
            <a:r>
              <a:rPr lang="nl-NL" sz="1800" dirty="0">
                <a:latin typeface="Trebuchet MS"/>
                <a:sym typeface="Trebuchet MS"/>
              </a:rPr>
              <a:t> (BF, </a:t>
            </a:r>
            <a:r>
              <a:rPr lang="nl-NL" sz="1800" dirty="0" err="1">
                <a:latin typeface="Trebuchet MS"/>
                <a:sym typeface="Trebuchet MS"/>
              </a:rPr>
              <a:t>PMPs</a:t>
            </a:r>
            <a:r>
              <a:rPr lang="nl-NL" sz="1800" dirty="0">
                <a:latin typeface="Trebuchet MS"/>
                <a:sym typeface="Trebuchet MS"/>
              </a:rPr>
              <a:t>)</a:t>
            </a:r>
          </a:p>
          <a:p>
            <a:pPr marL="457200" indent="-342900">
              <a:buClr>
                <a:srgbClr val="FFCC00"/>
              </a:buClr>
              <a:buSzPts val="1800"/>
              <a:buFont typeface="Trebuchet MS"/>
              <a:buChar char="●"/>
            </a:pPr>
            <a:r>
              <a:rPr lang="nl-NL" sz="1800" dirty="0">
                <a:latin typeface="Trebuchet MS"/>
                <a:sym typeface="Trebuchet MS"/>
              </a:rPr>
              <a:t>Effect </a:t>
            </a:r>
            <a:r>
              <a:rPr lang="nl-NL" sz="1800" dirty="0" err="1">
                <a:latin typeface="Trebuchet MS"/>
                <a:sym typeface="Trebuchet MS"/>
              </a:rPr>
              <a:t>size</a:t>
            </a:r>
            <a:r>
              <a:rPr lang="nl-NL" sz="1800" dirty="0">
                <a:latin typeface="Trebuchet MS"/>
                <a:sym typeface="Trebuchet MS"/>
              </a:rPr>
              <a:t>(s)</a:t>
            </a:r>
          </a:p>
          <a:p>
            <a:pPr marL="457200" indent="-342900">
              <a:buClr>
                <a:srgbClr val="FFCC00"/>
              </a:buClr>
              <a:buSzPts val="1800"/>
              <a:buFont typeface="Trebuchet MS"/>
              <a:buChar char="●"/>
            </a:pPr>
            <a:r>
              <a:rPr lang="nl-NL" sz="1800" dirty="0">
                <a:latin typeface="Trebuchet MS"/>
                <a:sym typeface="Trebuchet MS"/>
              </a:rPr>
              <a:t>(Co-) </a:t>
            </a:r>
            <a:r>
              <a:rPr lang="nl-NL" sz="1800" dirty="0" err="1">
                <a:latin typeface="Trebuchet MS"/>
                <a:sym typeface="Trebuchet MS"/>
              </a:rPr>
              <a:t>variance</a:t>
            </a:r>
            <a:r>
              <a:rPr lang="nl-NL" sz="1800" dirty="0">
                <a:latin typeface="Trebuchet MS"/>
                <a:sym typeface="Trebuchet MS"/>
              </a:rPr>
              <a:t> </a:t>
            </a:r>
            <a:r>
              <a:rPr lang="nl-NL" sz="1800" dirty="0" err="1">
                <a:latin typeface="Trebuchet MS"/>
                <a:sym typeface="Trebuchet MS"/>
              </a:rPr>
              <a:t>components</a:t>
            </a:r>
            <a:r>
              <a:rPr lang="nl-NL" sz="1800" dirty="0">
                <a:latin typeface="Trebuchet MS"/>
                <a:sym typeface="Trebuchet MS"/>
              </a:rPr>
              <a:t> of </a:t>
            </a:r>
            <a:r>
              <a:rPr lang="nl-NL" sz="1800" dirty="0" err="1">
                <a:latin typeface="Trebuchet MS"/>
                <a:sym typeface="Trebuchet MS"/>
              </a:rPr>
              <a:t>the</a:t>
            </a:r>
            <a:r>
              <a:rPr lang="nl-NL" sz="1800" dirty="0">
                <a:latin typeface="Trebuchet MS"/>
                <a:sym typeface="Trebuchet MS"/>
              </a:rPr>
              <a:t> model</a:t>
            </a:r>
          </a:p>
          <a:p>
            <a:pPr marL="457200" indent="-342900">
              <a:buClr>
                <a:srgbClr val="FFCC00"/>
              </a:buClr>
              <a:buSzPts val="1800"/>
              <a:buFont typeface="Trebuchet MS"/>
              <a:buChar char="●"/>
            </a:pPr>
            <a:r>
              <a:rPr lang="nl-NL" sz="1800" dirty="0">
                <a:latin typeface="Trebuchet MS"/>
                <a:sym typeface="Trebuchet MS"/>
              </a:rPr>
              <a:t>Hypothesis of interest</a:t>
            </a:r>
          </a:p>
          <a:p>
            <a:pPr marL="457200" lvl="5" indent="-342900">
              <a:buClr>
                <a:srgbClr val="FFCC00"/>
              </a:buClr>
              <a:buSzPts val="1800"/>
              <a:buFont typeface="Trebuchet MS"/>
              <a:buChar char="●"/>
            </a:pPr>
            <a:endParaRPr lang="nl-NL" sz="1800" dirty="0">
              <a:latin typeface="Trebuchet MS"/>
              <a:sym typeface="Trebuchet MS"/>
            </a:endParaRPr>
          </a:p>
          <a:p>
            <a:pPr marL="457200" indent="-342900">
              <a:buClr>
                <a:srgbClr val="FFCC00"/>
              </a:buClr>
              <a:buSzPts val="1800"/>
              <a:buFont typeface="Trebuchet MS"/>
              <a:buChar char="●"/>
            </a:pPr>
            <a:endParaRPr lang="en-US" sz="1800" dirty="0">
              <a:latin typeface="+mn-lt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800"/>
              <a:buFont typeface="Trebuchet MS"/>
              <a:buChar char="●"/>
            </a:pPr>
            <a:endParaRPr lang="en-US" sz="18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DA8631-6CB3-3680-75E9-089031B6D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416" y="4077179"/>
            <a:ext cx="9891167" cy="258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1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527A839-DA61-E666-8809-9989076FA9C8}"/>
              </a:ext>
            </a:extLst>
          </p:cNvPr>
          <p:cNvSpPr txBox="1"/>
          <p:nvPr/>
        </p:nvSpPr>
        <p:spPr>
          <a:xfrm>
            <a:off x="0" y="125006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rebuchet MS"/>
                <a:ea typeface="Trebuchet MS"/>
                <a:cs typeface="Trebuchet MS"/>
                <a:sym typeface="Trebuchet MS"/>
              </a:rPr>
              <a:t>Let’s get in touch!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A1F3A5-CF4D-F871-1A98-0CD81C1CA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49" y="2889053"/>
            <a:ext cx="3840804" cy="38408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6EB88E-C307-0030-17E4-F2DAEAC1C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047" y="2889053"/>
            <a:ext cx="3840804" cy="38408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97A4A2-383E-4F70-E8B8-9E21AA8457EB}"/>
              </a:ext>
            </a:extLst>
          </p:cNvPr>
          <p:cNvSpPr txBox="1"/>
          <p:nvPr/>
        </p:nvSpPr>
        <p:spPr>
          <a:xfrm>
            <a:off x="1505355" y="2365833"/>
            <a:ext cx="1462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rebuchet MS" panose="020B0603020202020204" pitchFamily="34" charset="0"/>
              </a:rPr>
              <a:t>Contact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004D42-4B05-5A34-281D-AD874A1959E3}"/>
              </a:ext>
            </a:extLst>
          </p:cNvPr>
          <p:cNvSpPr txBox="1"/>
          <p:nvPr/>
        </p:nvSpPr>
        <p:spPr>
          <a:xfrm>
            <a:off x="9224253" y="2365833"/>
            <a:ext cx="1462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rebuchet MS" panose="020B0603020202020204" pitchFamily="34" charset="0"/>
              </a:rPr>
              <a:t>GitHub</a:t>
            </a:r>
          </a:p>
        </p:txBody>
      </p:sp>
    </p:spTree>
    <p:extLst>
      <p:ext uri="{BB962C8B-B14F-4D97-AF65-F5344CB8AC3E}">
        <p14:creationId xmlns:p14="http://schemas.microsoft.com/office/powerpoint/2010/main" val="1062185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0D840139-B897-3DFF-F52A-221E4F248264}"/>
              </a:ext>
            </a:extLst>
          </p:cNvPr>
          <p:cNvSpPr txBox="1"/>
          <p:nvPr/>
        </p:nvSpPr>
        <p:spPr>
          <a:xfrm>
            <a:off x="0" y="34290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rebuchet MS"/>
                <a:ea typeface="Trebuchet MS"/>
                <a:cs typeface="Trebuchet MS"/>
                <a:sym typeface="Trebuchet MS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7887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E53447-2F59-1C7C-F50F-A24BFE0639D7}"/>
              </a:ext>
            </a:extLst>
          </p:cNvPr>
          <p:cNvSpPr txBox="1"/>
          <p:nvPr/>
        </p:nvSpPr>
        <p:spPr>
          <a:xfrm>
            <a:off x="0" y="125006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rebuchet MS"/>
                <a:ea typeface="Trebuchet MS"/>
                <a:cs typeface="Trebuchet MS"/>
                <a:sym typeface="Trebuchet MS"/>
              </a:rPr>
              <a:t>References</a:t>
            </a:r>
          </a:p>
        </p:txBody>
      </p:sp>
      <p:sp>
        <p:nvSpPr>
          <p:cNvPr id="5" name="Google Shape;19;p3">
            <a:extLst>
              <a:ext uri="{FF2B5EF4-FFF2-40B4-BE49-F238E27FC236}">
                <a16:creationId xmlns:a16="http://schemas.microsoft.com/office/drawing/2014/main" id="{5BE5029E-3A03-B95F-B967-A3BA05C0996B}"/>
              </a:ext>
            </a:extLst>
          </p:cNvPr>
          <p:cNvSpPr txBox="1"/>
          <p:nvPr/>
        </p:nvSpPr>
        <p:spPr>
          <a:xfrm>
            <a:off x="0" y="1935321"/>
            <a:ext cx="11712102" cy="401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42900">
              <a:buClr>
                <a:srgbClr val="FFCC00"/>
              </a:buClr>
              <a:buSzPts val="1800"/>
              <a:buFont typeface="Trebuchet MS"/>
              <a:buChar char="●"/>
            </a:pPr>
            <a:r>
              <a:rPr lang="nl-NL" sz="1800" dirty="0">
                <a:latin typeface="Trebuchet MS" panose="020B0603020202020204" pitchFamily="34" charset="0"/>
              </a:rPr>
              <a:t>Lösener, U. C., &amp; Moerbeek, M. (in </a:t>
            </a:r>
            <a:r>
              <a:rPr lang="nl-NL" sz="1800" dirty="0" err="1">
                <a:latin typeface="Trebuchet MS" panose="020B0603020202020204" pitchFamily="34" charset="0"/>
              </a:rPr>
              <a:t>press</a:t>
            </a:r>
            <a:r>
              <a:rPr lang="nl-NL" sz="1800" dirty="0">
                <a:latin typeface="Trebuchet MS" panose="020B0603020202020204" pitchFamily="34" charset="0"/>
              </a:rPr>
              <a:t>). </a:t>
            </a:r>
            <a:r>
              <a:rPr lang="nl-NL" sz="1800" dirty="0" err="1">
                <a:latin typeface="Trebuchet MS" panose="020B0603020202020204" pitchFamily="34" charset="0"/>
              </a:rPr>
              <a:t>Bayesian</a:t>
            </a:r>
            <a:r>
              <a:rPr lang="nl-NL" sz="1800" dirty="0">
                <a:latin typeface="Trebuchet MS" panose="020B0603020202020204" pitchFamily="34" charset="0"/>
              </a:rPr>
              <a:t> Sample </a:t>
            </a:r>
            <a:r>
              <a:rPr lang="nl-NL" sz="1800" dirty="0" err="1">
                <a:latin typeface="Trebuchet MS" panose="020B0603020202020204" pitchFamily="34" charset="0"/>
              </a:rPr>
              <a:t>Size</a:t>
            </a:r>
            <a:r>
              <a:rPr lang="nl-NL" sz="1800" dirty="0">
                <a:latin typeface="Trebuchet MS" panose="020B0603020202020204" pitchFamily="34" charset="0"/>
              </a:rPr>
              <a:t> </a:t>
            </a:r>
            <a:r>
              <a:rPr lang="nl-NL" sz="1800" dirty="0" err="1">
                <a:latin typeface="Trebuchet MS" panose="020B0603020202020204" pitchFamily="34" charset="0"/>
              </a:rPr>
              <a:t>Determination</a:t>
            </a:r>
            <a:r>
              <a:rPr lang="nl-NL" sz="1800" dirty="0">
                <a:latin typeface="Trebuchet MS" panose="020B0603020202020204" pitchFamily="34" charset="0"/>
              </a:rPr>
              <a:t> </a:t>
            </a:r>
            <a:r>
              <a:rPr lang="nl-NL" sz="1800" dirty="0" err="1">
                <a:latin typeface="Trebuchet MS" panose="020B0603020202020204" pitchFamily="34" charset="0"/>
              </a:rPr>
              <a:t>for</a:t>
            </a:r>
            <a:r>
              <a:rPr lang="nl-NL" sz="1800" dirty="0">
                <a:latin typeface="Trebuchet MS" panose="020B0603020202020204" pitchFamily="34" charset="0"/>
              </a:rPr>
              <a:t> </a:t>
            </a:r>
            <a:r>
              <a:rPr lang="nl-NL" sz="1800" dirty="0" err="1">
                <a:latin typeface="Trebuchet MS" panose="020B0603020202020204" pitchFamily="34" charset="0"/>
              </a:rPr>
              <a:t>Longitudinal</a:t>
            </a:r>
            <a:r>
              <a:rPr lang="nl-NL" sz="1800" dirty="0">
                <a:latin typeface="Trebuchet MS" panose="020B0603020202020204" pitchFamily="34" charset="0"/>
              </a:rPr>
              <a:t> </a:t>
            </a:r>
            <a:r>
              <a:rPr lang="nl-NL" sz="1800" dirty="0" err="1">
                <a:latin typeface="Trebuchet MS" panose="020B0603020202020204" pitchFamily="34" charset="0"/>
              </a:rPr>
              <a:t>Intervention</a:t>
            </a:r>
            <a:r>
              <a:rPr lang="nl-NL" sz="1800" dirty="0">
                <a:latin typeface="Trebuchet MS" panose="020B0603020202020204" pitchFamily="34" charset="0"/>
              </a:rPr>
              <a:t> Studies </a:t>
            </a:r>
            <a:r>
              <a:rPr lang="nl-NL" sz="1800" dirty="0" err="1">
                <a:latin typeface="Trebuchet MS" panose="020B0603020202020204" pitchFamily="34" charset="0"/>
              </a:rPr>
              <a:t>with</a:t>
            </a:r>
            <a:r>
              <a:rPr lang="nl-NL" sz="1800" dirty="0">
                <a:latin typeface="Trebuchet MS" panose="020B0603020202020204" pitchFamily="34" charset="0"/>
              </a:rPr>
              <a:t> </a:t>
            </a:r>
            <a:r>
              <a:rPr lang="nl-NL" sz="1800" dirty="0" err="1">
                <a:latin typeface="Trebuchet MS" panose="020B0603020202020204" pitchFamily="34" charset="0"/>
              </a:rPr>
              <a:t>Linear</a:t>
            </a:r>
            <a:r>
              <a:rPr lang="nl-NL" sz="1800" dirty="0">
                <a:latin typeface="Trebuchet MS" panose="020B0603020202020204" pitchFamily="34" charset="0"/>
              </a:rPr>
              <a:t> </a:t>
            </a:r>
            <a:r>
              <a:rPr lang="nl-NL" sz="1800" dirty="0" err="1">
                <a:latin typeface="Trebuchet MS" panose="020B0603020202020204" pitchFamily="34" charset="0"/>
              </a:rPr>
              <a:t>and</a:t>
            </a:r>
            <a:r>
              <a:rPr lang="nl-NL" sz="1800" dirty="0">
                <a:latin typeface="Trebuchet MS" panose="020B0603020202020204" pitchFamily="34" charset="0"/>
              </a:rPr>
              <a:t> Log-</a:t>
            </a:r>
            <a:r>
              <a:rPr lang="nl-NL" sz="1800" dirty="0" err="1">
                <a:latin typeface="Trebuchet MS" panose="020B0603020202020204" pitchFamily="34" charset="0"/>
              </a:rPr>
              <a:t>linear</a:t>
            </a:r>
            <a:r>
              <a:rPr lang="nl-NL" sz="1800" dirty="0">
                <a:latin typeface="Trebuchet MS" panose="020B0603020202020204" pitchFamily="34" charset="0"/>
              </a:rPr>
              <a:t> </a:t>
            </a:r>
            <a:r>
              <a:rPr lang="nl-NL" sz="1800" dirty="0" err="1">
                <a:latin typeface="Trebuchet MS" panose="020B0603020202020204" pitchFamily="34" charset="0"/>
              </a:rPr>
              <a:t>Growth</a:t>
            </a:r>
            <a:r>
              <a:rPr lang="nl-NL" sz="1800" dirty="0">
                <a:latin typeface="Trebuchet MS" panose="020B0603020202020204" pitchFamily="34" charset="0"/>
              </a:rPr>
              <a:t>. </a:t>
            </a:r>
            <a:r>
              <a:rPr lang="nl-NL" sz="1800" i="1" dirty="0" err="1">
                <a:latin typeface="Trebuchet MS" panose="020B0603020202020204" pitchFamily="34" charset="0"/>
              </a:rPr>
              <a:t>Behavior</a:t>
            </a:r>
            <a:r>
              <a:rPr lang="nl-NL" sz="1800" i="1" dirty="0">
                <a:latin typeface="Trebuchet MS" panose="020B0603020202020204" pitchFamily="34" charset="0"/>
              </a:rPr>
              <a:t> Research </a:t>
            </a:r>
            <a:r>
              <a:rPr lang="nl-NL" sz="1800" i="1" dirty="0" err="1">
                <a:latin typeface="Trebuchet MS" panose="020B0603020202020204" pitchFamily="34" charset="0"/>
              </a:rPr>
              <a:t>Methods</a:t>
            </a:r>
            <a:r>
              <a:rPr lang="nl-NL" sz="1800" i="1" dirty="0">
                <a:latin typeface="Trebuchet MS" panose="020B0603020202020204" pitchFamily="34" charset="0"/>
              </a:rPr>
              <a:t>.</a:t>
            </a:r>
          </a:p>
          <a:p>
            <a:pPr marL="457200" indent="-342900">
              <a:buClr>
                <a:srgbClr val="FFCC00"/>
              </a:buClr>
              <a:buSzPts val="1800"/>
              <a:buFont typeface="Trebuchet MS"/>
              <a:buChar char="●"/>
            </a:pPr>
            <a:endParaRPr lang="nl-NL" sz="1800" dirty="0">
              <a:latin typeface="Trebuchet MS" panose="020B0603020202020204" pitchFamily="34" charset="0"/>
            </a:endParaRPr>
          </a:p>
          <a:p>
            <a:pPr marL="457200" indent="-342900">
              <a:buClr>
                <a:srgbClr val="FFCC00"/>
              </a:buClr>
              <a:buSzPts val="1800"/>
              <a:buFont typeface="Trebuchet MS"/>
              <a:buChar char="●"/>
            </a:pPr>
            <a:r>
              <a:rPr lang="nl-NL" sz="1800" dirty="0">
                <a:latin typeface="Trebuchet MS" panose="020B0603020202020204" pitchFamily="34" charset="0"/>
              </a:rPr>
              <a:t>ar.inspiredpencil.com</a:t>
            </a:r>
          </a:p>
          <a:p>
            <a:pPr marL="457200" indent="-342900">
              <a:buClr>
                <a:srgbClr val="FFCC00"/>
              </a:buClr>
              <a:buSzPts val="1800"/>
              <a:buFont typeface="Trebuchet MS"/>
              <a:buChar char="●"/>
            </a:pPr>
            <a:endParaRPr lang="nl-NL" sz="1800" dirty="0">
              <a:latin typeface="Trebuchet MS" panose="020B0603020202020204" pitchFamily="34" charset="0"/>
            </a:endParaRPr>
          </a:p>
          <a:p>
            <a:pPr marL="457200" indent="-342900">
              <a:buClr>
                <a:srgbClr val="FFCC00"/>
              </a:buClr>
              <a:buSzPts val="1800"/>
              <a:buFont typeface="Trebuchet MS"/>
              <a:buChar char="●"/>
            </a:pPr>
            <a:r>
              <a:rPr lang="nl-NL" sz="1800" dirty="0">
                <a:latin typeface="Trebuchet MS" panose="020B0603020202020204" pitchFamily="34" charset="0"/>
                <a:sym typeface="Trebuchet MS"/>
              </a:rPr>
              <a:t>metode.es</a:t>
            </a:r>
          </a:p>
          <a:p>
            <a:pPr marL="457200" indent="-342900">
              <a:buClr>
                <a:srgbClr val="FFCC00"/>
              </a:buClr>
              <a:buSzPts val="1800"/>
              <a:buFont typeface="Trebuchet MS"/>
              <a:buChar char="●"/>
            </a:pPr>
            <a:endParaRPr lang="nl-NL" sz="1800" dirty="0">
              <a:latin typeface="Trebuchet MS" panose="020B0603020202020204" pitchFamily="34" charset="0"/>
              <a:sym typeface="Trebuchet MS"/>
            </a:endParaRPr>
          </a:p>
          <a:p>
            <a:pPr marL="457200" indent="-342900">
              <a:buClr>
                <a:srgbClr val="FFCC00"/>
              </a:buClr>
              <a:buSzPts val="1800"/>
              <a:buFont typeface="Trebuchet MS"/>
              <a:buChar char="●"/>
            </a:pPr>
            <a:r>
              <a:rPr lang="en-US" sz="1800" dirty="0">
                <a:latin typeface="Trebuchet MS" panose="020B0603020202020204" pitchFamily="34" charset="0"/>
              </a:rPr>
              <a:t>Lavine, M., &amp; </a:t>
            </a:r>
            <a:r>
              <a:rPr lang="en-US" sz="1800" dirty="0" err="1">
                <a:latin typeface="Trebuchet MS" panose="020B0603020202020204" pitchFamily="34" charset="0"/>
              </a:rPr>
              <a:t>Schervish</a:t>
            </a:r>
            <a:r>
              <a:rPr lang="en-US" sz="1800" dirty="0">
                <a:latin typeface="Trebuchet MS" panose="020B0603020202020204" pitchFamily="34" charset="0"/>
              </a:rPr>
              <a:t>, M. J. (1999). Bayes factors: What they are and what they are not. </a:t>
            </a:r>
            <a:r>
              <a:rPr lang="en-US" sz="1800" i="1" dirty="0">
                <a:latin typeface="Trebuchet MS" panose="020B0603020202020204" pitchFamily="34" charset="0"/>
              </a:rPr>
              <a:t>The American Statistician, 53</a:t>
            </a:r>
            <a:r>
              <a:rPr lang="en-US" sz="1800" dirty="0">
                <a:latin typeface="Trebuchet MS" panose="020B0603020202020204" pitchFamily="34" charset="0"/>
              </a:rPr>
              <a:t>(2), 119-122.</a:t>
            </a:r>
            <a:endParaRPr lang="en-US" sz="1800" dirty="0">
              <a:latin typeface="Trebuchet MS" panose="020B0603020202020204" pitchFamily="34" charset="0"/>
              <a:sym typeface="Trebuchet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800"/>
              <a:buFont typeface="Trebuchet MS"/>
              <a:buChar char="●"/>
            </a:pPr>
            <a:endParaRPr lang="en-US" sz="1800" dirty="0">
              <a:latin typeface="+mn-lt"/>
              <a:sym typeface="Trebuchet MS"/>
            </a:endParaRP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800"/>
            </a:pPr>
            <a:endParaRPr lang="en-US" sz="1800" dirty="0">
              <a:latin typeface="+mn-lt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0D840139-B897-3DFF-F52A-221E4F248264}"/>
              </a:ext>
            </a:extLst>
          </p:cNvPr>
          <p:cNvSpPr txBox="1"/>
          <p:nvPr/>
        </p:nvSpPr>
        <p:spPr>
          <a:xfrm>
            <a:off x="0" y="125006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rebuchet MS"/>
                <a:ea typeface="Trebuchet MS"/>
                <a:cs typeface="Trebuchet MS"/>
                <a:sym typeface="Trebuchet MS"/>
              </a:rPr>
              <a:t>The Problem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0FD6B6-C62F-3C05-156A-67398DC89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42448"/>
            <a:ext cx="12192000" cy="3530423"/>
          </a:xfrm>
          <a:prstGeom prst="rect">
            <a:avLst/>
          </a:prstGeom>
        </p:spPr>
      </p:pic>
      <p:pic>
        <p:nvPicPr>
          <p:cNvPr id="8" name="Graphic 7" descr="Remote learning math with solid fill">
            <a:extLst>
              <a:ext uri="{FF2B5EF4-FFF2-40B4-BE49-F238E27FC236}">
                <a16:creationId xmlns:a16="http://schemas.microsoft.com/office/drawing/2014/main" id="{8BE7EBA4-E351-D2FA-1060-706E61DE75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20482" y="1773286"/>
            <a:ext cx="2811154" cy="2811154"/>
          </a:xfrm>
          <a:prstGeom prst="rect">
            <a:avLst/>
          </a:prstGeom>
        </p:spPr>
      </p:pic>
      <p:pic>
        <p:nvPicPr>
          <p:cNvPr id="13" name="Graphic 12" descr="Head with gears with solid fill">
            <a:extLst>
              <a:ext uri="{FF2B5EF4-FFF2-40B4-BE49-F238E27FC236}">
                <a16:creationId xmlns:a16="http://schemas.microsoft.com/office/drawing/2014/main" id="{4181A5FA-5A6C-DCD1-2777-8269BC818A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5560" y="2418080"/>
            <a:ext cx="1699087" cy="1699087"/>
          </a:xfrm>
          <a:prstGeom prst="rect">
            <a:avLst/>
          </a:prstGeom>
        </p:spPr>
      </p:pic>
      <p:pic>
        <p:nvPicPr>
          <p:cNvPr id="16" name="Graphic 15" descr="Magnifying glass with solid fill">
            <a:extLst>
              <a:ext uri="{FF2B5EF4-FFF2-40B4-BE49-F238E27FC236}">
                <a16:creationId xmlns:a16="http://schemas.microsoft.com/office/drawing/2014/main" id="{3E97C4DF-20D8-B9C3-FA18-B87B8E4E75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7900" y="1911472"/>
            <a:ext cx="3309881" cy="33098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13B4D7-299D-142C-0B16-88ABB583B8D2}"/>
              </a:ext>
            </a:extLst>
          </p:cNvPr>
          <p:cNvSpPr/>
          <p:nvPr/>
        </p:nvSpPr>
        <p:spPr>
          <a:xfrm>
            <a:off x="627563" y="1911472"/>
            <a:ext cx="2874097" cy="24939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7086324"/>
              </a:avLst>
            </a:prstTxWarp>
            <a:spAutoFit/>
          </a:bodyPr>
          <a:lstStyle/>
          <a:p>
            <a:pPr algn="ctr"/>
            <a:r>
              <a:rPr lang="en-US" sz="2800" dirty="0">
                <a:latin typeface="Trebuchet MS" panose="020B0603020202020204" pitchFamily="34" charset="0"/>
              </a:rPr>
              <a:t>Applied Researchers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412710-4374-8D7B-6052-BA0D7DCEE218}"/>
              </a:ext>
            </a:extLst>
          </p:cNvPr>
          <p:cNvSpPr txBox="1"/>
          <p:nvPr/>
        </p:nvSpPr>
        <p:spPr>
          <a:xfrm>
            <a:off x="9040819" y="1679416"/>
            <a:ext cx="2570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rebuchet MS" panose="020B0603020202020204" pitchFamily="34" charset="0"/>
              </a:rPr>
              <a:t>Methodologists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ebuchet MS" panose="020B0603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78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0FD6B6-C62F-3C05-156A-67398DC89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7577"/>
            <a:ext cx="12192000" cy="3530423"/>
          </a:xfrm>
          <a:prstGeom prst="rect">
            <a:avLst/>
          </a:prstGeom>
        </p:spPr>
      </p:pic>
      <p:pic>
        <p:nvPicPr>
          <p:cNvPr id="3" name="Graphic 2" descr="Drool face outline with solid fill">
            <a:extLst>
              <a:ext uri="{FF2B5EF4-FFF2-40B4-BE49-F238E27FC236}">
                <a16:creationId xmlns:a16="http://schemas.microsoft.com/office/drawing/2014/main" id="{ADC4E753-E3BE-FFC0-F59A-2966A62C03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1624" y="2457559"/>
            <a:ext cx="1818640" cy="1818640"/>
          </a:xfrm>
          <a:prstGeom prst="rect">
            <a:avLst/>
          </a:prstGeom>
        </p:spPr>
      </p:pic>
      <p:pic>
        <p:nvPicPr>
          <p:cNvPr id="9" name="Graphic 8" descr="Thought bubble outline">
            <a:extLst>
              <a:ext uri="{FF2B5EF4-FFF2-40B4-BE49-F238E27FC236}">
                <a16:creationId xmlns:a16="http://schemas.microsoft.com/office/drawing/2014/main" id="{849C7412-F57A-4FD0-97B5-C0BEB1E1DF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30726" y="1058507"/>
            <a:ext cx="3220720" cy="3220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057DAC3-E628-C571-6BD5-4E144BE829F3}"/>
                  </a:ext>
                </a:extLst>
              </p:cNvPr>
              <p:cNvSpPr txBox="1"/>
              <p:nvPr/>
            </p:nvSpPr>
            <p:spPr>
              <a:xfrm>
                <a:off x="2294353" y="2071647"/>
                <a:ext cx="2122003" cy="4563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nl-NL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NL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nl-NL" b="1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nl-NL" b="1" i="1" smtClean="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nl-NL" b="1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nl-NL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e>
                              <m:r>
                                <a:rPr lang="nl-NL" b="1" i="1" smtClean="0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</m:d>
                          <m:r>
                            <a:rPr lang="nl-NL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nl-NL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l-NL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  <m:r>
                            <a:rPr lang="nl-NL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nl-NL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nl-NL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l-NL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  <m:r>
                            <a:rPr lang="nl-NL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057DAC3-E628-C571-6BD5-4E144BE82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353" y="2071647"/>
                <a:ext cx="2122003" cy="456343"/>
              </a:xfrm>
              <a:prstGeom prst="rect">
                <a:avLst/>
              </a:prstGeom>
              <a:blipFill>
                <a:blip r:embed="rId8"/>
                <a:stretch>
                  <a:fillRect t="-1333" b="-1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921B4CCB-6574-2494-51D5-7820EBB334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71903" y="1272059"/>
            <a:ext cx="4127500" cy="27516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Graphic 18" descr="Magnifying glass with solid fill">
            <a:extLst>
              <a:ext uri="{FF2B5EF4-FFF2-40B4-BE49-F238E27FC236}">
                <a16:creationId xmlns:a16="http://schemas.microsoft.com/office/drawing/2014/main" id="{5D9BB0DB-CD05-0730-84F7-6B5EDB39C1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68" y="3109326"/>
            <a:ext cx="914400" cy="914400"/>
          </a:xfrm>
          <a:prstGeom prst="rect">
            <a:avLst/>
          </a:prstGeom>
        </p:spPr>
      </p:pic>
      <p:sp>
        <p:nvSpPr>
          <p:cNvPr id="25" name="Explosion: 8 Points 24">
            <a:extLst>
              <a:ext uri="{FF2B5EF4-FFF2-40B4-BE49-F238E27FC236}">
                <a16:creationId xmlns:a16="http://schemas.microsoft.com/office/drawing/2014/main" id="{A9F6709A-B45D-B484-17D3-DEF244E51CF6}"/>
              </a:ext>
            </a:extLst>
          </p:cNvPr>
          <p:cNvSpPr/>
          <p:nvPr/>
        </p:nvSpPr>
        <p:spPr>
          <a:xfrm>
            <a:off x="3285922" y="4023726"/>
            <a:ext cx="5620156" cy="2825411"/>
          </a:xfrm>
          <a:prstGeom prst="irregularSeal1">
            <a:avLst/>
          </a:prstGeom>
          <a:solidFill>
            <a:srgbClr val="FFCC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cap="none" spc="0" dirty="0">
                <a:ln w="0"/>
                <a:solidFill>
                  <a:schemeClr val="bg1"/>
                </a:solidFill>
              </a:rPr>
              <a:t>Sample Size Determination?!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B180620-3E46-DB6E-9F84-9A543FE52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0668A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271501" y="1477376"/>
            <a:ext cx="3700402" cy="370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4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/>
        </p:nvSpPr>
        <p:spPr>
          <a:xfrm>
            <a:off x="-6068" y="1773286"/>
            <a:ext cx="3652414" cy="527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800"/>
              <a:buFont typeface="Trebuchet MS"/>
              <a:buChar char="●"/>
            </a:pPr>
            <a:r>
              <a:rPr lang="en-US" sz="1800" i="1" dirty="0">
                <a:latin typeface="Trebuchet MS"/>
                <a:ea typeface="Trebuchet MS"/>
                <a:cs typeface="Trebuchet MS"/>
                <a:sym typeface="Trebuchet MS"/>
              </a:rPr>
              <a:t>n</a:t>
            </a:r>
            <a:r>
              <a:rPr lang="en-US" sz="1800" dirty="0">
                <a:latin typeface="Trebuchet MS"/>
                <a:ea typeface="Trebuchet MS"/>
                <a:cs typeface="Trebuchet MS"/>
                <a:sym typeface="Trebuchet MS"/>
              </a:rPr>
              <a:t> observations nested within </a:t>
            </a:r>
            <a:r>
              <a:rPr lang="en-US" sz="1800" i="1" dirty="0">
                <a:latin typeface="Trebuchet MS"/>
                <a:ea typeface="Trebuchet MS"/>
                <a:cs typeface="Trebuchet MS"/>
                <a:sym typeface="Trebuchet MS"/>
              </a:rPr>
              <a:t>N</a:t>
            </a:r>
            <a:r>
              <a:rPr lang="en-US" sz="1800" dirty="0">
                <a:latin typeface="Trebuchet MS"/>
                <a:ea typeface="Trebuchet MS"/>
                <a:cs typeface="Trebuchet MS"/>
                <a:sym typeface="Trebuchet MS"/>
              </a:rPr>
              <a:t> individuals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800"/>
              <a:buFont typeface="Trebuchet MS"/>
              <a:buChar char="●"/>
            </a:pPr>
            <a:endParaRPr lang="en-US" sz="18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800"/>
              <a:buFont typeface="Trebuchet MS"/>
              <a:buChar char="●"/>
            </a:pPr>
            <a:r>
              <a:rPr lang="en-US" sz="1800" dirty="0">
                <a:latin typeface="Trebuchet MS"/>
                <a:ea typeface="Trebuchet MS"/>
                <a:cs typeface="Trebuchet MS"/>
                <a:sym typeface="Trebuchet MS"/>
              </a:rPr>
              <a:t>Random allocation to treatment conditions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800"/>
              <a:buFont typeface="Trebuchet MS"/>
              <a:buChar char="●"/>
            </a:pPr>
            <a:endParaRPr lang="en-US" sz="18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800"/>
              <a:buFont typeface="Trebuchet MS"/>
              <a:buChar char="●"/>
            </a:pPr>
            <a:r>
              <a:rPr lang="en-US" sz="1800" dirty="0">
                <a:latin typeface="Trebuchet MS"/>
                <a:ea typeface="Trebuchet MS"/>
                <a:cs typeface="Trebuchet MS"/>
                <a:sym typeface="Trebuchet MS"/>
              </a:rPr>
              <a:t>Coefficient of interest: interaction between </a:t>
            </a:r>
            <a:r>
              <a:rPr lang="en-US" sz="1800" i="1" dirty="0">
                <a:latin typeface="Trebuchet MS"/>
                <a:ea typeface="Trebuchet MS"/>
                <a:cs typeface="Trebuchet MS"/>
                <a:sym typeface="Trebuchet MS"/>
              </a:rPr>
              <a:t>time</a:t>
            </a:r>
            <a:r>
              <a:rPr lang="en-US" sz="1800" dirty="0">
                <a:latin typeface="Trebuchet MS"/>
                <a:ea typeface="Trebuchet MS"/>
                <a:cs typeface="Trebuchet MS"/>
                <a:sym typeface="Trebuchet MS"/>
              </a:rPr>
              <a:t> and </a:t>
            </a:r>
            <a:r>
              <a:rPr lang="en-US" sz="1800" i="1" dirty="0">
                <a:latin typeface="Trebuchet MS"/>
                <a:ea typeface="Trebuchet MS"/>
                <a:cs typeface="Trebuchet MS"/>
                <a:sym typeface="Trebuchet MS"/>
              </a:rPr>
              <a:t>condition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800"/>
              <a:buFont typeface="Trebuchet MS"/>
              <a:buChar char="●"/>
            </a:pPr>
            <a:endParaRPr lang="en-US" sz="1800" i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800"/>
              <a:buFont typeface="Trebuchet MS"/>
              <a:buChar char="●"/>
            </a:pPr>
            <a:r>
              <a:rPr lang="nl-NL" sz="1800" dirty="0">
                <a:latin typeface="+mn-lt"/>
                <a:ea typeface="Trebuchet MS"/>
                <a:cs typeface="Trebuchet MS"/>
                <a:sym typeface="Trebuchet MS"/>
              </a:rPr>
              <a:t>H</a:t>
            </a:r>
            <a:r>
              <a:rPr lang="nl-NL" sz="1800" baseline="-25000" dirty="0">
                <a:latin typeface="+mn-lt"/>
                <a:ea typeface="Trebuchet MS"/>
                <a:cs typeface="Trebuchet MS"/>
                <a:sym typeface="Trebuchet MS"/>
              </a:rPr>
              <a:t>0</a:t>
            </a:r>
            <a:r>
              <a:rPr lang="nl-NL" sz="1800" dirty="0">
                <a:latin typeface="+mn-lt"/>
                <a:ea typeface="Trebuchet MS"/>
                <a:cs typeface="Trebuchet MS"/>
                <a:sym typeface="Trebuchet MS"/>
              </a:rPr>
              <a:t>: β</a:t>
            </a:r>
            <a:r>
              <a:rPr lang="nl-NL" sz="1800" baseline="-25000" dirty="0">
                <a:latin typeface="+mn-lt"/>
                <a:ea typeface="Trebuchet MS"/>
                <a:cs typeface="Trebuchet MS"/>
                <a:sym typeface="Trebuchet MS"/>
              </a:rPr>
              <a:t>1</a:t>
            </a:r>
            <a:r>
              <a:rPr lang="nl-NL" sz="1800" dirty="0">
                <a:latin typeface="+mn-lt"/>
                <a:ea typeface="Trebuchet MS"/>
                <a:cs typeface="Trebuchet MS"/>
                <a:sym typeface="Trebuchet MS"/>
              </a:rPr>
              <a:t> = β</a:t>
            </a:r>
            <a:r>
              <a:rPr lang="nl-NL" sz="1800" baseline="-25000" dirty="0">
                <a:latin typeface="+mn-lt"/>
                <a:ea typeface="Trebuchet MS"/>
                <a:cs typeface="Trebuchet MS"/>
                <a:sym typeface="Trebuchet MS"/>
              </a:rPr>
              <a:t>2 </a:t>
            </a:r>
            <a:r>
              <a:rPr lang="nl-NL" sz="1800" dirty="0">
                <a:latin typeface="+mn-lt"/>
                <a:ea typeface="Trebuchet MS"/>
                <a:cs typeface="Trebuchet MS"/>
                <a:sym typeface="Trebuchet MS"/>
              </a:rPr>
              <a:t>= β</a:t>
            </a:r>
            <a:r>
              <a:rPr lang="nl-NL" sz="1800" baseline="-25000" dirty="0">
                <a:latin typeface="+mn-lt"/>
                <a:ea typeface="Trebuchet MS"/>
                <a:cs typeface="Trebuchet MS"/>
                <a:sym typeface="Trebuchet MS"/>
              </a:rPr>
              <a:t>3</a:t>
            </a:r>
            <a:endParaRPr sz="1800" dirty="0">
              <a:latin typeface="+mn-lt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800"/>
              <a:buFont typeface="Trebuchet MS"/>
              <a:buChar char="●"/>
            </a:pPr>
            <a:r>
              <a:rPr lang="nl-NL" sz="1800" dirty="0">
                <a:latin typeface="+mn-lt"/>
                <a:ea typeface="Trebuchet MS"/>
                <a:cs typeface="Trebuchet MS"/>
                <a:sym typeface="Trebuchet MS"/>
              </a:rPr>
              <a:t>H</a:t>
            </a:r>
            <a:r>
              <a:rPr lang="nl-NL" sz="1800" baseline="-25000" dirty="0">
                <a:latin typeface="+mn-lt"/>
                <a:ea typeface="Trebuchet MS"/>
                <a:cs typeface="Trebuchet MS"/>
                <a:sym typeface="Trebuchet MS"/>
              </a:rPr>
              <a:t>1</a:t>
            </a:r>
            <a:r>
              <a:rPr lang="nl-NL" sz="1800" dirty="0">
                <a:latin typeface="+mn-lt"/>
                <a:ea typeface="Trebuchet MS"/>
                <a:cs typeface="Trebuchet MS"/>
                <a:sym typeface="Trebuchet MS"/>
              </a:rPr>
              <a:t>: β</a:t>
            </a:r>
            <a:r>
              <a:rPr lang="nl-NL" sz="1800" baseline="-25000" dirty="0">
                <a:latin typeface="+mn-lt"/>
                <a:ea typeface="Trebuchet MS"/>
                <a:cs typeface="Trebuchet MS"/>
                <a:sym typeface="Trebuchet MS"/>
              </a:rPr>
              <a:t>1</a:t>
            </a:r>
            <a:r>
              <a:rPr lang="nl-NL" sz="1800" dirty="0">
                <a:latin typeface="+mn-lt"/>
                <a:ea typeface="Trebuchet MS"/>
                <a:cs typeface="Trebuchet MS"/>
                <a:sym typeface="Trebuchet MS"/>
              </a:rPr>
              <a:t> &lt; β</a:t>
            </a:r>
            <a:r>
              <a:rPr lang="nl-NL" sz="1800" baseline="-25000" dirty="0">
                <a:latin typeface="+mn-lt"/>
                <a:ea typeface="Trebuchet MS"/>
                <a:cs typeface="Trebuchet MS"/>
                <a:sym typeface="Trebuchet MS"/>
              </a:rPr>
              <a:t>2 </a:t>
            </a:r>
            <a:r>
              <a:rPr lang="nl-NL" sz="1800" dirty="0">
                <a:latin typeface="+mn-lt"/>
                <a:ea typeface="Trebuchet MS"/>
                <a:cs typeface="Trebuchet MS"/>
                <a:sym typeface="Trebuchet MS"/>
              </a:rPr>
              <a:t>&lt; β</a:t>
            </a:r>
            <a:r>
              <a:rPr lang="nl-NL" sz="1800" baseline="-25000" dirty="0">
                <a:latin typeface="+mn-lt"/>
                <a:ea typeface="Trebuchet MS"/>
                <a:cs typeface="Trebuchet MS"/>
                <a:sym typeface="Trebuchet MS"/>
              </a:rPr>
              <a:t>3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800"/>
              <a:buFont typeface="Trebuchet MS"/>
              <a:buChar char="●"/>
            </a:pPr>
            <a:r>
              <a:rPr lang="nl-NL" sz="1800" dirty="0">
                <a:latin typeface="+mn-lt"/>
                <a:ea typeface="Trebuchet MS"/>
                <a:cs typeface="Trebuchet MS"/>
                <a:sym typeface="Trebuchet MS"/>
              </a:rPr>
              <a:t>H</a:t>
            </a:r>
            <a:r>
              <a:rPr lang="nl-NL" sz="1800" baseline="-25000" dirty="0">
                <a:latin typeface="+mn-lt"/>
                <a:ea typeface="Trebuchet MS"/>
                <a:cs typeface="Trebuchet MS"/>
                <a:sym typeface="Trebuchet MS"/>
              </a:rPr>
              <a:t>u</a:t>
            </a:r>
            <a:r>
              <a:rPr lang="nl-NL" sz="1800" dirty="0">
                <a:latin typeface="+mn-lt"/>
                <a:ea typeface="Trebuchet MS"/>
                <a:cs typeface="Trebuchet MS"/>
                <a:sym typeface="Trebuchet MS"/>
              </a:rPr>
              <a:t>: β</a:t>
            </a:r>
            <a:r>
              <a:rPr lang="nl-NL" sz="1800" baseline="-25000" dirty="0">
                <a:latin typeface="+mn-lt"/>
                <a:ea typeface="Trebuchet MS"/>
                <a:cs typeface="Trebuchet MS"/>
                <a:sym typeface="Trebuchet MS"/>
              </a:rPr>
              <a:t>1</a:t>
            </a:r>
            <a:r>
              <a:rPr lang="nl-NL" sz="1800" dirty="0">
                <a:latin typeface="+mn-lt"/>
                <a:ea typeface="Trebuchet MS"/>
                <a:cs typeface="Trebuchet MS"/>
                <a:sym typeface="Trebuchet MS"/>
              </a:rPr>
              <a:t>, β</a:t>
            </a:r>
            <a:r>
              <a:rPr lang="nl-NL" sz="1800" baseline="-25000" dirty="0">
                <a:latin typeface="+mn-lt"/>
                <a:ea typeface="Trebuchet MS"/>
                <a:cs typeface="Trebuchet MS"/>
                <a:sym typeface="Trebuchet MS"/>
              </a:rPr>
              <a:t>2</a:t>
            </a:r>
            <a:r>
              <a:rPr lang="nl-NL" sz="1800" dirty="0">
                <a:latin typeface="+mn-lt"/>
                <a:ea typeface="Trebuchet MS"/>
                <a:cs typeface="Trebuchet MS"/>
                <a:sym typeface="Trebuchet MS"/>
              </a:rPr>
              <a:t>, β</a:t>
            </a:r>
            <a:r>
              <a:rPr lang="nl-NL" sz="1800" baseline="-25000" dirty="0">
                <a:latin typeface="+mn-lt"/>
                <a:ea typeface="Trebuchet MS"/>
                <a:cs typeface="Trebuchet MS"/>
                <a:sym typeface="Trebuchet MS"/>
              </a:rPr>
              <a:t>3</a:t>
            </a:r>
            <a:endParaRPr sz="1800" dirty="0">
              <a:latin typeface="+mn-lt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9E8E8A-BF9A-2189-F779-1F68154D34EE}"/>
              </a:ext>
            </a:extLst>
          </p:cNvPr>
          <p:cNvSpPr/>
          <p:nvPr/>
        </p:nvSpPr>
        <p:spPr>
          <a:xfrm>
            <a:off x="3599819" y="3645462"/>
            <a:ext cx="1757779" cy="408373"/>
          </a:xfrm>
          <a:prstGeom prst="round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measurement 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7A76C89-4C75-1CC7-5030-CDAE91525112}"/>
              </a:ext>
            </a:extLst>
          </p:cNvPr>
          <p:cNvSpPr/>
          <p:nvPr/>
        </p:nvSpPr>
        <p:spPr>
          <a:xfrm>
            <a:off x="5589897" y="3645461"/>
            <a:ext cx="1757779" cy="408373"/>
          </a:xfrm>
          <a:prstGeom prst="round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measurement 2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1AC00E7-C87F-ABBB-43A7-5E00532814B5}"/>
              </a:ext>
            </a:extLst>
          </p:cNvPr>
          <p:cNvSpPr/>
          <p:nvPr/>
        </p:nvSpPr>
        <p:spPr>
          <a:xfrm>
            <a:off x="8279092" y="3645460"/>
            <a:ext cx="1757779" cy="408373"/>
          </a:xfrm>
          <a:prstGeom prst="round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measurement </a:t>
            </a:r>
            <a:r>
              <a:rPr lang="en-US" i="1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0A1D9C3-0F73-C243-A6F9-265BE0EC49D1}"/>
              </a:ext>
            </a:extLst>
          </p:cNvPr>
          <p:cNvSpPr/>
          <p:nvPr/>
        </p:nvSpPr>
        <p:spPr>
          <a:xfrm>
            <a:off x="5560304" y="2340446"/>
            <a:ext cx="1816963" cy="767916"/>
          </a:xfrm>
          <a:prstGeom prst="ellipse">
            <a:avLst/>
          </a:prstGeom>
          <a:solidFill>
            <a:srgbClr val="0668A9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individual 1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2C4B940-9547-2D9B-597C-F1521A199CFE}"/>
              </a:ext>
            </a:extLst>
          </p:cNvPr>
          <p:cNvCxnSpPr>
            <a:cxnSpLocks/>
            <a:stCxn id="2" idx="0"/>
            <a:endCxn id="5" idx="4"/>
          </p:cNvCxnSpPr>
          <p:nvPr/>
        </p:nvCxnSpPr>
        <p:spPr>
          <a:xfrm flipV="1">
            <a:off x="4478709" y="3108362"/>
            <a:ext cx="1990077" cy="537100"/>
          </a:xfrm>
          <a:prstGeom prst="line">
            <a:avLst/>
          </a:prstGeom>
          <a:ln>
            <a:solidFill>
              <a:schemeClr val="bg1"/>
            </a:solidFill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065BFD-7318-7E19-063F-D6AEAEA185AA}"/>
              </a:ext>
            </a:extLst>
          </p:cNvPr>
          <p:cNvCxnSpPr>
            <a:cxnSpLocks/>
            <a:stCxn id="3" idx="0"/>
            <a:endCxn id="5" idx="4"/>
          </p:cNvCxnSpPr>
          <p:nvPr/>
        </p:nvCxnSpPr>
        <p:spPr>
          <a:xfrm flipH="1" flipV="1">
            <a:off x="6468786" y="3108362"/>
            <a:ext cx="1" cy="537099"/>
          </a:xfrm>
          <a:prstGeom prst="line">
            <a:avLst/>
          </a:prstGeom>
          <a:ln>
            <a:solidFill>
              <a:schemeClr val="bg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DE56DBA-072B-45E2-95F6-D9484633DF1E}"/>
              </a:ext>
            </a:extLst>
          </p:cNvPr>
          <p:cNvCxnSpPr>
            <a:cxnSpLocks/>
            <a:stCxn id="4" idx="0"/>
            <a:endCxn id="5" idx="4"/>
          </p:cNvCxnSpPr>
          <p:nvPr/>
        </p:nvCxnSpPr>
        <p:spPr>
          <a:xfrm flipH="1" flipV="1">
            <a:off x="6468786" y="3108362"/>
            <a:ext cx="2689196" cy="537098"/>
          </a:xfrm>
          <a:prstGeom prst="line">
            <a:avLst/>
          </a:prstGeom>
          <a:ln>
            <a:solidFill>
              <a:schemeClr val="bg1"/>
            </a:solidFill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0F36EDB-BD40-2222-CB5A-E9372AF85B09}"/>
              </a:ext>
            </a:extLst>
          </p:cNvPr>
          <p:cNvSpPr txBox="1"/>
          <p:nvPr/>
        </p:nvSpPr>
        <p:spPr>
          <a:xfrm>
            <a:off x="7576879" y="3691612"/>
            <a:ext cx="473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. . 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D66155-FC98-F407-547F-7F5147BE1F75}"/>
              </a:ext>
            </a:extLst>
          </p:cNvPr>
          <p:cNvSpPr txBox="1"/>
          <p:nvPr/>
        </p:nvSpPr>
        <p:spPr>
          <a:xfrm>
            <a:off x="9477071" y="2640562"/>
            <a:ext cx="473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. . 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0365C04-3819-FA39-7318-BA6E5CF6F7D6}"/>
              </a:ext>
            </a:extLst>
          </p:cNvPr>
          <p:cNvSpPr/>
          <p:nvPr/>
        </p:nvSpPr>
        <p:spPr>
          <a:xfrm>
            <a:off x="7579973" y="2340446"/>
            <a:ext cx="1816963" cy="767916"/>
          </a:xfrm>
          <a:prstGeom prst="ellipse">
            <a:avLst/>
          </a:prstGeom>
          <a:solidFill>
            <a:srgbClr val="0668A9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individual 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D427EA2-CE5A-64EA-68F5-9D5964C2F3DE}"/>
              </a:ext>
            </a:extLst>
          </p:cNvPr>
          <p:cNvSpPr/>
          <p:nvPr/>
        </p:nvSpPr>
        <p:spPr>
          <a:xfrm>
            <a:off x="10030216" y="2340446"/>
            <a:ext cx="1895917" cy="767916"/>
          </a:xfrm>
          <a:prstGeom prst="ellipse">
            <a:avLst/>
          </a:prstGeom>
          <a:solidFill>
            <a:srgbClr val="0668A9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individual </a:t>
            </a:r>
            <a:r>
              <a:rPr lang="en-US" i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27A839-DA61-E666-8809-9989076FA9C8}"/>
              </a:ext>
            </a:extLst>
          </p:cNvPr>
          <p:cNvSpPr txBox="1"/>
          <p:nvPr/>
        </p:nvSpPr>
        <p:spPr>
          <a:xfrm>
            <a:off x="0" y="125006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rebuchet MS"/>
                <a:ea typeface="Trebuchet MS"/>
                <a:cs typeface="Trebuchet MS"/>
                <a:sym typeface="Trebuchet MS"/>
              </a:rPr>
              <a:t>The Multilevel Model for Longitudinal Data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1AE950CD-C9DD-968D-89A2-E71610314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884" y="4216768"/>
            <a:ext cx="4212383" cy="264123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A32A43E-CDE7-454B-569E-16047D409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3750" y="4215387"/>
            <a:ext cx="4212383" cy="2641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0D840139-B897-3DFF-F52A-221E4F248264}"/>
              </a:ext>
            </a:extLst>
          </p:cNvPr>
          <p:cNvSpPr txBox="1"/>
          <p:nvPr/>
        </p:nvSpPr>
        <p:spPr>
          <a:xfrm>
            <a:off x="0" y="125006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rebuchet MS"/>
                <a:ea typeface="Trebuchet MS"/>
                <a:cs typeface="Trebuchet MS"/>
                <a:sym typeface="Trebuchet MS"/>
              </a:rPr>
              <a:t>The Bayes Factor (BF)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2B0DBB0-B1F3-B5DC-2EBA-416A89EA3C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6432052"/>
              </p:ext>
            </p:extLst>
          </p:nvPr>
        </p:nvGraphicFramePr>
        <p:xfrm>
          <a:off x="6532331" y="1594678"/>
          <a:ext cx="5380476" cy="2632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492AB86-2347-46BD-245E-178E512EC707}"/>
              </a:ext>
            </a:extLst>
          </p:cNvPr>
          <p:cNvSpPr txBox="1"/>
          <p:nvPr/>
        </p:nvSpPr>
        <p:spPr>
          <a:xfrm>
            <a:off x="8754352" y="2680111"/>
            <a:ext cx="603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BF</a:t>
            </a:r>
          </a:p>
        </p:txBody>
      </p:sp>
      <p:sp>
        <p:nvSpPr>
          <p:cNvPr id="7" name="Google Shape;19;p3">
            <a:extLst>
              <a:ext uri="{FF2B5EF4-FFF2-40B4-BE49-F238E27FC236}">
                <a16:creationId xmlns:a16="http://schemas.microsoft.com/office/drawing/2014/main" id="{2968418D-5FA7-D957-A9DB-569FC83F0897}"/>
              </a:ext>
            </a:extLst>
          </p:cNvPr>
          <p:cNvSpPr txBox="1"/>
          <p:nvPr/>
        </p:nvSpPr>
        <p:spPr>
          <a:xfrm>
            <a:off x="-6069" y="1773287"/>
            <a:ext cx="5759439" cy="401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800"/>
              <a:buFont typeface="Trebuchet MS"/>
              <a:buChar char="●"/>
            </a:pPr>
            <a:r>
              <a:rPr lang="en-US" sz="1800" dirty="0">
                <a:latin typeface="+mn-lt"/>
                <a:ea typeface="Trebuchet MS"/>
                <a:cs typeface="Trebuchet MS"/>
                <a:sym typeface="Trebuchet MS"/>
              </a:rPr>
              <a:t>Change in belief before vs. after inspecting the data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800"/>
              <a:buFont typeface="Trebuchet MS"/>
              <a:buChar char="●"/>
            </a:pPr>
            <a:endParaRPr lang="en-US" sz="1800" dirty="0">
              <a:latin typeface="+mn-lt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800"/>
              <a:buFont typeface="Trebuchet MS"/>
              <a:buChar char="●"/>
            </a:pPr>
            <a:r>
              <a:rPr lang="en-US" sz="1800" dirty="0">
                <a:latin typeface="+mn-lt"/>
                <a:ea typeface="Trebuchet MS"/>
                <a:cs typeface="Trebuchet MS"/>
                <a:sym typeface="Trebuchet MS"/>
              </a:rPr>
              <a:t>Quantifies relative evidence between two competing hypotheses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800"/>
              <a:buFont typeface="Trebuchet MS"/>
              <a:buChar char="●"/>
            </a:pPr>
            <a:endParaRPr lang="en-US" sz="1800" dirty="0">
              <a:latin typeface="+mn-lt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800"/>
              <a:buFont typeface="Trebuchet MS"/>
              <a:buChar char="●"/>
            </a:pPr>
            <a:r>
              <a:rPr lang="en-US" sz="1800" dirty="0">
                <a:latin typeface="+mn-lt"/>
                <a:ea typeface="Trebuchet MS"/>
                <a:cs typeface="Trebuchet MS"/>
                <a:sym typeface="Trebuchet MS"/>
              </a:rPr>
              <a:t>Easy interpretation:</a:t>
            </a:r>
          </a:p>
          <a:p>
            <a:pPr marL="457200" indent="-342900">
              <a:buClr>
                <a:srgbClr val="FFCC00"/>
              </a:buClr>
              <a:buSzPts val="1800"/>
              <a:buFont typeface="Trebuchet MS"/>
              <a:buChar char="●"/>
            </a:pPr>
            <a:endParaRPr lang="en-US" sz="1800" dirty="0">
              <a:latin typeface="+mn-lt"/>
              <a:ea typeface="Trebuchet MS"/>
              <a:cs typeface="Trebuchet MS"/>
              <a:sym typeface="Trebuchet MS"/>
            </a:endParaRPr>
          </a:p>
          <a:p>
            <a:pPr marL="828000" lvl="1" indent="-342900">
              <a:buClr>
                <a:srgbClr val="FFCC00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sz="1800" dirty="0">
                <a:latin typeface="Trebuchet MS"/>
                <a:ea typeface="Trebuchet MS"/>
                <a:cs typeface="Trebuchet MS"/>
                <a:sym typeface="Trebuchet MS"/>
              </a:rPr>
              <a:t>BF</a:t>
            </a:r>
            <a:r>
              <a:rPr lang="en-US" sz="1800" baseline="-25000" dirty="0">
                <a:latin typeface="Trebuchet MS"/>
                <a:ea typeface="Trebuchet MS"/>
                <a:cs typeface="Trebuchet MS"/>
                <a:sym typeface="Trebuchet MS"/>
              </a:rPr>
              <a:t>01 </a:t>
            </a:r>
            <a:r>
              <a:rPr lang="en-US" sz="1800" dirty="0">
                <a:latin typeface="Trebuchet MS"/>
                <a:ea typeface="Trebuchet MS"/>
                <a:cs typeface="Trebuchet MS"/>
                <a:sym typeface="Trebuchet MS"/>
              </a:rPr>
              <a:t>= 2 means that data supports H</a:t>
            </a:r>
            <a:r>
              <a:rPr lang="en-US" sz="1800" baseline="-25000" dirty="0">
                <a:latin typeface="Trebuchet MS"/>
                <a:ea typeface="Trebuchet MS"/>
                <a:cs typeface="Trebuchet MS"/>
                <a:sym typeface="Trebuchet MS"/>
              </a:rPr>
              <a:t>0</a:t>
            </a:r>
            <a:r>
              <a:rPr lang="en-US" sz="1800" dirty="0">
                <a:latin typeface="Trebuchet MS"/>
                <a:ea typeface="Trebuchet MS"/>
                <a:cs typeface="Trebuchet MS"/>
                <a:sym typeface="Trebuchet MS"/>
              </a:rPr>
              <a:t> twice as much as H</a:t>
            </a:r>
            <a:r>
              <a:rPr lang="en-US" sz="1800" baseline="-25000" dirty="0">
                <a:latin typeface="Trebuchet MS"/>
                <a:ea typeface="Trebuchet MS"/>
                <a:cs typeface="Trebuchet MS"/>
                <a:sym typeface="Trebuchet MS"/>
              </a:rPr>
              <a:t>1</a:t>
            </a:r>
          </a:p>
          <a:p>
            <a:pPr marL="828000" lvl="1" indent="-342900">
              <a:buClr>
                <a:srgbClr val="FFCC00"/>
              </a:buClr>
              <a:buSzPts val="1800"/>
              <a:buFont typeface="Wingdings" panose="05000000000000000000" pitchFamily="2" charset="2"/>
              <a:buChar char="v"/>
            </a:pPr>
            <a:endParaRPr lang="en-US" sz="1800" baseline="-25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828000" lvl="1" indent="-342900">
              <a:buClr>
                <a:srgbClr val="FFCC00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sz="1800" dirty="0">
                <a:latin typeface="Trebuchet MS"/>
                <a:ea typeface="Trebuchet MS"/>
                <a:cs typeface="Trebuchet MS"/>
                <a:sym typeface="Trebuchet MS"/>
              </a:rPr>
              <a:t>BF</a:t>
            </a:r>
            <a:r>
              <a:rPr lang="en-US" sz="1800" baseline="-25000" dirty="0">
                <a:latin typeface="Trebuchet MS"/>
                <a:ea typeface="Trebuchet MS"/>
                <a:cs typeface="Trebuchet MS"/>
                <a:sym typeface="Trebuchet MS"/>
              </a:rPr>
              <a:t>01 </a:t>
            </a:r>
            <a:r>
              <a:rPr lang="en-US" sz="1800" dirty="0">
                <a:latin typeface="Trebuchet MS"/>
                <a:ea typeface="Trebuchet MS"/>
                <a:cs typeface="Trebuchet MS"/>
                <a:sym typeface="Trebuchet MS"/>
              </a:rPr>
              <a:t>= 0.5, means that data supports H</a:t>
            </a:r>
            <a:r>
              <a:rPr lang="en-US" sz="1800" baseline="-25000" dirty="0">
                <a:latin typeface="Trebuchet MS"/>
                <a:ea typeface="Trebuchet MS"/>
                <a:cs typeface="Trebuchet MS"/>
                <a:sym typeface="Trebuchet MS"/>
              </a:rPr>
              <a:t>1</a:t>
            </a:r>
            <a:r>
              <a:rPr lang="en-US" sz="1800" dirty="0">
                <a:latin typeface="Trebuchet MS"/>
                <a:ea typeface="Trebuchet MS"/>
                <a:cs typeface="Trebuchet MS"/>
                <a:sym typeface="Trebuchet MS"/>
              </a:rPr>
              <a:t> twice as much as H</a:t>
            </a:r>
            <a:r>
              <a:rPr lang="en-US" sz="1800" baseline="-25000" dirty="0">
                <a:latin typeface="Trebuchet MS"/>
                <a:ea typeface="Trebuchet MS"/>
                <a:cs typeface="Trebuchet MS"/>
                <a:sym typeface="Trebuchet MS"/>
              </a:rPr>
              <a:t>0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800"/>
              <a:buFont typeface="Trebuchet MS"/>
              <a:buChar char="●"/>
            </a:pPr>
            <a:endParaRPr lang="en-US" sz="1800" dirty="0">
              <a:latin typeface="+mn-lt"/>
              <a:ea typeface="Trebuchet MS"/>
              <a:cs typeface="Trebuchet MS"/>
              <a:sym typeface="Trebuchet MS"/>
            </a:endParaRP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800"/>
            </a:pPr>
            <a:endParaRPr lang="en-US" sz="1800" dirty="0">
              <a:latin typeface="+mn-lt"/>
              <a:ea typeface="Trebuchet MS"/>
              <a:cs typeface="Trebuchet MS"/>
              <a:sym typeface="Trebuchet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Google Shape;38;p5"/>
              <p:cNvSpPr/>
              <p:nvPr/>
            </p:nvSpPr>
            <p:spPr>
              <a:xfrm>
                <a:off x="6438630" y="4558592"/>
                <a:ext cx="5567878" cy="1618472"/>
              </a:xfrm>
              <a:custGeom>
                <a:avLst/>
                <a:gdLst/>
                <a:ahLst/>
                <a:cxnLst/>
                <a:rect l="l" t="t" r="r" b="b"/>
                <a:pathLst>
                  <a:path w="5118847" h="4069977" fill="none" extrusionOk="0">
                    <a:moveTo>
                      <a:pt x="0" y="678343"/>
                    </a:moveTo>
                    <a:cubicBezTo>
                      <a:pt x="-18184" y="360397"/>
                      <a:pt x="286182" y="-55183"/>
                      <a:pt x="678343" y="0"/>
                    </a:cubicBezTo>
                    <a:cubicBezTo>
                      <a:pt x="802933" y="-40914"/>
                      <a:pt x="1088193" y="29152"/>
                      <a:pt x="1215795" y="0"/>
                    </a:cubicBezTo>
                    <a:cubicBezTo>
                      <a:pt x="1343397" y="-29152"/>
                      <a:pt x="1552021" y="47726"/>
                      <a:pt x="1678003" y="0"/>
                    </a:cubicBezTo>
                    <a:cubicBezTo>
                      <a:pt x="1803985" y="-47726"/>
                      <a:pt x="1938207" y="15011"/>
                      <a:pt x="2102590" y="0"/>
                    </a:cubicBezTo>
                    <a:cubicBezTo>
                      <a:pt x="2266973" y="-15011"/>
                      <a:pt x="2423942" y="35959"/>
                      <a:pt x="2564798" y="0"/>
                    </a:cubicBezTo>
                    <a:cubicBezTo>
                      <a:pt x="2705654" y="-35959"/>
                      <a:pt x="2890635" y="33261"/>
                      <a:pt x="3139871" y="0"/>
                    </a:cubicBezTo>
                    <a:cubicBezTo>
                      <a:pt x="3389107" y="-33261"/>
                      <a:pt x="3496432" y="30516"/>
                      <a:pt x="3602080" y="0"/>
                    </a:cubicBezTo>
                    <a:cubicBezTo>
                      <a:pt x="3707728" y="-30516"/>
                      <a:pt x="4028712" y="63707"/>
                      <a:pt x="4440504" y="0"/>
                    </a:cubicBezTo>
                    <a:cubicBezTo>
                      <a:pt x="4879653" y="12792"/>
                      <a:pt x="5101651" y="314808"/>
                      <a:pt x="5118847" y="678343"/>
                    </a:cubicBezTo>
                    <a:cubicBezTo>
                      <a:pt x="5168016" y="876470"/>
                      <a:pt x="5079220" y="1040154"/>
                      <a:pt x="5118847" y="1248134"/>
                    </a:cubicBezTo>
                    <a:cubicBezTo>
                      <a:pt x="5158474" y="1456114"/>
                      <a:pt x="5073383" y="1532289"/>
                      <a:pt x="5118847" y="1736526"/>
                    </a:cubicBezTo>
                    <a:cubicBezTo>
                      <a:pt x="5164311" y="1940763"/>
                      <a:pt x="5106471" y="2104751"/>
                      <a:pt x="5118847" y="2333451"/>
                    </a:cubicBezTo>
                    <a:cubicBezTo>
                      <a:pt x="5131223" y="2562152"/>
                      <a:pt x="5058164" y="2662323"/>
                      <a:pt x="5118847" y="2876109"/>
                    </a:cubicBezTo>
                    <a:cubicBezTo>
                      <a:pt x="5179530" y="3089895"/>
                      <a:pt x="5108932" y="3239091"/>
                      <a:pt x="5118847" y="3391634"/>
                    </a:cubicBezTo>
                    <a:cubicBezTo>
                      <a:pt x="5076806" y="3718171"/>
                      <a:pt x="4857514" y="4024130"/>
                      <a:pt x="4440504" y="4069977"/>
                    </a:cubicBezTo>
                    <a:cubicBezTo>
                      <a:pt x="4229839" y="4101385"/>
                      <a:pt x="4029934" y="3997702"/>
                      <a:pt x="3827809" y="4069977"/>
                    </a:cubicBezTo>
                    <a:cubicBezTo>
                      <a:pt x="3625685" y="4142252"/>
                      <a:pt x="3493151" y="4022507"/>
                      <a:pt x="3365601" y="4069977"/>
                    </a:cubicBezTo>
                    <a:cubicBezTo>
                      <a:pt x="3238051" y="4117447"/>
                      <a:pt x="3002849" y="4041066"/>
                      <a:pt x="2828149" y="4069977"/>
                    </a:cubicBezTo>
                    <a:cubicBezTo>
                      <a:pt x="2653449" y="4098888"/>
                      <a:pt x="2522697" y="4038858"/>
                      <a:pt x="2403563" y="4069977"/>
                    </a:cubicBezTo>
                    <a:cubicBezTo>
                      <a:pt x="2284429" y="4101096"/>
                      <a:pt x="2017930" y="4042442"/>
                      <a:pt x="1790868" y="4069977"/>
                    </a:cubicBezTo>
                    <a:cubicBezTo>
                      <a:pt x="1563807" y="4097512"/>
                      <a:pt x="1442996" y="4023426"/>
                      <a:pt x="1253416" y="4069977"/>
                    </a:cubicBezTo>
                    <a:cubicBezTo>
                      <a:pt x="1063836" y="4116528"/>
                      <a:pt x="799686" y="4006572"/>
                      <a:pt x="678343" y="4069977"/>
                    </a:cubicBezTo>
                    <a:cubicBezTo>
                      <a:pt x="324584" y="4114528"/>
                      <a:pt x="-13938" y="3823280"/>
                      <a:pt x="0" y="3391634"/>
                    </a:cubicBezTo>
                    <a:cubicBezTo>
                      <a:pt x="-35346" y="3177570"/>
                      <a:pt x="54657" y="2972008"/>
                      <a:pt x="0" y="2821843"/>
                    </a:cubicBezTo>
                    <a:cubicBezTo>
                      <a:pt x="-54657" y="2671678"/>
                      <a:pt x="65787" y="2464627"/>
                      <a:pt x="0" y="2252052"/>
                    </a:cubicBezTo>
                    <a:cubicBezTo>
                      <a:pt x="-65787" y="2039477"/>
                      <a:pt x="65403" y="1900619"/>
                      <a:pt x="0" y="1655128"/>
                    </a:cubicBezTo>
                    <a:cubicBezTo>
                      <a:pt x="-65403" y="1409637"/>
                      <a:pt x="28594" y="935684"/>
                      <a:pt x="0" y="678343"/>
                    </a:cubicBezTo>
                    <a:close/>
                  </a:path>
                  <a:path w="5118847" h="4069977" extrusionOk="0">
                    <a:moveTo>
                      <a:pt x="0" y="678343"/>
                    </a:moveTo>
                    <a:cubicBezTo>
                      <a:pt x="-32485" y="283667"/>
                      <a:pt x="249107" y="20491"/>
                      <a:pt x="678343" y="0"/>
                    </a:cubicBezTo>
                    <a:cubicBezTo>
                      <a:pt x="907908" y="-51199"/>
                      <a:pt x="1021545" y="41110"/>
                      <a:pt x="1291038" y="0"/>
                    </a:cubicBezTo>
                    <a:cubicBezTo>
                      <a:pt x="1560532" y="-41110"/>
                      <a:pt x="1633374" y="44265"/>
                      <a:pt x="1790868" y="0"/>
                    </a:cubicBezTo>
                    <a:cubicBezTo>
                      <a:pt x="1948362" y="-44265"/>
                      <a:pt x="2034703" y="43228"/>
                      <a:pt x="2253076" y="0"/>
                    </a:cubicBezTo>
                    <a:cubicBezTo>
                      <a:pt x="2471449" y="-43228"/>
                      <a:pt x="2633339" y="2262"/>
                      <a:pt x="2828149" y="0"/>
                    </a:cubicBezTo>
                    <a:cubicBezTo>
                      <a:pt x="3022959" y="-2262"/>
                      <a:pt x="3159405" y="40003"/>
                      <a:pt x="3327979" y="0"/>
                    </a:cubicBezTo>
                    <a:cubicBezTo>
                      <a:pt x="3496553" y="-40003"/>
                      <a:pt x="3725879" y="20084"/>
                      <a:pt x="3940674" y="0"/>
                    </a:cubicBezTo>
                    <a:cubicBezTo>
                      <a:pt x="4155469" y="-20084"/>
                      <a:pt x="4281220" y="55480"/>
                      <a:pt x="4440504" y="0"/>
                    </a:cubicBezTo>
                    <a:cubicBezTo>
                      <a:pt x="4759714" y="91692"/>
                      <a:pt x="5068517" y="245330"/>
                      <a:pt x="5118847" y="678343"/>
                    </a:cubicBezTo>
                    <a:cubicBezTo>
                      <a:pt x="5145965" y="867108"/>
                      <a:pt x="5070459" y="948867"/>
                      <a:pt x="5118847" y="1166735"/>
                    </a:cubicBezTo>
                    <a:cubicBezTo>
                      <a:pt x="5167235" y="1384603"/>
                      <a:pt x="5112041" y="1509919"/>
                      <a:pt x="5118847" y="1709394"/>
                    </a:cubicBezTo>
                    <a:cubicBezTo>
                      <a:pt x="5125653" y="1908869"/>
                      <a:pt x="5058321" y="2057895"/>
                      <a:pt x="5118847" y="2224919"/>
                    </a:cubicBezTo>
                    <a:cubicBezTo>
                      <a:pt x="5179373" y="2391944"/>
                      <a:pt x="5112352" y="2560340"/>
                      <a:pt x="5118847" y="2821843"/>
                    </a:cubicBezTo>
                    <a:cubicBezTo>
                      <a:pt x="5125342" y="3083346"/>
                      <a:pt x="5085673" y="3264904"/>
                      <a:pt x="5118847" y="3391634"/>
                    </a:cubicBezTo>
                    <a:cubicBezTo>
                      <a:pt x="5074619" y="3773535"/>
                      <a:pt x="4795739" y="4056589"/>
                      <a:pt x="4440504" y="4069977"/>
                    </a:cubicBezTo>
                    <a:cubicBezTo>
                      <a:pt x="4320200" y="4072493"/>
                      <a:pt x="4027303" y="4002181"/>
                      <a:pt x="3865431" y="4069977"/>
                    </a:cubicBezTo>
                    <a:cubicBezTo>
                      <a:pt x="3703559" y="4137773"/>
                      <a:pt x="3528441" y="4048407"/>
                      <a:pt x="3327979" y="4069977"/>
                    </a:cubicBezTo>
                    <a:cubicBezTo>
                      <a:pt x="3127517" y="4091547"/>
                      <a:pt x="3093056" y="4047519"/>
                      <a:pt x="2903393" y="4069977"/>
                    </a:cubicBezTo>
                    <a:cubicBezTo>
                      <a:pt x="2713730" y="4092435"/>
                      <a:pt x="2599355" y="4052355"/>
                      <a:pt x="2441184" y="4069977"/>
                    </a:cubicBezTo>
                    <a:cubicBezTo>
                      <a:pt x="2283013" y="4087599"/>
                      <a:pt x="2065368" y="4018493"/>
                      <a:pt x="1828489" y="4069977"/>
                    </a:cubicBezTo>
                    <a:cubicBezTo>
                      <a:pt x="1591611" y="4121461"/>
                      <a:pt x="1547126" y="4059913"/>
                      <a:pt x="1291038" y="4069977"/>
                    </a:cubicBezTo>
                    <a:cubicBezTo>
                      <a:pt x="1034950" y="4080041"/>
                      <a:pt x="922178" y="4061173"/>
                      <a:pt x="678343" y="4069977"/>
                    </a:cubicBezTo>
                    <a:cubicBezTo>
                      <a:pt x="301604" y="4013327"/>
                      <a:pt x="12800" y="3768941"/>
                      <a:pt x="0" y="3391634"/>
                    </a:cubicBezTo>
                    <a:cubicBezTo>
                      <a:pt x="-41158" y="3142451"/>
                      <a:pt x="20222" y="3038003"/>
                      <a:pt x="0" y="2848976"/>
                    </a:cubicBezTo>
                    <a:cubicBezTo>
                      <a:pt x="-20222" y="2659949"/>
                      <a:pt x="5201" y="2533658"/>
                      <a:pt x="0" y="2306318"/>
                    </a:cubicBezTo>
                    <a:cubicBezTo>
                      <a:pt x="-5201" y="2078978"/>
                      <a:pt x="5356" y="1956697"/>
                      <a:pt x="0" y="1817925"/>
                    </a:cubicBezTo>
                    <a:cubicBezTo>
                      <a:pt x="-5356" y="1679153"/>
                      <a:pt x="68298" y="1397849"/>
                      <a:pt x="0" y="1248134"/>
                    </a:cubicBezTo>
                    <a:cubicBezTo>
                      <a:pt x="-68298" y="1098419"/>
                      <a:pt x="63674" y="888025"/>
                      <a:pt x="0" y="678343"/>
                    </a:cubicBezTo>
                    <a:close/>
                  </a:path>
                </a:pathLst>
              </a:custGeom>
              <a:solidFill>
                <a:srgbClr val="FFCC00"/>
              </a:solidFill>
              <a:ln w="38100" cap="flat" cmpd="sng">
                <a:solidFill>
                  <a:srgbClr val="0668A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sym typeface="Trebuchet MS"/>
                            </a:rPr>
                          </m:ctrlPr>
                        </m:fPr>
                        <m:num>
                          <m:r>
                            <a:rPr lang="nl-NL" sz="3600" b="1" i="1" smtClean="0">
                              <a:latin typeface="Cambria Math" panose="02040503050406030204" pitchFamily="18" charset="0"/>
                              <a:sym typeface="Trebuchet MS"/>
                            </a:rPr>
                            <m:t>𝑷</m:t>
                          </m:r>
                          <m:r>
                            <a:rPr lang="nl-NL" sz="3600" b="1" i="1" smtClean="0">
                              <a:latin typeface="Cambria Math" panose="02040503050406030204" pitchFamily="18" charset="0"/>
                              <a:sym typeface="Trebuchet MS"/>
                            </a:rPr>
                            <m:t>(</m:t>
                          </m:r>
                          <m:sSub>
                            <m:sSubPr>
                              <m:ctrlPr>
                                <a:rPr lang="nl-NL" sz="3600" b="1" i="1" smtClean="0">
                                  <a:latin typeface="Cambria Math" panose="02040503050406030204" pitchFamily="18" charset="0"/>
                                  <a:sym typeface="Trebuchet MS"/>
                                </a:rPr>
                              </m:ctrlPr>
                            </m:sSubPr>
                            <m:e>
                              <m:r>
                                <a:rPr lang="nl-NL" sz="3600" b="1" i="1" smtClean="0">
                                  <a:latin typeface="Cambria Math" panose="02040503050406030204" pitchFamily="18" charset="0"/>
                                  <a:sym typeface="Trebuchet MS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nl-NL" sz="3600" b="1" i="1" smtClean="0">
                                  <a:latin typeface="Cambria Math" panose="02040503050406030204" pitchFamily="18" charset="0"/>
                                  <a:sym typeface="Trebuchet MS"/>
                                </a:rPr>
                                <m:t>𝟎</m:t>
                              </m:r>
                            </m:sub>
                          </m:sSub>
                          <m:r>
                            <a:rPr lang="nl-NL" sz="3600" b="1" i="1" smtClean="0">
                              <a:latin typeface="Cambria Math" panose="02040503050406030204" pitchFamily="18" charset="0"/>
                              <a:sym typeface="Trebuchet MS"/>
                            </a:rPr>
                            <m:t>|</m:t>
                          </m:r>
                          <m:r>
                            <a:rPr lang="nl-NL" sz="3600" b="1" i="1" smtClean="0">
                              <a:latin typeface="Cambria Math" panose="02040503050406030204" pitchFamily="18" charset="0"/>
                              <a:sym typeface="Trebuchet MS"/>
                            </a:rPr>
                            <m:t>𝑫</m:t>
                          </m:r>
                          <m:r>
                            <a:rPr lang="nl-NL" sz="3600" b="1" i="1" smtClean="0">
                              <a:latin typeface="Cambria Math" panose="02040503050406030204" pitchFamily="18" charset="0"/>
                              <a:sym typeface="Trebuchet MS"/>
                            </a:rPr>
                            <m:t>)</m:t>
                          </m:r>
                        </m:num>
                        <m:den>
                          <m:r>
                            <a:rPr lang="nl-NL" sz="3600" b="1" i="1" smtClean="0">
                              <a:latin typeface="Cambria Math" panose="02040503050406030204" pitchFamily="18" charset="0"/>
                              <a:sym typeface="Trebuchet MS"/>
                            </a:rPr>
                            <m:t>𝑷</m:t>
                          </m:r>
                          <m:r>
                            <a:rPr lang="nl-NL" sz="3600" b="1" i="1" smtClean="0">
                              <a:latin typeface="Cambria Math" panose="02040503050406030204" pitchFamily="18" charset="0"/>
                              <a:sym typeface="Trebuchet MS"/>
                            </a:rPr>
                            <m:t>(</m:t>
                          </m:r>
                          <m:sSub>
                            <m:sSubPr>
                              <m:ctrlPr>
                                <a:rPr lang="nl-NL" sz="3600" b="1" i="1" smtClean="0">
                                  <a:latin typeface="Cambria Math" panose="02040503050406030204" pitchFamily="18" charset="0"/>
                                  <a:sym typeface="Trebuchet MS"/>
                                </a:rPr>
                              </m:ctrlPr>
                            </m:sSubPr>
                            <m:e>
                              <m:r>
                                <a:rPr lang="nl-NL" sz="3600" b="1" i="1" smtClean="0">
                                  <a:latin typeface="Cambria Math" panose="02040503050406030204" pitchFamily="18" charset="0"/>
                                  <a:sym typeface="Trebuchet MS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nl-NL" sz="3600" b="1" i="1" smtClean="0">
                                  <a:latin typeface="Cambria Math" panose="02040503050406030204" pitchFamily="18" charset="0"/>
                                  <a:sym typeface="Trebuchet MS"/>
                                </a:rPr>
                                <m:t>𝟏</m:t>
                              </m:r>
                            </m:sub>
                          </m:sSub>
                          <m:r>
                            <a:rPr lang="nl-NL" sz="3600" b="1" i="1" smtClean="0">
                              <a:latin typeface="Cambria Math" panose="02040503050406030204" pitchFamily="18" charset="0"/>
                              <a:sym typeface="Trebuchet MS"/>
                            </a:rPr>
                            <m:t>|</m:t>
                          </m:r>
                          <m:r>
                            <a:rPr lang="nl-NL" sz="3600" b="1" i="1" smtClean="0">
                              <a:latin typeface="Cambria Math" panose="02040503050406030204" pitchFamily="18" charset="0"/>
                              <a:sym typeface="Trebuchet MS"/>
                            </a:rPr>
                            <m:t>𝑫</m:t>
                          </m:r>
                          <m:r>
                            <a:rPr lang="nl-NL" sz="3600" b="1" i="1" smtClean="0">
                              <a:latin typeface="Cambria Math" panose="02040503050406030204" pitchFamily="18" charset="0"/>
                              <a:sym typeface="Trebuchet MS"/>
                            </a:rPr>
                            <m:t>)</m:t>
                          </m:r>
                        </m:den>
                      </m:f>
                      <m:r>
                        <a:rPr lang="nl-NL" sz="3600" b="1" i="1" smtClean="0">
                          <a:latin typeface="Cambria Math" panose="02040503050406030204" pitchFamily="18" charset="0"/>
                          <a:sym typeface="Trebuchet MS"/>
                        </a:rPr>
                        <m:t>=</m:t>
                      </m:r>
                      <m:sSub>
                        <m:sSubPr>
                          <m:ctrlPr>
                            <a:rPr lang="nl-NL" sz="3600" b="1" i="1" smtClean="0">
                              <a:latin typeface="Cambria Math" panose="02040503050406030204" pitchFamily="18" charset="0"/>
                              <a:sym typeface="Trebuchet MS"/>
                            </a:rPr>
                          </m:ctrlPr>
                        </m:sSubPr>
                        <m:e>
                          <m:r>
                            <a:rPr lang="nl-NL" sz="3600" b="1" i="1" smtClean="0">
                              <a:latin typeface="Cambria Math" panose="02040503050406030204" pitchFamily="18" charset="0"/>
                              <a:sym typeface="Trebuchet MS"/>
                            </a:rPr>
                            <m:t>𝑩𝑭</m:t>
                          </m:r>
                        </m:e>
                        <m:sub>
                          <m:r>
                            <a:rPr lang="nl-NL" sz="3600" b="1" i="1" smtClean="0">
                              <a:latin typeface="Cambria Math" panose="02040503050406030204" pitchFamily="18" charset="0"/>
                              <a:sym typeface="Trebuchet MS"/>
                            </a:rPr>
                            <m:t>𝟎𝟏</m:t>
                          </m:r>
                        </m:sub>
                      </m:sSub>
                      <m:r>
                        <a:rPr lang="nl-NL" sz="3600" b="1" i="1" smtClean="0">
                          <a:latin typeface="Cambria Math" panose="02040503050406030204" pitchFamily="18" charset="0"/>
                          <a:sym typeface="Trebuchet MS"/>
                        </a:rPr>
                        <m:t>∗ </m:t>
                      </m:r>
                      <m:f>
                        <m:fPr>
                          <m:ctrlPr>
                            <a:rPr lang="nl-NL" sz="3600" b="1" i="1" smtClean="0">
                              <a:latin typeface="Cambria Math" panose="02040503050406030204" pitchFamily="18" charset="0"/>
                              <a:sym typeface="Trebuchet MS"/>
                            </a:rPr>
                          </m:ctrlPr>
                        </m:fPr>
                        <m:num>
                          <m:r>
                            <a:rPr lang="nl-NL" sz="3600" b="1" i="1" smtClean="0">
                              <a:latin typeface="Cambria Math" panose="02040503050406030204" pitchFamily="18" charset="0"/>
                              <a:sym typeface="Trebuchet MS"/>
                            </a:rPr>
                            <m:t>𝑷</m:t>
                          </m:r>
                          <m:r>
                            <a:rPr lang="nl-NL" sz="3600" b="1" i="1" smtClean="0">
                              <a:latin typeface="Cambria Math" panose="02040503050406030204" pitchFamily="18" charset="0"/>
                              <a:sym typeface="Trebuchet MS"/>
                            </a:rPr>
                            <m:t>(</m:t>
                          </m:r>
                          <m:sSub>
                            <m:sSubPr>
                              <m:ctrlPr>
                                <a:rPr lang="nl-NL" sz="3600" b="1" i="1" smtClean="0">
                                  <a:latin typeface="Cambria Math" panose="02040503050406030204" pitchFamily="18" charset="0"/>
                                  <a:sym typeface="Trebuchet MS"/>
                                </a:rPr>
                              </m:ctrlPr>
                            </m:sSubPr>
                            <m:e>
                              <m:r>
                                <a:rPr lang="nl-NL" sz="3600" b="1" i="1" smtClean="0">
                                  <a:latin typeface="Cambria Math" panose="02040503050406030204" pitchFamily="18" charset="0"/>
                                  <a:sym typeface="Trebuchet MS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nl-NL" sz="3600" b="1" i="1" smtClean="0">
                                  <a:latin typeface="Cambria Math" panose="02040503050406030204" pitchFamily="18" charset="0"/>
                                  <a:sym typeface="Trebuchet MS"/>
                                </a:rPr>
                                <m:t>𝟎</m:t>
                              </m:r>
                            </m:sub>
                          </m:sSub>
                          <m:r>
                            <a:rPr lang="nl-NL" sz="3600" b="1" i="1" smtClean="0">
                              <a:latin typeface="Cambria Math" panose="02040503050406030204" pitchFamily="18" charset="0"/>
                              <a:sym typeface="Trebuchet MS"/>
                            </a:rPr>
                            <m:t>)</m:t>
                          </m:r>
                        </m:num>
                        <m:den>
                          <m:r>
                            <a:rPr lang="nl-NL" sz="3600" b="1" i="1">
                              <a:latin typeface="Cambria Math" panose="02040503050406030204" pitchFamily="18" charset="0"/>
                              <a:sym typeface="Trebuchet MS"/>
                            </a:rPr>
                            <m:t>𝑷</m:t>
                          </m:r>
                          <m:r>
                            <a:rPr lang="nl-NL" sz="3600" b="1" i="1">
                              <a:latin typeface="Cambria Math" panose="02040503050406030204" pitchFamily="18" charset="0"/>
                              <a:sym typeface="Trebuchet MS"/>
                            </a:rPr>
                            <m:t>(</m:t>
                          </m:r>
                          <m:sSub>
                            <m:sSubPr>
                              <m:ctrlPr>
                                <a:rPr lang="nl-NL" sz="3600" b="1" i="1">
                                  <a:latin typeface="Cambria Math" panose="02040503050406030204" pitchFamily="18" charset="0"/>
                                  <a:sym typeface="Trebuchet MS"/>
                                </a:rPr>
                              </m:ctrlPr>
                            </m:sSubPr>
                            <m:e>
                              <m:r>
                                <a:rPr lang="nl-NL" sz="3600" b="1" i="1">
                                  <a:latin typeface="Cambria Math" panose="02040503050406030204" pitchFamily="18" charset="0"/>
                                  <a:sym typeface="Trebuchet MS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nl-NL" sz="3600" b="1" i="1" smtClean="0">
                                  <a:latin typeface="Cambria Math" panose="02040503050406030204" pitchFamily="18" charset="0"/>
                                  <a:sym typeface="Trebuchet MS"/>
                                </a:rPr>
                                <m:t>𝟏</m:t>
                              </m:r>
                            </m:sub>
                          </m:sSub>
                          <m:r>
                            <a:rPr lang="nl-NL" sz="3600" b="1" i="1">
                              <a:latin typeface="Cambria Math" panose="02040503050406030204" pitchFamily="18" charset="0"/>
                              <a:sym typeface="Trebuchet M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38" name="Google Shape;38;p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630" y="4558592"/>
                <a:ext cx="5567878" cy="1618472"/>
              </a:xfrm>
              <a:custGeom>
                <a:avLst/>
                <a:gdLst/>
                <a:ahLst/>
                <a:cxnLst/>
                <a:rect l="l" t="t" r="r" b="b"/>
                <a:pathLst>
                  <a:path w="5118847" h="4069977" fill="none" extrusionOk="0">
                    <a:moveTo>
                      <a:pt x="0" y="678343"/>
                    </a:moveTo>
                    <a:cubicBezTo>
                      <a:pt x="-18184" y="360397"/>
                      <a:pt x="286182" y="-55183"/>
                      <a:pt x="678343" y="0"/>
                    </a:cubicBezTo>
                    <a:cubicBezTo>
                      <a:pt x="802933" y="-40914"/>
                      <a:pt x="1088193" y="29152"/>
                      <a:pt x="1215795" y="0"/>
                    </a:cubicBezTo>
                    <a:cubicBezTo>
                      <a:pt x="1343397" y="-29152"/>
                      <a:pt x="1552021" y="47726"/>
                      <a:pt x="1678003" y="0"/>
                    </a:cubicBezTo>
                    <a:cubicBezTo>
                      <a:pt x="1803985" y="-47726"/>
                      <a:pt x="1938207" y="15011"/>
                      <a:pt x="2102590" y="0"/>
                    </a:cubicBezTo>
                    <a:cubicBezTo>
                      <a:pt x="2266973" y="-15011"/>
                      <a:pt x="2423942" y="35959"/>
                      <a:pt x="2564798" y="0"/>
                    </a:cubicBezTo>
                    <a:cubicBezTo>
                      <a:pt x="2705654" y="-35959"/>
                      <a:pt x="2890635" y="33261"/>
                      <a:pt x="3139871" y="0"/>
                    </a:cubicBezTo>
                    <a:cubicBezTo>
                      <a:pt x="3389107" y="-33261"/>
                      <a:pt x="3496432" y="30516"/>
                      <a:pt x="3602080" y="0"/>
                    </a:cubicBezTo>
                    <a:cubicBezTo>
                      <a:pt x="3707728" y="-30516"/>
                      <a:pt x="4028712" y="63707"/>
                      <a:pt x="4440504" y="0"/>
                    </a:cubicBezTo>
                    <a:cubicBezTo>
                      <a:pt x="4879653" y="12792"/>
                      <a:pt x="5101651" y="314808"/>
                      <a:pt x="5118847" y="678343"/>
                    </a:cubicBezTo>
                    <a:cubicBezTo>
                      <a:pt x="5168016" y="876470"/>
                      <a:pt x="5079220" y="1040154"/>
                      <a:pt x="5118847" y="1248134"/>
                    </a:cubicBezTo>
                    <a:cubicBezTo>
                      <a:pt x="5158474" y="1456114"/>
                      <a:pt x="5073383" y="1532289"/>
                      <a:pt x="5118847" y="1736526"/>
                    </a:cubicBezTo>
                    <a:cubicBezTo>
                      <a:pt x="5164311" y="1940763"/>
                      <a:pt x="5106471" y="2104751"/>
                      <a:pt x="5118847" y="2333451"/>
                    </a:cubicBezTo>
                    <a:cubicBezTo>
                      <a:pt x="5131223" y="2562152"/>
                      <a:pt x="5058164" y="2662323"/>
                      <a:pt x="5118847" y="2876109"/>
                    </a:cubicBezTo>
                    <a:cubicBezTo>
                      <a:pt x="5179530" y="3089895"/>
                      <a:pt x="5108932" y="3239091"/>
                      <a:pt x="5118847" y="3391634"/>
                    </a:cubicBezTo>
                    <a:cubicBezTo>
                      <a:pt x="5076806" y="3718171"/>
                      <a:pt x="4857514" y="4024130"/>
                      <a:pt x="4440504" y="4069977"/>
                    </a:cubicBezTo>
                    <a:cubicBezTo>
                      <a:pt x="4229839" y="4101385"/>
                      <a:pt x="4029934" y="3997702"/>
                      <a:pt x="3827809" y="4069977"/>
                    </a:cubicBezTo>
                    <a:cubicBezTo>
                      <a:pt x="3625685" y="4142252"/>
                      <a:pt x="3493151" y="4022507"/>
                      <a:pt x="3365601" y="4069977"/>
                    </a:cubicBezTo>
                    <a:cubicBezTo>
                      <a:pt x="3238051" y="4117447"/>
                      <a:pt x="3002849" y="4041066"/>
                      <a:pt x="2828149" y="4069977"/>
                    </a:cubicBezTo>
                    <a:cubicBezTo>
                      <a:pt x="2653449" y="4098888"/>
                      <a:pt x="2522697" y="4038858"/>
                      <a:pt x="2403563" y="4069977"/>
                    </a:cubicBezTo>
                    <a:cubicBezTo>
                      <a:pt x="2284429" y="4101096"/>
                      <a:pt x="2017930" y="4042442"/>
                      <a:pt x="1790868" y="4069977"/>
                    </a:cubicBezTo>
                    <a:cubicBezTo>
                      <a:pt x="1563807" y="4097512"/>
                      <a:pt x="1442996" y="4023426"/>
                      <a:pt x="1253416" y="4069977"/>
                    </a:cubicBezTo>
                    <a:cubicBezTo>
                      <a:pt x="1063836" y="4116528"/>
                      <a:pt x="799686" y="4006572"/>
                      <a:pt x="678343" y="4069977"/>
                    </a:cubicBezTo>
                    <a:cubicBezTo>
                      <a:pt x="324584" y="4114528"/>
                      <a:pt x="-13938" y="3823280"/>
                      <a:pt x="0" y="3391634"/>
                    </a:cubicBezTo>
                    <a:cubicBezTo>
                      <a:pt x="-35346" y="3177570"/>
                      <a:pt x="54657" y="2972008"/>
                      <a:pt x="0" y="2821843"/>
                    </a:cubicBezTo>
                    <a:cubicBezTo>
                      <a:pt x="-54657" y="2671678"/>
                      <a:pt x="65787" y="2464627"/>
                      <a:pt x="0" y="2252052"/>
                    </a:cubicBezTo>
                    <a:cubicBezTo>
                      <a:pt x="-65787" y="2039477"/>
                      <a:pt x="65403" y="1900619"/>
                      <a:pt x="0" y="1655128"/>
                    </a:cubicBezTo>
                    <a:cubicBezTo>
                      <a:pt x="-65403" y="1409637"/>
                      <a:pt x="28594" y="935684"/>
                      <a:pt x="0" y="678343"/>
                    </a:cubicBezTo>
                    <a:close/>
                  </a:path>
                  <a:path w="5118847" h="4069977" extrusionOk="0">
                    <a:moveTo>
                      <a:pt x="0" y="678343"/>
                    </a:moveTo>
                    <a:cubicBezTo>
                      <a:pt x="-32485" y="283667"/>
                      <a:pt x="249107" y="20491"/>
                      <a:pt x="678343" y="0"/>
                    </a:cubicBezTo>
                    <a:cubicBezTo>
                      <a:pt x="907908" y="-51199"/>
                      <a:pt x="1021545" y="41110"/>
                      <a:pt x="1291038" y="0"/>
                    </a:cubicBezTo>
                    <a:cubicBezTo>
                      <a:pt x="1560532" y="-41110"/>
                      <a:pt x="1633374" y="44265"/>
                      <a:pt x="1790868" y="0"/>
                    </a:cubicBezTo>
                    <a:cubicBezTo>
                      <a:pt x="1948362" y="-44265"/>
                      <a:pt x="2034703" y="43228"/>
                      <a:pt x="2253076" y="0"/>
                    </a:cubicBezTo>
                    <a:cubicBezTo>
                      <a:pt x="2471449" y="-43228"/>
                      <a:pt x="2633339" y="2262"/>
                      <a:pt x="2828149" y="0"/>
                    </a:cubicBezTo>
                    <a:cubicBezTo>
                      <a:pt x="3022959" y="-2262"/>
                      <a:pt x="3159405" y="40003"/>
                      <a:pt x="3327979" y="0"/>
                    </a:cubicBezTo>
                    <a:cubicBezTo>
                      <a:pt x="3496553" y="-40003"/>
                      <a:pt x="3725879" y="20084"/>
                      <a:pt x="3940674" y="0"/>
                    </a:cubicBezTo>
                    <a:cubicBezTo>
                      <a:pt x="4155469" y="-20084"/>
                      <a:pt x="4281220" y="55480"/>
                      <a:pt x="4440504" y="0"/>
                    </a:cubicBezTo>
                    <a:cubicBezTo>
                      <a:pt x="4759714" y="91692"/>
                      <a:pt x="5068517" y="245330"/>
                      <a:pt x="5118847" y="678343"/>
                    </a:cubicBezTo>
                    <a:cubicBezTo>
                      <a:pt x="5145965" y="867108"/>
                      <a:pt x="5070459" y="948867"/>
                      <a:pt x="5118847" y="1166735"/>
                    </a:cubicBezTo>
                    <a:cubicBezTo>
                      <a:pt x="5167235" y="1384603"/>
                      <a:pt x="5112041" y="1509919"/>
                      <a:pt x="5118847" y="1709394"/>
                    </a:cubicBezTo>
                    <a:cubicBezTo>
                      <a:pt x="5125653" y="1908869"/>
                      <a:pt x="5058321" y="2057895"/>
                      <a:pt x="5118847" y="2224919"/>
                    </a:cubicBezTo>
                    <a:cubicBezTo>
                      <a:pt x="5179373" y="2391944"/>
                      <a:pt x="5112352" y="2560340"/>
                      <a:pt x="5118847" y="2821843"/>
                    </a:cubicBezTo>
                    <a:cubicBezTo>
                      <a:pt x="5125342" y="3083346"/>
                      <a:pt x="5085673" y="3264904"/>
                      <a:pt x="5118847" y="3391634"/>
                    </a:cubicBezTo>
                    <a:cubicBezTo>
                      <a:pt x="5074619" y="3773535"/>
                      <a:pt x="4795739" y="4056589"/>
                      <a:pt x="4440504" y="4069977"/>
                    </a:cubicBezTo>
                    <a:cubicBezTo>
                      <a:pt x="4320200" y="4072493"/>
                      <a:pt x="4027303" y="4002181"/>
                      <a:pt x="3865431" y="4069977"/>
                    </a:cubicBezTo>
                    <a:cubicBezTo>
                      <a:pt x="3703559" y="4137773"/>
                      <a:pt x="3528441" y="4048407"/>
                      <a:pt x="3327979" y="4069977"/>
                    </a:cubicBezTo>
                    <a:cubicBezTo>
                      <a:pt x="3127517" y="4091547"/>
                      <a:pt x="3093056" y="4047519"/>
                      <a:pt x="2903393" y="4069977"/>
                    </a:cubicBezTo>
                    <a:cubicBezTo>
                      <a:pt x="2713730" y="4092435"/>
                      <a:pt x="2599355" y="4052355"/>
                      <a:pt x="2441184" y="4069977"/>
                    </a:cubicBezTo>
                    <a:cubicBezTo>
                      <a:pt x="2283013" y="4087599"/>
                      <a:pt x="2065368" y="4018493"/>
                      <a:pt x="1828489" y="4069977"/>
                    </a:cubicBezTo>
                    <a:cubicBezTo>
                      <a:pt x="1591611" y="4121461"/>
                      <a:pt x="1547126" y="4059913"/>
                      <a:pt x="1291038" y="4069977"/>
                    </a:cubicBezTo>
                    <a:cubicBezTo>
                      <a:pt x="1034950" y="4080041"/>
                      <a:pt x="922178" y="4061173"/>
                      <a:pt x="678343" y="4069977"/>
                    </a:cubicBezTo>
                    <a:cubicBezTo>
                      <a:pt x="301604" y="4013327"/>
                      <a:pt x="12800" y="3768941"/>
                      <a:pt x="0" y="3391634"/>
                    </a:cubicBezTo>
                    <a:cubicBezTo>
                      <a:pt x="-41158" y="3142451"/>
                      <a:pt x="20222" y="3038003"/>
                      <a:pt x="0" y="2848976"/>
                    </a:cubicBezTo>
                    <a:cubicBezTo>
                      <a:pt x="-20222" y="2659949"/>
                      <a:pt x="5201" y="2533658"/>
                      <a:pt x="0" y="2306318"/>
                    </a:cubicBezTo>
                    <a:cubicBezTo>
                      <a:pt x="-5201" y="2078978"/>
                      <a:pt x="5356" y="1956697"/>
                      <a:pt x="0" y="1817925"/>
                    </a:cubicBezTo>
                    <a:cubicBezTo>
                      <a:pt x="-5356" y="1679153"/>
                      <a:pt x="68298" y="1397849"/>
                      <a:pt x="0" y="1248134"/>
                    </a:cubicBezTo>
                    <a:cubicBezTo>
                      <a:pt x="-68298" y="1098419"/>
                      <a:pt x="63674" y="888025"/>
                      <a:pt x="0" y="678343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  <a:ln w="38100" cap="flat" cmpd="sng">
                <a:solidFill>
                  <a:srgbClr val="0668A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702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0D840139-B897-3DFF-F52A-221E4F248264}"/>
              </a:ext>
            </a:extLst>
          </p:cNvPr>
          <p:cNvSpPr txBox="1"/>
          <p:nvPr/>
        </p:nvSpPr>
        <p:spPr>
          <a:xfrm>
            <a:off x="0" y="125006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rebuchet MS"/>
                <a:ea typeface="Trebuchet MS"/>
                <a:cs typeface="Trebuchet MS"/>
                <a:sym typeface="Trebuchet MS"/>
              </a:rPr>
              <a:t>Posterior Model Probabilities (PMPs)</a:t>
            </a:r>
          </a:p>
        </p:txBody>
      </p:sp>
      <p:sp>
        <p:nvSpPr>
          <p:cNvPr id="7" name="Google Shape;19;p3">
            <a:extLst>
              <a:ext uri="{FF2B5EF4-FFF2-40B4-BE49-F238E27FC236}">
                <a16:creationId xmlns:a16="http://schemas.microsoft.com/office/drawing/2014/main" id="{2968418D-5FA7-D957-A9DB-569FC83F0897}"/>
              </a:ext>
            </a:extLst>
          </p:cNvPr>
          <p:cNvSpPr txBox="1"/>
          <p:nvPr/>
        </p:nvSpPr>
        <p:spPr>
          <a:xfrm>
            <a:off x="0" y="2191484"/>
            <a:ext cx="5175115" cy="401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800"/>
              <a:buFont typeface="Trebuchet MS"/>
              <a:buChar char="●"/>
            </a:pPr>
            <a:r>
              <a:rPr lang="en-US" sz="1800" dirty="0">
                <a:latin typeface="+mn-lt"/>
                <a:ea typeface="Trebuchet MS"/>
                <a:cs typeface="Trebuchet MS"/>
                <a:sym typeface="Trebuchet MS"/>
              </a:rPr>
              <a:t>Quantify the relative support in the data for a set of hypotheses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800"/>
              <a:buFont typeface="Trebuchet MS"/>
              <a:buChar char="●"/>
            </a:pPr>
            <a:endParaRPr lang="en-US" sz="1800" baseline="-25000" dirty="0">
              <a:latin typeface="+mn-lt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800"/>
              <a:buFont typeface="Trebuchet MS"/>
              <a:buChar char="●"/>
            </a:pPr>
            <a:r>
              <a:rPr lang="en-US" sz="1800" dirty="0">
                <a:latin typeface="+mn-lt"/>
                <a:sym typeface="Trebuchet MS"/>
              </a:rPr>
              <a:t>Always sum to 1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800"/>
              <a:buFont typeface="Trebuchet MS"/>
              <a:buChar char="●"/>
            </a:pPr>
            <a:endParaRPr lang="en-US" sz="1800" dirty="0">
              <a:latin typeface="+mn-lt"/>
              <a:sym typeface="Trebuchet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800"/>
              <a:buFont typeface="Trebuchet MS"/>
              <a:buChar char="●"/>
            </a:pPr>
            <a:r>
              <a:rPr lang="en-US" sz="1800" dirty="0">
                <a:latin typeface="+mn-lt"/>
                <a:sym typeface="Trebuchet MS"/>
              </a:rPr>
              <a:t>Hypothesis with highest PMP is most supported by the data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800"/>
              <a:buFont typeface="Trebuchet MS"/>
              <a:buChar char="●"/>
            </a:pPr>
            <a:endParaRPr lang="en-US" sz="1800" dirty="0">
              <a:latin typeface="+mn-lt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800"/>
              <a:buFont typeface="Trebuchet MS"/>
              <a:buChar char="●"/>
            </a:pPr>
            <a:r>
              <a:rPr lang="en-US" sz="1800" dirty="0">
                <a:latin typeface="+mn-lt"/>
                <a:ea typeface="Trebuchet MS"/>
                <a:cs typeface="Trebuchet MS"/>
                <a:sym typeface="Trebuchet MS"/>
              </a:rPr>
              <a:t>Caveat: “true” hypothesis may not be included in set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800"/>
            </a:pPr>
            <a:endParaRPr lang="en-US" sz="1800" dirty="0">
              <a:latin typeface="+mn-lt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71B08DD-C195-589D-6A14-6CDE92B46C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6870616"/>
              </p:ext>
            </p:extLst>
          </p:nvPr>
        </p:nvGraphicFramePr>
        <p:xfrm>
          <a:off x="5358858" y="2188632"/>
          <a:ext cx="6460247" cy="4212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6291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Delay 15">
            <a:extLst>
              <a:ext uri="{FF2B5EF4-FFF2-40B4-BE49-F238E27FC236}">
                <a16:creationId xmlns:a16="http://schemas.microsoft.com/office/drawing/2014/main" id="{EAC42C09-C535-FC03-63D3-708FBD8BD89B}"/>
              </a:ext>
            </a:extLst>
          </p:cNvPr>
          <p:cNvSpPr/>
          <p:nvPr/>
        </p:nvSpPr>
        <p:spPr>
          <a:xfrm rot="16200000">
            <a:off x="7044113" y="3765441"/>
            <a:ext cx="1287930" cy="2112885"/>
          </a:xfrm>
          <a:prstGeom prst="flowChartDelay">
            <a:avLst/>
          </a:prstGeom>
          <a:solidFill>
            <a:srgbClr val="0668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925E23B-BBC7-29D0-2AC9-BA652ABFCEEA}"/>
              </a:ext>
            </a:extLst>
          </p:cNvPr>
          <p:cNvSpPr/>
          <p:nvPr/>
        </p:nvSpPr>
        <p:spPr>
          <a:xfrm>
            <a:off x="7211077" y="3225420"/>
            <a:ext cx="954000" cy="952500"/>
          </a:xfrm>
          <a:prstGeom prst="ellipse">
            <a:avLst/>
          </a:prstGeom>
          <a:solidFill>
            <a:srgbClr val="0668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amond 17">
            <a:extLst>
              <a:ext uri="{FF2B5EF4-FFF2-40B4-BE49-F238E27FC236}">
                <a16:creationId xmlns:a16="http://schemas.microsoft.com/office/drawing/2014/main" id="{722E2EF3-52F1-E62D-233B-FF3146F92B1B}"/>
              </a:ext>
            </a:extLst>
          </p:cNvPr>
          <p:cNvSpPr/>
          <p:nvPr/>
        </p:nvSpPr>
        <p:spPr>
          <a:xfrm rot="4892594">
            <a:off x="7383276" y="575780"/>
            <a:ext cx="609602" cy="6251778"/>
          </a:xfrm>
          <a:prstGeom prst="diamond">
            <a:avLst/>
          </a:prstGeom>
          <a:solidFill>
            <a:srgbClr val="0668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lowchart: Delay 18">
            <a:extLst>
              <a:ext uri="{FF2B5EF4-FFF2-40B4-BE49-F238E27FC236}">
                <a16:creationId xmlns:a16="http://schemas.microsoft.com/office/drawing/2014/main" id="{6FAD94FE-3ED8-825B-65D6-1799DABFCF61}"/>
              </a:ext>
            </a:extLst>
          </p:cNvPr>
          <p:cNvSpPr/>
          <p:nvPr/>
        </p:nvSpPr>
        <p:spPr>
          <a:xfrm rot="5400000">
            <a:off x="4246547" y="3252844"/>
            <a:ext cx="609605" cy="1240543"/>
          </a:xfrm>
          <a:prstGeom prst="flowChartDelay">
            <a:avLst/>
          </a:prstGeom>
          <a:solidFill>
            <a:srgbClr val="0668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Delay 19">
            <a:extLst>
              <a:ext uri="{FF2B5EF4-FFF2-40B4-BE49-F238E27FC236}">
                <a16:creationId xmlns:a16="http://schemas.microsoft.com/office/drawing/2014/main" id="{4A882699-53A4-B9F2-578E-86D214C9026A}"/>
              </a:ext>
            </a:extLst>
          </p:cNvPr>
          <p:cNvSpPr/>
          <p:nvPr/>
        </p:nvSpPr>
        <p:spPr>
          <a:xfrm rot="5400000">
            <a:off x="10479172" y="2320207"/>
            <a:ext cx="609605" cy="1240543"/>
          </a:xfrm>
          <a:prstGeom prst="flowChartDelay">
            <a:avLst/>
          </a:prstGeom>
          <a:solidFill>
            <a:srgbClr val="0668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908A4E5-CEE6-174C-B590-813E24B33496}"/>
              </a:ext>
            </a:extLst>
          </p:cNvPr>
          <p:cNvSpPr/>
          <p:nvPr/>
        </p:nvSpPr>
        <p:spPr>
          <a:xfrm>
            <a:off x="7328077" y="3341669"/>
            <a:ext cx="720000" cy="720000"/>
          </a:xfrm>
          <a:prstGeom prst="ellipse">
            <a:avLst/>
          </a:prstGeom>
          <a:solidFill>
            <a:srgbClr val="0668A9"/>
          </a:solidFill>
          <a:ln>
            <a:solidFill>
              <a:srgbClr val="EEEEE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3E76E3-79DA-6B72-23AE-7F97890BFE0F}"/>
              </a:ext>
            </a:extLst>
          </p:cNvPr>
          <p:cNvSpPr txBox="1"/>
          <p:nvPr/>
        </p:nvSpPr>
        <p:spPr>
          <a:xfrm>
            <a:off x="4156449" y="2970869"/>
            <a:ext cx="788858" cy="584775"/>
          </a:xfrm>
          <a:prstGeom prst="rect">
            <a:avLst/>
          </a:prstGeom>
          <a:solidFill>
            <a:srgbClr val="EEEEEE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4000"/>
            </a:lvl1pPr>
          </a:lstStyle>
          <a:p>
            <a:r>
              <a:rPr lang="en-US" sz="3200" dirty="0"/>
              <a:t>Fit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A3268B-DF1A-F79D-9F49-F33B784D8CC2}"/>
              </a:ext>
            </a:extLst>
          </p:cNvPr>
          <p:cNvSpPr txBox="1"/>
          <p:nvPr/>
        </p:nvSpPr>
        <p:spPr>
          <a:xfrm>
            <a:off x="9712148" y="1947556"/>
            <a:ext cx="2225312" cy="584775"/>
          </a:xfrm>
          <a:prstGeom prst="rect">
            <a:avLst/>
          </a:prstGeom>
          <a:solidFill>
            <a:srgbClr val="EEEEEE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Complexity</a:t>
            </a:r>
          </a:p>
        </p:txBody>
      </p:sp>
      <p:sp>
        <p:nvSpPr>
          <p:cNvPr id="24" name="Flowchart: Delay 23">
            <a:extLst>
              <a:ext uri="{FF2B5EF4-FFF2-40B4-BE49-F238E27FC236}">
                <a16:creationId xmlns:a16="http://schemas.microsoft.com/office/drawing/2014/main" id="{0770FEB1-597E-07A0-6828-B5DF3EB1D750}"/>
              </a:ext>
            </a:extLst>
          </p:cNvPr>
          <p:cNvSpPr/>
          <p:nvPr/>
        </p:nvSpPr>
        <p:spPr>
          <a:xfrm rot="16200000">
            <a:off x="7518696" y="2996569"/>
            <a:ext cx="338763" cy="351437"/>
          </a:xfrm>
          <a:prstGeom prst="flowChartDelay">
            <a:avLst/>
          </a:prstGeom>
          <a:solidFill>
            <a:srgbClr val="0668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AEDAE8C-BA9D-0D2F-2D3B-90169D377AC0}"/>
              </a:ext>
            </a:extLst>
          </p:cNvPr>
          <p:cNvSpPr/>
          <p:nvPr/>
        </p:nvSpPr>
        <p:spPr>
          <a:xfrm>
            <a:off x="6631633" y="5254092"/>
            <a:ext cx="2112887" cy="115545"/>
          </a:xfrm>
          <a:prstGeom prst="rect">
            <a:avLst/>
          </a:prstGeom>
          <a:solidFill>
            <a:srgbClr val="0668A9"/>
          </a:solidFill>
          <a:ln>
            <a:solidFill>
              <a:srgbClr val="EEEEE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326B687-7555-2C81-EA9A-FB2400649E59}"/>
              </a:ext>
            </a:extLst>
          </p:cNvPr>
          <p:cNvSpPr/>
          <p:nvPr/>
        </p:nvSpPr>
        <p:spPr>
          <a:xfrm>
            <a:off x="3931078" y="3634057"/>
            <a:ext cx="1240543" cy="108802"/>
          </a:xfrm>
          <a:prstGeom prst="rect">
            <a:avLst/>
          </a:prstGeom>
          <a:solidFill>
            <a:srgbClr val="0668A9"/>
          </a:solidFill>
          <a:ln>
            <a:solidFill>
              <a:srgbClr val="EEEEE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A6D8BB1-B038-99BD-0981-94D5FB5D5BCF}"/>
              </a:ext>
            </a:extLst>
          </p:cNvPr>
          <p:cNvSpPr/>
          <p:nvPr/>
        </p:nvSpPr>
        <p:spPr>
          <a:xfrm>
            <a:off x="10163703" y="2706602"/>
            <a:ext cx="1240543" cy="108802"/>
          </a:xfrm>
          <a:prstGeom prst="rect">
            <a:avLst/>
          </a:prstGeom>
          <a:solidFill>
            <a:srgbClr val="0668A9"/>
          </a:solidFill>
          <a:ln>
            <a:solidFill>
              <a:srgbClr val="EEEEE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E02F68F-41DB-802E-C33A-50A0E3858AFE}"/>
              </a:ext>
            </a:extLst>
          </p:cNvPr>
          <p:cNvSpPr/>
          <p:nvPr/>
        </p:nvSpPr>
        <p:spPr>
          <a:xfrm>
            <a:off x="7436077" y="3448139"/>
            <a:ext cx="504000" cy="504000"/>
          </a:xfrm>
          <a:prstGeom prst="ellipse">
            <a:avLst/>
          </a:prstGeom>
          <a:solidFill>
            <a:srgbClr val="0668A9"/>
          </a:solidFill>
          <a:ln>
            <a:solidFill>
              <a:srgbClr val="EEEEE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9F6DCF-F59F-2753-4AF1-6FEE1CEC5616}"/>
              </a:ext>
            </a:extLst>
          </p:cNvPr>
          <p:cNvSpPr txBox="1"/>
          <p:nvPr/>
        </p:nvSpPr>
        <p:spPr>
          <a:xfrm>
            <a:off x="7116027" y="4423900"/>
            <a:ext cx="1144097" cy="707886"/>
          </a:xfrm>
          <a:prstGeom prst="rect">
            <a:avLst/>
          </a:prstGeom>
          <a:solidFill>
            <a:srgbClr val="0668A9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EEEEEE"/>
                </a:solidFill>
              </a:rPr>
              <a:t>BF</a:t>
            </a:r>
            <a:r>
              <a:rPr lang="en-US" sz="4000" i="1" baseline="-25000" dirty="0" err="1">
                <a:solidFill>
                  <a:srgbClr val="EEEEEE"/>
                </a:solidFill>
              </a:rPr>
              <a:t>iu</a:t>
            </a:r>
            <a:endParaRPr lang="en-US" sz="2400" i="1" baseline="-25000" dirty="0">
              <a:solidFill>
                <a:srgbClr val="EEEEEE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840139-B897-3DFF-F52A-221E4F248264}"/>
              </a:ext>
            </a:extLst>
          </p:cNvPr>
          <p:cNvSpPr txBox="1"/>
          <p:nvPr/>
        </p:nvSpPr>
        <p:spPr>
          <a:xfrm>
            <a:off x="0" y="125006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rebuchet MS"/>
                <a:ea typeface="Trebuchet MS"/>
                <a:cs typeface="Trebuchet MS"/>
                <a:sym typeface="Trebuchet MS"/>
              </a:rPr>
              <a:t>The Approximate Adjusted Fractional Bayes Factor</a:t>
            </a:r>
          </a:p>
        </p:txBody>
      </p:sp>
      <p:sp>
        <p:nvSpPr>
          <p:cNvPr id="31" name="Google Shape;19;p3">
            <a:extLst>
              <a:ext uri="{FF2B5EF4-FFF2-40B4-BE49-F238E27FC236}">
                <a16:creationId xmlns:a16="http://schemas.microsoft.com/office/drawing/2014/main" id="{CA950274-3351-9EF5-2EC6-ED97B4440752}"/>
              </a:ext>
            </a:extLst>
          </p:cNvPr>
          <p:cNvSpPr txBox="1"/>
          <p:nvPr/>
        </p:nvSpPr>
        <p:spPr>
          <a:xfrm>
            <a:off x="887" y="1825170"/>
            <a:ext cx="3854282" cy="5084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800"/>
              <a:buFont typeface="Trebuchet MS"/>
              <a:buChar char="●"/>
            </a:pPr>
            <a:r>
              <a:rPr lang="en-US" sz="1800" dirty="0">
                <a:latin typeface="Trebuchet MS"/>
                <a:ea typeface="Trebuchet MS"/>
                <a:cs typeface="Trebuchet MS"/>
                <a:sym typeface="Trebuchet MS"/>
              </a:rPr>
              <a:t>Ratio between </a:t>
            </a:r>
            <a:r>
              <a:rPr lang="en-US" sz="1800" i="1" dirty="0">
                <a:latin typeface="Trebuchet MS"/>
                <a:ea typeface="Trebuchet MS"/>
                <a:cs typeface="Trebuchet MS"/>
                <a:sym typeface="Trebuchet MS"/>
              </a:rPr>
              <a:t>fit</a:t>
            </a:r>
            <a:r>
              <a:rPr lang="en-US" sz="1800" dirty="0">
                <a:latin typeface="Trebuchet MS"/>
                <a:ea typeface="Trebuchet MS"/>
                <a:cs typeface="Trebuchet MS"/>
                <a:sym typeface="Trebuchet MS"/>
              </a:rPr>
              <a:t> and </a:t>
            </a:r>
            <a:r>
              <a:rPr lang="en-US" sz="1800" i="1" dirty="0">
                <a:latin typeface="Trebuchet MS"/>
                <a:ea typeface="Trebuchet MS"/>
                <a:cs typeface="Trebuchet MS"/>
                <a:sym typeface="Trebuchet MS"/>
              </a:rPr>
              <a:t>complexity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800"/>
              <a:buFont typeface="Trebuchet MS"/>
              <a:buChar char="●"/>
            </a:pPr>
            <a:endParaRPr lang="en-US" sz="1800" i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800"/>
              <a:buFont typeface="Trebuchet MS"/>
              <a:buChar char="●"/>
            </a:pPr>
            <a:r>
              <a:rPr lang="en-US" sz="1800" dirty="0">
                <a:latin typeface="Trebuchet MS"/>
                <a:ea typeface="Trebuchet MS"/>
                <a:cs typeface="Trebuchet MS"/>
                <a:sym typeface="Trebuchet MS"/>
              </a:rPr>
              <a:t>Prior is constructed from part of the data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800"/>
              <a:buFont typeface="Trebuchet MS"/>
              <a:buChar char="●"/>
            </a:pPr>
            <a:endParaRPr lang="en-US" sz="18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800"/>
              <a:buFont typeface="Trebuchet MS"/>
              <a:buChar char="●"/>
            </a:pPr>
            <a:r>
              <a:rPr lang="en-US" sz="1800" dirty="0">
                <a:latin typeface="Trebuchet MS"/>
                <a:ea typeface="Trebuchet MS"/>
                <a:cs typeface="Trebuchet MS"/>
                <a:sym typeface="Trebuchet MS"/>
              </a:rPr>
              <a:t>Implemented in R packages such as </a:t>
            </a:r>
            <a:r>
              <a:rPr lang="en-US" sz="1800" i="1" dirty="0" err="1">
                <a:latin typeface="Trebuchet MS"/>
                <a:ea typeface="Trebuchet MS"/>
                <a:cs typeface="Trebuchet MS"/>
                <a:sym typeface="Trebuchet MS"/>
              </a:rPr>
              <a:t>bain</a:t>
            </a:r>
            <a:r>
              <a:rPr lang="en-US" sz="1800" i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800" dirty="0">
                <a:latin typeface="Trebuchet MS"/>
                <a:ea typeface="Trebuchet MS"/>
                <a:cs typeface="Trebuchet MS"/>
                <a:sym typeface="Trebuchet MS"/>
              </a:rPr>
              <a:t>and </a:t>
            </a:r>
            <a:r>
              <a:rPr lang="en-US" sz="1800" i="1" dirty="0" err="1">
                <a:latin typeface="Trebuchet MS"/>
                <a:ea typeface="Trebuchet MS"/>
                <a:cs typeface="Trebuchet MS"/>
                <a:sym typeface="Trebuchet MS"/>
              </a:rPr>
              <a:t>BFpack</a:t>
            </a:r>
            <a:endParaRPr lang="en-US" sz="1800" i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800"/>
              <a:buFont typeface="Trebuchet MS"/>
              <a:buChar char="●"/>
            </a:pPr>
            <a:endParaRPr lang="en-US" sz="18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800"/>
              <a:buFont typeface="Trebuchet MS"/>
              <a:buChar char="●"/>
            </a:pPr>
            <a:r>
              <a:rPr lang="en-US" sz="1800" dirty="0">
                <a:latin typeface="Trebuchet MS"/>
                <a:ea typeface="Trebuchet MS"/>
                <a:cs typeface="Trebuchet MS"/>
                <a:sym typeface="Trebuchet MS"/>
              </a:rPr>
              <a:t>No </a:t>
            </a:r>
            <a:r>
              <a:rPr lang="en-US" sz="1800" i="1" dirty="0">
                <a:latin typeface="Trebuchet MS"/>
                <a:ea typeface="Trebuchet MS"/>
                <a:cs typeface="Trebuchet MS"/>
                <a:sym typeface="Trebuchet MS"/>
              </a:rPr>
              <a:t>Bayesian estimation </a:t>
            </a:r>
            <a:r>
              <a:rPr lang="en-US" sz="1800" dirty="0">
                <a:latin typeface="Trebuchet MS"/>
                <a:ea typeface="Trebuchet MS"/>
                <a:cs typeface="Trebuchet MS"/>
                <a:sym typeface="Trebuchet MS"/>
              </a:rPr>
              <a:t>needed!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527A839-DA61-E666-8809-9989076FA9C8}"/>
              </a:ext>
            </a:extLst>
          </p:cNvPr>
          <p:cNvSpPr txBox="1"/>
          <p:nvPr/>
        </p:nvSpPr>
        <p:spPr>
          <a:xfrm>
            <a:off x="0" y="1250066"/>
            <a:ext cx="121920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>
                <a:latin typeface="Trebuchet MS"/>
                <a:ea typeface="Trebuchet MS"/>
                <a:cs typeface="Trebuchet MS"/>
                <a:sym typeface="Trebuchet MS"/>
              </a:rPr>
              <a:t>Modeling Attrition with Survival Functions</a:t>
            </a:r>
          </a:p>
          <a:p>
            <a:pPr algn="ctr"/>
            <a:r>
              <a:rPr lang="en-US" sz="2000" i="1" dirty="0">
                <a:latin typeface="Trebuchet MS"/>
                <a:ea typeface="Trebuchet MS"/>
                <a:cs typeface="Trebuchet MS"/>
                <a:sym typeface="Trebuchet MS"/>
              </a:rPr>
              <a:t>Example: the Weibull survival function</a:t>
            </a:r>
            <a:endParaRPr lang="en-US" sz="1800" i="1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9C46A6-DC94-9050-6BA6-71E6FD1E5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99864"/>
            <a:ext cx="6074515" cy="3810663"/>
          </a:xfrm>
          <a:prstGeom prst="rect">
            <a:avLst/>
          </a:prstGeom>
        </p:spPr>
      </p:pic>
      <p:sp>
        <p:nvSpPr>
          <p:cNvPr id="5" name="Google Shape;19;p3">
            <a:extLst>
              <a:ext uri="{FF2B5EF4-FFF2-40B4-BE49-F238E27FC236}">
                <a16:creationId xmlns:a16="http://schemas.microsoft.com/office/drawing/2014/main" id="{C0222E94-6AC9-9886-4F9E-DF7C9635675B}"/>
              </a:ext>
            </a:extLst>
          </p:cNvPr>
          <p:cNvSpPr txBox="1"/>
          <p:nvPr/>
        </p:nvSpPr>
        <p:spPr>
          <a:xfrm>
            <a:off x="0" y="2599865"/>
            <a:ext cx="5933872" cy="425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42900">
              <a:buClr>
                <a:srgbClr val="FFCC00"/>
              </a:buClr>
              <a:buSzPts val="1800"/>
              <a:buFont typeface="Trebuchet MS"/>
              <a:buChar char="●"/>
            </a:pPr>
            <a:r>
              <a:rPr lang="en-US" sz="1800" dirty="0">
                <a:latin typeface="Trebuchet MS"/>
                <a:sym typeface="Trebuchet MS"/>
              </a:rPr>
              <a:t>Survival function models the proportion of subjects remaining in study</a:t>
            </a:r>
          </a:p>
          <a:p>
            <a:pPr marL="457200" indent="-342900">
              <a:buClr>
                <a:srgbClr val="FFCC00"/>
              </a:buClr>
              <a:buSzPts val="1800"/>
              <a:buFont typeface="Trebuchet MS"/>
              <a:buChar char="●"/>
            </a:pPr>
            <a:endParaRPr lang="en-US" sz="1800" dirty="0">
              <a:latin typeface="Trebuchet MS"/>
              <a:sym typeface="Trebuchet MS"/>
            </a:endParaRPr>
          </a:p>
          <a:p>
            <a:pPr marL="457200" indent="-342900">
              <a:buClr>
                <a:srgbClr val="FFCC00"/>
              </a:buClr>
              <a:buSzPts val="1800"/>
              <a:buFont typeface="Trebuchet MS"/>
              <a:buChar char="●"/>
            </a:pPr>
            <a:r>
              <a:rPr lang="en-US" sz="1800" dirty="0">
                <a:latin typeface="Trebuchet MS"/>
                <a:sym typeface="Trebuchet MS"/>
              </a:rPr>
              <a:t>ω [0,1]: proportion of subjects to drop out at some point, here fixed at .75</a:t>
            </a:r>
          </a:p>
          <a:p>
            <a:pPr marL="457200" indent="-342900">
              <a:buClr>
                <a:srgbClr val="FFCC00"/>
              </a:buClr>
              <a:buSzPts val="1800"/>
              <a:buFont typeface="Trebuchet MS"/>
              <a:buChar char="●"/>
            </a:pPr>
            <a:endParaRPr lang="en-US" sz="1800" dirty="0">
              <a:latin typeface="Trebuchet MS"/>
              <a:sym typeface="Trebuchet MS"/>
            </a:endParaRPr>
          </a:p>
          <a:p>
            <a:pPr marL="457200" indent="-342900">
              <a:buClr>
                <a:srgbClr val="FFCC00"/>
              </a:buClr>
              <a:buSzPts val="1800"/>
              <a:buFont typeface="Trebuchet MS"/>
              <a:buChar char="●"/>
            </a:pPr>
            <a:r>
              <a:rPr lang="el-GR" sz="1800" dirty="0">
                <a:latin typeface="Trebuchet MS"/>
                <a:sym typeface="Trebuchet MS"/>
              </a:rPr>
              <a:t>γ</a:t>
            </a:r>
            <a:r>
              <a:rPr lang="nl-NL" sz="1800" dirty="0">
                <a:latin typeface="Trebuchet MS"/>
                <a:sym typeface="Trebuchet MS"/>
              </a:rPr>
              <a:t> [0, </a:t>
            </a:r>
            <a:r>
              <a:rPr lang="en-US" sz="1800" dirty="0">
                <a:latin typeface="Trebuchet MS"/>
                <a:sym typeface="Trebuchet MS"/>
              </a:rPr>
              <a:t>inf</a:t>
            </a:r>
            <a:r>
              <a:rPr lang="nl-NL" sz="1800" dirty="0">
                <a:latin typeface="Trebuchet MS"/>
                <a:sym typeface="Trebuchet MS"/>
              </a:rPr>
              <a:t>]: timing of drop-out </a:t>
            </a:r>
            <a:r>
              <a:rPr lang="nl-NL" sz="1800" dirty="0" err="1">
                <a:latin typeface="Trebuchet MS"/>
                <a:sym typeface="Trebuchet MS"/>
              </a:rPr>
              <a:t>within</a:t>
            </a:r>
            <a:r>
              <a:rPr lang="nl-NL" sz="1800" dirty="0">
                <a:latin typeface="Trebuchet MS"/>
                <a:sym typeface="Trebuchet MS"/>
              </a:rPr>
              <a:t> </a:t>
            </a:r>
            <a:r>
              <a:rPr lang="nl-NL" sz="1800" dirty="0" err="1">
                <a:latin typeface="Trebuchet MS"/>
                <a:sym typeface="Trebuchet MS"/>
              </a:rPr>
              <a:t>the</a:t>
            </a:r>
            <a:r>
              <a:rPr lang="nl-NL" sz="1800" dirty="0">
                <a:latin typeface="Trebuchet MS"/>
                <a:sym typeface="Trebuchet MS"/>
              </a:rPr>
              <a:t> </a:t>
            </a:r>
            <a:r>
              <a:rPr lang="nl-NL" sz="1800" dirty="0" err="1">
                <a:latin typeface="Trebuchet MS"/>
                <a:sym typeface="Trebuchet MS"/>
              </a:rPr>
              <a:t>study</a:t>
            </a:r>
            <a:r>
              <a:rPr lang="nl-NL" sz="1800" dirty="0">
                <a:latin typeface="Trebuchet MS"/>
                <a:sym typeface="Trebuchet MS"/>
              </a:rPr>
              <a:t>, </a:t>
            </a:r>
          </a:p>
          <a:p>
            <a:pPr marL="114300">
              <a:buClr>
                <a:srgbClr val="FFCC00"/>
              </a:buClr>
              <a:buSzPts val="1800"/>
            </a:pPr>
            <a:r>
              <a:rPr lang="nl-NL" sz="1800" dirty="0">
                <a:latin typeface="Trebuchet MS"/>
                <a:sym typeface="Trebuchet MS"/>
              </a:rPr>
              <a:t>	</a:t>
            </a:r>
            <a:r>
              <a:rPr lang="en-GB" sz="1800" dirty="0">
                <a:latin typeface="Trebuchet MS"/>
                <a:sym typeface="Trebuchet MS"/>
              </a:rPr>
              <a:t>if</a:t>
            </a:r>
            <a:r>
              <a:rPr lang="el-GR" sz="1800" dirty="0">
                <a:latin typeface="Trebuchet MS"/>
                <a:sym typeface="Trebuchet MS"/>
              </a:rPr>
              <a:t> γ</a:t>
            </a:r>
            <a:r>
              <a:rPr lang="nl-NL" sz="1800" dirty="0">
                <a:latin typeface="Trebuchet MS"/>
                <a:sym typeface="Trebuchet MS"/>
              </a:rPr>
              <a:t> &lt; 1, at </a:t>
            </a:r>
            <a:r>
              <a:rPr lang="en-US" sz="1800" dirty="0">
                <a:latin typeface="Trebuchet MS"/>
                <a:sym typeface="Trebuchet MS"/>
              </a:rPr>
              <a:t>beginning</a:t>
            </a:r>
          </a:p>
          <a:p>
            <a:pPr marL="114300">
              <a:buClr>
                <a:srgbClr val="FFCC00"/>
              </a:buClr>
              <a:buSzPts val="1800"/>
            </a:pPr>
            <a:r>
              <a:rPr lang="nl-NL" sz="1800" dirty="0">
                <a:latin typeface="Trebuchet MS"/>
                <a:sym typeface="Trebuchet MS"/>
              </a:rPr>
              <a:t>	</a:t>
            </a:r>
            <a:r>
              <a:rPr lang="en-US" sz="1800" dirty="0">
                <a:latin typeface="Trebuchet MS"/>
                <a:sym typeface="Trebuchet MS"/>
              </a:rPr>
              <a:t>if</a:t>
            </a:r>
            <a:r>
              <a:rPr lang="nl-NL" sz="1800" dirty="0">
                <a:latin typeface="Trebuchet MS"/>
                <a:sym typeface="Trebuchet MS"/>
              </a:rPr>
              <a:t> </a:t>
            </a:r>
            <a:r>
              <a:rPr lang="el-GR" sz="1800" dirty="0">
                <a:latin typeface="Trebuchet MS"/>
                <a:sym typeface="Trebuchet MS"/>
              </a:rPr>
              <a:t>γ</a:t>
            </a:r>
            <a:r>
              <a:rPr lang="nl-NL" sz="1800" dirty="0">
                <a:latin typeface="Trebuchet MS"/>
                <a:sym typeface="Trebuchet MS"/>
              </a:rPr>
              <a:t> &gt; 1, </a:t>
            </a:r>
            <a:r>
              <a:rPr lang="en-US" sz="1800" dirty="0">
                <a:latin typeface="Trebuchet MS"/>
                <a:sym typeface="Trebuchet MS"/>
              </a:rPr>
              <a:t>towards</a:t>
            </a:r>
            <a:r>
              <a:rPr lang="nl-NL" sz="1800" dirty="0">
                <a:latin typeface="Trebuchet MS"/>
                <a:sym typeface="Trebuchet MS"/>
              </a:rPr>
              <a:t> </a:t>
            </a:r>
            <a:r>
              <a:rPr lang="en-US" sz="1800" dirty="0">
                <a:latin typeface="Trebuchet MS"/>
                <a:sym typeface="Trebuchet MS"/>
              </a:rPr>
              <a:t>the</a:t>
            </a:r>
            <a:r>
              <a:rPr lang="nl-NL" sz="1800" dirty="0">
                <a:latin typeface="Trebuchet MS"/>
                <a:sym typeface="Trebuchet MS"/>
              </a:rPr>
              <a:t> end</a:t>
            </a:r>
          </a:p>
          <a:p>
            <a:pPr marL="457200" indent="-342900">
              <a:buClr>
                <a:srgbClr val="FFCC00"/>
              </a:buClr>
              <a:buSzPts val="1800"/>
              <a:buFont typeface="Trebuchet MS"/>
              <a:buChar char="●"/>
            </a:pPr>
            <a:endParaRPr lang="en-US" sz="1800" dirty="0">
              <a:latin typeface="+mn-lt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800"/>
              <a:buFont typeface="Trebuchet MS"/>
              <a:buChar char="●"/>
            </a:pPr>
            <a:endParaRPr lang="en-US" sz="18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13574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AC4D7223-624D-13E8-8E3E-804CEA2FA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2599866"/>
            <a:ext cx="6073200" cy="3809837"/>
          </a:xfrm>
          <a:prstGeom prst="rect">
            <a:avLst/>
          </a:prstGeom>
        </p:spPr>
      </p:pic>
      <p:sp>
        <p:nvSpPr>
          <p:cNvPr id="21" name="Google Shape;19;p3">
            <a:extLst>
              <a:ext uri="{FF2B5EF4-FFF2-40B4-BE49-F238E27FC236}">
                <a16:creationId xmlns:a16="http://schemas.microsoft.com/office/drawing/2014/main" id="{F17D72AD-FA8B-E7C6-0C0F-8E5B97FA43A9}"/>
              </a:ext>
            </a:extLst>
          </p:cNvPr>
          <p:cNvSpPr txBox="1"/>
          <p:nvPr/>
        </p:nvSpPr>
        <p:spPr>
          <a:xfrm>
            <a:off x="0" y="2599865"/>
            <a:ext cx="5933872" cy="425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42900">
              <a:buClr>
                <a:srgbClr val="FFCC00"/>
              </a:buClr>
              <a:buSzPts val="1800"/>
              <a:buFont typeface="Trebuchet MS"/>
              <a:buChar char="●"/>
            </a:pPr>
            <a:r>
              <a:rPr lang="en-US" sz="1800" dirty="0">
                <a:latin typeface="Trebuchet MS"/>
                <a:sym typeface="Trebuchet MS"/>
              </a:rPr>
              <a:t>Survival function models the proportion of subjects remaining in study</a:t>
            </a:r>
          </a:p>
          <a:p>
            <a:pPr marL="457200" indent="-342900">
              <a:buClr>
                <a:srgbClr val="FFCC00"/>
              </a:buClr>
              <a:buSzPts val="1800"/>
              <a:buFont typeface="Trebuchet MS"/>
              <a:buChar char="●"/>
            </a:pPr>
            <a:endParaRPr lang="en-US" sz="1800" dirty="0">
              <a:latin typeface="Trebuchet MS"/>
              <a:sym typeface="Trebuchet MS"/>
            </a:endParaRPr>
          </a:p>
          <a:p>
            <a:pPr marL="457200" indent="-342900">
              <a:buClr>
                <a:srgbClr val="FFCC00"/>
              </a:buClr>
              <a:buSzPts val="1800"/>
              <a:buFont typeface="Trebuchet MS"/>
              <a:buChar char="●"/>
            </a:pPr>
            <a:r>
              <a:rPr lang="en-US" sz="1800" dirty="0">
                <a:latin typeface="Trebuchet MS"/>
                <a:sym typeface="Trebuchet MS"/>
              </a:rPr>
              <a:t>ω [0,1]: proportion of subjects to drop out at some point, here fixed at .75</a:t>
            </a:r>
          </a:p>
          <a:p>
            <a:pPr marL="457200" indent="-342900">
              <a:buClr>
                <a:srgbClr val="FFCC00"/>
              </a:buClr>
              <a:buSzPts val="1800"/>
              <a:buFont typeface="Trebuchet MS"/>
              <a:buChar char="●"/>
            </a:pPr>
            <a:endParaRPr lang="en-US" sz="1800" dirty="0">
              <a:latin typeface="Trebuchet MS"/>
              <a:sym typeface="Trebuchet MS"/>
            </a:endParaRPr>
          </a:p>
          <a:p>
            <a:pPr marL="457200" indent="-342900">
              <a:buClr>
                <a:srgbClr val="FFCC00"/>
              </a:buClr>
              <a:buSzPts val="1800"/>
              <a:buFont typeface="Trebuchet MS"/>
              <a:buChar char="●"/>
            </a:pPr>
            <a:r>
              <a:rPr lang="el-GR" sz="1800" dirty="0">
                <a:latin typeface="Trebuchet MS"/>
                <a:sym typeface="Trebuchet MS"/>
              </a:rPr>
              <a:t>γ</a:t>
            </a:r>
            <a:r>
              <a:rPr lang="nl-NL" sz="1800" dirty="0">
                <a:latin typeface="Trebuchet MS"/>
                <a:sym typeface="Trebuchet MS"/>
              </a:rPr>
              <a:t> [0, </a:t>
            </a:r>
            <a:r>
              <a:rPr lang="en-US" sz="1800" dirty="0">
                <a:latin typeface="Trebuchet MS"/>
                <a:sym typeface="Trebuchet MS"/>
              </a:rPr>
              <a:t>inf</a:t>
            </a:r>
            <a:r>
              <a:rPr lang="nl-NL" sz="1800" dirty="0">
                <a:latin typeface="Trebuchet MS"/>
                <a:sym typeface="Trebuchet MS"/>
              </a:rPr>
              <a:t>]: timing of drop-out </a:t>
            </a:r>
            <a:r>
              <a:rPr lang="nl-NL" sz="1800" dirty="0" err="1">
                <a:latin typeface="Trebuchet MS"/>
                <a:sym typeface="Trebuchet MS"/>
              </a:rPr>
              <a:t>within</a:t>
            </a:r>
            <a:r>
              <a:rPr lang="nl-NL" sz="1800" dirty="0">
                <a:latin typeface="Trebuchet MS"/>
                <a:sym typeface="Trebuchet MS"/>
              </a:rPr>
              <a:t> </a:t>
            </a:r>
            <a:r>
              <a:rPr lang="nl-NL" sz="1800" dirty="0" err="1">
                <a:latin typeface="Trebuchet MS"/>
                <a:sym typeface="Trebuchet MS"/>
              </a:rPr>
              <a:t>the</a:t>
            </a:r>
            <a:r>
              <a:rPr lang="nl-NL" sz="1800" dirty="0">
                <a:latin typeface="Trebuchet MS"/>
                <a:sym typeface="Trebuchet MS"/>
              </a:rPr>
              <a:t> </a:t>
            </a:r>
            <a:r>
              <a:rPr lang="nl-NL" sz="1800" dirty="0" err="1">
                <a:latin typeface="Trebuchet MS"/>
                <a:sym typeface="Trebuchet MS"/>
              </a:rPr>
              <a:t>study</a:t>
            </a:r>
            <a:r>
              <a:rPr lang="nl-NL" sz="1800" dirty="0">
                <a:latin typeface="Trebuchet MS"/>
                <a:sym typeface="Trebuchet MS"/>
              </a:rPr>
              <a:t>, </a:t>
            </a:r>
          </a:p>
          <a:p>
            <a:pPr marL="114300">
              <a:buClr>
                <a:srgbClr val="FFCC00"/>
              </a:buClr>
              <a:buSzPts val="1800"/>
            </a:pPr>
            <a:r>
              <a:rPr lang="nl-NL" sz="1800" dirty="0">
                <a:latin typeface="Trebuchet MS"/>
                <a:sym typeface="Trebuchet MS"/>
              </a:rPr>
              <a:t>	</a:t>
            </a:r>
            <a:r>
              <a:rPr lang="en-GB" sz="1800" dirty="0">
                <a:latin typeface="Trebuchet MS"/>
                <a:sym typeface="Trebuchet MS"/>
              </a:rPr>
              <a:t>if</a:t>
            </a:r>
            <a:r>
              <a:rPr lang="el-GR" sz="1800" dirty="0">
                <a:latin typeface="Trebuchet MS"/>
                <a:sym typeface="Trebuchet MS"/>
              </a:rPr>
              <a:t> γ</a:t>
            </a:r>
            <a:r>
              <a:rPr lang="nl-NL" sz="1800" dirty="0">
                <a:latin typeface="Trebuchet MS"/>
                <a:sym typeface="Trebuchet MS"/>
              </a:rPr>
              <a:t> &lt; 1, at </a:t>
            </a:r>
            <a:r>
              <a:rPr lang="en-US" sz="1800" dirty="0">
                <a:latin typeface="Trebuchet MS"/>
                <a:sym typeface="Trebuchet MS"/>
              </a:rPr>
              <a:t>beginning</a:t>
            </a:r>
          </a:p>
          <a:p>
            <a:pPr marL="114300">
              <a:buClr>
                <a:srgbClr val="FFCC00"/>
              </a:buClr>
              <a:buSzPts val="1800"/>
            </a:pPr>
            <a:r>
              <a:rPr lang="nl-NL" sz="1800" dirty="0">
                <a:latin typeface="Trebuchet MS"/>
                <a:sym typeface="Trebuchet MS"/>
              </a:rPr>
              <a:t>	</a:t>
            </a:r>
            <a:r>
              <a:rPr lang="en-US" sz="1800" dirty="0">
                <a:latin typeface="Trebuchet MS"/>
                <a:sym typeface="Trebuchet MS"/>
              </a:rPr>
              <a:t>if</a:t>
            </a:r>
            <a:r>
              <a:rPr lang="nl-NL" sz="1800" dirty="0">
                <a:latin typeface="Trebuchet MS"/>
                <a:sym typeface="Trebuchet MS"/>
              </a:rPr>
              <a:t> </a:t>
            </a:r>
            <a:r>
              <a:rPr lang="el-GR" sz="1800" dirty="0">
                <a:latin typeface="Trebuchet MS"/>
                <a:sym typeface="Trebuchet MS"/>
              </a:rPr>
              <a:t>γ</a:t>
            </a:r>
            <a:r>
              <a:rPr lang="nl-NL" sz="1800" dirty="0">
                <a:latin typeface="Trebuchet MS"/>
                <a:sym typeface="Trebuchet MS"/>
              </a:rPr>
              <a:t> &gt; 1, </a:t>
            </a:r>
            <a:r>
              <a:rPr lang="en-US" sz="1800" dirty="0">
                <a:latin typeface="Trebuchet MS"/>
                <a:sym typeface="Trebuchet MS"/>
              </a:rPr>
              <a:t>towards</a:t>
            </a:r>
            <a:r>
              <a:rPr lang="nl-NL" sz="1800" dirty="0">
                <a:latin typeface="Trebuchet MS"/>
                <a:sym typeface="Trebuchet MS"/>
              </a:rPr>
              <a:t> </a:t>
            </a:r>
            <a:r>
              <a:rPr lang="en-US" sz="1800" dirty="0">
                <a:latin typeface="Trebuchet MS"/>
                <a:sym typeface="Trebuchet MS"/>
              </a:rPr>
              <a:t>the</a:t>
            </a:r>
            <a:r>
              <a:rPr lang="nl-NL" sz="1800" dirty="0">
                <a:latin typeface="Trebuchet MS"/>
                <a:sym typeface="Trebuchet MS"/>
              </a:rPr>
              <a:t> end</a:t>
            </a:r>
          </a:p>
          <a:p>
            <a:pPr marL="457200" indent="-342900">
              <a:buClr>
                <a:srgbClr val="FFCC00"/>
              </a:buClr>
              <a:buSzPts val="1800"/>
              <a:buFont typeface="Trebuchet MS"/>
              <a:buChar char="●"/>
            </a:pPr>
            <a:endParaRPr lang="en-US" sz="1800" dirty="0">
              <a:latin typeface="+mn-lt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800"/>
              <a:buFont typeface="Trebuchet MS"/>
              <a:buChar char="●"/>
            </a:pPr>
            <a:endParaRPr lang="en-US" sz="18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6E3751-BB7E-045D-EBA0-08CEE2F8DA7B}"/>
              </a:ext>
            </a:extLst>
          </p:cNvPr>
          <p:cNvSpPr txBox="1"/>
          <p:nvPr/>
        </p:nvSpPr>
        <p:spPr>
          <a:xfrm>
            <a:off x="0" y="1250066"/>
            <a:ext cx="121920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>
                <a:latin typeface="Trebuchet MS"/>
                <a:ea typeface="Trebuchet MS"/>
                <a:cs typeface="Trebuchet MS"/>
                <a:sym typeface="Trebuchet MS"/>
              </a:rPr>
              <a:t>Modeling Attrition with Survival Functions</a:t>
            </a:r>
          </a:p>
          <a:p>
            <a:pPr algn="ctr"/>
            <a:r>
              <a:rPr lang="en-US" sz="2000" i="1" dirty="0">
                <a:latin typeface="Trebuchet MS"/>
                <a:ea typeface="Trebuchet MS"/>
                <a:cs typeface="Trebuchet MS"/>
                <a:sym typeface="Trebuchet MS"/>
              </a:rPr>
              <a:t>Example: the Weibull survival function</a:t>
            </a:r>
            <a:endParaRPr lang="en-US" sz="1800" i="1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9023161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2">
      <a:dk1>
        <a:srgbClr val="FFFFFF"/>
      </a:dk1>
      <a:lt1>
        <a:srgbClr val="0E2841"/>
      </a:lt1>
      <a:dk2>
        <a:srgbClr val="FFFF00"/>
      </a:dk2>
      <a:lt2>
        <a:srgbClr val="0E2841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559</Words>
  <Application>Microsoft Office PowerPoint</Application>
  <PresentationFormat>Widescreen</PresentationFormat>
  <Paragraphs>102</Paragraphs>
  <Slides>14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Cambria Math</vt:lpstr>
      <vt:lpstr>Trebuchet MS</vt:lpstr>
      <vt:lpstr>Wingdings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PiXELPAELLA</dc:creator>
  <cp:lastModifiedBy>Lösener, U.C. (Ulrich)</cp:lastModifiedBy>
  <cp:revision>1</cp:revision>
  <dcterms:created xsi:type="dcterms:W3CDTF">2025-06-21T22:23:49Z</dcterms:created>
  <dcterms:modified xsi:type="dcterms:W3CDTF">2025-07-21T09:57:12Z</dcterms:modified>
</cp:coreProperties>
</file>