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8A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0DDC8-FAB7-48D8-85D1-09B14CC0F030}" v="1356" dt="2025-07-18T13:33:37.8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</pc:sldLayoutChg>
      </pc:sldMasterChg>
    </pc:docChg>
  </pc:docChgLst>
  <pc:docChgLst>
    <pc:chgData name="Raúl Castañeda Vozmediano" userId="ac94ea1f-7229-41b1-aa18-1a354e216ba7" providerId="ADAL" clId="{44D0DDC8-FAB7-48D8-85D1-09B14CC0F030}"/>
    <pc:docChg chg="undo redo custSel addSld modSld sldOrd">
      <pc:chgData name="Raúl Castañeda Vozmediano" userId="ac94ea1f-7229-41b1-aa18-1a354e216ba7" providerId="ADAL" clId="{44D0DDC8-FAB7-48D8-85D1-09B14CC0F030}" dt="2025-07-18T13:33:37.874" v="5992" actId="20577"/>
      <pc:docMkLst>
        <pc:docMk/>
      </pc:docMkLst>
      <pc:sldChg chg="addSp modSp mod">
        <pc:chgData name="Raúl Castañeda Vozmediano" userId="ac94ea1f-7229-41b1-aa18-1a354e216ba7" providerId="ADAL" clId="{44D0DDC8-FAB7-48D8-85D1-09B14CC0F030}" dt="2025-07-03T09:45:10.350" v="111" actId="1076"/>
        <pc:sldMkLst>
          <pc:docMk/>
          <pc:sldMk cId="3531607879" sldId="256"/>
        </pc:sldMkLst>
        <pc:spChg chg="mod">
          <ac:chgData name="Raúl Castañeda Vozmediano" userId="ac94ea1f-7229-41b1-aa18-1a354e216ba7" providerId="ADAL" clId="{44D0DDC8-FAB7-48D8-85D1-09B14CC0F030}" dt="2025-07-03T09:40:39.040" v="44" actId="1076"/>
          <ac:spMkLst>
            <pc:docMk/>
            <pc:sldMk cId="3531607879" sldId="256"/>
            <ac:spMk id="7" creationId="{A365D0AF-360A-2AAB-2A97-18AC0C66969E}"/>
          </ac:spMkLst>
        </pc:spChg>
        <pc:spChg chg="mod">
          <ac:chgData name="Raúl Castañeda Vozmediano" userId="ac94ea1f-7229-41b1-aa18-1a354e216ba7" providerId="ADAL" clId="{44D0DDC8-FAB7-48D8-85D1-09B14CC0F030}" dt="2025-07-03T09:40:08.375" v="31" actId="1076"/>
          <ac:spMkLst>
            <pc:docMk/>
            <pc:sldMk cId="3531607879" sldId="256"/>
            <ac:spMk id="8" creationId="{4075FF85-E27A-259A-1A69-66CA96E93828}"/>
          </ac:spMkLst>
        </pc:spChg>
        <pc:picChg chg="add mod">
          <ac:chgData name="Raúl Castañeda Vozmediano" userId="ac94ea1f-7229-41b1-aa18-1a354e216ba7" providerId="ADAL" clId="{44D0DDC8-FAB7-48D8-85D1-09B14CC0F030}" dt="2025-07-03T09:45:10.350" v="111" actId="1076"/>
          <ac:picMkLst>
            <pc:docMk/>
            <pc:sldMk cId="3531607879" sldId="256"/>
            <ac:picMk id="2" creationId="{ED405D4E-88B4-B9A7-3256-64C583DED87B}"/>
          </ac:picMkLst>
        </pc:picChg>
        <pc:picChg chg="add mod">
          <ac:chgData name="Raúl Castañeda Vozmediano" userId="ac94ea1f-7229-41b1-aa18-1a354e216ba7" providerId="ADAL" clId="{44D0DDC8-FAB7-48D8-85D1-09B14CC0F030}" dt="2025-07-03T09:45:04.291" v="107" actId="14100"/>
          <ac:picMkLst>
            <pc:docMk/>
            <pc:sldMk cId="3531607879" sldId="256"/>
            <ac:picMk id="3" creationId="{CD9BD23C-852D-BB55-B404-075A54FE62A5}"/>
          </ac:picMkLst>
        </pc:picChg>
        <pc:picChg chg="add mod">
          <ac:chgData name="Raúl Castañeda Vozmediano" userId="ac94ea1f-7229-41b1-aa18-1a354e216ba7" providerId="ADAL" clId="{44D0DDC8-FAB7-48D8-85D1-09B14CC0F030}" dt="2025-07-03T09:44:58.831" v="104" actId="1076"/>
          <ac:picMkLst>
            <pc:docMk/>
            <pc:sldMk cId="3531607879" sldId="256"/>
            <ac:picMk id="5" creationId="{D3DE5BE2-C657-F304-4150-B1D7785CCA81}"/>
          </ac:picMkLst>
        </pc:picChg>
      </pc:sldChg>
      <pc:sldChg chg="addSp delSp modSp mod modAnim">
        <pc:chgData name="Raúl Castañeda Vozmediano" userId="ac94ea1f-7229-41b1-aa18-1a354e216ba7" providerId="ADAL" clId="{44D0DDC8-FAB7-48D8-85D1-09B14CC0F030}" dt="2025-07-18T13:33:37.874" v="5992" actId="20577"/>
        <pc:sldMkLst>
          <pc:docMk/>
          <pc:sldMk cId="1099301315" sldId="257"/>
        </pc:sldMkLst>
        <pc:spChg chg="add mod">
          <ac:chgData name="Raúl Castañeda Vozmediano" userId="ac94ea1f-7229-41b1-aa18-1a354e216ba7" providerId="ADAL" clId="{44D0DDC8-FAB7-48D8-85D1-09B14CC0F030}" dt="2025-07-18T13:33:37.874" v="5992" actId="20577"/>
          <ac:spMkLst>
            <pc:docMk/>
            <pc:sldMk cId="1099301315" sldId="257"/>
            <ac:spMk id="13" creationId="{7F9B5342-E362-D9C2-341F-943BF3778DDC}"/>
          </ac:spMkLst>
        </pc:spChg>
        <pc:spChg chg="add mod">
          <ac:chgData name="Raúl Castañeda Vozmediano" userId="ac94ea1f-7229-41b1-aa18-1a354e216ba7" providerId="ADAL" clId="{44D0DDC8-FAB7-48D8-85D1-09B14CC0F030}" dt="2025-07-03T13:38:44.078" v="2411" actId="1076"/>
          <ac:spMkLst>
            <pc:docMk/>
            <pc:sldMk cId="1099301315" sldId="257"/>
            <ac:spMk id="25" creationId="{67388C54-A126-69D8-F87A-B2D7FDC775FE}"/>
          </ac:spMkLst>
        </pc:spChg>
        <pc:picChg chg="add mod">
          <ac:chgData name="Raúl Castañeda Vozmediano" userId="ac94ea1f-7229-41b1-aa18-1a354e216ba7" providerId="ADAL" clId="{44D0DDC8-FAB7-48D8-85D1-09B14CC0F030}" dt="2025-07-03T10:11:27.640" v="460" actId="1076"/>
          <ac:picMkLst>
            <pc:docMk/>
            <pc:sldMk cId="1099301315" sldId="257"/>
            <ac:picMk id="7" creationId="{0FB518C8-A0FC-BA75-43BA-51B608E668EF}"/>
          </ac:picMkLst>
        </pc:picChg>
        <pc:picChg chg="add mod">
          <ac:chgData name="Raúl Castañeda Vozmediano" userId="ac94ea1f-7229-41b1-aa18-1a354e216ba7" providerId="ADAL" clId="{44D0DDC8-FAB7-48D8-85D1-09B14CC0F030}" dt="2025-07-03T10:11:22.803" v="457" actId="1076"/>
          <ac:picMkLst>
            <pc:docMk/>
            <pc:sldMk cId="1099301315" sldId="257"/>
            <ac:picMk id="9" creationId="{6F9AC45A-D898-C704-6F5D-2F32FF5183C1}"/>
          </ac:picMkLst>
        </pc:picChg>
      </pc:sldChg>
      <pc:sldChg chg="addSp delSp modSp mod modAnim">
        <pc:chgData name="Raúl Castañeda Vozmediano" userId="ac94ea1f-7229-41b1-aa18-1a354e216ba7" providerId="ADAL" clId="{44D0DDC8-FAB7-48D8-85D1-09B14CC0F030}" dt="2025-07-18T10:46:11.726" v="5699" actId="1076"/>
        <pc:sldMkLst>
          <pc:docMk/>
          <pc:sldMk cId="3446693452" sldId="258"/>
        </pc:sldMkLst>
        <pc:spChg chg="add mod">
          <ac:chgData name="Raúl Castañeda Vozmediano" userId="ac94ea1f-7229-41b1-aa18-1a354e216ba7" providerId="ADAL" clId="{44D0DDC8-FAB7-48D8-85D1-09B14CC0F030}" dt="2025-07-18T10:46:11.726" v="5699" actId="1076"/>
          <ac:spMkLst>
            <pc:docMk/>
            <pc:sldMk cId="3446693452" sldId="258"/>
            <ac:spMk id="11" creationId="{55F852E6-9A90-68ED-C107-4942557A115A}"/>
          </ac:spMkLst>
        </pc:spChg>
        <pc:spChg chg="add mod">
          <ac:chgData name="Raúl Castañeda Vozmediano" userId="ac94ea1f-7229-41b1-aa18-1a354e216ba7" providerId="ADAL" clId="{44D0DDC8-FAB7-48D8-85D1-09B14CC0F030}" dt="2025-07-03T10:23:00.234" v="960" actId="1076"/>
          <ac:spMkLst>
            <pc:docMk/>
            <pc:sldMk cId="3446693452" sldId="258"/>
            <ac:spMk id="18" creationId="{EC2B6466-97B5-10D0-FA4C-9926B1106833}"/>
          </ac:spMkLst>
        </pc:spChg>
        <pc:spChg chg="add mod">
          <ac:chgData name="Raúl Castañeda Vozmediano" userId="ac94ea1f-7229-41b1-aa18-1a354e216ba7" providerId="ADAL" clId="{44D0DDC8-FAB7-48D8-85D1-09B14CC0F030}" dt="2025-07-03T13:38:48.625" v="2413"/>
          <ac:spMkLst>
            <pc:docMk/>
            <pc:sldMk cId="3446693452" sldId="258"/>
            <ac:spMk id="22" creationId="{B304C774-32CC-1890-5C13-BBD553C8D029}"/>
          </ac:spMkLst>
        </pc:spChg>
        <pc:picChg chg="add del mod">
          <ac:chgData name="Raúl Castañeda Vozmediano" userId="ac94ea1f-7229-41b1-aa18-1a354e216ba7" providerId="ADAL" clId="{44D0DDC8-FAB7-48D8-85D1-09B14CC0F030}" dt="2025-07-18T09:46:38.261" v="5394" actId="478"/>
          <ac:picMkLst>
            <pc:docMk/>
            <pc:sldMk cId="3446693452" sldId="258"/>
            <ac:picMk id="16" creationId="{1EB76471-FDAD-F419-2F41-6D9A846EF170}"/>
          </ac:picMkLst>
        </pc:picChg>
        <pc:picChg chg="add mod">
          <ac:chgData name="Raúl Castañeda Vozmediano" userId="ac94ea1f-7229-41b1-aa18-1a354e216ba7" providerId="ADAL" clId="{44D0DDC8-FAB7-48D8-85D1-09B14CC0F030}" dt="2025-07-18T09:46:48.243" v="5399" actId="1076"/>
          <ac:picMkLst>
            <pc:docMk/>
            <pc:sldMk cId="3446693452" sldId="258"/>
            <ac:picMk id="1026" creationId="{545E386F-3DEF-E72E-399F-AB39227F4E42}"/>
          </ac:picMkLst>
        </pc:picChg>
      </pc:sldChg>
      <pc:sldChg chg="addSp delSp modSp mod">
        <pc:chgData name="Raúl Castañeda Vozmediano" userId="ac94ea1f-7229-41b1-aa18-1a354e216ba7" providerId="ADAL" clId="{44D0DDC8-FAB7-48D8-85D1-09B14CC0F030}" dt="2025-07-18T10:15:28.934" v="5545" actId="113"/>
        <pc:sldMkLst>
          <pc:docMk/>
          <pc:sldMk cId="776710405" sldId="259"/>
        </pc:sldMkLst>
        <pc:spChg chg="add mod">
          <ac:chgData name="Raúl Castañeda Vozmediano" userId="ac94ea1f-7229-41b1-aa18-1a354e216ba7" providerId="ADAL" clId="{44D0DDC8-FAB7-48D8-85D1-09B14CC0F030}" dt="2025-07-18T10:15:28.934" v="5545" actId="113"/>
          <ac:spMkLst>
            <pc:docMk/>
            <pc:sldMk cId="776710405" sldId="259"/>
            <ac:spMk id="5" creationId="{BAEF6184-13B8-01F2-2C15-06C0B19303BA}"/>
          </ac:spMkLst>
        </pc:spChg>
        <pc:spChg chg="add mod">
          <ac:chgData name="Raúl Castañeda Vozmediano" userId="ac94ea1f-7229-41b1-aa18-1a354e216ba7" providerId="ADAL" clId="{44D0DDC8-FAB7-48D8-85D1-09B14CC0F030}" dt="2025-07-03T14:05:09.535" v="3035" actId="20577"/>
          <ac:spMkLst>
            <pc:docMk/>
            <pc:sldMk cId="776710405" sldId="259"/>
            <ac:spMk id="6" creationId="{3DCFEEA9-D4EE-6359-E31C-D848EB680B7D}"/>
          </ac:spMkLst>
        </pc:spChg>
      </pc:sldChg>
      <pc:sldChg chg="addSp delSp modSp add mod delAnim modAnim">
        <pc:chgData name="Raúl Castañeda Vozmediano" userId="ac94ea1f-7229-41b1-aa18-1a354e216ba7" providerId="ADAL" clId="{44D0DDC8-FAB7-48D8-85D1-09B14CC0F030}" dt="2025-07-18T10:10:00.275" v="5533"/>
        <pc:sldMkLst>
          <pc:docMk/>
          <pc:sldMk cId="459215700" sldId="260"/>
        </pc:sldMkLst>
        <pc:spChg chg="add mod">
          <ac:chgData name="Raúl Castañeda Vozmediano" userId="ac94ea1f-7229-41b1-aa18-1a354e216ba7" providerId="ADAL" clId="{44D0DDC8-FAB7-48D8-85D1-09B14CC0F030}" dt="2025-07-03T14:03:28.597" v="3024" actId="207"/>
          <ac:spMkLst>
            <pc:docMk/>
            <pc:sldMk cId="459215700" sldId="260"/>
            <ac:spMk id="3" creationId="{55D51163-AF8C-22F2-ADB6-19C2D8B331D9}"/>
          </ac:spMkLst>
        </pc:spChg>
        <pc:spChg chg="add mod">
          <ac:chgData name="Raúl Castañeda Vozmediano" userId="ac94ea1f-7229-41b1-aa18-1a354e216ba7" providerId="ADAL" clId="{44D0DDC8-FAB7-48D8-85D1-09B14CC0F030}" dt="2025-07-03T10:39:29.998" v="1133" actId="1076"/>
          <ac:spMkLst>
            <pc:docMk/>
            <pc:sldMk cId="459215700" sldId="260"/>
            <ac:spMk id="4" creationId="{C66849B7-7B86-F533-C6CF-6CA01742978D}"/>
          </ac:spMkLst>
        </pc:spChg>
        <pc:spChg chg="mod">
          <ac:chgData name="Raúl Castañeda Vozmediano" userId="ac94ea1f-7229-41b1-aa18-1a354e216ba7" providerId="ADAL" clId="{44D0DDC8-FAB7-48D8-85D1-09B14CC0F030}" dt="2025-07-18T10:08:40.533" v="5519" actId="113"/>
          <ac:spMkLst>
            <pc:docMk/>
            <pc:sldMk cId="459215700" sldId="260"/>
            <ac:spMk id="7" creationId="{F47B6364-24FD-0717-E831-26E9152673FF}"/>
          </ac:spMkLst>
        </pc:spChg>
        <pc:spChg chg="add mod">
          <ac:chgData name="Raúl Castañeda Vozmediano" userId="ac94ea1f-7229-41b1-aa18-1a354e216ba7" providerId="ADAL" clId="{44D0DDC8-FAB7-48D8-85D1-09B14CC0F030}" dt="2025-07-03T13:28:31.209" v="2248" actId="115"/>
          <ac:spMkLst>
            <pc:docMk/>
            <pc:sldMk cId="459215700" sldId="260"/>
            <ac:spMk id="13" creationId="{F8C0EE48-74E3-5EEE-358C-785D518998FA}"/>
          </ac:spMkLst>
        </pc:spChg>
        <pc:spChg chg="add mod">
          <ac:chgData name="Raúl Castañeda Vozmediano" userId="ac94ea1f-7229-41b1-aa18-1a354e216ba7" providerId="ADAL" clId="{44D0DDC8-FAB7-48D8-85D1-09B14CC0F030}" dt="2025-07-03T11:07:05.724" v="1818" actId="1076"/>
          <ac:spMkLst>
            <pc:docMk/>
            <pc:sldMk cId="459215700" sldId="260"/>
            <ac:spMk id="14" creationId="{CB6CEBA5-5FDB-55AD-07D4-19AF2D6BD960}"/>
          </ac:spMkLst>
        </pc:spChg>
        <pc:spChg chg="add mod">
          <ac:chgData name="Raúl Castañeda Vozmediano" userId="ac94ea1f-7229-41b1-aa18-1a354e216ba7" providerId="ADAL" clId="{44D0DDC8-FAB7-48D8-85D1-09B14CC0F030}" dt="2025-07-03T13:38:52.116" v="2415"/>
          <ac:spMkLst>
            <pc:docMk/>
            <pc:sldMk cId="459215700" sldId="260"/>
            <ac:spMk id="16" creationId="{3BF867F4-7459-28EF-AD3C-BB3B84B64A22}"/>
          </ac:spMkLst>
        </pc:spChg>
        <pc:spChg chg="add mod">
          <ac:chgData name="Raúl Castañeda Vozmediano" userId="ac94ea1f-7229-41b1-aa18-1a354e216ba7" providerId="ADAL" clId="{44D0DDC8-FAB7-48D8-85D1-09B14CC0F030}" dt="2025-07-03T10:24:50.869" v="1046" actId="1076"/>
          <ac:spMkLst>
            <pc:docMk/>
            <pc:sldMk cId="459215700" sldId="260"/>
            <ac:spMk id="20" creationId="{8AB0C537-9154-761F-0692-0F9BAA011208}"/>
          </ac:spMkLst>
        </pc:spChg>
        <pc:picChg chg="add del mod">
          <ac:chgData name="Raúl Castañeda Vozmediano" userId="ac94ea1f-7229-41b1-aa18-1a354e216ba7" providerId="ADAL" clId="{44D0DDC8-FAB7-48D8-85D1-09B14CC0F030}" dt="2025-07-18T10:09:25.508" v="5521" actId="478"/>
          <ac:picMkLst>
            <pc:docMk/>
            <pc:sldMk cId="459215700" sldId="260"/>
            <ac:picMk id="6" creationId="{B15E3149-8800-2850-0FF2-679A1354C1D8}"/>
          </ac:picMkLst>
        </pc:picChg>
        <pc:picChg chg="add mod">
          <ac:chgData name="Raúl Castañeda Vozmediano" userId="ac94ea1f-7229-41b1-aa18-1a354e216ba7" providerId="ADAL" clId="{44D0DDC8-FAB7-48D8-85D1-09B14CC0F030}" dt="2025-07-18T10:08:43.842" v="5520" actId="1076"/>
          <ac:picMkLst>
            <pc:docMk/>
            <pc:sldMk cId="459215700" sldId="260"/>
            <ac:picMk id="10" creationId="{897FA4DF-2CDC-D90D-079D-06D0F8E1392A}"/>
          </ac:picMkLst>
        </pc:picChg>
        <pc:picChg chg="add mod">
          <ac:chgData name="Raúl Castañeda Vozmediano" userId="ac94ea1f-7229-41b1-aa18-1a354e216ba7" providerId="ADAL" clId="{44D0DDC8-FAB7-48D8-85D1-09B14CC0F030}" dt="2025-07-18T10:09:35.885" v="5526" actId="14100"/>
          <ac:picMkLst>
            <pc:docMk/>
            <pc:sldMk cId="459215700" sldId="260"/>
            <ac:picMk id="2050" creationId="{F53BB56A-DC56-D713-0FC2-2883AA5BD59D}"/>
          </ac:picMkLst>
        </pc:picChg>
      </pc:sldChg>
      <pc:sldChg chg="addSp delSp modSp add mod modAnim">
        <pc:chgData name="Raúl Castañeda Vozmediano" userId="ac94ea1f-7229-41b1-aa18-1a354e216ba7" providerId="ADAL" clId="{44D0DDC8-FAB7-48D8-85D1-09B14CC0F030}" dt="2025-07-18T10:23:50.172" v="5585" actId="207"/>
        <pc:sldMkLst>
          <pc:docMk/>
          <pc:sldMk cId="3314023439" sldId="261"/>
        </pc:sldMkLst>
        <pc:spChg chg="add mod">
          <ac:chgData name="Raúl Castañeda Vozmediano" userId="ac94ea1f-7229-41b1-aa18-1a354e216ba7" providerId="ADAL" clId="{44D0DDC8-FAB7-48D8-85D1-09B14CC0F030}" dt="2025-07-18T10:23:50.172" v="5585" actId="207"/>
          <ac:spMkLst>
            <pc:docMk/>
            <pc:sldMk cId="3314023439" sldId="261"/>
            <ac:spMk id="8" creationId="{23CED2FD-CF1A-71E2-7827-43289992674C}"/>
          </ac:spMkLst>
        </pc:spChg>
        <pc:spChg chg="add mod">
          <ac:chgData name="Raúl Castañeda Vozmediano" userId="ac94ea1f-7229-41b1-aa18-1a354e216ba7" providerId="ADAL" clId="{44D0DDC8-FAB7-48D8-85D1-09B14CC0F030}" dt="2025-07-03T13:38:54.141" v="2416"/>
          <ac:spMkLst>
            <pc:docMk/>
            <pc:sldMk cId="3314023439" sldId="261"/>
            <ac:spMk id="9" creationId="{E1D8974D-3551-EB47-C218-1B00B3624616}"/>
          </ac:spMkLst>
        </pc:spChg>
      </pc:sldChg>
      <pc:sldChg chg="addSp delSp modSp add mod modAnim">
        <pc:chgData name="Raúl Castañeda Vozmediano" userId="ac94ea1f-7229-41b1-aa18-1a354e216ba7" providerId="ADAL" clId="{44D0DDC8-FAB7-48D8-85D1-09B14CC0F030}" dt="2025-07-18T10:46:45.913" v="5715" actId="14100"/>
        <pc:sldMkLst>
          <pc:docMk/>
          <pc:sldMk cId="1295863556" sldId="262"/>
        </pc:sldMkLst>
        <pc:spChg chg="add mod">
          <ac:chgData name="Raúl Castañeda Vozmediano" userId="ac94ea1f-7229-41b1-aa18-1a354e216ba7" providerId="ADAL" clId="{44D0DDC8-FAB7-48D8-85D1-09B14CC0F030}" dt="2025-07-18T10:32:15.733" v="5673" actId="1076"/>
          <ac:spMkLst>
            <pc:docMk/>
            <pc:sldMk cId="1295863556" sldId="262"/>
            <ac:spMk id="3" creationId="{4B0ED4FD-AD7A-0C12-DDB7-B2352C083DC4}"/>
          </ac:spMkLst>
        </pc:spChg>
        <pc:spChg chg="add mod">
          <ac:chgData name="Raúl Castañeda Vozmediano" userId="ac94ea1f-7229-41b1-aa18-1a354e216ba7" providerId="ADAL" clId="{44D0DDC8-FAB7-48D8-85D1-09B14CC0F030}" dt="2025-07-03T13:39:03.125" v="2425" actId="122"/>
          <ac:spMkLst>
            <pc:docMk/>
            <pc:sldMk cId="1295863556" sldId="262"/>
            <ac:spMk id="4" creationId="{74FA16E7-98EA-6ED9-30C9-168F93511406}"/>
          </ac:spMkLst>
        </pc:spChg>
        <pc:spChg chg="add mod">
          <ac:chgData name="Raúl Castañeda Vozmediano" userId="ac94ea1f-7229-41b1-aa18-1a354e216ba7" providerId="ADAL" clId="{44D0DDC8-FAB7-48D8-85D1-09B14CC0F030}" dt="2025-07-18T10:32:22.772" v="5675" actId="1076"/>
          <ac:spMkLst>
            <pc:docMk/>
            <pc:sldMk cId="1295863556" sldId="262"/>
            <ac:spMk id="6" creationId="{C3754F62-8E80-C957-328E-A41110D7B2C7}"/>
          </ac:spMkLst>
        </pc:spChg>
        <pc:spChg chg="add mod">
          <ac:chgData name="Raúl Castañeda Vozmediano" userId="ac94ea1f-7229-41b1-aa18-1a354e216ba7" providerId="ADAL" clId="{44D0DDC8-FAB7-48D8-85D1-09B14CC0F030}" dt="2025-07-18T10:32:19.983" v="5674" actId="1076"/>
          <ac:spMkLst>
            <pc:docMk/>
            <pc:sldMk cId="1295863556" sldId="262"/>
            <ac:spMk id="12" creationId="{305DF828-7E25-695F-7DDC-975C24764BC3}"/>
          </ac:spMkLst>
        </pc:spChg>
        <pc:spChg chg="add mod">
          <ac:chgData name="Raúl Castañeda Vozmediano" userId="ac94ea1f-7229-41b1-aa18-1a354e216ba7" providerId="ADAL" clId="{44D0DDC8-FAB7-48D8-85D1-09B14CC0F030}" dt="2025-07-18T10:32:34.990" v="5678" actId="1076"/>
          <ac:spMkLst>
            <pc:docMk/>
            <pc:sldMk cId="1295863556" sldId="262"/>
            <ac:spMk id="13" creationId="{F96811D6-05B9-4511-DE7C-EEDA2D7940BB}"/>
          </ac:spMkLst>
        </pc:spChg>
        <pc:spChg chg="add mod">
          <ac:chgData name="Raúl Castañeda Vozmediano" userId="ac94ea1f-7229-41b1-aa18-1a354e216ba7" providerId="ADAL" clId="{44D0DDC8-FAB7-48D8-85D1-09B14CC0F030}" dt="2025-07-18T10:46:45.913" v="5715" actId="14100"/>
          <ac:spMkLst>
            <pc:docMk/>
            <pc:sldMk cId="1295863556" sldId="262"/>
            <ac:spMk id="14" creationId="{8B797C52-2C36-1EFB-02E2-1E308BD72F6A}"/>
          </ac:spMkLst>
        </pc:spChg>
      </pc:sldChg>
      <pc:sldChg chg="addSp modSp add mod modAnim">
        <pc:chgData name="Raúl Castañeda Vozmediano" userId="ac94ea1f-7229-41b1-aa18-1a354e216ba7" providerId="ADAL" clId="{44D0DDC8-FAB7-48D8-85D1-09B14CC0F030}" dt="2025-07-18T13:26:56.170" v="5953" actId="114"/>
        <pc:sldMkLst>
          <pc:docMk/>
          <pc:sldMk cId="1183524537" sldId="263"/>
        </pc:sldMkLst>
        <pc:spChg chg="add mod">
          <ac:chgData name="Raúl Castañeda Vozmediano" userId="ac94ea1f-7229-41b1-aa18-1a354e216ba7" providerId="ADAL" clId="{44D0DDC8-FAB7-48D8-85D1-09B14CC0F030}" dt="2025-07-03T13:56:40.793" v="2986" actId="20577"/>
          <ac:spMkLst>
            <pc:docMk/>
            <pc:sldMk cId="1183524537" sldId="263"/>
            <ac:spMk id="2" creationId="{B1BF91D6-31AF-F626-F680-18E1C20DDCCE}"/>
          </ac:spMkLst>
        </pc:spChg>
        <pc:spChg chg="add mod">
          <ac:chgData name="Raúl Castañeda Vozmediano" userId="ac94ea1f-7229-41b1-aa18-1a354e216ba7" providerId="ADAL" clId="{44D0DDC8-FAB7-48D8-85D1-09B14CC0F030}" dt="2025-07-18T10:55:53.551" v="5740" actId="14100"/>
          <ac:spMkLst>
            <pc:docMk/>
            <pc:sldMk cId="1183524537" sldId="263"/>
            <ac:spMk id="5" creationId="{8D01B8D9-312B-A665-176E-55BA9FC24A91}"/>
          </ac:spMkLst>
        </pc:spChg>
        <pc:spChg chg="add mod">
          <ac:chgData name="Raúl Castañeda Vozmediano" userId="ac94ea1f-7229-41b1-aa18-1a354e216ba7" providerId="ADAL" clId="{44D0DDC8-FAB7-48D8-85D1-09B14CC0F030}" dt="2025-07-18T13:26:52.702" v="5952" actId="114"/>
          <ac:spMkLst>
            <pc:docMk/>
            <pc:sldMk cId="1183524537" sldId="263"/>
            <ac:spMk id="6" creationId="{89C491BE-7A20-DCB0-99F6-2F3436B980F8}"/>
          </ac:spMkLst>
        </pc:spChg>
        <pc:spChg chg="add mod">
          <ac:chgData name="Raúl Castañeda Vozmediano" userId="ac94ea1f-7229-41b1-aa18-1a354e216ba7" providerId="ADAL" clId="{44D0DDC8-FAB7-48D8-85D1-09B14CC0F030}" dt="2025-07-18T10:55:45.637" v="5738" actId="14100"/>
          <ac:spMkLst>
            <pc:docMk/>
            <pc:sldMk cId="1183524537" sldId="263"/>
            <ac:spMk id="7" creationId="{42E56999-C3F5-3FE6-DF5A-82189E1901C0}"/>
          </ac:spMkLst>
        </pc:spChg>
        <pc:spChg chg="add mod">
          <ac:chgData name="Raúl Castañeda Vozmediano" userId="ac94ea1f-7229-41b1-aa18-1a354e216ba7" providerId="ADAL" clId="{44D0DDC8-FAB7-48D8-85D1-09B14CC0F030}" dt="2025-07-18T13:26:56.170" v="5953" actId="114"/>
          <ac:spMkLst>
            <pc:docMk/>
            <pc:sldMk cId="1183524537" sldId="263"/>
            <ac:spMk id="8" creationId="{C47F1F65-8081-EA3E-B840-FDE14C30DA09}"/>
          </ac:spMkLst>
        </pc:spChg>
        <pc:spChg chg="add mod">
          <ac:chgData name="Raúl Castañeda Vozmediano" userId="ac94ea1f-7229-41b1-aa18-1a354e216ba7" providerId="ADAL" clId="{44D0DDC8-FAB7-48D8-85D1-09B14CC0F030}" dt="2025-07-18T10:56:41.256" v="5743" actId="1076"/>
          <ac:spMkLst>
            <pc:docMk/>
            <pc:sldMk cId="1183524537" sldId="263"/>
            <ac:spMk id="9" creationId="{02CF9D2C-FDCA-9ADC-7A9E-14E9CA5BAE08}"/>
          </ac:spMkLst>
        </pc:spChg>
        <pc:picChg chg="add mod">
          <ac:chgData name="Raúl Castañeda Vozmediano" userId="ac94ea1f-7229-41b1-aa18-1a354e216ba7" providerId="ADAL" clId="{44D0DDC8-FAB7-48D8-85D1-09B14CC0F030}" dt="2025-07-18T10:54:40.802" v="5731" actId="1076"/>
          <ac:picMkLst>
            <pc:docMk/>
            <pc:sldMk cId="1183524537" sldId="263"/>
            <ac:picMk id="3" creationId="{5A783505-2F9A-A4CC-BD3A-1F84B6B61A1C}"/>
          </ac:picMkLst>
        </pc:picChg>
        <pc:picChg chg="add mod">
          <ac:chgData name="Raúl Castañeda Vozmediano" userId="ac94ea1f-7229-41b1-aa18-1a354e216ba7" providerId="ADAL" clId="{44D0DDC8-FAB7-48D8-85D1-09B14CC0F030}" dt="2025-07-18T10:53:52.433" v="5721" actId="14100"/>
          <ac:picMkLst>
            <pc:docMk/>
            <pc:sldMk cId="1183524537" sldId="263"/>
            <ac:picMk id="4" creationId="{FEABC0CA-8D84-5B72-87A4-871F4A30F69B}"/>
          </ac:picMkLst>
        </pc:picChg>
        <pc:picChg chg="add mod">
          <ac:chgData name="Raúl Castañeda Vozmediano" userId="ac94ea1f-7229-41b1-aa18-1a354e216ba7" providerId="ADAL" clId="{44D0DDC8-FAB7-48D8-85D1-09B14CC0F030}" dt="2025-07-18T10:53:44.019" v="5718" actId="1076"/>
          <ac:picMkLst>
            <pc:docMk/>
            <pc:sldMk cId="1183524537" sldId="263"/>
            <ac:picMk id="16" creationId="{CE026293-30D0-ECF9-5B35-64DA8EC21E2C}"/>
          </ac:picMkLst>
        </pc:picChg>
      </pc:sldChg>
      <pc:sldChg chg="addSp delSp modSp add mod ord modAnim">
        <pc:chgData name="Raúl Castañeda Vozmediano" userId="ac94ea1f-7229-41b1-aa18-1a354e216ba7" providerId="ADAL" clId="{44D0DDC8-FAB7-48D8-85D1-09B14CC0F030}" dt="2025-07-18T13:12:11.249" v="5847" actId="20577"/>
        <pc:sldMkLst>
          <pc:docMk/>
          <pc:sldMk cId="3256773719" sldId="264"/>
        </pc:sldMkLst>
        <pc:spChg chg="add mod">
          <ac:chgData name="Raúl Castañeda Vozmediano" userId="ac94ea1f-7229-41b1-aa18-1a354e216ba7" providerId="ADAL" clId="{44D0DDC8-FAB7-48D8-85D1-09B14CC0F030}" dt="2025-07-03T14:02:07.767" v="3011"/>
          <ac:spMkLst>
            <pc:docMk/>
            <pc:sldMk cId="3256773719" sldId="264"/>
            <ac:spMk id="2" creationId="{8662D678-AA7E-4FC5-AE3F-472D1888B13A}"/>
          </ac:spMkLst>
        </pc:spChg>
        <pc:spChg chg="add mod">
          <ac:chgData name="Raúl Castañeda Vozmediano" userId="ac94ea1f-7229-41b1-aa18-1a354e216ba7" providerId="ADAL" clId="{44D0DDC8-FAB7-48D8-85D1-09B14CC0F030}" dt="2025-07-10T10:15:10.614" v="4121" actId="1076"/>
          <ac:spMkLst>
            <pc:docMk/>
            <pc:sldMk cId="3256773719" sldId="264"/>
            <ac:spMk id="19" creationId="{63506940-B9D0-0803-0B8F-68D7C9BE61EC}"/>
          </ac:spMkLst>
        </pc:spChg>
        <pc:spChg chg="add mod">
          <ac:chgData name="Raúl Castañeda Vozmediano" userId="ac94ea1f-7229-41b1-aa18-1a354e216ba7" providerId="ADAL" clId="{44D0DDC8-FAB7-48D8-85D1-09B14CC0F030}" dt="2025-07-18T13:11:47.099" v="5843" actId="20577"/>
          <ac:spMkLst>
            <pc:docMk/>
            <pc:sldMk cId="3256773719" sldId="264"/>
            <ac:spMk id="21" creationId="{8A250BFB-39D7-0E7B-9817-A53517E9026B}"/>
          </ac:spMkLst>
        </pc:spChg>
        <pc:spChg chg="add mod">
          <ac:chgData name="Raúl Castañeda Vozmediano" userId="ac94ea1f-7229-41b1-aa18-1a354e216ba7" providerId="ADAL" clId="{44D0DDC8-FAB7-48D8-85D1-09B14CC0F030}" dt="2025-07-18T13:12:11.249" v="5847" actId="20577"/>
          <ac:spMkLst>
            <pc:docMk/>
            <pc:sldMk cId="3256773719" sldId="264"/>
            <ac:spMk id="25" creationId="{CBF25DC2-1B89-B412-042F-4C12514E257B}"/>
          </ac:spMkLst>
        </pc:spChg>
      </pc:sldChg>
      <pc:sldChg chg="addSp delSp modSp add mod modAnim">
        <pc:chgData name="Raúl Castañeda Vozmediano" userId="ac94ea1f-7229-41b1-aa18-1a354e216ba7" providerId="ADAL" clId="{44D0DDC8-FAB7-48D8-85D1-09B14CC0F030}" dt="2025-07-10T11:33:39.245" v="5269" actId="20577"/>
        <pc:sldMkLst>
          <pc:docMk/>
          <pc:sldMk cId="1153995548" sldId="265"/>
        </pc:sldMkLst>
        <pc:spChg chg="add mod">
          <ac:chgData name="Raúl Castañeda Vozmediano" userId="ac94ea1f-7229-41b1-aa18-1a354e216ba7" providerId="ADAL" clId="{44D0DDC8-FAB7-48D8-85D1-09B14CC0F030}" dt="2025-07-04T13:36:38.461" v="4112"/>
          <ac:spMkLst>
            <pc:docMk/>
            <pc:sldMk cId="1153995548" sldId="265"/>
            <ac:spMk id="3" creationId="{DCF3A57C-5AE4-831E-EA11-C9314260C2A2}"/>
          </ac:spMkLst>
        </pc:spChg>
        <pc:spChg chg="add mod">
          <ac:chgData name="Raúl Castañeda Vozmediano" userId="ac94ea1f-7229-41b1-aa18-1a354e216ba7" providerId="ADAL" clId="{44D0DDC8-FAB7-48D8-85D1-09B14CC0F030}" dt="2025-07-10T10:56:03.796" v="4994" actId="20577"/>
          <ac:spMkLst>
            <pc:docMk/>
            <pc:sldMk cId="1153995548" sldId="265"/>
            <ac:spMk id="24" creationId="{F8E3CDA4-BC5F-190A-B6EC-24A7DEBDC273}"/>
          </ac:spMkLst>
        </pc:spChg>
        <pc:spChg chg="add mod">
          <ac:chgData name="Raúl Castañeda Vozmediano" userId="ac94ea1f-7229-41b1-aa18-1a354e216ba7" providerId="ADAL" clId="{44D0DDC8-FAB7-48D8-85D1-09B14CC0F030}" dt="2025-07-10T11:33:39.245" v="5269" actId="20577"/>
          <ac:spMkLst>
            <pc:docMk/>
            <pc:sldMk cId="1153995548" sldId="265"/>
            <ac:spMk id="26" creationId="{8DA360B2-039B-C751-08B3-02F22FAD4C8D}"/>
          </ac:spMkLst>
        </pc:spChg>
        <pc:spChg chg="add del mod">
          <ac:chgData name="Raúl Castañeda Vozmediano" userId="ac94ea1f-7229-41b1-aa18-1a354e216ba7" providerId="ADAL" clId="{44D0DDC8-FAB7-48D8-85D1-09B14CC0F030}" dt="2025-07-10T11:16:24.705" v="5073" actId="1076"/>
          <ac:spMkLst>
            <pc:docMk/>
            <pc:sldMk cId="1153995548" sldId="265"/>
            <ac:spMk id="30" creationId="{28BC7F81-4014-A091-B32D-52FA86A5830C}"/>
          </ac:spMkLst>
        </pc:spChg>
        <pc:graphicFrameChg chg="add mod modGraphic">
          <ac:chgData name="Raúl Castañeda Vozmediano" userId="ac94ea1f-7229-41b1-aa18-1a354e216ba7" providerId="ADAL" clId="{44D0DDC8-FAB7-48D8-85D1-09B14CC0F030}" dt="2025-07-03T14:52:46.706" v="4026" actId="113"/>
          <ac:graphicFrameMkLst>
            <pc:docMk/>
            <pc:sldMk cId="1153995548" sldId="265"/>
            <ac:graphicFrameMk id="20" creationId="{97AC770B-B1EC-7014-A22B-C76B8B0551EF}"/>
          </ac:graphicFrameMkLst>
        </pc:graphicFrameChg>
        <pc:picChg chg="add mod modCrop">
          <ac:chgData name="Raúl Castañeda Vozmediano" userId="ac94ea1f-7229-41b1-aa18-1a354e216ba7" providerId="ADAL" clId="{44D0DDC8-FAB7-48D8-85D1-09B14CC0F030}" dt="2025-07-10T11:16:20.206" v="5072" actId="1076"/>
          <ac:picMkLst>
            <pc:docMk/>
            <pc:sldMk cId="1153995548" sldId="265"/>
            <ac:picMk id="48" creationId="{9C6C754B-2234-2CF3-3D4E-C1B59AB2E3F7}"/>
          </ac:picMkLst>
        </pc:picChg>
      </pc:sldChg>
      <pc:sldChg chg="addSp delSp modSp add mod modAnim">
        <pc:chgData name="Raúl Castañeda Vozmediano" userId="ac94ea1f-7229-41b1-aa18-1a354e216ba7" providerId="ADAL" clId="{44D0DDC8-FAB7-48D8-85D1-09B14CC0F030}" dt="2025-07-18T13:19:13.066" v="5851" actId="313"/>
        <pc:sldMkLst>
          <pc:docMk/>
          <pc:sldMk cId="4125992915" sldId="266"/>
        </pc:sldMkLst>
        <pc:spChg chg="add mod">
          <ac:chgData name="Raúl Castañeda Vozmediano" userId="ac94ea1f-7229-41b1-aa18-1a354e216ba7" providerId="ADAL" clId="{44D0DDC8-FAB7-48D8-85D1-09B14CC0F030}" dt="2025-07-18T13:19:13.066" v="5851" actId="313"/>
          <ac:spMkLst>
            <pc:docMk/>
            <pc:sldMk cId="4125992915" sldId="266"/>
            <ac:spMk id="6" creationId="{54145A56-27E7-FC4C-9415-1CBEC48418D5}"/>
          </ac:spMkLst>
        </pc:spChg>
      </pc:sldChg>
      <pc:sldChg chg="modSp add mod modAnim">
        <pc:chgData name="Raúl Castañeda Vozmediano" userId="ac94ea1f-7229-41b1-aa18-1a354e216ba7" providerId="ADAL" clId="{44D0DDC8-FAB7-48D8-85D1-09B14CC0F030}" dt="2025-07-18T10:30:41.005" v="5666" actId="20577"/>
        <pc:sldMkLst>
          <pc:docMk/>
          <pc:sldMk cId="1301128076" sldId="267"/>
        </pc:sldMkLst>
        <pc:spChg chg="mod">
          <ac:chgData name="Raúl Castañeda Vozmediano" userId="ac94ea1f-7229-41b1-aa18-1a354e216ba7" providerId="ADAL" clId="{44D0DDC8-FAB7-48D8-85D1-09B14CC0F030}" dt="2025-07-18T10:30:41.005" v="5666" actId="20577"/>
          <ac:spMkLst>
            <pc:docMk/>
            <pc:sldMk cId="1301128076" sldId="267"/>
            <ac:spMk id="6" creationId="{67F300DC-3CEB-1CB2-9C95-1B61855588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79383-44AD-42F5-A822-42CE7B560743}" type="datetimeFigureOut">
              <a:rPr lang="es-ES" smtClean="0"/>
              <a:t>18/07/2025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31969-7655-4F54-9CBD-B02BFCE611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574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431969-7655-4F54-9CBD-B02BFCE6117E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74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7/CBO9781316178485" TargetMode="External"/><Relationship Id="rId2" Type="http://schemas.openxmlformats.org/officeDocument/2006/relationships/hyperlink" Target="https://doi.org/10.1111/medu.125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16/S0140-6736(02)07684-5" TargetMode="External"/><Relationship Id="rId5" Type="http://schemas.openxmlformats.org/officeDocument/2006/relationships/hyperlink" Target="https://doi.org/10.1027/1614-1881.2.2.57" TargetMode="External"/><Relationship Id="rId4" Type="http://schemas.openxmlformats.org/officeDocument/2006/relationships/hyperlink" Target="https://doi.org/10.4300/JGME-D-18-00086.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567791" y="2759529"/>
            <a:ext cx="8439151" cy="1997527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Assessing Professionalism in Spanish Healthcare Contexts: Cultural Adaptation and Validation of the Professionalism Mini-Evaluation Exercise (P-MEX)</a:t>
            </a:r>
            <a:endParaRPr lang="es-ES" sz="2400" dirty="0"/>
          </a:p>
          <a:p>
            <a:endParaRPr lang="en-US" sz="24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567792" y="4159702"/>
            <a:ext cx="8439150" cy="4762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i="0" dirty="0">
                <a:solidFill>
                  <a:schemeClr val="tx1"/>
                </a:solidFill>
              </a:rPr>
              <a:t>Raúl Castañeda-Vozmediano, Diana Monge, Niels Smits, Emilio Cervera-Barba, Valle Coronado-Vázquez, Santiago Álvarez-Montero, Cristina Cisterna, Miguel A. Sorrel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D405D4E-88B4-B9A7-3256-64C583DED8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9725" y="5967964"/>
            <a:ext cx="2147816" cy="51378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D9BD23C-852D-BB55-B404-075A54FE62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056" y="5425191"/>
            <a:ext cx="2144485" cy="54277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3DE5BE2-C657-F304-4150-B1D7785CC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3057" y="4911408"/>
            <a:ext cx="2144485" cy="51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F2465-BE36-D07C-B5B4-F6A9343DD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2DF8496-6EAD-0EA9-7984-26DCA57C2BF2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DISCUSSION</a:t>
            </a:r>
            <a:endParaRPr lang="es-ES" sz="2000" dirty="0">
              <a:solidFill>
                <a:srgbClr val="FFC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4145A56-27E7-FC4C-9415-1CBEC48418D5}"/>
              </a:ext>
            </a:extLst>
          </p:cNvPr>
          <p:cNvSpPr txBox="1"/>
          <p:nvPr/>
        </p:nvSpPr>
        <p:spPr>
          <a:xfrm>
            <a:off x="201208" y="1503875"/>
            <a:ext cx="1178958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668A9"/>
                </a:solidFill>
              </a:rPr>
              <a:t>The internal structure </a:t>
            </a:r>
            <a:r>
              <a:rPr lang="en-US" b="1" dirty="0">
                <a:solidFill>
                  <a:schemeClr val="bg1"/>
                </a:solidFill>
              </a:rPr>
              <a:t>identified through the EFA model closely resembled the original validation</a:t>
            </a:r>
          </a:p>
          <a:p>
            <a:pPr algn="just"/>
            <a:endParaRPr lang="en-US" b="1" dirty="0">
              <a:solidFill>
                <a:schemeClr val="bg1"/>
              </a:solidFill>
            </a:endParaRP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r>
              <a:rPr lang="en-US" b="1" dirty="0">
                <a:solidFill>
                  <a:srgbClr val="0668A9"/>
                </a:solidFill>
              </a:rPr>
              <a:t>7 “unexpected” cross-loadings : 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Some of them were also identified in the original validation study (11, p.76), </a:t>
            </a:r>
            <a:r>
              <a:rPr lang="en-US" dirty="0">
                <a:solidFill>
                  <a:schemeClr val="bg1"/>
                </a:solidFill>
              </a:rPr>
              <a:t>although they were not explicitly discussed (e.g., items 5 and 12).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Others showed loadings above 0.30 on all four factors in the original study, </a:t>
            </a:r>
            <a:r>
              <a:rPr lang="en-US" b="1" dirty="0">
                <a:solidFill>
                  <a:schemeClr val="bg1"/>
                </a:solidFill>
              </a:rPr>
              <a:t>suggesting a possible lack of conceptual precision (e.g. item 16)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668A9"/>
                </a:solidFill>
              </a:rPr>
              <a:t>In most previous adaptations of the P-MEX,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the use of confirmatory strategies (e.g., CFA) </a:t>
            </a:r>
            <a:r>
              <a:rPr lang="en-US" b="1" dirty="0">
                <a:solidFill>
                  <a:schemeClr val="bg1"/>
                </a:solidFill>
              </a:rPr>
              <a:t>prevented the detection of cross-loadings, as these parameters were fixed to zero.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lvl="2" algn="just"/>
            <a:r>
              <a:rPr lang="en-US" dirty="0">
                <a:solidFill>
                  <a:schemeClr val="bg1"/>
                </a:solidFill>
              </a:rPr>
              <a:t>Moreover, some of the CFA models estimated in those studies showed unsatisfactory GOF indices such as RMSEA values &gt; 0.08 and/or CFI &lt; 0.90</a:t>
            </a:r>
          </a:p>
        </p:txBody>
      </p:sp>
    </p:spTree>
    <p:extLst>
      <p:ext uri="{BB962C8B-B14F-4D97-AF65-F5344CB8AC3E}">
        <p14:creationId xmlns:p14="http://schemas.microsoft.com/office/powerpoint/2010/main" val="4125992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97F04-BECE-E27E-7391-1CF440D05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AA8A5DA-EEDA-22A1-8B34-FD67D8983832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DISCUSSION</a:t>
            </a:r>
            <a:endParaRPr lang="es-ES" sz="2000" dirty="0">
              <a:solidFill>
                <a:srgbClr val="FFC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7F300DC-3CEB-1CB2-9C95-1B6185558811}"/>
              </a:ext>
            </a:extLst>
          </p:cNvPr>
          <p:cNvSpPr txBox="1"/>
          <p:nvPr/>
        </p:nvSpPr>
        <p:spPr>
          <a:xfrm>
            <a:off x="364316" y="1443296"/>
            <a:ext cx="1146336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668A9"/>
                </a:solidFill>
              </a:rPr>
              <a:t>Dependency between observations: 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	Factor estimation remained consistent despite a potential dependency among observations. 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r>
              <a:rPr lang="en-US" b="1" dirty="0">
                <a:solidFill>
                  <a:srgbClr val="0668A9"/>
                </a:solidFill>
              </a:rPr>
              <a:t>EFA convergence issues: 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lvl="2" algn="just"/>
            <a:r>
              <a:rPr lang="en-US" dirty="0">
                <a:solidFill>
                  <a:schemeClr val="bg1"/>
                </a:solidFill>
              </a:rPr>
              <a:t>Results were identical when comparing several estimators of different types, suggesting that </a:t>
            </a:r>
            <a:r>
              <a:rPr lang="en-US" b="1" dirty="0">
                <a:solidFill>
                  <a:schemeClr val="bg1"/>
                </a:solidFill>
              </a:rPr>
              <a:t>convergence issues did not lead to discrepant outcomes in this case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r>
              <a:rPr lang="en-US" b="1" dirty="0">
                <a:solidFill>
                  <a:srgbClr val="0668A9"/>
                </a:solidFill>
              </a:rPr>
              <a:t>Criterion and predictive validity:</a:t>
            </a:r>
          </a:p>
          <a:p>
            <a:pPr algn="just"/>
            <a:endParaRPr lang="en-US" b="1" dirty="0">
              <a:solidFill>
                <a:srgbClr val="0668A9"/>
              </a:solidFill>
            </a:endParaRPr>
          </a:p>
          <a:p>
            <a:pPr algn="just"/>
            <a:r>
              <a:rPr lang="en-US" b="1" dirty="0">
                <a:solidFill>
                  <a:srgbClr val="0668A9"/>
                </a:solidFill>
              </a:rPr>
              <a:t>	</a:t>
            </a:r>
            <a:r>
              <a:rPr lang="en-US" b="1" dirty="0">
                <a:solidFill>
                  <a:schemeClr val="bg1"/>
                </a:solidFill>
              </a:rPr>
              <a:t>P-MEX score could be a good predictor of low professionalism although:</a:t>
            </a:r>
          </a:p>
          <a:p>
            <a:pPr algn="just"/>
            <a:endParaRPr lang="en-US" b="1" dirty="0">
              <a:solidFill>
                <a:schemeClr val="bg1"/>
              </a:solidFill>
            </a:endParaRP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Cut of points should be consider with caution specially because of the small sample size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Patient complaints were relied by the rater (supervisor) - recall bias</a:t>
            </a:r>
          </a:p>
          <a:p>
            <a:pPr lvl="3" algn="just"/>
            <a:endParaRPr lang="en-US" b="1" dirty="0">
              <a:solidFill>
                <a:schemeClr val="bg1"/>
              </a:solidFill>
            </a:endParaRPr>
          </a:p>
          <a:p>
            <a:pPr lvl="3" algn="just"/>
            <a:endParaRPr lang="en-US" b="1" dirty="0">
              <a:solidFill>
                <a:schemeClr val="bg1"/>
              </a:solidFill>
            </a:endParaRPr>
          </a:p>
          <a:p>
            <a:pPr lvl="3" algn="just"/>
            <a:r>
              <a:rPr lang="en-US" b="1" dirty="0">
                <a:solidFill>
                  <a:srgbClr val="0668A9"/>
                </a:solidFill>
              </a:rPr>
              <a:t>Future studies: </a:t>
            </a:r>
            <a:r>
              <a:rPr lang="en-US" dirty="0">
                <a:solidFill>
                  <a:schemeClr val="bg1"/>
                </a:solidFill>
              </a:rPr>
              <a:t>invariance measurement between technological and person-center medical specialties </a:t>
            </a:r>
          </a:p>
        </p:txBody>
      </p:sp>
    </p:spTree>
    <p:extLst>
      <p:ext uri="{BB962C8B-B14F-4D97-AF65-F5344CB8AC3E}">
        <p14:creationId xmlns:p14="http://schemas.microsoft.com/office/powerpoint/2010/main" val="130112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AEF6184-13B8-01F2-2C15-06C0B19303BA}"/>
              </a:ext>
            </a:extLst>
          </p:cNvPr>
          <p:cNvSpPr txBox="1"/>
          <p:nvPr/>
        </p:nvSpPr>
        <p:spPr>
          <a:xfrm>
            <a:off x="261018" y="1225689"/>
            <a:ext cx="1128495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Brody, H., &amp; Doukas, D. (2014). Professionalism: A framework to guide medical education. Medical Education, 48(10), 980–987. </a:t>
            </a:r>
            <a:r>
              <a:rPr lang="en-US" dirty="0">
                <a:solidFill>
                  <a:schemeClr val="bg1"/>
                </a:solidFill>
                <a:hlinkClick r:id="rId2"/>
              </a:rPr>
              <a:t>https://doi.org/10.1111/medu.12520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Cruess, R. L., Cruess, S. R., &amp; </a:t>
            </a:r>
            <a:r>
              <a:rPr lang="es-ES" dirty="0" err="1">
                <a:solidFill>
                  <a:schemeClr val="bg1"/>
                </a:solidFill>
              </a:rPr>
              <a:t>Steinert</a:t>
            </a:r>
            <a:r>
              <a:rPr lang="es-ES" dirty="0">
                <a:solidFill>
                  <a:schemeClr val="bg1"/>
                </a:solidFill>
              </a:rPr>
              <a:t>, Y. (2016). </a:t>
            </a:r>
            <a:r>
              <a:rPr lang="es-ES" dirty="0" err="1">
                <a:solidFill>
                  <a:schemeClr val="bg1"/>
                </a:solidFill>
              </a:rPr>
              <a:t>Teaching</a:t>
            </a:r>
            <a:r>
              <a:rPr lang="es-ES" dirty="0">
                <a:solidFill>
                  <a:schemeClr val="bg1"/>
                </a:solidFill>
              </a:rPr>
              <a:t> Medical </a:t>
            </a:r>
            <a:r>
              <a:rPr lang="es-ES" dirty="0" err="1">
                <a:solidFill>
                  <a:schemeClr val="bg1"/>
                </a:solidFill>
              </a:rPr>
              <a:t>Professionalism</a:t>
            </a:r>
            <a:r>
              <a:rPr lang="es-ES" dirty="0">
                <a:solidFill>
                  <a:schemeClr val="bg1"/>
                </a:solidFill>
              </a:rPr>
              <a:t> (2nd </a:t>
            </a:r>
            <a:r>
              <a:rPr lang="es-ES" dirty="0" err="1">
                <a:solidFill>
                  <a:schemeClr val="bg1"/>
                </a:solidFill>
              </a:rPr>
              <a:t>Edition</a:t>
            </a:r>
            <a:r>
              <a:rPr lang="es-ES" dirty="0">
                <a:solidFill>
                  <a:schemeClr val="bg1"/>
                </a:solidFill>
              </a:rPr>
              <a:t>). Cambridge </a:t>
            </a:r>
            <a:r>
              <a:rPr lang="es-ES" dirty="0" err="1">
                <a:solidFill>
                  <a:schemeClr val="bg1"/>
                </a:solidFill>
              </a:rPr>
              <a:t>University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Press</a:t>
            </a:r>
            <a:r>
              <a:rPr lang="es-ES" dirty="0">
                <a:solidFill>
                  <a:schemeClr val="bg1"/>
                </a:solidFill>
              </a:rPr>
              <a:t>. </a:t>
            </a:r>
            <a:r>
              <a:rPr lang="es-ES" dirty="0">
                <a:solidFill>
                  <a:schemeClr val="bg1"/>
                </a:solidFill>
                <a:hlinkClick r:id="rId3"/>
              </a:rPr>
              <a:t>https://doi.org/10.1017/CBO9781316178485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</a:rPr>
              <a:t>Cruess, R., </a:t>
            </a:r>
            <a:r>
              <a:rPr lang="es-ES" dirty="0" err="1">
                <a:solidFill>
                  <a:schemeClr val="bg1"/>
                </a:solidFill>
              </a:rPr>
              <a:t>Mcilroy</a:t>
            </a:r>
            <a:r>
              <a:rPr lang="es-ES" dirty="0">
                <a:solidFill>
                  <a:schemeClr val="bg1"/>
                </a:solidFill>
              </a:rPr>
              <a:t>, J. H., Cruess, S., </a:t>
            </a:r>
            <a:r>
              <a:rPr lang="es-ES" dirty="0" err="1">
                <a:solidFill>
                  <a:schemeClr val="bg1"/>
                </a:solidFill>
              </a:rPr>
              <a:t>Ginsburg</a:t>
            </a:r>
            <a:r>
              <a:rPr lang="es-ES" dirty="0">
                <a:solidFill>
                  <a:schemeClr val="bg1"/>
                </a:solidFill>
              </a:rPr>
              <a:t>, S., &amp; </a:t>
            </a:r>
            <a:r>
              <a:rPr lang="es-ES" dirty="0" err="1">
                <a:solidFill>
                  <a:schemeClr val="bg1"/>
                </a:solidFill>
              </a:rPr>
              <a:t>Steinert</a:t>
            </a:r>
            <a:r>
              <a:rPr lang="es-ES" dirty="0">
                <a:solidFill>
                  <a:schemeClr val="bg1"/>
                </a:solidFill>
              </a:rPr>
              <a:t>, Y. (2006). </a:t>
            </a:r>
            <a:r>
              <a:rPr lang="es-ES" dirty="0" err="1">
                <a:solidFill>
                  <a:schemeClr val="bg1"/>
                </a:solidFill>
              </a:rPr>
              <a:t>Addressing</a:t>
            </a:r>
            <a:r>
              <a:rPr lang="es-ES" dirty="0">
                <a:solidFill>
                  <a:schemeClr val="bg1"/>
                </a:solidFill>
              </a:rPr>
              <a:t> Medical </a:t>
            </a:r>
            <a:r>
              <a:rPr lang="es-ES" dirty="0" err="1">
                <a:solidFill>
                  <a:schemeClr val="bg1"/>
                </a:solidFill>
              </a:rPr>
              <a:t>Student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Professionalism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The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Professionalism</a:t>
            </a:r>
            <a:r>
              <a:rPr lang="es-ES" dirty="0">
                <a:solidFill>
                  <a:schemeClr val="bg1"/>
                </a:solidFill>
              </a:rPr>
              <a:t> Mini-</a:t>
            </a:r>
            <a:r>
              <a:rPr lang="es-ES" dirty="0" err="1">
                <a:solidFill>
                  <a:schemeClr val="bg1"/>
                </a:solidFill>
              </a:rPr>
              <a:t>Evaluation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Exercise</a:t>
            </a:r>
            <a:r>
              <a:rPr lang="es-ES" dirty="0">
                <a:solidFill>
                  <a:schemeClr val="bg1"/>
                </a:solidFill>
              </a:rPr>
              <a:t>: A </a:t>
            </a:r>
            <a:r>
              <a:rPr lang="es-ES" dirty="0" err="1">
                <a:solidFill>
                  <a:schemeClr val="bg1"/>
                </a:solidFill>
              </a:rPr>
              <a:t>Preliminary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Investigation</a:t>
            </a:r>
            <a:r>
              <a:rPr lang="es-ES" dirty="0">
                <a:solidFill>
                  <a:schemeClr val="bg1"/>
                </a:solidFill>
              </a:rPr>
              <a:t>.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Kwan, Y. H., </a:t>
            </a:r>
            <a:r>
              <a:rPr lang="en-US" dirty="0" err="1">
                <a:solidFill>
                  <a:schemeClr val="bg1"/>
                </a:solidFill>
              </a:rPr>
              <a:t>Png</a:t>
            </a:r>
            <a:r>
              <a:rPr lang="en-US" dirty="0">
                <a:solidFill>
                  <a:schemeClr val="bg1"/>
                </a:solidFill>
              </a:rPr>
              <a:t>, K., Phang, J. K., Leung, Y. Y., Goh, H., Seah, Y., </a:t>
            </a:r>
            <a:r>
              <a:rPr lang="en-US" dirty="0" err="1">
                <a:solidFill>
                  <a:schemeClr val="bg1"/>
                </a:solidFill>
              </a:rPr>
              <a:t>Thumboo</a:t>
            </a:r>
            <a:r>
              <a:rPr lang="en-US" dirty="0">
                <a:solidFill>
                  <a:schemeClr val="bg1"/>
                </a:solidFill>
              </a:rPr>
              <a:t>, J., Ng, A. S. C., Fong, W., &amp; Lie, D. (2018). A Systematic Review of the Quality and Utility of Observer-Based Instruments for Assessing Medical Professionalism. Journal of Graduate Medical Education, 10(6), 629–638. </a:t>
            </a:r>
            <a:r>
              <a:rPr lang="en-US" dirty="0">
                <a:solidFill>
                  <a:schemeClr val="bg1"/>
                </a:solidFill>
                <a:hlinkClick r:id="rId4"/>
              </a:rPr>
              <a:t>https://doi.org/10.4300/JGME-D-18-00086.1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Lorenzo-Seva, U., &amp; Ten Berge, J. M. F. (2006). Tucker’s Congruence Coefficient as a Meaningful Index of Factor Similarity. Hogrefe &amp; Huber Publishers Methodology, 2(2), 57–64. </a:t>
            </a:r>
            <a:r>
              <a:rPr lang="en-US" dirty="0">
                <a:solidFill>
                  <a:schemeClr val="bg1"/>
                </a:solidFill>
                <a:hlinkClick r:id="rId5"/>
              </a:rPr>
              <a:t>https://doi.org/10.1027/1614-1881.2.2.57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Medical Professionalism Project. (2002). Medical professionalism in the new </a:t>
            </a:r>
            <a:r>
              <a:rPr lang="en-US" dirty="0" err="1">
                <a:solidFill>
                  <a:schemeClr val="bg1"/>
                </a:solidFill>
              </a:rPr>
              <a:t>millennium:a</a:t>
            </a:r>
            <a:r>
              <a:rPr lang="en-US" dirty="0">
                <a:solidFill>
                  <a:schemeClr val="bg1"/>
                </a:solidFill>
              </a:rPr>
              <a:t> physicians’ charter. </a:t>
            </a:r>
            <a:r>
              <a:rPr lang="en-US" dirty="0" err="1">
                <a:solidFill>
                  <a:schemeClr val="bg1"/>
                </a:solidFill>
              </a:rPr>
              <a:t>TheLancet</a:t>
            </a:r>
            <a:r>
              <a:rPr lang="en-US" dirty="0">
                <a:solidFill>
                  <a:schemeClr val="bg1"/>
                </a:solidFill>
              </a:rPr>
              <a:t>, 359(9305), 520–522. </a:t>
            </a:r>
            <a:r>
              <a:rPr lang="en-US" dirty="0">
                <a:solidFill>
                  <a:schemeClr val="bg1"/>
                </a:solidFill>
                <a:hlinkClick r:id="rId6"/>
              </a:rPr>
              <a:t>https://doi.org/10.1016/S0140-6736(02)07684-5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DCFEEA9-D4EE-6359-E31C-D848EB680B7D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REFERENCES</a:t>
            </a:r>
            <a:endParaRPr lang="es-E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FB518C8-A0FC-BA75-43BA-51B608E66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3090" y="4987604"/>
            <a:ext cx="2888601" cy="105832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F9AC45A-D898-C704-6F5D-2F32FF518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667" y="3721145"/>
            <a:ext cx="3914352" cy="1058325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F9B5342-E362-D9C2-341F-943BF3778DDC}"/>
              </a:ext>
            </a:extLst>
          </p:cNvPr>
          <p:cNvSpPr txBox="1"/>
          <p:nvPr/>
        </p:nvSpPr>
        <p:spPr>
          <a:xfrm>
            <a:off x="514984" y="1179969"/>
            <a:ext cx="1151852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MEDICAL PROFESSIONALISM: </a:t>
            </a:r>
            <a:r>
              <a:rPr lang="en-US" b="1" dirty="0">
                <a:solidFill>
                  <a:schemeClr val="bg1"/>
                </a:solidFill>
              </a:rPr>
              <a:t> commitment of physicians to the health of patients and society, the profession, and themselves (</a:t>
            </a:r>
            <a:r>
              <a:rPr lang="es-ES" b="1" dirty="0">
                <a:solidFill>
                  <a:schemeClr val="bg1"/>
                </a:solidFill>
              </a:rPr>
              <a:t>Medical </a:t>
            </a:r>
            <a:r>
              <a:rPr lang="es-ES" b="1" dirty="0" err="1">
                <a:solidFill>
                  <a:schemeClr val="bg1"/>
                </a:solidFill>
              </a:rPr>
              <a:t>Professionalism</a:t>
            </a:r>
            <a:r>
              <a:rPr lang="es-ES" b="1" dirty="0">
                <a:solidFill>
                  <a:schemeClr val="bg1"/>
                </a:solidFill>
              </a:rPr>
              <a:t> Project, 2002)</a:t>
            </a:r>
          </a:p>
          <a:p>
            <a:endParaRPr lang="es-ES" b="1" dirty="0">
              <a:solidFill>
                <a:schemeClr val="bg1"/>
              </a:solidFill>
            </a:endParaRPr>
          </a:p>
          <a:p>
            <a:r>
              <a:rPr lang="en-US" b="1">
                <a:solidFill>
                  <a:schemeClr val="bg1">
                    <a:lumMod val="75000"/>
                    <a:lumOff val="25000"/>
                  </a:schemeClr>
                </a:solidFill>
              </a:rPr>
              <a:t>“Professionalism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” </a:t>
            </a:r>
            <a:r>
              <a:rPr lang="en-US" b="1" dirty="0">
                <a:solidFill>
                  <a:schemeClr val="bg1"/>
                </a:solidFill>
              </a:rPr>
              <a:t>requires knowledge and technical competence, but, more importantly, necessitates the 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application of virtue ethics </a:t>
            </a:r>
            <a:r>
              <a:rPr lang="pl-PL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(Brody &amp; Doukas, 2014)</a:t>
            </a:r>
            <a:endParaRPr lang="es-ES" b="1" dirty="0">
              <a:solidFill>
                <a:schemeClr val="bg1"/>
              </a:solidFill>
            </a:endParaRPr>
          </a:p>
          <a:p>
            <a:endParaRPr lang="en-US" b="1" u="sng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3 core values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: </a:t>
            </a:r>
            <a:r>
              <a:rPr lang="en-US" dirty="0">
                <a:solidFill>
                  <a:schemeClr val="bg2"/>
                </a:solidFill>
              </a:rPr>
              <a:t>patient welfare, patient autonomy, and social justice </a:t>
            </a:r>
          </a:p>
          <a:p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Key r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esponsibilities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professional commitments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2"/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professional competence,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honesty with patients,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patient confidentiality,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maintaining appropriate relationships with patients,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improving the quality of care,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enhancing access to care,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ensuring just distribution of finite resources,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…   	</a:t>
            </a:r>
            <a:r>
              <a:rPr lang="en-US" b="1" dirty="0">
                <a:solidFill>
                  <a:schemeClr val="bg2"/>
                </a:solidFill>
              </a:rPr>
              <a:t>	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	</a:t>
            </a:r>
          </a:p>
          <a:p>
            <a:pPr lvl="5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- Heterogenous construct -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7388C54-A126-69D8-F87A-B2D7FDC775FE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INTRODUCTION</a:t>
            </a:r>
            <a:endParaRPr lang="es-E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0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852E6-9A90-68ED-C107-4942557A115A}"/>
              </a:ext>
            </a:extLst>
          </p:cNvPr>
          <p:cNvSpPr txBox="1"/>
          <p:nvPr/>
        </p:nvSpPr>
        <p:spPr>
          <a:xfrm>
            <a:off x="2852359" y="1364166"/>
            <a:ext cx="9079832" cy="478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Large collection of existing questionnaires to measure students' and professionals' knowledge of :</a:t>
            </a:r>
          </a:p>
          <a:p>
            <a:pPr algn="just"/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400050" indent="-400050" algn="just">
              <a:buAutoNum type="romanLcParenBoth"/>
            </a:pP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what professionalism is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(level "know") </a:t>
            </a:r>
            <a:r>
              <a:rPr lang="en-US" sz="1500" dirty="0">
                <a:solidFill>
                  <a:schemeClr val="bg2"/>
                </a:solidFill>
              </a:rPr>
              <a:t>(e.g. Barry Challenges to Professionalism questionnaire, Test of Residents’ Ethics Knowledge for Pediatrics (TREK-P))</a:t>
            </a:r>
          </a:p>
          <a:p>
            <a:pPr marL="400050" indent="-400050" algn="just">
              <a:buAutoNum type="romanLcParenBoth"/>
            </a:pP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400050" indent="-400050" algn="just">
              <a:buAutoNum type="romanLcParenBoth"/>
            </a:pP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what respondents say they would do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(level "know how") in a hypothetical situation that tests their professionalism</a:t>
            </a:r>
            <a:r>
              <a:rPr lang="en-US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>
                <a:solidFill>
                  <a:schemeClr val="bg2"/>
                </a:solidFill>
              </a:rPr>
              <a:t>(e.g. Moral Judgment Interview (MJI), Defining Issues Test (DIT), Jefferson scales, Situational Judgment Test (SJT), Groningen Reflection Ability Scales (GRAS))</a:t>
            </a:r>
          </a:p>
          <a:p>
            <a:pPr marL="400050" indent="-400050" algn="just">
              <a:buAutoNum type="romanLcParenBoth"/>
            </a:pP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400050" indent="-400050" algn="just">
              <a:buAutoNum type="romanLcParenBoth"/>
            </a:pP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what participants do when observed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(level "show how") in a specific situation </a:t>
            </a:r>
            <a:r>
              <a:rPr lang="en-US" sz="1500" dirty="0">
                <a:solidFill>
                  <a:schemeClr val="bg2"/>
                </a:solidFill>
              </a:rPr>
              <a:t>(e.g. Standardized Patients (SPs), Mini-CEX, and Professionalism-Mini Clinical Evaluation Exercise (P-MEX))</a:t>
            </a:r>
          </a:p>
          <a:p>
            <a:pPr marL="400050" indent="-400050" algn="just">
              <a:buAutoNum type="romanLcParenBoth"/>
            </a:pPr>
            <a:endParaRPr lang="en-US" b="1" dirty="0">
              <a:solidFill>
                <a:schemeClr val="bg2"/>
              </a:solidFill>
            </a:endParaRPr>
          </a:p>
          <a:p>
            <a:pPr marL="400050" indent="-400050" algn="just">
              <a:buAutoNum type="romanLcParenBoth"/>
            </a:pP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what the signs of professional behavior are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(level "does") when they are not being observed </a:t>
            </a:r>
            <a:r>
              <a:rPr lang="en-US" sz="1500" dirty="0">
                <a:solidFill>
                  <a:schemeClr val="bg2"/>
                </a:solidFill>
              </a:rPr>
              <a:t>(e.g. Records of incidents of unprofessional behavior, 360º evaluations – collated views of coworkers, peers, supervisors, or patients, Conscientiousness index)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C2B6466-97B5-10D0-FA4C-9926B1106833}"/>
              </a:ext>
            </a:extLst>
          </p:cNvPr>
          <p:cNvSpPr txBox="1"/>
          <p:nvPr/>
        </p:nvSpPr>
        <p:spPr>
          <a:xfrm>
            <a:off x="292466" y="4962425"/>
            <a:ext cx="24346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Cruess et al. (2016, pp 156-164) </a:t>
            </a:r>
            <a:endParaRPr lang="es-ES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B304C774-32CC-1890-5C13-BBD553C8D029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INTRODUCTION</a:t>
            </a:r>
            <a:endParaRPr lang="es-ES" sz="20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Teaching Medical Professionalism">
            <a:extLst>
              <a:ext uri="{FF2B5EF4-FFF2-40B4-BE49-F238E27FC236}">
                <a16:creationId xmlns:a16="http://schemas.microsoft.com/office/drawing/2014/main" id="{545E386F-3DEF-E72E-399F-AB39227F4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79" y="1563623"/>
            <a:ext cx="2482155" cy="323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69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D0242-629E-184F-09F2-7CF7DA493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F47B6364-24FD-0717-E831-26E9152673FF}"/>
              </a:ext>
            </a:extLst>
          </p:cNvPr>
          <p:cNvSpPr txBox="1"/>
          <p:nvPr/>
        </p:nvSpPr>
        <p:spPr>
          <a:xfrm>
            <a:off x="272715" y="2333685"/>
            <a:ext cx="641684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3 main issues in the assessment of MP: </a:t>
            </a:r>
          </a:p>
          <a:p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342900" indent="-342900">
              <a:buAutoNum type="alphaLcParenBoth"/>
            </a:pPr>
            <a:r>
              <a:rPr lang="en-US" b="1" u="sng" dirty="0">
                <a:solidFill>
                  <a:schemeClr val="bg1"/>
                </a:solidFill>
              </a:rPr>
              <a:t>there is no single definition</a:t>
            </a:r>
            <a:r>
              <a:rPr lang="en-US" b="1" dirty="0">
                <a:solidFill>
                  <a:schemeClr val="bg1"/>
                </a:solidFill>
              </a:rPr>
              <a:t> that is generally agreed upon;</a:t>
            </a:r>
          </a:p>
          <a:p>
            <a:pPr marL="342900" indent="-342900">
              <a:buAutoNum type="alphaLcParenBoth"/>
            </a:pPr>
            <a:endParaRPr lang="en-US" b="1" dirty="0">
              <a:solidFill>
                <a:schemeClr val="bg1"/>
              </a:solidFill>
            </a:endParaRPr>
          </a:p>
          <a:p>
            <a:pPr marL="342900" indent="-342900">
              <a:buAutoNum type="alphaLcParenBoth"/>
            </a:pPr>
            <a:r>
              <a:rPr lang="en-US" b="1" dirty="0">
                <a:solidFill>
                  <a:schemeClr val="bg1"/>
                </a:solidFill>
              </a:rPr>
              <a:t>when asking the professional directly to rate their MP </a:t>
            </a:r>
            <a:r>
              <a:rPr lang="en-US" b="1" u="sng" dirty="0">
                <a:solidFill>
                  <a:schemeClr val="bg1"/>
                </a:solidFill>
              </a:rPr>
              <a:t>response biases such as social desirability </a:t>
            </a:r>
            <a:r>
              <a:rPr lang="en-US" b="1" dirty="0">
                <a:solidFill>
                  <a:schemeClr val="bg1"/>
                </a:solidFill>
              </a:rPr>
              <a:t>may play a role; </a:t>
            </a:r>
          </a:p>
          <a:p>
            <a:pPr marL="342900" indent="-342900">
              <a:buAutoNum type="alphaLcParenBoth"/>
            </a:pPr>
            <a:endParaRPr lang="en-US" b="1" dirty="0">
              <a:solidFill>
                <a:schemeClr val="bg1"/>
              </a:solidFill>
            </a:endParaRPr>
          </a:p>
          <a:p>
            <a:pPr marL="342900" indent="-342900">
              <a:buAutoNum type="alphaLcParenBoth"/>
            </a:pPr>
            <a:r>
              <a:rPr lang="en-US" b="1" dirty="0">
                <a:solidFill>
                  <a:schemeClr val="bg1"/>
                </a:solidFill>
              </a:rPr>
              <a:t>MP is a </a:t>
            </a:r>
            <a:r>
              <a:rPr lang="en-US" b="1" u="sng" dirty="0">
                <a:solidFill>
                  <a:schemeClr val="bg1"/>
                </a:solidFill>
              </a:rPr>
              <a:t>multifaceted construct</a:t>
            </a:r>
            <a:r>
              <a:rPr lang="en-US" b="1" dirty="0">
                <a:solidFill>
                  <a:schemeClr val="bg1"/>
                </a:solidFill>
              </a:rPr>
              <a:t>; it requires a mapping under many different circumstances </a:t>
            </a:r>
            <a:r>
              <a:rPr lang="en-US" dirty="0">
                <a:solidFill>
                  <a:schemeClr val="bg1"/>
                </a:solidFill>
              </a:rPr>
              <a:t>(e.g. medical students / medical residents / senior doctors ;  standardized </a:t>
            </a:r>
            <a:r>
              <a:rPr lang="en-US" dirty="0" err="1">
                <a:solidFill>
                  <a:schemeClr val="bg1"/>
                </a:solidFill>
              </a:rPr>
              <a:t>pateints</a:t>
            </a:r>
            <a:r>
              <a:rPr lang="en-US" dirty="0">
                <a:solidFill>
                  <a:schemeClr val="bg1"/>
                </a:solidFill>
              </a:rPr>
              <a:t>/ real patients ; center patient specialties / technological-procedure specialties; east cultures / west cultures etc.)</a:t>
            </a:r>
          </a:p>
          <a:p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AB0C537-9154-761F-0692-0F9BAA011208}"/>
              </a:ext>
            </a:extLst>
          </p:cNvPr>
          <p:cNvSpPr txBox="1"/>
          <p:nvPr/>
        </p:nvSpPr>
        <p:spPr>
          <a:xfrm>
            <a:off x="192505" y="1341224"/>
            <a:ext cx="11806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“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We don´t need many more tools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. It is time to stop developing </a:t>
            </a:r>
            <a:r>
              <a:rPr lang="en-US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aditional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methods and 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focus our efforts on refining those we have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and tailoring them for different purposes…” (Cruess et al., 2016) 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D51163-AF8C-22F2-ADB6-19C2D8B331D9}"/>
              </a:ext>
            </a:extLst>
          </p:cNvPr>
          <p:cNvSpPr txBox="1"/>
          <p:nvPr/>
        </p:nvSpPr>
        <p:spPr>
          <a:xfrm>
            <a:off x="7924798" y="3429000"/>
            <a:ext cx="3866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recommended 360-degree evaluations (observational tools)</a:t>
            </a:r>
          </a:p>
        </p:txBody>
      </p:sp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C66849B7-7B86-F533-C6CF-6CA01742978D}"/>
              </a:ext>
            </a:extLst>
          </p:cNvPr>
          <p:cNvSpPr/>
          <p:nvPr/>
        </p:nvSpPr>
        <p:spPr>
          <a:xfrm>
            <a:off x="6689557" y="3718679"/>
            <a:ext cx="1058589" cy="219719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97FA4DF-2CDC-D90D-079D-06D0F8E13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60425"/>
            <a:ext cx="8213560" cy="1618194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F8C0EE48-74E3-5EEE-358C-785D518998FA}"/>
              </a:ext>
            </a:extLst>
          </p:cNvPr>
          <p:cNvSpPr txBox="1"/>
          <p:nvPr/>
        </p:nvSpPr>
        <p:spPr>
          <a:xfrm>
            <a:off x="9561094" y="4945251"/>
            <a:ext cx="263090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P-MEX questionnaire demonstrated the strongest measurement properties</a:t>
            </a:r>
            <a:endParaRPr lang="es-E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CB6CEBA5-5FDB-55AD-07D4-19AF2D6BD960}"/>
              </a:ext>
            </a:extLst>
          </p:cNvPr>
          <p:cNvSpPr/>
          <p:nvPr/>
        </p:nvSpPr>
        <p:spPr>
          <a:xfrm>
            <a:off x="8269705" y="5574056"/>
            <a:ext cx="1058589" cy="219719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15875" cap="flat" cmpd="sng" algn="ctr">
            <a:solidFill>
              <a:schemeClr val="accent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BF867F4-7459-28EF-AD3C-BB3B84B64A22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INTRODUCTION</a:t>
            </a:r>
            <a:endParaRPr lang="es-ES" sz="2000" dirty="0">
              <a:solidFill>
                <a:srgbClr val="FFC000"/>
              </a:solidFill>
            </a:endParaRPr>
          </a:p>
        </p:txBody>
      </p:sp>
      <p:pic>
        <p:nvPicPr>
          <p:cNvPr id="2050" name="Picture 2" descr="ACGME Home">
            <a:extLst>
              <a:ext uri="{FF2B5EF4-FFF2-40B4-BE49-F238E27FC236}">
                <a16:creationId xmlns:a16="http://schemas.microsoft.com/office/drawing/2014/main" id="{F53BB56A-DC56-D713-0FC2-2883AA5BD5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42" b="17190"/>
          <a:stretch>
            <a:fillRect/>
          </a:stretch>
        </p:blipFill>
        <p:spPr bwMode="auto">
          <a:xfrm>
            <a:off x="7923796" y="2453578"/>
            <a:ext cx="3643363" cy="98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21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0CE74-3E61-81E0-79E3-00F634E8C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23CED2FD-CF1A-71E2-7827-43289992674C}"/>
              </a:ext>
            </a:extLst>
          </p:cNvPr>
          <p:cNvSpPr txBox="1"/>
          <p:nvPr/>
        </p:nvSpPr>
        <p:spPr>
          <a:xfrm>
            <a:off x="577516" y="1259123"/>
            <a:ext cx="110369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Professionalism Mini-Evaluation Exercise 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(P-MEX) (Cruess, et al., 2006):</a:t>
            </a:r>
          </a:p>
          <a:p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Reported by supervisors or observers about residents or students' performance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21 items; Likert Scale 1-4 </a:t>
            </a:r>
            <a:r>
              <a:rPr lang="en-US" dirty="0">
                <a:solidFill>
                  <a:schemeClr val="bg1"/>
                </a:solidFill>
              </a:rPr>
              <a:t>(1= Unacceptable; 4= Exceeded expectations)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4 factor theorical dimensionality: </a:t>
            </a:r>
            <a:r>
              <a:rPr lang="en-US" dirty="0">
                <a:solidFill>
                  <a:schemeClr val="bg1"/>
                </a:solidFill>
              </a:rPr>
              <a:t>Doctor patient relation skills; Reflexive skills; Time Management; Interprofessional relation skills</a:t>
            </a:r>
          </a:p>
          <a:p>
            <a:pPr lvl="2"/>
            <a:endParaRPr lang="en-US" b="1" dirty="0">
              <a:solidFill>
                <a:schemeClr val="bg1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Instruction: “Please rate the student’s/resident’s performance…”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              (e.g. Item 1: “Listened actively to patient")</a:t>
            </a:r>
          </a:p>
          <a:p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7 international adapted versions: </a:t>
            </a:r>
            <a:r>
              <a:rPr lang="en-US" dirty="0">
                <a:solidFill>
                  <a:schemeClr val="bg1"/>
                </a:solidFill>
              </a:rPr>
              <a:t>US, Japan, Finland, Iran, India, Brazil and Turkey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	</a:t>
            </a:r>
            <a:r>
              <a:rPr lang="en-US" b="1" u="sng" dirty="0">
                <a:solidFill>
                  <a:schemeClr val="bg1">
                    <a:lumMod val="75000"/>
                    <a:lumOff val="25000"/>
                  </a:schemeClr>
                </a:solidFill>
              </a:rPr>
              <a:t>Main methodological limitations</a:t>
            </a: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en-US" b="1" dirty="0">
                <a:solidFill>
                  <a:schemeClr val="bg1"/>
                </a:solidFill>
              </a:rPr>
              <a:t>Several rating for each rater – dependency between observations not </a:t>
            </a:r>
            <a:r>
              <a:rPr lang="en-US" b="1" dirty="0" err="1">
                <a:solidFill>
                  <a:schemeClr val="bg1"/>
                </a:solidFill>
              </a:rPr>
              <a:t>contempled</a:t>
            </a:r>
            <a:endParaRPr lang="en-US" b="1" dirty="0">
              <a:solidFill>
                <a:schemeClr val="bg1"/>
              </a:solidFill>
            </a:endParaRPr>
          </a:p>
          <a:p>
            <a:pPr marL="1257300" lvl="2" indent="-342900">
              <a:buFont typeface="+mj-lt"/>
              <a:buAutoNum type="alphaLcParenR"/>
            </a:pPr>
            <a:r>
              <a:rPr lang="en-US" b="1" dirty="0">
                <a:solidFill>
                  <a:schemeClr val="bg1"/>
                </a:solidFill>
              </a:rPr>
              <a:t>CFA with small samples were applied (convergence issues not reported)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dirty="0">
                <a:solidFill>
                  <a:schemeClr val="bg1"/>
                </a:solidFill>
              </a:rPr>
              <a:t>Cronbach Alpha used in this multidimensional test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b="1" dirty="0">
                <a:solidFill>
                  <a:schemeClr val="bg1"/>
                </a:solidFill>
              </a:rPr>
              <a:t>Kaiser Criterion (eigenvalues &gt;1) used for factor extraction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D8974D-3551-EB47-C218-1B00B3624616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INTRODUCTION</a:t>
            </a:r>
            <a:endParaRPr lang="es-E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02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22C60-339B-5CF6-6D51-C5A41B183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B0ED4FD-AD7A-0C12-DDB7-B2352C083DC4}"/>
              </a:ext>
            </a:extLst>
          </p:cNvPr>
          <p:cNvSpPr txBox="1"/>
          <p:nvPr/>
        </p:nvSpPr>
        <p:spPr>
          <a:xfrm>
            <a:off x="81983" y="1143395"/>
            <a:ext cx="510872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Sample</a:t>
            </a:r>
          </a:p>
          <a:p>
            <a:pPr algn="ctr"/>
            <a:endParaRPr lang="en-US" b="1" u="sng" dirty="0">
              <a:solidFill>
                <a:srgbClr val="0668A9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N raters = 186 Spanish resident’s supervisors </a:t>
            </a:r>
            <a:r>
              <a:rPr lang="en-US" dirty="0">
                <a:solidFill>
                  <a:schemeClr val="bg1"/>
                </a:solidFill>
              </a:rPr>
              <a:t>(Mean Age = 47.58; SD=8.72; 63.7% women)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 ratee = 262 Spanish resident’s</a:t>
            </a:r>
          </a:p>
          <a:p>
            <a:r>
              <a:rPr lang="en-US" dirty="0">
                <a:solidFill>
                  <a:schemeClr val="bg1"/>
                </a:solidFill>
              </a:rPr>
              <a:t>N ratings  = 268 Observations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4FA16E7-98EA-6ED9-30C9-168F93511406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METHODS</a:t>
            </a:r>
            <a:endParaRPr lang="es-ES" sz="2000" dirty="0">
              <a:solidFill>
                <a:srgbClr val="FFC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3754F62-8E80-C957-328E-A41110D7B2C7}"/>
              </a:ext>
            </a:extLst>
          </p:cNvPr>
          <p:cNvSpPr txBox="1"/>
          <p:nvPr/>
        </p:nvSpPr>
        <p:spPr>
          <a:xfrm>
            <a:off x="5689598" y="1143394"/>
            <a:ext cx="642041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Dependent observations</a:t>
            </a:r>
          </a:p>
          <a:p>
            <a:pPr algn="ctr"/>
            <a:endParaRPr lang="en-US" b="1" u="sng" dirty="0">
              <a:solidFill>
                <a:srgbClr val="0668A9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63 supervisors completed the P-MEX questionnaire for more than one resident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5 residents were evaluated by more than one supervisor</a:t>
            </a:r>
          </a:p>
          <a:p>
            <a:r>
              <a:rPr lang="en-US" dirty="0">
                <a:solidFill>
                  <a:schemeClr val="bg1"/>
                </a:solidFill>
              </a:rPr>
              <a:t>25 (9.33%) surveys were collected in a retest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05DF828-7E25-695F-7DDC-975C24764BC3}"/>
              </a:ext>
            </a:extLst>
          </p:cNvPr>
          <p:cNvSpPr txBox="1"/>
          <p:nvPr/>
        </p:nvSpPr>
        <p:spPr>
          <a:xfrm>
            <a:off x="151024" y="3174720"/>
            <a:ext cx="503498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Variables</a:t>
            </a:r>
          </a:p>
          <a:p>
            <a:pPr algn="ctr"/>
            <a:endParaRPr lang="en-US" b="1" dirty="0">
              <a:solidFill>
                <a:srgbClr val="0668A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21 P-MEX translated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1 global question: </a:t>
            </a:r>
            <a:r>
              <a:rPr lang="en-US" dirty="0">
                <a:solidFill>
                  <a:schemeClr val="bg1"/>
                </a:solidFill>
              </a:rPr>
              <a:t>“Please rate this student’s/resident’s overall professional performance”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2 criterions measures: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Number of official and unofficial complaints received from patients regarding the residents’ performance in the past year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96811D6-05B9-4511-DE7C-EEDA2D7940BB}"/>
              </a:ext>
            </a:extLst>
          </p:cNvPr>
          <p:cNvSpPr txBox="1"/>
          <p:nvPr/>
        </p:nvSpPr>
        <p:spPr>
          <a:xfrm>
            <a:off x="5680200" y="4549676"/>
            <a:ext cx="5693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Statistical analysis</a:t>
            </a:r>
          </a:p>
          <a:p>
            <a:pPr algn="ctr"/>
            <a:endParaRPr lang="en-US" b="1" u="sng" dirty="0">
              <a:solidFill>
                <a:srgbClr val="0668A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Item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Internal structure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Check of consequences about dependent observations and EFA convergence problems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Internal consistency and test-retest reliability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chemeClr val="bg1"/>
                </a:solidFill>
              </a:rPr>
              <a:t>Convergent</a:t>
            </a:r>
            <a:r>
              <a:rPr lang="es-ES" dirty="0">
                <a:solidFill>
                  <a:schemeClr val="bg1"/>
                </a:solidFill>
              </a:rPr>
              <a:t> and </a:t>
            </a:r>
            <a:r>
              <a:rPr lang="es-ES" dirty="0" err="1">
                <a:solidFill>
                  <a:schemeClr val="bg1"/>
                </a:solidFill>
              </a:rPr>
              <a:t>criterion</a:t>
            </a: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err="1">
                <a:solidFill>
                  <a:schemeClr val="bg1"/>
                </a:solidFill>
              </a:rPr>
              <a:t>validity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B797C52-2C36-1EFB-02E2-1E308BD72F6A}"/>
              </a:ext>
            </a:extLst>
          </p:cNvPr>
          <p:cNvSpPr txBox="1"/>
          <p:nvPr/>
        </p:nvSpPr>
        <p:spPr>
          <a:xfrm>
            <a:off x="5684899" y="3167146"/>
            <a:ext cx="635137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Translation and cultural adaption process</a:t>
            </a:r>
          </a:p>
          <a:p>
            <a:pPr algn="ctr"/>
            <a:endParaRPr lang="en-US" b="1" u="sng" dirty="0">
              <a:solidFill>
                <a:srgbClr val="0668A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Translation and backtranslation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Experts panel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Pilot sample</a:t>
            </a:r>
          </a:p>
        </p:txBody>
      </p:sp>
    </p:spTree>
    <p:extLst>
      <p:ext uri="{BB962C8B-B14F-4D97-AF65-F5344CB8AC3E}">
        <p14:creationId xmlns:p14="http://schemas.microsoft.com/office/powerpoint/2010/main" val="129586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C0B48-F45E-3171-C2D5-6CAAF8D19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1BF91D6-31AF-F626-F680-18E1C20DDCCE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RESULTS</a:t>
            </a:r>
            <a:endParaRPr lang="es-ES" sz="2000" dirty="0">
              <a:solidFill>
                <a:srgbClr val="FFC000"/>
              </a:solidFill>
            </a:endParaRPr>
          </a:p>
        </p:txBody>
      </p:sp>
      <p:pic>
        <p:nvPicPr>
          <p:cNvPr id="3" name="Imagen 2" descr="Diagrama&#10;&#10;El contenido generado por IA puede ser incorrecto.">
            <a:extLst>
              <a:ext uri="{FF2B5EF4-FFF2-40B4-BE49-F238E27FC236}">
                <a16:creationId xmlns:a16="http://schemas.microsoft.com/office/drawing/2014/main" id="{5A783505-2F9A-A4CC-BD3A-1F84B6B61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685" y="1161288"/>
            <a:ext cx="3881426" cy="337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Gráfico&#10;&#10;El contenido generado por IA puede ser incorrecto.">
            <a:extLst>
              <a:ext uri="{FF2B5EF4-FFF2-40B4-BE49-F238E27FC236}">
                <a16:creationId xmlns:a16="http://schemas.microsoft.com/office/drawing/2014/main" id="{FEABC0CA-8D84-5B72-87A4-871F4A30F69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3" t="6654" r="23545"/>
          <a:stretch>
            <a:fillRect/>
          </a:stretch>
        </p:blipFill>
        <p:spPr bwMode="auto">
          <a:xfrm>
            <a:off x="2013857" y="3281723"/>
            <a:ext cx="3969368" cy="34755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CE026293-30D0-ECF9-5B35-64DA8EC21E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8776" y="1161288"/>
            <a:ext cx="5465164" cy="569671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9C491BE-7A20-DCB0-99F6-2F3436B980F8}"/>
              </a:ext>
            </a:extLst>
          </p:cNvPr>
          <p:cNvSpPr txBox="1"/>
          <p:nvPr/>
        </p:nvSpPr>
        <p:spPr>
          <a:xfrm>
            <a:off x="207737" y="4631947"/>
            <a:ext cx="1589277" cy="2164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buNone/>
            </a:pPr>
            <a:r>
              <a:rPr lang="en-US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Stability of the </a:t>
            </a:r>
            <a:r>
              <a:rPr lang="en-US" sz="1600" b="1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BootEGA</a:t>
            </a:r>
            <a:r>
              <a:rPr lang="en-US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solution </a:t>
            </a:r>
            <a:r>
              <a:rPr lang="en-US" sz="16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with Louvain Algorithm</a:t>
            </a:r>
            <a:r>
              <a:rPr lang="en-US" sz="1600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s-ES" sz="1600" kern="100" dirty="0"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800"/>
              </a:spcAft>
              <a:buNone/>
            </a:pPr>
            <a:r>
              <a:rPr lang="es-ES" sz="1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4 F (60.8% </a:t>
            </a:r>
            <a:r>
              <a:rPr lang="es-ES" sz="1600" b="1" kern="100" dirty="0" err="1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of</a:t>
            </a:r>
            <a:r>
              <a:rPr lang="es-ES" sz="1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kern="100" dirty="0" err="1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</a:t>
            </a:r>
            <a:r>
              <a:rPr lang="es-ES" sz="1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500 </a:t>
            </a:r>
            <a:r>
              <a:rPr lang="es-ES" sz="1600" b="1" kern="100" dirty="0" err="1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replic</a:t>
            </a:r>
            <a:r>
              <a:rPr lang="es-ES" sz="1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r>
              <a:rPr lang="es-ES" sz="1600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            5 F (37.0%)</a:t>
            </a:r>
            <a:endParaRPr lang="en-US" sz="1600" kern="100" dirty="0">
              <a:solidFill>
                <a:srgbClr val="000000"/>
              </a:solidFill>
              <a:latin typeface="Times New Roman" panose="02020603050405020304" pitchFamily="18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47F1F65-8081-EA3E-B840-FDE14C30DA09}"/>
              </a:ext>
            </a:extLst>
          </p:cNvPr>
          <p:cNvSpPr txBox="1"/>
          <p:nvPr/>
        </p:nvSpPr>
        <p:spPr>
          <a:xfrm>
            <a:off x="24425" y="1880494"/>
            <a:ext cx="13192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Exploratory Graph Analysis (EGA) </a:t>
            </a:r>
            <a:r>
              <a:rPr lang="en-US" sz="16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Solution </a:t>
            </a:r>
            <a:endParaRPr lang="es-ES" sz="16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D01B8D9-312B-A665-176E-55BA9FC24A91}"/>
              </a:ext>
            </a:extLst>
          </p:cNvPr>
          <p:cNvSpPr/>
          <p:nvPr/>
        </p:nvSpPr>
        <p:spPr>
          <a:xfrm>
            <a:off x="1869295" y="4739358"/>
            <a:ext cx="688500" cy="2680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2E56999-C3F5-3FE6-DF5A-82189E1901C0}"/>
              </a:ext>
            </a:extLst>
          </p:cNvPr>
          <p:cNvSpPr/>
          <p:nvPr/>
        </p:nvSpPr>
        <p:spPr>
          <a:xfrm>
            <a:off x="6441346" y="4046720"/>
            <a:ext cx="721454" cy="2531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52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EA14B-BE9A-93F0-CE40-BB0B35216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62D678-AA7E-4FC5-AE3F-472D1888B13A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RESULTS</a:t>
            </a:r>
            <a:endParaRPr lang="es-ES" sz="2000" dirty="0">
              <a:solidFill>
                <a:srgbClr val="FFC000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3506940-B9D0-0803-0B8F-68D7C9BE61EC}"/>
              </a:ext>
            </a:extLst>
          </p:cNvPr>
          <p:cNvSpPr txBox="1"/>
          <p:nvPr/>
        </p:nvSpPr>
        <p:spPr>
          <a:xfrm>
            <a:off x="432054" y="1109901"/>
            <a:ext cx="1186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rgbClr val="0668A9"/>
                </a:solidFill>
              </a:rPr>
              <a:t>Check of consequences about:</a:t>
            </a:r>
            <a:endParaRPr lang="en-US" b="1" i="1" u="sng" dirty="0">
              <a:solidFill>
                <a:srgbClr val="0668A9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A250BFB-39D7-0E7B-9817-A53517E9026B}"/>
              </a:ext>
            </a:extLst>
          </p:cNvPr>
          <p:cNvSpPr txBox="1"/>
          <p:nvPr/>
        </p:nvSpPr>
        <p:spPr>
          <a:xfrm>
            <a:off x="158242" y="1479233"/>
            <a:ext cx="825423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Dependency between observations </a:t>
            </a:r>
          </a:p>
          <a:p>
            <a:endParaRPr lang="en-US" b="1" u="sng" dirty="0">
              <a:solidFill>
                <a:srgbClr val="0668A9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 linear mixed models (</a:t>
            </a:r>
            <a:r>
              <a:rPr lang="en-US" b="1" dirty="0" err="1">
                <a:solidFill>
                  <a:schemeClr val="bg1"/>
                </a:solidFill>
              </a:rPr>
              <a:t>randome</a:t>
            </a:r>
            <a:r>
              <a:rPr lang="en-US" b="1" dirty="0">
                <a:solidFill>
                  <a:schemeClr val="bg1"/>
                </a:solidFill>
              </a:rPr>
              <a:t> effect: supervisors):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400050" indent="-400050">
              <a:buFontTx/>
              <a:buAutoNum type="romanLcParenBoth"/>
            </a:pPr>
            <a:r>
              <a:rPr lang="en-US" dirty="0">
                <a:solidFill>
                  <a:schemeClr val="bg1"/>
                </a:solidFill>
              </a:rPr>
              <a:t>Only the observations from supervisors who evaluated more than one resident (ICC=0.313)</a:t>
            </a:r>
          </a:p>
          <a:p>
            <a:pPr marL="400050" indent="-400050">
              <a:buAutoNum type="romanLcParenBoth"/>
            </a:pPr>
            <a:r>
              <a:rPr lang="en-US" dirty="0">
                <a:solidFill>
                  <a:schemeClr val="bg1"/>
                </a:solidFill>
              </a:rPr>
              <a:t>All responses (ICC=0.277)</a:t>
            </a:r>
            <a:r>
              <a:rPr lang="en-US" dirty="0">
                <a:solidFill>
                  <a:schemeClr val="bg1"/>
                </a:solidFill>
                <a:sym typeface="Wingdings" panose="05000000000000000000" pitchFamily="2" charset="2"/>
              </a:rPr>
              <a:t> not negligible  </a:t>
            </a:r>
            <a:endParaRPr lang="en-US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2 Exploratory Factor Analysis (EFA) - </a:t>
            </a:r>
            <a:r>
              <a:rPr lang="en-US" b="1" dirty="0" err="1">
                <a:solidFill>
                  <a:schemeClr val="bg1"/>
                </a:solidFill>
              </a:rPr>
              <a:t>oblimin</a:t>
            </a:r>
            <a:r>
              <a:rPr lang="en-US" b="1" dirty="0">
                <a:solidFill>
                  <a:schemeClr val="bg1"/>
                </a:solidFill>
              </a:rPr>
              <a:t> rotation and WLSMV estimator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857250" lvl="1" indent="-400050">
              <a:buFont typeface="+mj-lt"/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the initial sample, which included all responses </a:t>
            </a:r>
            <a:r>
              <a:rPr lang="en-US" b="1" dirty="0">
                <a:solidFill>
                  <a:schemeClr val="bg1"/>
                </a:solidFill>
              </a:rPr>
              <a:t>(dependency between observations)</a:t>
            </a:r>
          </a:p>
          <a:p>
            <a:pPr marL="857250" lvl="1" indent="-400050">
              <a:buFont typeface="+mj-lt"/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100 randomized subsamples one observation per rater </a:t>
            </a:r>
            <a:r>
              <a:rPr lang="en-US" b="1" dirty="0">
                <a:solidFill>
                  <a:schemeClr val="bg1"/>
                </a:solidFill>
              </a:rPr>
              <a:t>(no intra-supervisor dependency) </a:t>
            </a:r>
          </a:p>
          <a:p>
            <a:pPr lvl="1"/>
            <a:endParaRPr lang="en-US" b="1" dirty="0">
              <a:solidFill>
                <a:schemeClr val="bg1"/>
              </a:solidFill>
            </a:endParaRPr>
          </a:p>
          <a:p>
            <a:pPr algn="just"/>
            <a:r>
              <a:rPr lang="en-US" b="1" dirty="0">
                <a:solidFill>
                  <a:schemeClr val="bg1"/>
                </a:solidFill>
              </a:rPr>
              <a:t>Tucker’s coefficient of loadings congruence </a:t>
            </a:r>
            <a:r>
              <a:rPr lang="en-US" sz="1400" dirty="0">
                <a:solidFill>
                  <a:schemeClr val="bg1"/>
                </a:solidFill>
              </a:rPr>
              <a:t>(Lorenzo-Seva 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1400" dirty="0">
                <a:solidFill>
                  <a:schemeClr val="bg1"/>
                </a:solidFill>
              </a:rPr>
              <a:t> Ten Berge, 2006) 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>
                <a:solidFill>
                  <a:schemeClr val="bg1"/>
                </a:solidFill>
              </a:rPr>
              <a:t>F1-F1 = 0.99; F2- F2 = 0.99; F3- F3 = 0.98; F4- F4 = 0.99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CBF25DC2-1B89-B412-042F-4C12514E257B}"/>
              </a:ext>
            </a:extLst>
          </p:cNvPr>
          <p:cNvSpPr txBox="1"/>
          <p:nvPr/>
        </p:nvSpPr>
        <p:spPr>
          <a:xfrm>
            <a:off x="8412480" y="1607472"/>
            <a:ext cx="3911600" cy="4821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buNone/>
            </a:pPr>
            <a:r>
              <a:rPr lang="en-US" b="1" u="sng" dirty="0">
                <a:solidFill>
                  <a:srgbClr val="0668A9"/>
                </a:solidFill>
              </a:rPr>
              <a:t>EFA convergence problems</a:t>
            </a:r>
          </a:p>
          <a:p>
            <a:pPr algn="ctr">
              <a:spcAft>
                <a:spcPts val="800"/>
              </a:spcAft>
              <a:buNone/>
            </a:pPr>
            <a:r>
              <a:rPr lang="en-US" b="1" dirty="0">
                <a:solidFill>
                  <a:srgbClr val="0668A9"/>
                </a:solidFill>
              </a:rPr>
              <a:t> </a:t>
            </a:r>
          </a:p>
          <a:p>
            <a:pPr algn="ctr"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N observations = 268 / </a:t>
            </a:r>
          </a:p>
          <a:p>
            <a:pPr algn="ctr">
              <a:spcAft>
                <a:spcPts val="80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N parameters =142</a:t>
            </a:r>
            <a:r>
              <a:rPr lang="es-ES" b="1" dirty="0">
                <a:solidFill>
                  <a:schemeClr val="bg1"/>
                </a:solidFill>
              </a:rPr>
              <a:t> </a:t>
            </a:r>
          </a:p>
          <a:p>
            <a:pPr algn="ctr">
              <a:spcAft>
                <a:spcPts val="800"/>
              </a:spcAft>
            </a:pPr>
            <a:endParaRPr lang="en-US" b="1" dirty="0">
              <a:solidFill>
                <a:schemeClr val="bg1"/>
              </a:solidFill>
            </a:endParaRPr>
          </a:p>
          <a:p>
            <a:pPr algn="ctr"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</a:rPr>
              <a:t>3 EFA models (all observations) </a:t>
            </a:r>
          </a:p>
          <a:p>
            <a:pPr marL="1314450" lvl="2" indent="-400050">
              <a:spcAft>
                <a:spcPts val="800"/>
              </a:spcAft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WLSW  </a:t>
            </a:r>
          </a:p>
          <a:p>
            <a:pPr marL="1314450" lvl="2" indent="-400050">
              <a:spcAft>
                <a:spcPts val="800"/>
              </a:spcAft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MINRES </a:t>
            </a:r>
          </a:p>
          <a:p>
            <a:pPr marL="1314450" lvl="2" indent="-400050">
              <a:spcAft>
                <a:spcPts val="800"/>
              </a:spcAft>
              <a:buFont typeface="+mj-lt"/>
              <a:buAutoNum type="romanLcPeriod"/>
            </a:pPr>
            <a:r>
              <a:rPr lang="en-US" dirty="0">
                <a:solidFill>
                  <a:schemeClr val="bg1"/>
                </a:solidFill>
              </a:rPr>
              <a:t>ML</a:t>
            </a:r>
          </a:p>
          <a:p>
            <a:pPr lvl="2" algn="ctr">
              <a:spcAft>
                <a:spcPts val="800"/>
              </a:spcAft>
            </a:pPr>
            <a:endParaRPr lang="es-ES" b="1" dirty="0">
              <a:solidFill>
                <a:schemeClr val="bg1"/>
              </a:solidFill>
            </a:endParaRPr>
          </a:p>
          <a:p>
            <a:pPr algn="ctr"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</a:rPr>
              <a:t>Tucker’s coefficient of loadings congruence &gt;0.97 </a:t>
            </a:r>
          </a:p>
          <a:p>
            <a:pPr>
              <a:spcAft>
                <a:spcPts val="800"/>
              </a:spcAft>
              <a:buNone/>
            </a:pP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7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E2B336-6AAF-8AF4-2B47-1D77C488F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97AC770B-B1EC-7014-A22B-C76B8B055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702173"/>
              </p:ext>
            </p:extLst>
          </p:nvPr>
        </p:nvGraphicFramePr>
        <p:xfrm>
          <a:off x="405942" y="1622076"/>
          <a:ext cx="7925258" cy="1234250"/>
        </p:xfrm>
        <a:graphic>
          <a:graphicData uri="http://schemas.openxmlformats.org/drawingml/2006/table">
            <a:tbl>
              <a:tblPr firstRow="1" firstCol="1" bandRow="1"/>
              <a:tblGrid>
                <a:gridCol w="933951">
                  <a:extLst>
                    <a:ext uri="{9D8B030D-6E8A-4147-A177-3AD203B41FA5}">
                      <a16:colId xmlns:a16="http://schemas.microsoft.com/office/drawing/2014/main" val="3019543926"/>
                    </a:ext>
                  </a:extLst>
                </a:gridCol>
                <a:gridCol w="1020292">
                  <a:extLst>
                    <a:ext uri="{9D8B030D-6E8A-4147-A177-3AD203B41FA5}">
                      <a16:colId xmlns:a16="http://schemas.microsoft.com/office/drawing/2014/main" val="1762936575"/>
                    </a:ext>
                  </a:extLst>
                </a:gridCol>
                <a:gridCol w="1611916">
                  <a:extLst>
                    <a:ext uri="{9D8B030D-6E8A-4147-A177-3AD203B41FA5}">
                      <a16:colId xmlns:a16="http://schemas.microsoft.com/office/drawing/2014/main" val="326570799"/>
                    </a:ext>
                  </a:extLst>
                </a:gridCol>
                <a:gridCol w="1192915">
                  <a:extLst>
                    <a:ext uri="{9D8B030D-6E8A-4147-A177-3AD203B41FA5}">
                      <a16:colId xmlns:a16="http://schemas.microsoft.com/office/drawing/2014/main" val="2982468789"/>
                    </a:ext>
                  </a:extLst>
                </a:gridCol>
                <a:gridCol w="1478005">
                  <a:extLst>
                    <a:ext uri="{9D8B030D-6E8A-4147-A177-3AD203B41FA5}">
                      <a16:colId xmlns:a16="http://schemas.microsoft.com/office/drawing/2014/main" val="1160748804"/>
                    </a:ext>
                  </a:extLst>
                </a:gridCol>
                <a:gridCol w="1688179">
                  <a:extLst>
                    <a:ext uri="{9D8B030D-6E8A-4147-A177-3AD203B41FA5}">
                      <a16:colId xmlns:a16="http://schemas.microsoft.com/office/drawing/2014/main" val="3593105290"/>
                    </a:ext>
                  </a:extLst>
                </a:gridCol>
              </a:tblGrid>
              <a:tr h="768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es-ES" sz="1600" kern="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kern="0" dirty="0" err="1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Scale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Doctor patient relation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Reflexive skills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Time Management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Interprofessional relation skills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70033"/>
                  </a:ext>
                </a:extLst>
              </a:tr>
              <a:tr h="673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1600" kern="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lang="es-ES" sz="1600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63500" marR="63500" algn="ctr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ES" sz="1600" kern="1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0.920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63500" marR="63500" algn="ctr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ES" sz="1600" kern="1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0.852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63500" marR="63500" algn="ctr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ES" sz="1600" kern="1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0.852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63500" marR="63500" algn="ctr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ES" sz="1600" kern="10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0.619</a:t>
                      </a:r>
                      <a:endParaRPr lang="es-ES" sz="1600" kern="10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63500" marR="63500" algn="ctr">
                        <a:lnSpc>
                          <a:spcPct val="107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s-ES" sz="1600" kern="1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0.775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4209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l-GR" sz="1600" b="1" kern="0" dirty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 </a:t>
                      </a:r>
                      <a:endParaRPr lang="es-ES" sz="1600" b="1" kern="100" dirty="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1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0.935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12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0.86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12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0.85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12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12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86041"/>
                  </a:ext>
                </a:extLst>
              </a:tr>
              <a:tr h="673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0">
                          <a:solidFill>
                            <a:srgbClr val="FFCC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 H</a:t>
                      </a:r>
                      <a:endParaRPr lang="es-ES" sz="1600" b="1" kern="100">
                        <a:solidFill>
                          <a:srgbClr val="FFCC00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b="1" kern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0.720</a:t>
                      </a:r>
                      <a:endParaRPr lang="es-ES" sz="1600" b="1" kern="1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1200" dirty="0">
                          <a:solidFill>
                            <a:schemeClr val="bg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1200" dirty="0">
                          <a:solidFill>
                            <a:schemeClr val="bg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1200" dirty="0">
                          <a:solidFill>
                            <a:schemeClr val="bg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600" kern="1200" dirty="0">
                          <a:solidFill>
                            <a:schemeClr val="bg2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ES" sz="1600" kern="100" dirty="0">
                        <a:solidFill>
                          <a:schemeClr val="bg2"/>
                        </a:solidFill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087641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F8E3CDA4-BC5F-190A-B6EC-24A7DEBDC273}"/>
              </a:ext>
            </a:extLst>
          </p:cNvPr>
          <p:cNvSpPr txBox="1"/>
          <p:nvPr/>
        </p:nvSpPr>
        <p:spPr>
          <a:xfrm>
            <a:off x="8877338" y="1230702"/>
            <a:ext cx="303381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Test-retest:</a:t>
            </a:r>
          </a:p>
          <a:p>
            <a:endParaRPr lang="en-US" u="sng" dirty="0">
              <a:solidFill>
                <a:srgbClr val="0668A9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ICC=0.86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r = 0.874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DA360B2-039B-C751-08B3-02F22FAD4C8D}"/>
              </a:ext>
            </a:extLst>
          </p:cNvPr>
          <p:cNvSpPr txBox="1"/>
          <p:nvPr/>
        </p:nvSpPr>
        <p:spPr>
          <a:xfrm>
            <a:off x="1447800" y="11926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Internal consistency: </a:t>
            </a:r>
            <a:endParaRPr lang="es-ES" b="1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8BC7F81-4014-A091-B32D-52FA86A5830C}"/>
              </a:ext>
            </a:extLst>
          </p:cNvPr>
          <p:cNvSpPr txBox="1"/>
          <p:nvPr/>
        </p:nvSpPr>
        <p:spPr>
          <a:xfrm>
            <a:off x="681786" y="2949642"/>
            <a:ext cx="11298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0668A9"/>
                </a:solidFill>
              </a:rPr>
              <a:t>Criterion validity: </a:t>
            </a:r>
          </a:p>
          <a:p>
            <a:pPr algn="ctr"/>
            <a:endParaRPr lang="en-US" b="1" u="sng" dirty="0">
              <a:solidFill>
                <a:srgbClr val="0668A9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P-MEX Total score was negatively correlated with patients’ unofficial complaints (r = -0.607, p &lt; 0.001)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 						     and official complaints (r = -0.163, p &lt; 0.001)</a:t>
            </a:r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9C6C754B-2234-2CF3-3D4E-C1B59AB2E3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1176"/>
          <a:stretch>
            <a:fillRect/>
          </a:stretch>
        </p:blipFill>
        <p:spPr>
          <a:xfrm>
            <a:off x="211861" y="4176773"/>
            <a:ext cx="11768277" cy="266619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CF3A57C-5AE4-831E-EA11-C9314260C2A2}"/>
              </a:ext>
            </a:extLst>
          </p:cNvPr>
          <p:cNvSpPr txBox="1"/>
          <p:nvPr/>
        </p:nvSpPr>
        <p:spPr>
          <a:xfrm>
            <a:off x="7650667" y="411962"/>
            <a:ext cx="2203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RESULTS</a:t>
            </a:r>
            <a:endParaRPr lang="es-E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9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1591</Words>
  <Application>Microsoft Office PowerPoint</Application>
  <PresentationFormat>Panorámica</PresentationFormat>
  <Paragraphs>209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PiXELPAELLA</dc:creator>
  <cp:lastModifiedBy>Raúl Castañeda Vozmediano</cp:lastModifiedBy>
  <cp:revision>1</cp:revision>
  <dcterms:created xsi:type="dcterms:W3CDTF">2025-06-21T22:23:49Z</dcterms:created>
  <dcterms:modified xsi:type="dcterms:W3CDTF">2025-07-18T13:33:43Z</dcterms:modified>
</cp:coreProperties>
</file>