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6" r:id="rId4"/>
    <p:sldId id="267" r:id="rId5"/>
    <p:sldId id="268" r:id="rId6"/>
    <p:sldId id="270" r:id="rId7"/>
    <p:sldId id="269" r:id="rId8"/>
    <p:sldId id="271" r:id="rId9"/>
    <p:sldId id="274" r:id="rId10"/>
    <p:sldId id="275" r:id="rId11"/>
    <p:sldId id="278" r:id="rId12"/>
    <p:sldId id="277" r:id="rId13"/>
    <p:sldId id="276" r:id="rId14"/>
    <p:sldId id="279" r:id="rId15"/>
    <p:sldId id="282" r:id="rId16"/>
    <p:sldId id="280" r:id="rId17"/>
    <p:sldId id="281" r:id="rId18"/>
    <p:sldId id="283" r:id="rId19"/>
    <p:sldId id="285" r:id="rId20"/>
    <p:sldId id="286" r:id="rId21"/>
    <p:sldId id="265" r:id="rId22"/>
    <p:sldId id="28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668A9"/>
    <a:srgbClr val="000000"/>
    <a:srgbClr val="E8E8E7"/>
    <a:srgbClr val="A4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9AEC5-64EF-4C6A-9160-0CD6EA7B5AA8}" v="200" dt="2025-07-20T21:25:2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7-02T08:25:44.608" v="206" actId="20577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7" creationId="{A365D0AF-360A-2AAB-2A97-18AC0C66969E}"/>
          </ac:spMkLst>
        </pc:spChg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8" creationId="{4075FF85-E27A-259A-1A69-66CA96E93828}"/>
          </ac:spMkLst>
        </pc:spChg>
      </pc:sldChg>
      <pc:sldChg chg="addSp modSp new mod">
        <pc:chgData name="PiXELPAELLA" userId="cbaf7227-bf71-40d4-85a2-f45938c4a751" providerId="ADAL" clId="{BCCDAF0E-2E17-416D-9CBD-D1913873FD5D}" dt="2025-07-02T08:25:44.608" v="206" actId="20577"/>
        <pc:sldMkLst>
          <pc:docMk/>
          <pc:sldMk cId="1099301315" sldId="257"/>
        </pc:sldMkLst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</pc:sldChg>
      <pc:sldChg chg="new ord">
        <pc:chgData name="PiXELPAELLA" userId="cbaf7227-bf71-40d4-85a2-f45938c4a751" providerId="ADAL" clId="{BCCDAF0E-2E17-416D-9CBD-D1913873FD5D}" dt="2025-07-01T06:41:38.717" v="156"/>
        <pc:sldMkLst>
          <pc:docMk/>
          <pc:sldMk cId="776710405" sldId="259"/>
        </pc:sldMkLst>
      </pc:sldChg>
      <pc:sldChg chg="new">
        <pc:chgData name="PiXELPAELLA" userId="cbaf7227-bf71-40d4-85a2-f45938c4a751" providerId="ADAL" clId="{BCCDAF0E-2E17-416D-9CBD-D1913873FD5D}" dt="2025-07-02T08:25:18.358" v="204" actId="680"/>
        <pc:sldMkLst>
          <pc:docMk/>
          <pc:sldMk cId="2215741422" sldId="260"/>
        </pc:sldMkLst>
      </pc:sldChg>
      <pc:sldMasterChg chg="addSldLayout modSldLayout">
        <pc:chgData name="PiXELPAELLA" userId="cbaf7227-bf71-40d4-85a2-f45938c4a751" providerId="ADAL" clId="{BCCDAF0E-2E17-416D-9CBD-D1913873FD5D}" dt="2025-07-02T08:24:26.069" v="203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</pc:sldLayoutChg>
        <pc:sldLayoutChg chg="add mod modTransition setBg">
          <pc:chgData name="PiXELPAELLA" userId="cbaf7227-bf71-40d4-85a2-f45938c4a751" providerId="ADAL" clId="{BCCDAF0E-2E17-416D-9CBD-D1913873FD5D}" dt="2025-07-02T08:24:26.069" v="203"/>
          <pc:sldLayoutMkLst>
            <pc:docMk/>
            <pc:sldMasterMk cId="543476167" sldId="2147483648"/>
            <pc:sldLayoutMk cId="1923111983" sldId="2147483651"/>
          </pc:sldLayoutMkLst>
        </pc:sldLayoutChg>
      </pc:sldMasterChg>
    </pc:docChg>
  </pc:docChgLst>
  <pc:docChgLst>
    <pc:chgData name="Nuria Real" userId="f3ae6def6ee1c26f" providerId="LiveId" clId="{0B09AEC5-64EF-4C6A-9160-0CD6EA7B5AA8}"/>
    <pc:docChg chg="undo redo custSel addSld delSld modSld sldOrd modMainMaster">
      <pc:chgData name="Nuria Real" userId="f3ae6def6ee1c26f" providerId="LiveId" clId="{0B09AEC5-64EF-4C6A-9160-0CD6EA7B5AA8}" dt="2025-07-23T12:12:44.311" v="5050" actId="313"/>
      <pc:docMkLst>
        <pc:docMk/>
      </pc:docMkLst>
      <pc:sldChg chg="addSp modSp mod modTransition">
        <pc:chgData name="Nuria Real" userId="f3ae6def6ee1c26f" providerId="LiveId" clId="{0B09AEC5-64EF-4C6A-9160-0CD6EA7B5AA8}" dt="2025-07-20T20:39:36.299" v="4229" actId="790"/>
        <pc:sldMkLst>
          <pc:docMk/>
          <pc:sldMk cId="3531607879" sldId="256"/>
        </pc:sldMkLst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531607879" sldId="256"/>
            <ac:spMk id="3" creationId="{859F1D55-EF15-AE99-472D-E21F93E3DD7F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531607879" sldId="256"/>
            <ac:spMk id="7" creationId="{A365D0AF-360A-2AAB-2A97-18AC0C66969E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531607879" sldId="256"/>
            <ac:spMk id="8" creationId="{4075FF85-E27A-259A-1A69-66CA96E93828}"/>
          </ac:spMkLst>
        </pc:spChg>
        <pc:picChg chg="add mod">
          <ac:chgData name="Nuria Real" userId="f3ae6def6ee1c26f" providerId="LiveId" clId="{0B09AEC5-64EF-4C6A-9160-0CD6EA7B5AA8}" dt="2025-07-20T12:24:19.491" v="70" actId="1076"/>
          <ac:picMkLst>
            <pc:docMk/>
            <pc:sldMk cId="3531607879" sldId="256"/>
            <ac:picMk id="2" creationId="{CE4791FE-017A-3061-571D-AF528EFCC746}"/>
          </ac:picMkLst>
        </pc:picChg>
        <pc:picChg chg="add mod">
          <ac:chgData name="Nuria Real" userId="f3ae6def6ee1c26f" providerId="LiveId" clId="{0B09AEC5-64EF-4C6A-9160-0CD6EA7B5AA8}" dt="2025-07-20T12:27:49.886" v="113" actId="1076"/>
          <ac:picMkLst>
            <pc:docMk/>
            <pc:sldMk cId="3531607879" sldId="256"/>
            <ac:picMk id="4" creationId="{4A48A646-133A-1DFF-2649-B3220100E4E1}"/>
          </ac:picMkLst>
        </pc:picChg>
      </pc:sldChg>
      <pc:sldChg chg="modSp del mod modTransition">
        <pc:chgData name="Nuria Real" userId="f3ae6def6ee1c26f" providerId="LiveId" clId="{0B09AEC5-64EF-4C6A-9160-0CD6EA7B5AA8}" dt="2025-07-20T21:08:58.810" v="5008" actId="47"/>
        <pc:sldMkLst>
          <pc:docMk/>
          <pc:sldMk cId="1099301315" sldId="257"/>
        </pc:sldMkLst>
      </pc:sldChg>
      <pc:sldChg chg="modSp del mod modTransition">
        <pc:chgData name="Nuria Real" userId="f3ae6def6ee1c26f" providerId="LiveId" clId="{0B09AEC5-64EF-4C6A-9160-0CD6EA7B5AA8}" dt="2025-07-20T21:08:59.698" v="5009" actId="47"/>
        <pc:sldMkLst>
          <pc:docMk/>
          <pc:sldMk cId="3446693452" sldId="258"/>
        </pc:sldMkLst>
      </pc:sldChg>
      <pc:sldChg chg="addSp modSp del modTransition">
        <pc:chgData name="Nuria Real" userId="f3ae6def6ee1c26f" providerId="LiveId" clId="{0B09AEC5-64EF-4C6A-9160-0CD6EA7B5AA8}" dt="2025-07-20T21:08:58.116" v="5007" actId="47"/>
        <pc:sldMkLst>
          <pc:docMk/>
          <pc:sldMk cId="776710405" sldId="259"/>
        </pc:sldMkLst>
      </pc:sldChg>
      <pc:sldChg chg="addSp delSp modSp mod ord modTransition modAnim">
        <pc:chgData name="Nuria Real" userId="f3ae6def6ee1c26f" providerId="LiveId" clId="{0B09AEC5-64EF-4C6A-9160-0CD6EA7B5AA8}" dt="2025-07-20T21:18:41.656" v="5023" actId="20577"/>
        <pc:sldMkLst>
          <pc:docMk/>
          <pc:sldMk cId="2215741422" sldId="260"/>
        </pc:sldMkLst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215741422" sldId="260"/>
            <ac:spMk id="3" creationId="{CEF58170-1A98-C13B-B8E2-9ECF5C418A6D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215741422" sldId="260"/>
            <ac:spMk id="4" creationId="{DAE48FE1-E3F1-DC8F-A388-462D87B41456}"/>
          </ac:spMkLst>
        </pc:spChg>
        <pc:spChg chg="add mod">
          <ac:chgData name="Nuria Real" userId="f3ae6def6ee1c26f" providerId="LiveId" clId="{0B09AEC5-64EF-4C6A-9160-0CD6EA7B5AA8}" dt="2025-07-20T21:15:35.508" v="5015" actId="20577"/>
          <ac:spMkLst>
            <pc:docMk/>
            <pc:sldMk cId="2215741422" sldId="260"/>
            <ac:spMk id="6" creationId="{BDF856A7-924D-093D-2378-C4B41FDE0385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215741422" sldId="260"/>
            <ac:spMk id="8" creationId="{768547E8-AAB7-206C-3355-829C21E65D71}"/>
          </ac:spMkLst>
        </pc:spChg>
        <pc:spChg chg="add del mod">
          <ac:chgData name="Nuria Real" userId="f3ae6def6ee1c26f" providerId="LiveId" clId="{0B09AEC5-64EF-4C6A-9160-0CD6EA7B5AA8}" dt="2025-07-20T20:39:36.299" v="4229" actId="790"/>
          <ac:spMkLst>
            <pc:docMk/>
            <pc:sldMk cId="2215741422" sldId="260"/>
            <ac:spMk id="25" creationId="{399D60A4-F438-E699-448F-85DFD37FB7C9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215741422" sldId="260"/>
            <ac:spMk id="27" creationId="{3BCEFC9A-380C-1CAA-D698-74F8850C9C6F}"/>
          </ac:spMkLst>
        </pc:spChg>
        <pc:spChg chg="add mod">
          <ac:chgData name="Nuria Real" userId="f3ae6def6ee1c26f" providerId="LiveId" clId="{0B09AEC5-64EF-4C6A-9160-0CD6EA7B5AA8}" dt="2025-07-20T21:18:41.656" v="5023" actId="20577"/>
          <ac:spMkLst>
            <pc:docMk/>
            <pc:sldMk cId="2215741422" sldId="260"/>
            <ac:spMk id="29" creationId="{30165D38-D087-DEDB-F8F6-E6A0ADFD9F1A}"/>
          </ac:spMkLst>
        </pc:sp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2" creationId="{B34D0261-229D-F7A3-2E8A-2DEF9ABEAD43}"/>
          </ac:picMkLst>
        </pc:pic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5" creationId="{70FA0CD2-967F-F321-2C41-175FDAA6D85B}"/>
          </ac:picMkLst>
        </pc:pic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12" creationId="{E3AD3956-796A-2AC4-4AAA-2260AA77B978}"/>
          </ac:picMkLst>
        </pc:pic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14" creationId="{F94C7672-8E6A-0A94-8B3A-0A8E2873B56B}"/>
          </ac:picMkLst>
        </pc:pic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18" creationId="{898C1C6B-78CB-99DB-F947-0C135818982C}"/>
          </ac:picMkLst>
        </pc:picChg>
        <pc:picChg chg="add mod">
          <ac:chgData name="Nuria Real" userId="f3ae6def6ee1c26f" providerId="LiveId" clId="{0B09AEC5-64EF-4C6A-9160-0CD6EA7B5AA8}" dt="2025-07-20T16:13:37.014" v="360" actId="1035"/>
          <ac:picMkLst>
            <pc:docMk/>
            <pc:sldMk cId="2215741422" sldId="260"/>
            <ac:picMk id="22" creationId="{6004BA61-E337-1F74-120F-D567CC164359}"/>
          </ac:picMkLst>
        </pc:picChg>
      </pc:sldChg>
      <pc:sldChg chg="addSp modSp add del mod ord modTransition">
        <pc:chgData name="Nuria Real" userId="f3ae6def6ee1c26f" providerId="LiveId" clId="{0B09AEC5-64EF-4C6A-9160-0CD6EA7B5AA8}" dt="2025-07-20T19:06:57.772" v="2133" actId="47"/>
        <pc:sldMkLst>
          <pc:docMk/>
          <pc:sldMk cId="1173406280" sldId="261"/>
        </pc:sldMkLst>
      </pc:sldChg>
      <pc:sldChg chg="addSp delSp modSp add del mod modTransition">
        <pc:chgData name="Nuria Real" userId="f3ae6def6ee1c26f" providerId="LiveId" clId="{0B09AEC5-64EF-4C6A-9160-0CD6EA7B5AA8}" dt="2025-07-20T21:08:57.276" v="5006" actId="47"/>
        <pc:sldMkLst>
          <pc:docMk/>
          <pc:sldMk cId="666987114" sldId="262"/>
        </pc:sldMkLst>
      </pc:sldChg>
      <pc:sldChg chg="addSp modSp add del mod modTransition">
        <pc:chgData name="Nuria Real" userId="f3ae6def6ee1c26f" providerId="LiveId" clId="{0B09AEC5-64EF-4C6A-9160-0CD6EA7B5AA8}" dt="2025-07-20T20:43:05.509" v="4447" actId="47"/>
        <pc:sldMkLst>
          <pc:docMk/>
          <pc:sldMk cId="1777158704" sldId="263"/>
        </pc:sldMkLst>
      </pc:sldChg>
      <pc:sldChg chg="addSp modSp add del mod modTransition">
        <pc:chgData name="Nuria Real" userId="f3ae6def6ee1c26f" providerId="LiveId" clId="{0B09AEC5-64EF-4C6A-9160-0CD6EA7B5AA8}" dt="2025-07-20T21:32:31.705" v="5049" actId="47"/>
        <pc:sldMkLst>
          <pc:docMk/>
          <pc:sldMk cId="3569639383" sldId="264"/>
        </pc:sldMkLst>
      </pc:sldChg>
      <pc:sldChg chg="addSp modSp add mod modTransition">
        <pc:chgData name="Nuria Real" userId="f3ae6def6ee1c26f" providerId="LiveId" clId="{0B09AEC5-64EF-4C6A-9160-0CD6EA7B5AA8}" dt="2025-07-20T21:04:18.428" v="4982" actId="114"/>
        <pc:sldMkLst>
          <pc:docMk/>
          <pc:sldMk cId="1954214647" sldId="265"/>
        </pc:sldMkLst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954214647" sldId="265"/>
            <ac:spMk id="2" creationId="{402B633F-EF86-9F48-FA93-DFCBA8050D8D}"/>
          </ac:spMkLst>
        </pc:spChg>
        <pc:spChg chg="add mod">
          <ac:chgData name="Nuria Real" userId="f3ae6def6ee1c26f" providerId="LiveId" clId="{0B09AEC5-64EF-4C6A-9160-0CD6EA7B5AA8}" dt="2025-07-20T20:47:51.148" v="4647" actId="1035"/>
          <ac:spMkLst>
            <pc:docMk/>
            <pc:sldMk cId="1954214647" sldId="265"/>
            <ac:spMk id="3" creationId="{0F119F66-206A-D03F-D76B-A1D8250B297F}"/>
          </ac:spMkLst>
        </pc:spChg>
        <pc:spChg chg="add mod">
          <ac:chgData name="Nuria Real" userId="f3ae6def6ee1c26f" providerId="LiveId" clId="{0B09AEC5-64EF-4C6A-9160-0CD6EA7B5AA8}" dt="2025-07-20T20:48:04.153" v="4670" actId="20577"/>
          <ac:spMkLst>
            <pc:docMk/>
            <pc:sldMk cId="1954214647" sldId="265"/>
            <ac:spMk id="4" creationId="{102FD9C1-8D4C-39FC-7353-E8D48E674649}"/>
          </ac:spMkLst>
        </pc:spChg>
        <pc:spChg chg="add mod">
          <ac:chgData name="Nuria Real" userId="f3ae6def6ee1c26f" providerId="LiveId" clId="{0B09AEC5-64EF-4C6A-9160-0CD6EA7B5AA8}" dt="2025-07-20T21:04:18.428" v="4982" actId="114"/>
          <ac:spMkLst>
            <pc:docMk/>
            <pc:sldMk cId="1954214647" sldId="265"/>
            <ac:spMk id="5" creationId="{12D3B17A-3D12-2CAE-D277-1230214A05D3}"/>
          </ac:spMkLst>
        </pc:spChg>
      </pc:sldChg>
      <pc:sldChg chg="addSp delSp modSp add mod modTransition modAnim">
        <pc:chgData name="Nuria Real" userId="f3ae6def6ee1c26f" providerId="LiveId" clId="{0B09AEC5-64EF-4C6A-9160-0CD6EA7B5AA8}" dt="2025-07-20T21:15:41.016" v="5017"/>
        <pc:sldMkLst>
          <pc:docMk/>
          <pc:sldMk cId="2346805391" sldId="266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3" creationId="{450083BE-EF67-D4B7-ECF6-3E6C5E0CB75B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4" creationId="{1B386969-B6C3-760E-26FD-CAB30BF68FCE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9" creationId="{480E8D84-617A-ECEA-21C1-CB141A59FBF8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10" creationId="{ACFF59B2-517A-9524-DCB3-291574900C2D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13" creationId="{400881E8-E34E-E4A5-BBB7-6C551D1307F1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46805391" sldId="266"/>
            <ac:spMk id="15" creationId="{CE7D7E46-7B85-219B-43C3-C0C1DBD8F56C}"/>
          </ac:spMkLst>
        </pc:spChg>
        <pc:spChg chg="add mod">
          <ac:chgData name="Nuria Real" userId="f3ae6def6ee1c26f" providerId="LiveId" clId="{0B09AEC5-64EF-4C6A-9160-0CD6EA7B5AA8}" dt="2025-07-20T21:15:41.016" v="5017"/>
          <ac:spMkLst>
            <pc:docMk/>
            <pc:sldMk cId="2346805391" sldId="266"/>
            <ac:spMk id="16" creationId="{22CB2204-6E6E-68B6-DAF0-2ABDEE06EF44}"/>
          </ac:spMkLst>
        </pc:spChg>
      </pc:sldChg>
      <pc:sldChg chg="addSp delSp modSp add mod modTransition">
        <pc:chgData name="Nuria Real" userId="f3ae6def6ee1c26f" providerId="LiveId" clId="{0B09AEC5-64EF-4C6A-9160-0CD6EA7B5AA8}" dt="2025-07-20T21:15:45.242" v="5019"/>
        <pc:sldMkLst>
          <pc:docMk/>
          <pc:sldMk cId="334699116" sldId="267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3" creationId="{ECA6D54A-38C9-FE75-11F9-C221B6895C1B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4" creationId="{9901375F-778A-BFBE-82C7-75E31D388428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9" creationId="{0946FBA4-28DB-A8F8-2DAD-77C227EE3302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10" creationId="{89B3404E-393D-53FB-E7AE-2F96D0194219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11" creationId="{A934F9BE-9D72-9CE7-4DB8-26A984F1E638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34699116" sldId="267"/>
            <ac:spMk id="13" creationId="{524A911C-78D0-F88D-0134-3E170AD10B1A}"/>
          </ac:spMkLst>
        </pc:spChg>
        <pc:spChg chg="add mod">
          <ac:chgData name="Nuria Real" userId="f3ae6def6ee1c26f" providerId="LiveId" clId="{0B09AEC5-64EF-4C6A-9160-0CD6EA7B5AA8}" dt="2025-07-20T20:56:53.364" v="4821" actId="121"/>
          <ac:spMkLst>
            <pc:docMk/>
            <pc:sldMk cId="334699116" sldId="267"/>
            <ac:spMk id="15" creationId="{A11E458D-793F-74BF-FBF3-A107418D7DFF}"/>
          </ac:spMkLst>
        </pc:spChg>
        <pc:spChg chg="add mod">
          <ac:chgData name="Nuria Real" userId="f3ae6def6ee1c26f" providerId="LiveId" clId="{0B09AEC5-64EF-4C6A-9160-0CD6EA7B5AA8}" dt="2025-07-20T21:15:45.242" v="5019"/>
          <ac:spMkLst>
            <pc:docMk/>
            <pc:sldMk cId="334699116" sldId="267"/>
            <ac:spMk id="16" creationId="{FCF1A1B1-8AD1-A7B8-EE3C-4A4963F3E330}"/>
          </ac:spMkLst>
        </pc:spChg>
        <pc:picChg chg="add mod">
          <ac:chgData name="Nuria Real" userId="f3ae6def6ee1c26f" providerId="LiveId" clId="{0B09AEC5-64EF-4C6A-9160-0CD6EA7B5AA8}" dt="2025-07-20T18:19:05.600" v="878" actId="1076"/>
          <ac:picMkLst>
            <pc:docMk/>
            <pc:sldMk cId="334699116" sldId="267"/>
            <ac:picMk id="7" creationId="{42FB7DCC-7513-044B-BBD1-E1E63B9B5289}"/>
          </ac:picMkLst>
        </pc:picChg>
      </pc:sldChg>
      <pc:sldChg chg="addSp delSp modSp add del mod">
        <pc:chgData name="Nuria Real" userId="f3ae6def6ee1c26f" providerId="LiveId" clId="{0B09AEC5-64EF-4C6A-9160-0CD6EA7B5AA8}" dt="2025-07-20T18:18:20.335" v="872" actId="47"/>
        <pc:sldMkLst>
          <pc:docMk/>
          <pc:sldMk cId="2354434973" sldId="267"/>
        </pc:sldMkLst>
      </pc:sldChg>
      <pc:sldChg chg="addSp delSp modSp add mod modTransition">
        <pc:chgData name="Nuria Real" userId="f3ae6def6ee1c26f" providerId="LiveId" clId="{0B09AEC5-64EF-4C6A-9160-0CD6EA7B5AA8}" dt="2025-07-20T21:15:48.755" v="5021"/>
        <pc:sldMkLst>
          <pc:docMk/>
          <pc:sldMk cId="3968864150" sldId="268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3" creationId="{9A8807E8-EA41-A7F6-888E-07B709812ECB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4" creationId="{66A35082-5D86-22AA-44D3-D75C620C84EC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5" creationId="{0A9B3792-DBAB-C068-FDA7-C7C110B8DCFA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8" creationId="{76A2C0C8-08C5-5040-269D-8E393F6F68FA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9" creationId="{F95FAE60-8F06-1210-CB27-54CB62061097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10" creationId="{282612CC-0F85-E748-BA28-7EA8FF4FC603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11" creationId="{A7C7BEA9-B5D7-CAAC-F0E9-EA1C57DE298F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968864150" sldId="268"/>
            <ac:spMk id="13" creationId="{B5C1F2DE-687A-6E6F-6C6C-847B8059421C}"/>
          </ac:spMkLst>
        </pc:spChg>
        <pc:spChg chg="add mod">
          <ac:chgData name="Nuria Real" userId="f3ae6def6ee1c26f" providerId="LiveId" clId="{0B09AEC5-64EF-4C6A-9160-0CD6EA7B5AA8}" dt="2025-07-20T20:57:13.770" v="4823" actId="1076"/>
          <ac:spMkLst>
            <pc:docMk/>
            <pc:sldMk cId="3968864150" sldId="268"/>
            <ac:spMk id="25" creationId="{A8B439E1-C39C-4BFA-0607-85A9A3934B63}"/>
          </ac:spMkLst>
        </pc:spChg>
        <pc:spChg chg="add mod">
          <ac:chgData name="Nuria Real" userId="f3ae6def6ee1c26f" providerId="LiveId" clId="{0B09AEC5-64EF-4C6A-9160-0CD6EA7B5AA8}" dt="2025-07-20T20:57:33.071" v="4844" actId="1076"/>
          <ac:spMkLst>
            <pc:docMk/>
            <pc:sldMk cId="3968864150" sldId="268"/>
            <ac:spMk id="27" creationId="{67DAB9BF-841B-99E4-CA78-3F607D1FE156}"/>
          </ac:spMkLst>
        </pc:spChg>
        <pc:spChg chg="add mod">
          <ac:chgData name="Nuria Real" userId="f3ae6def6ee1c26f" providerId="LiveId" clId="{0B09AEC5-64EF-4C6A-9160-0CD6EA7B5AA8}" dt="2025-07-20T21:15:48.755" v="5021"/>
          <ac:spMkLst>
            <pc:docMk/>
            <pc:sldMk cId="3968864150" sldId="268"/>
            <ac:spMk id="28" creationId="{93067302-847D-0B62-9AA0-7F35E8B3EA97}"/>
          </ac:spMkLst>
        </pc:spChg>
        <pc:picChg chg="mod">
          <ac:chgData name="Nuria Real" userId="f3ae6def6ee1c26f" providerId="LiveId" clId="{0B09AEC5-64EF-4C6A-9160-0CD6EA7B5AA8}" dt="2025-07-20T18:20:14.969" v="881" actId="14100"/>
          <ac:picMkLst>
            <pc:docMk/>
            <pc:sldMk cId="3968864150" sldId="268"/>
            <ac:picMk id="7" creationId="{8ECEA9A1-E023-6F0B-1CA4-59579CAB8786}"/>
          </ac:picMkLst>
        </pc:picChg>
        <pc:picChg chg="add mod">
          <ac:chgData name="Nuria Real" userId="f3ae6def6ee1c26f" providerId="LiveId" clId="{0B09AEC5-64EF-4C6A-9160-0CD6EA7B5AA8}" dt="2025-07-20T18:37:22.582" v="1224" actId="1076"/>
          <ac:picMkLst>
            <pc:docMk/>
            <pc:sldMk cId="3968864150" sldId="268"/>
            <ac:picMk id="14" creationId="{2BF3B8EC-250B-2A8C-B72B-5C27029FCDEA}"/>
          </ac:picMkLst>
        </pc:picChg>
        <pc:picChg chg="add mod">
          <ac:chgData name="Nuria Real" userId="f3ae6def6ee1c26f" providerId="LiveId" clId="{0B09AEC5-64EF-4C6A-9160-0CD6EA7B5AA8}" dt="2025-07-20T18:37:35.908" v="1230" actId="1076"/>
          <ac:picMkLst>
            <pc:docMk/>
            <pc:sldMk cId="3968864150" sldId="268"/>
            <ac:picMk id="15" creationId="{E5C3A770-7FC6-DECA-A178-FD8F717B0E32}"/>
          </ac:picMkLst>
        </pc:picChg>
        <pc:picChg chg="add mod">
          <ac:chgData name="Nuria Real" userId="f3ae6def6ee1c26f" providerId="LiveId" clId="{0B09AEC5-64EF-4C6A-9160-0CD6EA7B5AA8}" dt="2025-07-20T18:37:21.203" v="1223" actId="1076"/>
          <ac:picMkLst>
            <pc:docMk/>
            <pc:sldMk cId="3968864150" sldId="268"/>
            <ac:picMk id="16" creationId="{D4D80A4B-0589-5182-8C7A-68E8A16713C9}"/>
          </ac:picMkLst>
        </pc:picChg>
        <pc:picChg chg="add mod">
          <ac:chgData name="Nuria Real" userId="f3ae6def6ee1c26f" providerId="LiveId" clId="{0B09AEC5-64EF-4C6A-9160-0CD6EA7B5AA8}" dt="2025-07-20T18:42:16.125" v="1247" actId="1076"/>
          <ac:picMkLst>
            <pc:docMk/>
            <pc:sldMk cId="3968864150" sldId="268"/>
            <ac:picMk id="23" creationId="{CF84D28D-99BF-2B75-52D5-B3FC3B05E32E}"/>
          </ac:picMkLst>
        </pc:picChg>
      </pc:sldChg>
      <pc:sldChg chg="addSp delSp modSp add mod modTransition">
        <pc:chgData name="Nuria Real" userId="f3ae6def6ee1c26f" providerId="LiveId" clId="{0B09AEC5-64EF-4C6A-9160-0CD6EA7B5AA8}" dt="2025-07-20T21:02:59.358" v="4962" actId="14100"/>
        <pc:sldMkLst>
          <pc:docMk/>
          <pc:sldMk cId="3814525182" sldId="269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3" creationId="{2C1217D3-1927-0F29-BAFE-8903272BD692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4" creationId="{5332B82C-B241-704A-7D84-653C0CDF2F27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8" creationId="{30668415-F639-ECCE-9B6B-84892C2EA42F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10" creationId="{C6CE22A4-2661-C737-B1B3-5FC211644969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12" creationId="{D484C709-849F-DBE3-A5C3-CC52741B3CC2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21" creationId="{027B10B7-02C4-7CEF-54E7-27936AA72452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814525182" sldId="269"/>
            <ac:spMk id="22" creationId="{8F446FC8-510E-E194-8B9E-28E2364B7F59}"/>
          </ac:spMkLst>
        </pc:spChg>
        <pc:spChg chg="mod">
          <ac:chgData name="Nuria Real" userId="f3ae6def6ee1c26f" providerId="LiveId" clId="{0B09AEC5-64EF-4C6A-9160-0CD6EA7B5AA8}" dt="2025-07-20T21:02:48.278" v="4951" actId="20577"/>
          <ac:spMkLst>
            <pc:docMk/>
            <pc:sldMk cId="3814525182" sldId="269"/>
            <ac:spMk id="25" creationId="{A9EB0A89-3433-BAD3-9EBD-A2138CF1794A}"/>
          </ac:spMkLst>
        </pc:spChg>
        <pc:spChg chg="add mod">
          <ac:chgData name="Nuria Real" userId="f3ae6def6ee1c26f" providerId="LiveId" clId="{0B09AEC5-64EF-4C6A-9160-0CD6EA7B5AA8}" dt="2025-07-20T21:02:59.358" v="4962" actId="14100"/>
          <ac:spMkLst>
            <pc:docMk/>
            <pc:sldMk cId="3814525182" sldId="269"/>
            <ac:spMk id="27" creationId="{88069C03-5053-DE5E-440B-EEC79CB66EBA}"/>
          </ac:spMkLst>
        </pc:spChg>
        <pc:grpChg chg="mod">
          <ac:chgData name="Nuria Real" userId="f3ae6def6ee1c26f" providerId="LiveId" clId="{0B09AEC5-64EF-4C6A-9160-0CD6EA7B5AA8}" dt="2025-07-20T18:31:36.120" v="1140" actId="1076"/>
          <ac:grpSpMkLst>
            <pc:docMk/>
            <pc:sldMk cId="3814525182" sldId="269"/>
            <ac:grpSpMk id="23" creationId="{30D6CBE7-8A3E-8F0D-19BD-784AEE26764E}"/>
          </ac:grpSpMkLst>
        </pc:grpChg>
        <pc:picChg chg="add mod">
          <ac:chgData name="Nuria Real" userId="f3ae6def6ee1c26f" providerId="LiveId" clId="{0B09AEC5-64EF-4C6A-9160-0CD6EA7B5AA8}" dt="2025-07-20T18:54:17.150" v="1377" actId="1035"/>
          <ac:picMkLst>
            <pc:docMk/>
            <pc:sldMk cId="3814525182" sldId="269"/>
            <ac:picMk id="16" creationId="{F8067F82-2B01-8BF0-5932-EC7FBFF0BF39}"/>
          </ac:picMkLst>
        </pc:picChg>
        <pc:picChg chg="add mod">
          <ac:chgData name="Nuria Real" userId="f3ae6def6ee1c26f" providerId="LiveId" clId="{0B09AEC5-64EF-4C6A-9160-0CD6EA7B5AA8}" dt="2025-07-20T18:54:17.150" v="1377" actId="1035"/>
          <ac:picMkLst>
            <pc:docMk/>
            <pc:sldMk cId="3814525182" sldId="269"/>
            <ac:picMk id="17" creationId="{47FEFA05-F51C-6AC9-1269-72347AD5A173}"/>
          </ac:picMkLst>
        </pc:picChg>
        <pc:picChg chg="add mod">
          <ac:chgData name="Nuria Real" userId="f3ae6def6ee1c26f" providerId="LiveId" clId="{0B09AEC5-64EF-4C6A-9160-0CD6EA7B5AA8}" dt="2025-07-20T18:54:17.150" v="1377" actId="1035"/>
          <ac:picMkLst>
            <pc:docMk/>
            <pc:sldMk cId="3814525182" sldId="269"/>
            <ac:picMk id="18" creationId="{3A37ACA7-4B53-1168-3E0F-0610A8834907}"/>
          </ac:picMkLst>
        </pc:picChg>
        <pc:picChg chg="add mod">
          <ac:chgData name="Nuria Real" userId="f3ae6def6ee1c26f" providerId="LiveId" clId="{0B09AEC5-64EF-4C6A-9160-0CD6EA7B5AA8}" dt="2025-07-20T18:54:17.150" v="1377" actId="1035"/>
          <ac:picMkLst>
            <pc:docMk/>
            <pc:sldMk cId="3814525182" sldId="269"/>
            <ac:picMk id="19" creationId="{0A509E3E-7EB9-D8E0-773A-919C90279BB6}"/>
          </ac:picMkLst>
        </pc:picChg>
        <pc:picChg chg="add mod">
          <ac:chgData name="Nuria Real" userId="f3ae6def6ee1c26f" providerId="LiveId" clId="{0B09AEC5-64EF-4C6A-9160-0CD6EA7B5AA8}" dt="2025-07-20T18:54:17.150" v="1377" actId="1035"/>
          <ac:picMkLst>
            <pc:docMk/>
            <pc:sldMk cId="3814525182" sldId="269"/>
            <ac:picMk id="20" creationId="{2A4BE54C-7B67-1ACB-744F-D2BC3E2F744D}"/>
          </ac:picMkLst>
        </pc:picChg>
        <pc:picChg chg="mod">
          <ac:chgData name="Nuria Real" userId="f3ae6def6ee1c26f" providerId="LiveId" clId="{0B09AEC5-64EF-4C6A-9160-0CD6EA7B5AA8}" dt="2025-07-20T18:30:56.390" v="1106"/>
          <ac:picMkLst>
            <pc:docMk/>
            <pc:sldMk cId="3814525182" sldId="269"/>
            <ac:picMk id="24" creationId="{6EAA07A7-406E-C54F-8B28-4D77BE156AA7}"/>
          </ac:picMkLst>
        </pc:picChg>
      </pc:sldChg>
      <pc:sldChg chg="addSp delSp modSp add mod modTransition">
        <pc:chgData name="Nuria Real" userId="f3ae6def6ee1c26f" providerId="LiveId" clId="{0B09AEC5-64EF-4C6A-9160-0CD6EA7B5AA8}" dt="2025-07-23T12:12:44.311" v="5050" actId="313"/>
        <pc:sldMkLst>
          <pc:docMk/>
          <pc:sldMk cId="1038706947" sldId="270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38706947" sldId="270"/>
            <ac:spMk id="3" creationId="{A7A471F6-A41D-6249-96E5-3E08C7A0FB92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38706947" sldId="270"/>
            <ac:spMk id="4" creationId="{B8A6CB1B-A395-FF49-12AC-77343A65D825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38706947" sldId="270"/>
            <ac:spMk id="8" creationId="{7552C336-866F-37DC-C997-9E94FDAD7474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38706947" sldId="270"/>
            <ac:spMk id="10" creationId="{5B97753D-4843-91DE-407B-6778D1D067F9}"/>
          </ac:spMkLst>
        </pc:spChg>
        <pc:spChg chg="add mod">
          <ac:chgData name="Nuria Real" userId="f3ae6def6ee1c26f" providerId="LiveId" clId="{0B09AEC5-64EF-4C6A-9160-0CD6EA7B5AA8}" dt="2025-07-23T12:12:44.311" v="5050" actId="313"/>
          <ac:spMkLst>
            <pc:docMk/>
            <pc:sldMk cId="1038706947" sldId="270"/>
            <ac:spMk id="12" creationId="{2FDA3250-BD9F-F88F-1B5B-629EFD86280F}"/>
          </ac:spMkLst>
        </pc:spChg>
        <pc:picChg chg="add mod">
          <ac:chgData name="Nuria Real" userId="f3ae6def6ee1c26f" providerId="LiveId" clId="{0B09AEC5-64EF-4C6A-9160-0CD6EA7B5AA8}" dt="2025-07-20T19:32:53.757" v="2696" actId="208"/>
          <ac:picMkLst>
            <pc:docMk/>
            <pc:sldMk cId="1038706947" sldId="270"/>
            <ac:picMk id="18" creationId="{22699CA9-365D-7A90-CF45-1331279949C6}"/>
          </ac:picMkLst>
        </pc:picChg>
      </pc:sldChg>
      <pc:sldChg chg="addSp delSp modSp add mod modTransition">
        <pc:chgData name="Nuria Real" userId="f3ae6def6ee1c26f" providerId="LiveId" clId="{0B09AEC5-64EF-4C6A-9160-0CD6EA7B5AA8}" dt="2025-07-20T21:23:58.724" v="5028" actId="1076"/>
        <pc:sldMkLst>
          <pc:docMk/>
          <pc:sldMk cId="1173025981" sldId="271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2" creationId="{1B10BD0F-DF0A-7446-EF7E-0AD936A25F9A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3" creationId="{CBDD3EA6-291D-EF8B-02E2-676D230D2FA2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7" creationId="{3925F156-D5C7-194C-61AF-2C8B03DD6A5F}"/>
          </ac:spMkLst>
        </pc:spChg>
        <pc:spChg chg="mod">
          <ac:chgData name="Nuria Real" userId="f3ae6def6ee1c26f" providerId="LiveId" clId="{0B09AEC5-64EF-4C6A-9160-0CD6EA7B5AA8}" dt="2025-07-20T21:04:48.618" v="4983" actId="1076"/>
          <ac:spMkLst>
            <pc:docMk/>
            <pc:sldMk cId="1173025981" sldId="271"/>
            <ac:spMk id="9" creationId="{2B0523DA-F837-1BE0-8DCD-1C67F2FCCF67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11" creationId="{11E50178-31C5-4C19-EBF5-575FE6093B33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12" creationId="{3B94330B-9E8D-7CA6-14DA-7F7279E93344}"/>
          </ac:spMkLst>
        </pc:spChg>
        <pc:spChg chg="add mod">
          <ac:chgData name="Nuria Real" userId="f3ae6def6ee1c26f" providerId="LiveId" clId="{0B09AEC5-64EF-4C6A-9160-0CD6EA7B5AA8}" dt="2025-07-20T21:23:58.724" v="5028" actId="1076"/>
          <ac:spMkLst>
            <pc:docMk/>
            <pc:sldMk cId="1173025981" sldId="271"/>
            <ac:spMk id="13" creationId="{7108FEDD-9555-A7B3-7B2E-318A0A3E1952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14" creationId="{91F3FE0D-7070-536E-009B-2B9DB322576B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173025981" sldId="271"/>
            <ac:spMk id="15" creationId="{DC28A352-5DF7-3070-A0B5-CCAEFA1861C1}"/>
          </ac:spMkLst>
        </pc:spChg>
        <pc:picChg chg="add mod">
          <ac:chgData name="Nuria Real" userId="f3ae6def6ee1c26f" providerId="LiveId" clId="{0B09AEC5-64EF-4C6A-9160-0CD6EA7B5AA8}" dt="2025-07-20T19:08:16.056" v="2143" actId="1076"/>
          <ac:picMkLst>
            <pc:docMk/>
            <pc:sldMk cId="1173025981" sldId="271"/>
            <ac:picMk id="8" creationId="{95E03940-CADA-92D4-21A0-3A173A50FA8F}"/>
          </ac:picMkLst>
        </pc:picChg>
      </pc:sldChg>
      <pc:sldChg chg="addSp modSp add del mod">
        <pc:chgData name="Nuria Real" userId="f3ae6def6ee1c26f" providerId="LiveId" clId="{0B09AEC5-64EF-4C6A-9160-0CD6EA7B5AA8}" dt="2025-07-20T19:04:27.286" v="1966" actId="47"/>
        <pc:sldMkLst>
          <pc:docMk/>
          <pc:sldMk cId="3671206298" sldId="271"/>
        </pc:sldMkLst>
      </pc:sldChg>
      <pc:sldChg chg="modSp add del mod">
        <pc:chgData name="Nuria Real" userId="f3ae6def6ee1c26f" providerId="LiveId" clId="{0B09AEC5-64EF-4C6A-9160-0CD6EA7B5AA8}" dt="2025-07-20T19:04:59.170" v="2003" actId="47"/>
        <pc:sldMkLst>
          <pc:docMk/>
          <pc:sldMk cId="4160367577" sldId="271"/>
        </pc:sldMkLst>
      </pc:sldChg>
      <pc:sldChg chg="add del">
        <pc:chgData name="Nuria Real" userId="f3ae6def6ee1c26f" providerId="LiveId" clId="{0B09AEC5-64EF-4C6A-9160-0CD6EA7B5AA8}" dt="2025-07-20T19:13:34.741" v="2423" actId="47"/>
        <pc:sldMkLst>
          <pc:docMk/>
          <pc:sldMk cId="1937233614" sldId="272"/>
        </pc:sldMkLst>
      </pc:sldChg>
      <pc:sldChg chg="add del">
        <pc:chgData name="Nuria Real" userId="f3ae6def6ee1c26f" providerId="LiveId" clId="{0B09AEC5-64EF-4C6A-9160-0CD6EA7B5AA8}" dt="2025-07-20T19:13:33.171" v="2422" actId="47"/>
        <pc:sldMkLst>
          <pc:docMk/>
          <pc:sldMk cId="824649715" sldId="273"/>
        </pc:sldMkLst>
      </pc:sldChg>
      <pc:sldChg chg="modSp add del mod">
        <pc:chgData name="Nuria Real" userId="f3ae6def6ee1c26f" providerId="LiveId" clId="{0B09AEC5-64EF-4C6A-9160-0CD6EA7B5AA8}" dt="2025-07-20T19:11:14.184" v="2315" actId="47"/>
        <pc:sldMkLst>
          <pc:docMk/>
          <pc:sldMk cId="422933757" sldId="274"/>
        </pc:sldMkLst>
      </pc:sldChg>
      <pc:sldChg chg="addSp delSp modSp add mod modTransition">
        <pc:chgData name="Nuria Real" userId="f3ae6def6ee1c26f" providerId="LiveId" clId="{0B09AEC5-64EF-4C6A-9160-0CD6EA7B5AA8}" dt="2025-07-20T21:05:02.268" v="4995" actId="20577"/>
        <pc:sldMkLst>
          <pc:docMk/>
          <pc:sldMk cId="3679024497" sldId="274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2" creationId="{3AC949F5-5D31-F758-485C-633C3292FAFB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3" creationId="{A211E698-5590-9774-5961-8AD6B42B524A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4" creationId="{E82CF900-464B-09CB-795B-CB89F6DF8B97}"/>
          </ac:spMkLst>
        </pc:spChg>
        <pc:spChg chg="add mod">
          <ac:chgData name="Nuria Real" userId="f3ae6def6ee1c26f" providerId="LiveId" clId="{0B09AEC5-64EF-4C6A-9160-0CD6EA7B5AA8}" dt="2025-07-20T21:05:02.268" v="4995" actId="20577"/>
          <ac:spMkLst>
            <pc:docMk/>
            <pc:sldMk cId="3679024497" sldId="274"/>
            <ac:spMk id="5" creationId="{C9323D7C-C8B5-4C44-44F1-3BB7D41D23FE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7" creationId="{4231ECCE-E846-9120-9AF0-C6F62B8400D4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11" creationId="{D21896F7-3E34-D69E-E171-75FCB97ADE44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12" creationId="{8CB02AA3-856C-3B0F-F336-3F7A435667C0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13" creationId="{2B9F3A9D-99DE-C16F-1A2D-584D90A2A000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679024497" sldId="274"/>
            <ac:spMk id="14" creationId="{76053496-0C30-8215-FC78-EC9805CECAA5}"/>
          </ac:spMkLst>
        </pc:spChg>
        <pc:picChg chg="mod">
          <ac:chgData name="Nuria Real" userId="f3ae6def6ee1c26f" providerId="LiveId" clId="{0B09AEC5-64EF-4C6A-9160-0CD6EA7B5AA8}" dt="2025-07-20T19:13:11.542" v="2419" actId="1076"/>
          <ac:picMkLst>
            <pc:docMk/>
            <pc:sldMk cId="3679024497" sldId="274"/>
            <ac:picMk id="8" creationId="{85FE17B7-9AF9-753B-0CE8-A544FE3403BE}"/>
          </ac:picMkLst>
        </pc:picChg>
      </pc:sldChg>
      <pc:sldChg chg="addSp delSp modSp add mod modTransition">
        <pc:chgData name="Nuria Real" userId="f3ae6def6ee1c26f" providerId="LiveId" clId="{0B09AEC5-64EF-4C6A-9160-0CD6EA7B5AA8}" dt="2025-07-20T20:39:36.299" v="4229" actId="790"/>
        <pc:sldMkLst>
          <pc:docMk/>
          <pc:sldMk cId="1042356577" sldId="275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42356577" sldId="275"/>
            <ac:spMk id="2" creationId="{F1AD2EC1-6B3E-3B69-5EC0-B4F63160739E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042356577" sldId="275"/>
            <ac:spMk id="3" creationId="{41613292-06B3-053C-966B-285914D35E85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042356577" sldId="275"/>
            <ac:spMk id="16" creationId="{7903C376-B3A4-26FF-086A-830EEC58FC5C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042356577" sldId="275"/>
            <ac:spMk id="18" creationId="{53674783-25A9-FF26-C3C4-6D1197C96356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1042356577" sldId="275"/>
            <ac:spMk id="20" creationId="{96D76AA5-AED7-371A-2D2D-19BF09425FCC}"/>
          </ac:spMkLst>
        </pc:spChg>
      </pc:sldChg>
      <pc:sldChg chg="addSp delSp modSp add mod">
        <pc:chgData name="Nuria Real" userId="f3ae6def6ee1c26f" providerId="LiveId" clId="{0B09AEC5-64EF-4C6A-9160-0CD6EA7B5AA8}" dt="2025-07-20T21:26:40.855" v="5048" actId="1076"/>
        <pc:sldMkLst>
          <pc:docMk/>
          <pc:sldMk cId="2069315494" sldId="276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069315494" sldId="276"/>
            <ac:spMk id="2" creationId="{816B2428-45C5-BAB9-5481-409CB59BA477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069315494" sldId="276"/>
            <ac:spMk id="7" creationId="{9045EDD1-5172-9FA1-A446-8D4A2F5257D6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069315494" sldId="276"/>
            <ac:spMk id="9" creationId="{3C201B3F-0BEF-45FD-936A-E08CF29BBBF5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069315494" sldId="276"/>
            <ac:spMk id="10" creationId="{F269854D-F030-40FE-328B-B80A86089B83}"/>
          </ac:spMkLst>
        </pc:spChg>
        <pc:spChg chg="add mod">
          <ac:chgData name="Nuria Real" userId="f3ae6def6ee1c26f" providerId="LiveId" clId="{0B09AEC5-64EF-4C6A-9160-0CD6EA7B5AA8}" dt="2025-07-20T21:26:40.855" v="5048" actId="1076"/>
          <ac:spMkLst>
            <pc:docMk/>
            <pc:sldMk cId="2069315494" sldId="276"/>
            <ac:spMk id="12" creationId="{DBED8263-17E7-11CB-87EF-DE0B5E9CB54A}"/>
          </ac:spMkLst>
        </pc:spChg>
        <pc:spChg chg="add mod">
          <ac:chgData name="Nuria Real" userId="f3ae6def6ee1c26f" providerId="LiveId" clId="{0B09AEC5-64EF-4C6A-9160-0CD6EA7B5AA8}" dt="2025-07-20T21:26:37.334" v="5047" actId="1076"/>
          <ac:spMkLst>
            <pc:docMk/>
            <pc:sldMk cId="2069315494" sldId="276"/>
            <ac:spMk id="13" creationId="{25928CB8-56B0-7C92-7BF3-9F7B7F05D5B8}"/>
          </ac:spMkLst>
        </pc:spChg>
        <pc:spChg chg="add mod">
          <ac:chgData name="Nuria Real" userId="f3ae6def6ee1c26f" providerId="LiveId" clId="{0B09AEC5-64EF-4C6A-9160-0CD6EA7B5AA8}" dt="2025-07-20T21:26:34.143" v="5046" actId="1076"/>
          <ac:spMkLst>
            <pc:docMk/>
            <pc:sldMk cId="2069315494" sldId="276"/>
            <ac:spMk id="14" creationId="{0B86DFAC-509B-6577-65CA-93D94985E659}"/>
          </ac:spMkLst>
        </pc:spChg>
        <pc:spChg chg="add mod">
          <ac:chgData name="Nuria Real" userId="f3ae6def6ee1c26f" providerId="LiveId" clId="{0B09AEC5-64EF-4C6A-9160-0CD6EA7B5AA8}" dt="2025-07-20T21:26:30.136" v="5045" actId="1076"/>
          <ac:spMkLst>
            <pc:docMk/>
            <pc:sldMk cId="2069315494" sldId="276"/>
            <ac:spMk id="15" creationId="{F00D9DBA-A81E-4499-58DD-E9A71D4CDF65}"/>
          </ac:spMkLst>
        </pc:spChg>
        <pc:spChg chg="add mod">
          <ac:chgData name="Nuria Real" userId="f3ae6def6ee1c26f" providerId="LiveId" clId="{0B09AEC5-64EF-4C6A-9160-0CD6EA7B5AA8}" dt="2025-07-20T21:25:48.752" v="5037" actId="1076"/>
          <ac:spMkLst>
            <pc:docMk/>
            <pc:sldMk cId="2069315494" sldId="276"/>
            <ac:spMk id="18" creationId="{7328EA0E-5E60-A16F-DEF2-4F3EDDC6A221}"/>
          </ac:spMkLst>
        </pc:spChg>
        <pc:spChg chg="add mod">
          <ac:chgData name="Nuria Real" userId="f3ae6def6ee1c26f" providerId="LiveId" clId="{0B09AEC5-64EF-4C6A-9160-0CD6EA7B5AA8}" dt="2025-07-20T21:26:20.894" v="5043" actId="1076"/>
          <ac:spMkLst>
            <pc:docMk/>
            <pc:sldMk cId="2069315494" sldId="276"/>
            <ac:spMk id="19" creationId="{572EB1FB-66BF-A0DE-0EAE-90AD6D2B092C}"/>
          </ac:spMkLst>
        </pc:spChg>
        <pc:spChg chg="add mod">
          <ac:chgData name="Nuria Real" userId="f3ae6def6ee1c26f" providerId="LiveId" clId="{0B09AEC5-64EF-4C6A-9160-0CD6EA7B5AA8}" dt="2025-07-20T21:26:16.641" v="5042" actId="1076"/>
          <ac:spMkLst>
            <pc:docMk/>
            <pc:sldMk cId="2069315494" sldId="276"/>
            <ac:spMk id="20" creationId="{961D2D35-A7B4-4115-C10F-8D0FEB4FA33C}"/>
          </ac:spMkLst>
        </pc:spChg>
        <pc:spChg chg="add mod">
          <ac:chgData name="Nuria Real" userId="f3ae6def6ee1c26f" providerId="LiveId" clId="{0B09AEC5-64EF-4C6A-9160-0CD6EA7B5AA8}" dt="2025-07-20T21:26:12.681" v="5041" actId="1076"/>
          <ac:spMkLst>
            <pc:docMk/>
            <pc:sldMk cId="2069315494" sldId="276"/>
            <ac:spMk id="21" creationId="{D6C034E2-DE1B-0F83-DB21-85323760A405}"/>
          </ac:spMkLst>
        </pc:spChg>
        <pc:spChg chg="add mod">
          <ac:chgData name="Nuria Real" userId="f3ae6def6ee1c26f" providerId="LiveId" clId="{0B09AEC5-64EF-4C6A-9160-0CD6EA7B5AA8}" dt="2025-07-20T21:25:54.883" v="5038" actId="1076"/>
          <ac:spMkLst>
            <pc:docMk/>
            <pc:sldMk cId="2069315494" sldId="276"/>
            <ac:spMk id="22" creationId="{5457FB57-B4C4-FD5A-9672-C9D716717AED}"/>
          </ac:spMkLst>
        </pc:spChg>
        <pc:spChg chg="add mod">
          <ac:chgData name="Nuria Real" userId="f3ae6def6ee1c26f" providerId="LiveId" clId="{0B09AEC5-64EF-4C6A-9160-0CD6EA7B5AA8}" dt="2025-07-20T21:26:01.646" v="5039" actId="1076"/>
          <ac:spMkLst>
            <pc:docMk/>
            <pc:sldMk cId="2069315494" sldId="276"/>
            <ac:spMk id="23" creationId="{0AA38AD4-F99B-E2E3-4089-A52A84B7B019}"/>
          </ac:spMkLst>
        </pc:spChg>
        <pc:spChg chg="mod">
          <ac:chgData name="Nuria Real" userId="f3ae6def6ee1c26f" providerId="LiveId" clId="{0B09AEC5-64EF-4C6A-9160-0CD6EA7B5AA8}" dt="2025-07-20T21:26:07.851" v="5040" actId="1076"/>
          <ac:spMkLst>
            <pc:docMk/>
            <pc:sldMk cId="2069315494" sldId="276"/>
            <ac:spMk id="24" creationId="{19CF133B-83B4-F1ED-7AB1-B014F33DE078}"/>
          </ac:spMkLst>
        </pc:spChg>
        <pc:picChg chg="add mod">
          <ac:chgData name="Nuria Real" userId="f3ae6def6ee1c26f" providerId="LiveId" clId="{0B09AEC5-64EF-4C6A-9160-0CD6EA7B5AA8}" dt="2025-07-20T21:25:36.488" v="5033" actId="1076"/>
          <ac:picMkLst>
            <pc:docMk/>
            <pc:sldMk cId="2069315494" sldId="276"/>
            <ac:picMk id="4" creationId="{924157DB-F620-27BB-0187-E7D658F2211B}"/>
          </ac:picMkLst>
        </pc:picChg>
      </pc:sldChg>
      <pc:sldChg chg="addSp delSp modSp add mod">
        <pc:chgData name="Nuria Real" userId="f3ae6def6ee1c26f" providerId="LiveId" clId="{0B09AEC5-64EF-4C6A-9160-0CD6EA7B5AA8}" dt="2025-07-20T20:39:36.299" v="4229" actId="790"/>
        <pc:sldMkLst>
          <pc:docMk/>
          <pc:sldMk cId="3277437320" sldId="277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2" creationId="{3CEEF3F1-4D1B-4410-39FE-1721264E4C14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4" creationId="{1A2DCCD9-8FBD-B2C8-9AE7-EF8657E8D6B7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6" creationId="{9AB413A1-3CF3-D23D-3FFC-E7B72201D9CC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7" creationId="{7541D803-7926-68AA-E346-E83ED45099CD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9" creationId="{C3B0A69E-731B-3DFA-1BBD-6BFB8294BBC6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3277437320" sldId="277"/>
            <ac:spMk id="10" creationId="{2FF68E0C-F203-8F29-292E-2BB89847412F}"/>
          </ac:spMkLst>
        </pc:spChg>
        <pc:graphicFrameChg chg="modGraphic">
          <ac:chgData name="Nuria Real" userId="f3ae6def6ee1c26f" providerId="LiveId" clId="{0B09AEC5-64EF-4C6A-9160-0CD6EA7B5AA8}" dt="2025-07-20T20:39:36.299" v="4229" actId="790"/>
          <ac:graphicFrameMkLst>
            <pc:docMk/>
            <pc:sldMk cId="3277437320" sldId="277"/>
            <ac:graphicFrameMk id="17" creationId="{357BDAD6-6524-9804-ED5A-8B4EF780C1EB}"/>
          </ac:graphicFrameMkLst>
        </pc:graphicFrameChg>
      </pc:sldChg>
      <pc:sldChg chg="addSp delSp modSp add mod">
        <pc:chgData name="Nuria Real" userId="f3ae6def6ee1c26f" providerId="LiveId" clId="{0B09AEC5-64EF-4C6A-9160-0CD6EA7B5AA8}" dt="2025-07-20T20:56:09.828" v="4780" actId="1076"/>
        <pc:sldMkLst>
          <pc:docMk/>
          <pc:sldMk cId="2994488869" sldId="278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2" creationId="{8FF879C7-5C74-D134-8992-0F867755F1B4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6" creationId="{CB4210FD-29E4-EE6C-F498-830D6348EBAB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7" creationId="{29093B97-0EB1-2A02-AA40-CA0AA8125C06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8" creationId="{74577F8F-15DA-3D3B-962C-5D801C275656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16" creationId="{871AD87C-41DA-5E75-87D3-4891834BCEE3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21" creationId="{A75FC4F6-BC7F-9812-0219-13F777B83485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22" creationId="{B245B033-84C7-352B-E9BF-5E8A069A163B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994488869" sldId="278"/>
            <ac:spMk id="23" creationId="{FA9E0656-B878-F747-94E1-8FC3208B3DBE}"/>
          </ac:spMkLst>
        </pc:spChg>
        <pc:spChg chg="add mod">
          <ac:chgData name="Nuria Real" userId="f3ae6def6ee1c26f" providerId="LiveId" clId="{0B09AEC5-64EF-4C6A-9160-0CD6EA7B5AA8}" dt="2025-07-20T20:56:09.828" v="4780" actId="1076"/>
          <ac:spMkLst>
            <pc:docMk/>
            <pc:sldMk cId="2994488869" sldId="278"/>
            <ac:spMk id="25" creationId="{CECCD9A3-6D8B-68CE-B40D-5D64C35A4BE0}"/>
          </ac:spMkLst>
        </pc:spChg>
        <pc:grpChg chg="add mod">
          <ac:chgData name="Nuria Real" userId="f3ae6def6ee1c26f" providerId="LiveId" clId="{0B09AEC5-64EF-4C6A-9160-0CD6EA7B5AA8}" dt="2025-07-20T19:49:52.266" v="2981" actId="1076"/>
          <ac:grpSpMkLst>
            <pc:docMk/>
            <pc:sldMk cId="2994488869" sldId="278"/>
            <ac:grpSpMk id="19" creationId="{6E555356-82C8-83B9-98EE-B12E7D62338D}"/>
          </ac:grpSpMkLst>
        </pc:grpChg>
        <pc:picChg chg="add mod">
          <ac:chgData name="Nuria Real" userId="f3ae6def6ee1c26f" providerId="LiveId" clId="{0B09AEC5-64EF-4C6A-9160-0CD6EA7B5AA8}" dt="2025-07-20T19:39:28.352" v="2889" actId="1076"/>
          <ac:picMkLst>
            <pc:docMk/>
            <pc:sldMk cId="2994488869" sldId="278"/>
            <ac:picMk id="4" creationId="{AFD256C6-8664-E9EC-5917-DCFD2204AC09}"/>
          </ac:picMkLst>
        </pc:picChg>
        <pc:picChg chg="add mod">
          <ac:chgData name="Nuria Real" userId="f3ae6def6ee1c26f" providerId="LiveId" clId="{0B09AEC5-64EF-4C6A-9160-0CD6EA7B5AA8}" dt="2025-07-20T19:42:51.606" v="2923" actId="1076"/>
          <ac:picMkLst>
            <pc:docMk/>
            <pc:sldMk cId="2994488869" sldId="278"/>
            <ac:picMk id="5" creationId="{BF9444DC-A246-EE3F-D67A-14747E5D8730}"/>
          </ac:picMkLst>
        </pc:picChg>
        <pc:picChg chg="add mod">
          <ac:chgData name="Nuria Real" userId="f3ae6def6ee1c26f" providerId="LiveId" clId="{0B09AEC5-64EF-4C6A-9160-0CD6EA7B5AA8}" dt="2025-07-20T19:50:02.601" v="2982" actId="14100"/>
          <ac:picMkLst>
            <pc:docMk/>
            <pc:sldMk cId="2994488869" sldId="278"/>
            <ac:picMk id="11" creationId="{8262FFDC-608D-B232-8AEA-889062C76ACC}"/>
          </ac:picMkLst>
        </pc:picChg>
        <pc:picChg chg="add mod">
          <ac:chgData name="Nuria Real" userId="f3ae6def6ee1c26f" providerId="LiveId" clId="{0B09AEC5-64EF-4C6A-9160-0CD6EA7B5AA8}" dt="2025-07-20T19:46:17.830" v="2975" actId="1076"/>
          <ac:picMkLst>
            <pc:docMk/>
            <pc:sldMk cId="2994488869" sldId="278"/>
            <ac:picMk id="18" creationId="{3AF4BAC5-60C4-FDEB-653B-BB372B2CBFCA}"/>
          </ac:picMkLst>
        </pc:picChg>
        <pc:picChg chg="mod">
          <ac:chgData name="Nuria Real" userId="f3ae6def6ee1c26f" providerId="LiveId" clId="{0B09AEC5-64EF-4C6A-9160-0CD6EA7B5AA8}" dt="2025-07-20T19:49:42.911" v="2980" actId="1076"/>
          <ac:picMkLst>
            <pc:docMk/>
            <pc:sldMk cId="2994488869" sldId="278"/>
            <ac:picMk id="20" creationId="{A189C7FD-497C-85D3-F5A9-18061B423B0B}"/>
          </ac:picMkLst>
        </pc:picChg>
      </pc:sldChg>
      <pc:sldChg chg="addSp delSp modSp add mod">
        <pc:chgData name="Nuria Real" userId="f3ae6def6ee1c26f" providerId="LiveId" clId="{0B09AEC5-64EF-4C6A-9160-0CD6EA7B5AA8}" dt="2025-07-20T20:44:53.904" v="4456" actId="478"/>
        <pc:sldMkLst>
          <pc:docMk/>
          <pc:sldMk cId="2394815772" sldId="279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2" creationId="{BFFE8694-5C8D-35DC-95CD-F05071A75612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5" creationId="{3877F223-1055-5BD8-8AE8-AFF788B7028F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6" creationId="{38BF6B63-FA59-44B4-B4FE-2D81B6DA9F4A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7" creationId="{062AF67B-D862-E041-2566-F89A1A372659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10" creationId="{8656080F-7FC4-A9A1-85EA-BA338F94B94E}"/>
          </ac:spMkLst>
        </pc:spChg>
        <pc:spChg chg="add mod">
          <ac:chgData name="Nuria Real" userId="f3ae6def6ee1c26f" providerId="LiveId" clId="{0B09AEC5-64EF-4C6A-9160-0CD6EA7B5AA8}" dt="2025-07-20T20:39:36.299" v="4229" actId="790"/>
          <ac:spMkLst>
            <pc:docMk/>
            <pc:sldMk cId="2394815772" sldId="279"/>
            <ac:spMk id="11" creationId="{E9EF0BA5-4A81-9CE9-1C85-99E168496FE2}"/>
          </ac:spMkLst>
        </pc:spChg>
        <pc:picChg chg="add mod">
          <ac:chgData name="Nuria Real" userId="f3ae6def6ee1c26f" providerId="LiveId" clId="{0B09AEC5-64EF-4C6A-9160-0CD6EA7B5AA8}" dt="2025-07-20T20:06:41.855" v="3199" actId="1076"/>
          <ac:picMkLst>
            <pc:docMk/>
            <pc:sldMk cId="2394815772" sldId="279"/>
            <ac:picMk id="3" creationId="{E76E0070-29D7-88D0-9AFF-C9BEEF0232E1}"/>
          </ac:picMkLst>
        </pc:picChg>
        <pc:picChg chg="add mod">
          <ac:chgData name="Nuria Real" userId="f3ae6def6ee1c26f" providerId="LiveId" clId="{0B09AEC5-64EF-4C6A-9160-0CD6EA7B5AA8}" dt="2025-07-20T20:06:51.289" v="3200" actId="1076"/>
          <ac:picMkLst>
            <pc:docMk/>
            <pc:sldMk cId="2394815772" sldId="279"/>
            <ac:picMk id="8" creationId="{9363949F-D8F7-1801-5E84-8370C4D5EA63}"/>
          </ac:picMkLst>
        </pc:picChg>
      </pc:sldChg>
      <pc:sldChg chg="addSp delSp modSp add mod">
        <pc:chgData name="Nuria Real" userId="f3ae6def6ee1c26f" providerId="LiveId" clId="{0B09AEC5-64EF-4C6A-9160-0CD6EA7B5AA8}" dt="2025-07-20T20:45:58.414" v="4530" actId="114"/>
        <pc:sldMkLst>
          <pc:docMk/>
          <pc:sldMk cId="250597172" sldId="280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50597172" sldId="280"/>
            <ac:spMk id="2" creationId="{4129ED30-8232-9E3B-2D8E-5E5973414772}"/>
          </ac:spMkLst>
        </pc:spChg>
        <pc:spChg chg="mod">
          <ac:chgData name="Nuria Real" userId="f3ae6def6ee1c26f" providerId="LiveId" clId="{0B09AEC5-64EF-4C6A-9160-0CD6EA7B5AA8}" dt="2025-07-20T20:45:58.414" v="4530" actId="114"/>
          <ac:spMkLst>
            <pc:docMk/>
            <pc:sldMk cId="250597172" sldId="280"/>
            <ac:spMk id="5" creationId="{91CA7378-1F4A-075B-B9FB-283327EB5E85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50597172" sldId="280"/>
            <ac:spMk id="7" creationId="{3612AE2E-8413-FD7B-0E04-EB1212354110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50597172" sldId="280"/>
            <ac:spMk id="10" creationId="{4D839AA5-48E9-2E2D-0B9E-B633244787B6}"/>
          </ac:spMkLst>
        </pc:spChg>
        <pc:spChg chg="add mod">
          <ac:chgData name="Nuria Real" userId="f3ae6def6ee1c26f" providerId="LiveId" clId="{0B09AEC5-64EF-4C6A-9160-0CD6EA7B5AA8}" dt="2025-07-20T20:45:30.858" v="4500" actId="1036"/>
          <ac:spMkLst>
            <pc:docMk/>
            <pc:sldMk cId="250597172" sldId="280"/>
            <ac:spMk id="13" creationId="{6DA91B65-4186-05E8-2FB3-A9D9DCE14A4B}"/>
          </ac:spMkLst>
        </pc:spChg>
        <pc:spChg chg="add mod">
          <ac:chgData name="Nuria Real" userId="f3ae6def6ee1c26f" providerId="LiveId" clId="{0B09AEC5-64EF-4C6A-9160-0CD6EA7B5AA8}" dt="2025-07-20T20:45:30.858" v="4500" actId="1036"/>
          <ac:spMkLst>
            <pc:docMk/>
            <pc:sldMk cId="250597172" sldId="280"/>
            <ac:spMk id="19" creationId="{315B89DC-8475-E9C1-461A-70CA9809E607}"/>
          </ac:spMkLst>
        </pc:spChg>
        <pc:spChg chg="add mod">
          <ac:chgData name="Nuria Real" userId="f3ae6def6ee1c26f" providerId="LiveId" clId="{0B09AEC5-64EF-4C6A-9160-0CD6EA7B5AA8}" dt="2025-07-20T20:45:30.858" v="4500" actId="1036"/>
          <ac:spMkLst>
            <pc:docMk/>
            <pc:sldMk cId="250597172" sldId="280"/>
            <ac:spMk id="20" creationId="{9FAC4AEF-EF15-E168-E078-23F6668C4D80}"/>
          </ac:spMkLst>
        </pc:spChg>
        <pc:spChg chg="add mod">
          <ac:chgData name="Nuria Real" userId="f3ae6def6ee1c26f" providerId="LiveId" clId="{0B09AEC5-64EF-4C6A-9160-0CD6EA7B5AA8}" dt="2025-07-20T20:45:30.858" v="4500" actId="1036"/>
          <ac:spMkLst>
            <pc:docMk/>
            <pc:sldMk cId="250597172" sldId="280"/>
            <ac:spMk id="21" creationId="{282307B6-0105-A0D0-0EB1-5897D23072EF}"/>
          </ac:spMkLst>
        </pc:spChg>
        <pc:spChg chg="add mod">
          <ac:chgData name="Nuria Real" userId="f3ae6def6ee1c26f" providerId="LiveId" clId="{0B09AEC5-64EF-4C6A-9160-0CD6EA7B5AA8}" dt="2025-07-20T20:45:30.858" v="4500" actId="1036"/>
          <ac:spMkLst>
            <pc:docMk/>
            <pc:sldMk cId="250597172" sldId="280"/>
            <ac:spMk id="22" creationId="{2146E1A1-5F53-7F57-1816-4E861738783F}"/>
          </ac:spMkLst>
        </pc:spChg>
        <pc:picChg chg="add mod">
          <ac:chgData name="Nuria Real" userId="f3ae6def6ee1c26f" providerId="LiveId" clId="{0B09AEC5-64EF-4C6A-9160-0CD6EA7B5AA8}" dt="2025-07-20T20:45:30.858" v="4500" actId="1036"/>
          <ac:picMkLst>
            <pc:docMk/>
            <pc:sldMk cId="250597172" sldId="280"/>
            <ac:picMk id="14" creationId="{E7616563-AD01-7C91-791C-E487B7A5FAF0}"/>
          </ac:picMkLst>
        </pc:picChg>
        <pc:picChg chg="add mod">
          <ac:chgData name="Nuria Real" userId="f3ae6def6ee1c26f" providerId="LiveId" clId="{0B09AEC5-64EF-4C6A-9160-0CD6EA7B5AA8}" dt="2025-07-20T20:45:30.858" v="4500" actId="1036"/>
          <ac:picMkLst>
            <pc:docMk/>
            <pc:sldMk cId="250597172" sldId="280"/>
            <ac:picMk id="15" creationId="{E08357C2-C0C8-C4FD-02B7-6B3BCB6B5DCD}"/>
          </ac:picMkLst>
        </pc:picChg>
        <pc:picChg chg="add mod">
          <ac:chgData name="Nuria Real" userId="f3ae6def6ee1c26f" providerId="LiveId" clId="{0B09AEC5-64EF-4C6A-9160-0CD6EA7B5AA8}" dt="2025-07-20T20:45:30.858" v="4500" actId="1036"/>
          <ac:picMkLst>
            <pc:docMk/>
            <pc:sldMk cId="250597172" sldId="280"/>
            <ac:picMk id="16" creationId="{6C67DFD2-F888-E70A-91B6-12ABCBD2FFF7}"/>
          </ac:picMkLst>
        </pc:picChg>
        <pc:picChg chg="add mod">
          <ac:chgData name="Nuria Real" userId="f3ae6def6ee1c26f" providerId="LiveId" clId="{0B09AEC5-64EF-4C6A-9160-0CD6EA7B5AA8}" dt="2025-07-20T20:45:30.858" v="4500" actId="1036"/>
          <ac:picMkLst>
            <pc:docMk/>
            <pc:sldMk cId="250597172" sldId="280"/>
            <ac:picMk id="17" creationId="{CF3BC10E-184B-103A-533C-D7E7A8C33FAB}"/>
          </ac:picMkLst>
        </pc:picChg>
      </pc:sldChg>
      <pc:sldChg chg="addSp delSp modSp add mod">
        <pc:chgData name="Nuria Real" userId="f3ae6def6ee1c26f" providerId="LiveId" clId="{0B09AEC5-64EF-4C6A-9160-0CD6EA7B5AA8}" dt="2025-07-20T20:46:02.718" v="4531" actId="114"/>
        <pc:sldMkLst>
          <pc:docMk/>
          <pc:sldMk cId="1447258511" sldId="281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447258511" sldId="281"/>
            <ac:spMk id="2" creationId="{FEAAE83C-B12C-C755-63BD-9D3857007F79}"/>
          </ac:spMkLst>
        </pc:spChg>
        <pc:spChg chg="mod">
          <ac:chgData name="Nuria Real" userId="f3ae6def6ee1c26f" providerId="LiveId" clId="{0B09AEC5-64EF-4C6A-9160-0CD6EA7B5AA8}" dt="2025-07-20T20:46:02.718" v="4531" actId="114"/>
          <ac:spMkLst>
            <pc:docMk/>
            <pc:sldMk cId="1447258511" sldId="281"/>
            <ac:spMk id="5" creationId="{84D01615-696B-B065-776C-B1DE6123D1AD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447258511" sldId="281"/>
            <ac:spMk id="7" creationId="{A3029F4A-369C-5575-A85E-3C9E39CA75FF}"/>
          </ac:spMkLst>
        </pc:spChg>
        <pc:spChg chg="add mod">
          <ac:chgData name="Nuria Real" userId="f3ae6def6ee1c26f" providerId="LiveId" clId="{0B09AEC5-64EF-4C6A-9160-0CD6EA7B5AA8}" dt="2025-07-20T20:45:10.828" v="4477" actId="1035"/>
          <ac:spMkLst>
            <pc:docMk/>
            <pc:sldMk cId="1447258511" sldId="281"/>
            <ac:spMk id="8" creationId="{68F35206-FB22-7BCC-3D2E-1AB395EC5156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447258511" sldId="281"/>
            <ac:spMk id="10" creationId="{A7CCDEF3-6F39-4CC2-4B2C-6674D56D1944}"/>
          </ac:spMkLst>
        </pc:spChg>
        <pc:spChg chg="add mod">
          <ac:chgData name="Nuria Real" userId="f3ae6def6ee1c26f" providerId="LiveId" clId="{0B09AEC5-64EF-4C6A-9160-0CD6EA7B5AA8}" dt="2025-07-20T20:45:10.828" v="4477" actId="1035"/>
          <ac:spMkLst>
            <pc:docMk/>
            <pc:sldMk cId="1447258511" sldId="281"/>
            <ac:spMk id="11" creationId="{5CD57AD6-EDF6-E98C-8A65-A0C7B94447F0}"/>
          </ac:spMkLst>
        </pc:spChg>
        <pc:spChg chg="add mod">
          <ac:chgData name="Nuria Real" userId="f3ae6def6ee1c26f" providerId="LiveId" clId="{0B09AEC5-64EF-4C6A-9160-0CD6EA7B5AA8}" dt="2025-07-20T20:45:10.828" v="4477" actId="1035"/>
          <ac:spMkLst>
            <pc:docMk/>
            <pc:sldMk cId="1447258511" sldId="281"/>
            <ac:spMk id="12" creationId="{6EAAEA02-1384-BD41-8B3B-E75D450D707E}"/>
          </ac:spMkLst>
        </pc:spChg>
        <pc:spChg chg="mod">
          <ac:chgData name="Nuria Real" userId="f3ae6def6ee1c26f" providerId="LiveId" clId="{0B09AEC5-64EF-4C6A-9160-0CD6EA7B5AA8}" dt="2025-07-20T20:45:10.828" v="4477" actId="1035"/>
          <ac:spMkLst>
            <pc:docMk/>
            <pc:sldMk cId="1447258511" sldId="281"/>
            <ac:spMk id="13" creationId="{155EF002-898A-F9F3-9C29-440204169CCE}"/>
          </ac:spMkLst>
        </pc:spChg>
        <pc:picChg chg="add mod">
          <ac:chgData name="Nuria Real" userId="f3ae6def6ee1c26f" providerId="LiveId" clId="{0B09AEC5-64EF-4C6A-9160-0CD6EA7B5AA8}" dt="2025-07-20T20:45:10.828" v="4477" actId="1035"/>
          <ac:picMkLst>
            <pc:docMk/>
            <pc:sldMk cId="1447258511" sldId="281"/>
            <ac:picMk id="3" creationId="{4AABB7F9-33FC-EB11-F1EB-445FE6838DED}"/>
          </ac:picMkLst>
        </pc:picChg>
        <pc:picChg chg="add mod">
          <ac:chgData name="Nuria Real" userId="f3ae6def6ee1c26f" providerId="LiveId" clId="{0B09AEC5-64EF-4C6A-9160-0CD6EA7B5AA8}" dt="2025-07-20T20:45:10.828" v="4477" actId="1035"/>
          <ac:picMkLst>
            <pc:docMk/>
            <pc:sldMk cId="1447258511" sldId="281"/>
            <ac:picMk id="4" creationId="{4F055884-AF5E-9441-5DBA-34A59C855FFF}"/>
          </ac:picMkLst>
        </pc:picChg>
        <pc:picChg chg="add mod">
          <ac:chgData name="Nuria Real" userId="f3ae6def6ee1c26f" providerId="LiveId" clId="{0B09AEC5-64EF-4C6A-9160-0CD6EA7B5AA8}" dt="2025-07-20T20:45:10.828" v="4477" actId="1035"/>
          <ac:picMkLst>
            <pc:docMk/>
            <pc:sldMk cId="1447258511" sldId="281"/>
            <ac:picMk id="6" creationId="{A94A5421-2870-667B-FC58-12850572751B}"/>
          </ac:picMkLst>
        </pc:picChg>
      </pc:sldChg>
      <pc:sldChg chg="addSp delSp modSp add mod ord">
        <pc:chgData name="Nuria Real" userId="f3ae6def6ee1c26f" providerId="LiveId" clId="{0B09AEC5-64EF-4C6A-9160-0CD6EA7B5AA8}" dt="2025-07-20T20:45:53.459" v="4529" actId="114"/>
        <pc:sldMkLst>
          <pc:docMk/>
          <pc:sldMk cId="2741988496" sldId="282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741988496" sldId="282"/>
            <ac:spMk id="2" creationId="{0C22ECBB-9896-62B8-CE40-1BD30D1A910C}"/>
          </ac:spMkLst>
        </pc:spChg>
        <pc:spChg chg="mod">
          <ac:chgData name="Nuria Real" userId="f3ae6def6ee1c26f" providerId="LiveId" clId="{0B09AEC5-64EF-4C6A-9160-0CD6EA7B5AA8}" dt="2025-07-20T20:45:53.459" v="4529" actId="114"/>
          <ac:spMkLst>
            <pc:docMk/>
            <pc:sldMk cId="2741988496" sldId="282"/>
            <ac:spMk id="5" creationId="{DF70B455-557D-F996-C9FD-2D27D4AD4728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741988496" sldId="282"/>
            <ac:spMk id="7" creationId="{0D424D82-3CAB-72CE-EBD4-01A25AA245A9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2741988496" sldId="282"/>
            <ac:spMk id="10" creationId="{0750DC5F-190C-C725-1D1C-F7824EF1739B}"/>
          </ac:spMkLst>
        </pc:spChg>
        <pc:spChg chg="add 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12" creationId="{F188A264-2590-6AF5-729D-B0DD1CBB3A30}"/>
          </ac:spMkLst>
        </pc:spChg>
        <pc:spChg chg="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13" creationId="{1F5E828A-C0C5-864A-98B2-FCCEAEF79F67}"/>
          </ac:spMkLst>
        </pc:spChg>
        <pc:spChg chg="add 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18" creationId="{A09B6539-EF5B-DBC3-3E8A-40D3323E34EC}"/>
          </ac:spMkLst>
        </pc:spChg>
        <pc:spChg chg="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19" creationId="{27462762-DE3E-3CCA-0A16-133DAD53077E}"/>
          </ac:spMkLst>
        </pc:spChg>
        <pc:spChg chg="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22" creationId="{1DFA8091-EC56-E6FC-92C6-B8F1AAFF6796}"/>
          </ac:spMkLst>
        </pc:spChg>
        <pc:spChg chg="add mod">
          <ac:chgData name="Nuria Real" userId="f3ae6def6ee1c26f" providerId="LiveId" clId="{0B09AEC5-64EF-4C6A-9160-0CD6EA7B5AA8}" dt="2025-07-20T20:45:45.848" v="4522" actId="1036"/>
          <ac:spMkLst>
            <pc:docMk/>
            <pc:sldMk cId="2741988496" sldId="282"/>
            <ac:spMk id="23" creationId="{9FF539FF-023B-3200-AEDE-72E5A7FBF0E6}"/>
          </ac:spMkLst>
        </pc:spChg>
        <pc:picChg chg="add mod ord">
          <ac:chgData name="Nuria Real" userId="f3ae6def6ee1c26f" providerId="LiveId" clId="{0B09AEC5-64EF-4C6A-9160-0CD6EA7B5AA8}" dt="2025-07-20T20:45:45.848" v="4522" actId="1036"/>
          <ac:picMkLst>
            <pc:docMk/>
            <pc:sldMk cId="2741988496" sldId="282"/>
            <ac:picMk id="4" creationId="{0A6F61FA-5EC4-9395-68F4-51472C771514}"/>
          </ac:picMkLst>
        </pc:picChg>
        <pc:picChg chg="add mod ord">
          <ac:chgData name="Nuria Real" userId="f3ae6def6ee1c26f" providerId="LiveId" clId="{0B09AEC5-64EF-4C6A-9160-0CD6EA7B5AA8}" dt="2025-07-20T20:45:45.848" v="4522" actId="1036"/>
          <ac:picMkLst>
            <pc:docMk/>
            <pc:sldMk cId="2741988496" sldId="282"/>
            <ac:picMk id="6" creationId="{C40F550B-C368-921F-3A9C-12C7C6C0D60F}"/>
          </ac:picMkLst>
        </pc:picChg>
      </pc:sldChg>
      <pc:sldChg chg="addSp delSp modSp add mod">
        <pc:chgData name="Nuria Real" userId="f3ae6def6ee1c26f" providerId="LiveId" clId="{0B09AEC5-64EF-4C6A-9160-0CD6EA7B5AA8}" dt="2025-07-20T20:46:35.424" v="4545" actId="20577"/>
        <pc:sldMkLst>
          <pc:docMk/>
          <pc:sldMk cId="1825702344" sldId="283"/>
        </pc:sldMkLst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825702344" sldId="283"/>
            <ac:spMk id="2" creationId="{24715612-82BA-2A6C-5223-FD247D82E9E4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825702344" sldId="283"/>
            <ac:spMk id="11" creationId="{D420C029-4C8E-4C65-913D-DCA41A7BB227}"/>
          </ac:spMkLst>
        </pc:spChg>
        <pc:spChg chg="mod">
          <ac:chgData name="Nuria Real" userId="f3ae6def6ee1c26f" providerId="LiveId" clId="{0B09AEC5-64EF-4C6A-9160-0CD6EA7B5AA8}" dt="2025-07-20T20:39:36.299" v="4229" actId="790"/>
          <ac:spMkLst>
            <pc:docMk/>
            <pc:sldMk cId="1825702344" sldId="283"/>
            <ac:spMk id="12" creationId="{48B8159B-1433-B331-B4D6-A5BF260004C1}"/>
          </ac:spMkLst>
        </pc:spChg>
        <pc:spChg chg="add mod">
          <ac:chgData name="Nuria Real" userId="f3ae6def6ee1c26f" providerId="LiveId" clId="{0B09AEC5-64EF-4C6A-9160-0CD6EA7B5AA8}" dt="2025-07-20T20:42:30.149" v="4441" actId="1076"/>
          <ac:spMkLst>
            <pc:docMk/>
            <pc:sldMk cId="1825702344" sldId="283"/>
            <ac:spMk id="14" creationId="{BFEB4AD9-7F9B-50A8-13FD-1ACD6BFD6DA8}"/>
          </ac:spMkLst>
        </pc:spChg>
        <pc:spChg chg="add mod">
          <ac:chgData name="Nuria Real" userId="f3ae6def6ee1c26f" providerId="LiveId" clId="{0B09AEC5-64EF-4C6A-9160-0CD6EA7B5AA8}" dt="2025-07-20T20:46:35.424" v="4545" actId="20577"/>
          <ac:spMkLst>
            <pc:docMk/>
            <pc:sldMk cId="1825702344" sldId="283"/>
            <ac:spMk id="15" creationId="{7FCAB3C0-D3E6-BB37-F84F-EAA36E45B5EA}"/>
          </ac:spMkLst>
        </pc:spChg>
        <pc:spChg chg="add mod">
          <ac:chgData name="Nuria Real" userId="f3ae6def6ee1c26f" providerId="LiveId" clId="{0B09AEC5-64EF-4C6A-9160-0CD6EA7B5AA8}" dt="2025-07-20T20:42:46.974" v="4444" actId="1076"/>
          <ac:spMkLst>
            <pc:docMk/>
            <pc:sldMk cId="1825702344" sldId="283"/>
            <ac:spMk id="19" creationId="{C9A04334-F87B-8C45-BC32-612CFC4770F3}"/>
          </ac:spMkLst>
        </pc:spChg>
        <pc:spChg chg="add mod">
          <ac:chgData name="Nuria Real" userId="f3ae6def6ee1c26f" providerId="LiveId" clId="{0B09AEC5-64EF-4C6A-9160-0CD6EA7B5AA8}" dt="2025-07-20T20:40:34.436" v="4339" actId="1076"/>
          <ac:spMkLst>
            <pc:docMk/>
            <pc:sldMk cId="1825702344" sldId="283"/>
            <ac:spMk id="21" creationId="{58961C86-A027-86ED-9CCB-549D086B5B1B}"/>
          </ac:spMkLst>
        </pc:spChg>
        <pc:spChg chg="add mod">
          <ac:chgData name="Nuria Real" userId="f3ae6def6ee1c26f" providerId="LiveId" clId="{0B09AEC5-64EF-4C6A-9160-0CD6EA7B5AA8}" dt="2025-07-20T20:40:34.436" v="4339" actId="1076"/>
          <ac:spMkLst>
            <pc:docMk/>
            <pc:sldMk cId="1825702344" sldId="283"/>
            <ac:spMk id="22" creationId="{A722FEB6-7A82-F8BE-3074-090235055618}"/>
          </ac:spMkLst>
        </pc:spChg>
        <pc:picChg chg="mod">
          <ac:chgData name="Nuria Real" userId="f3ae6def6ee1c26f" providerId="LiveId" clId="{0B09AEC5-64EF-4C6A-9160-0CD6EA7B5AA8}" dt="2025-07-20T20:42:33.769" v="4442" actId="1076"/>
          <ac:picMkLst>
            <pc:docMk/>
            <pc:sldMk cId="1825702344" sldId="283"/>
            <ac:picMk id="4" creationId="{F3ADF774-9044-22F7-7EE2-BB66680ABF37}"/>
          </ac:picMkLst>
        </pc:picChg>
        <pc:picChg chg="mod">
          <ac:chgData name="Nuria Real" userId="f3ae6def6ee1c26f" providerId="LiveId" clId="{0B09AEC5-64EF-4C6A-9160-0CD6EA7B5AA8}" dt="2025-07-20T20:41:11.978" v="4343" actId="1076"/>
          <ac:picMkLst>
            <pc:docMk/>
            <pc:sldMk cId="1825702344" sldId="283"/>
            <ac:picMk id="5" creationId="{22F60EDD-9816-F05D-B26C-2DE07BF98B1B}"/>
          </ac:picMkLst>
        </pc:picChg>
        <pc:picChg chg="mod">
          <ac:chgData name="Nuria Real" userId="f3ae6def6ee1c26f" providerId="LiveId" clId="{0B09AEC5-64EF-4C6A-9160-0CD6EA7B5AA8}" dt="2025-07-20T20:40:51.776" v="4341" actId="1076"/>
          <ac:picMkLst>
            <pc:docMk/>
            <pc:sldMk cId="1825702344" sldId="283"/>
            <ac:picMk id="6" creationId="{E7C05B9B-6645-D4EC-2FF3-124945BA38EC}"/>
          </ac:picMkLst>
        </pc:picChg>
        <pc:picChg chg="mod">
          <ac:chgData name="Nuria Real" userId="f3ae6def6ee1c26f" providerId="LiveId" clId="{0B09AEC5-64EF-4C6A-9160-0CD6EA7B5AA8}" dt="2025-07-20T20:41:02.754" v="4342" actId="1076"/>
          <ac:picMkLst>
            <pc:docMk/>
            <pc:sldMk cId="1825702344" sldId="283"/>
            <ac:picMk id="7" creationId="{8CB689B7-C5D9-396B-D084-2DC324217B70}"/>
          </ac:picMkLst>
        </pc:picChg>
        <pc:picChg chg="mod">
          <ac:chgData name="Nuria Real" userId="f3ae6def6ee1c26f" providerId="LiveId" clId="{0B09AEC5-64EF-4C6A-9160-0CD6EA7B5AA8}" dt="2025-07-20T20:42:57.273" v="4446" actId="1076"/>
          <ac:picMkLst>
            <pc:docMk/>
            <pc:sldMk cId="1825702344" sldId="283"/>
            <ac:picMk id="8" creationId="{90D61D3A-3747-0202-5141-1E70E549E95D}"/>
          </ac:picMkLst>
        </pc:picChg>
        <pc:picChg chg="mod">
          <ac:chgData name="Nuria Real" userId="f3ae6def6ee1c26f" providerId="LiveId" clId="{0B09AEC5-64EF-4C6A-9160-0CD6EA7B5AA8}" dt="2025-07-20T20:40:34.436" v="4339" actId="1076"/>
          <ac:picMkLst>
            <pc:docMk/>
            <pc:sldMk cId="1825702344" sldId="283"/>
            <ac:picMk id="9" creationId="{D9FF0E9E-2EE4-B44A-5AEA-90A46E49C5B3}"/>
          </ac:picMkLst>
        </pc:picChg>
        <pc:picChg chg="add mod">
          <ac:chgData name="Nuria Real" userId="f3ae6def6ee1c26f" providerId="LiveId" clId="{0B09AEC5-64EF-4C6A-9160-0CD6EA7B5AA8}" dt="2025-07-20T20:42:39.522" v="4443" actId="1076"/>
          <ac:picMkLst>
            <pc:docMk/>
            <pc:sldMk cId="1825702344" sldId="283"/>
            <ac:picMk id="17" creationId="{FD223BF8-BAEB-D2AA-56C3-4DAEE047B840}"/>
          </ac:picMkLst>
        </pc:picChg>
      </pc:sldChg>
      <pc:sldChg chg="addSp delSp modSp add mod">
        <pc:chgData name="Nuria Real" userId="f3ae6def6ee1c26f" providerId="LiveId" clId="{0B09AEC5-64EF-4C6A-9160-0CD6EA7B5AA8}" dt="2025-07-20T21:08:20.069" v="5005" actId="1038"/>
        <pc:sldMkLst>
          <pc:docMk/>
          <pc:sldMk cId="1849945737" sldId="284"/>
        </pc:sldMkLst>
        <pc:spChg chg="mod ord">
          <ac:chgData name="Nuria Real" userId="f3ae6def6ee1c26f" providerId="LiveId" clId="{0B09AEC5-64EF-4C6A-9160-0CD6EA7B5AA8}" dt="2025-07-20T21:07:50.804" v="4999" actId="167"/>
          <ac:spMkLst>
            <pc:docMk/>
            <pc:sldMk cId="1849945737" sldId="284"/>
            <ac:spMk id="3" creationId="{B15FC334-5C96-828E-30BE-94DD2E48AEFD}"/>
          </ac:spMkLst>
        </pc:spChg>
        <pc:spChg chg="mod">
          <ac:chgData name="Nuria Real" userId="f3ae6def6ee1c26f" providerId="LiveId" clId="{0B09AEC5-64EF-4C6A-9160-0CD6EA7B5AA8}" dt="2025-07-20T21:07:11.144" v="4996" actId="404"/>
          <ac:spMkLst>
            <pc:docMk/>
            <pc:sldMk cId="1849945737" sldId="284"/>
            <ac:spMk id="4" creationId="{149C1A67-782D-DE0E-E039-1234B7912756}"/>
          </ac:spMkLst>
        </pc:spChg>
        <pc:spChg chg="add mod">
          <ac:chgData name="Nuria Real" userId="f3ae6def6ee1c26f" providerId="LiveId" clId="{0B09AEC5-64EF-4C6A-9160-0CD6EA7B5AA8}" dt="2025-07-20T21:00:29.608" v="4890"/>
          <ac:spMkLst>
            <pc:docMk/>
            <pc:sldMk cId="1849945737" sldId="284"/>
            <ac:spMk id="10" creationId="{635EC4DC-F004-732E-6056-7D7FD23D06A6}"/>
          </ac:spMkLst>
        </pc:spChg>
        <pc:grpChg chg="add mod">
          <ac:chgData name="Nuria Real" userId="f3ae6def6ee1c26f" providerId="LiveId" clId="{0B09AEC5-64EF-4C6A-9160-0CD6EA7B5AA8}" dt="2025-07-20T21:00:29.608" v="4890"/>
          <ac:grpSpMkLst>
            <pc:docMk/>
            <pc:sldMk cId="1849945737" sldId="284"/>
            <ac:grpSpMk id="6" creationId="{BCD5A0B0-0D70-DC8D-53F7-B1320D992020}"/>
          </ac:grpSpMkLst>
        </pc:grpChg>
        <pc:picChg chg="mod">
          <ac:chgData name="Nuria Real" userId="f3ae6def6ee1c26f" providerId="LiveId" clId="{0B09AEC5-64EF-4C6A-9160-0CD6EA7B5AA8}" dt="2025-07-20T21:00:29.608" v="4890"/>
          <ac:picMkLst>
            <pc:docMk/>
            <pc:sldMk cId="1849945737" sldId="284"/>
            <ac:picMk id="7" creationId="{4B239BE3-5149-29CF-512E-30A9A797DDAA}"/>
          </ac:picMkLst>
        </pc:picChg>
        <pc:picChg chg="mod">
          <ac:chgData name="Nuria Real" userId="f3ae6def6ee1c26f" providerId="LiveId" clId="{0B09AEC5-64EF-4C6A-9160-0CD6EA7B5AA8}" dt="2025-07-20T21:00:29.608" v="4890"/>
          <ac:picMkLst>
            <pc:docMk/>
            <pc:sldMk cId="1849945737" sldId="284"/>
            <ac:picMk id="8" creationId="{1F0D9258-F1C5-2A23-76FF-E6E9DBF543DB}"/>
          </ac:picMkLst>
        </pc:picChg>
        <pc:picChg chg="add mod">
          <ac:chgData name="Nuria Real" userId="f3ae6def6ee1c26f" providerId="LiveId" clId="{0B09AEC5-64EF-4C6A-9160-0CD6EA7B5AA8}" dt="2025-07-20T21:00:29.608" v="4890"/>
          <ac:picMkLst>
            <pc:docMk/>
            <pc:sldMk cId="1849945737" sldId="284"/>
            <ac:picMk id="9" creationId="{7422D5FE-80FD-1B0C-2238-A1C632B10CCA}"/>
          </ac:picMkLst>
        </pc:picChg>
        <pc:picChg chg="add mod ord modCrop">
          <ac:chgData name="Nuria Real" userId="f3ae6def6ee1c26f" providerId="LiveId" clId="{0B09AEC5-64EF-4C6A-9160-0CD6EA7B5AA8}" dt="2025-07-20T21:08:20.069" v="5005" actId="1038"/>
          <ac:picMkLst>
            <pc:docMk/>
            <pc:sldMk cId="1849945737" sldId="284"/>
            <ac:picMk id="11" creationId="{1B1C76FE-FEE6-F9AC-06ED-20469E9D6C7A}"/>
          </ac:picMkLst>
        </pc:picChg>
      </pc:sldChg>
      <pc:sldMasterChg chg="modTransition modSldLayout">
        <pc:chgData name="Nuria Real" userId="f3ae6def6ee1c26f" providerId="LiveId" clId="{0B09AEC5-64EF-4C6A-9160-0CD6EA7B5AA8}" dt="2025-07-20T19:31:22.792" v="2685"/>
        <pc:sldMasterMkLst>
          <pc:docMk/>
          <pc:sldMasterMk cId="543476167" sldId="2147483648"/>
        </pc:sldMasterMkLst>
        <pc:sldLayoutChg chg="modTransition">
          <pc:chgData name="Nuria Real" userId="f3ae6def6ee1c26f" providerId="LiveId" clId="{0B09AEC5-64EF-4C6A-9160-0CD6EA7B5AA8}" dt="2025-07-20T19:31:22.792" v="2685"/>
          <pc:sldLayoutMkLst>
            <pc:docMk/>
            <pc:sldMasterMk cId="543476167" sldId="2147483648"/>
            <pc:sldLayoutMk cId="4131022742" sldId="2147483649"/>
          </pc:sldLayoutMkLst>
        </pc:sldLayoutChg>
        <pc:sldLayoutChg chg="modTransition">
          <pc:chgData name="Nuria Real" userId="f3ae6def6ee1c26f" providerId="LiveId" clId="{0B09AEC5-64EF-4C6A-9160-0CD6EA7B5AA8}" dt="2025-07-20T19:31:22.792" v="2685"/>
          <pc:sldLayoutMkLst>
            <pc:docMk/>
            <pc:sldMasterMk cId="543476167" sldId="2147483648"/>
            <pc:sldLayoutMk cId="3981348903" sldId="2147483650"/>
          </pc:sldLayoutMkLst>
        </pc:sldLayoutChg>
        <pc:sldLayoutChg chg="modTransition">
          <pc:chgData name="Nuria Real" userId="f3ae6def6ee1c26f" providerId="LiveId" clId="{0B09AEC5-64EF-4C6A-9160-0CD6EA7B5AA8}" dt="2025-07-20T19:31:22.792" v="2685"/>
          <pc:sldLayoutMkLst>
            <pc:docMk/>
            <pc:sldMasterMk cId="543476167" sldId="2147483648"/>
            <pc:sldLayoutMk cId="1923111983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5CCFA-0013-4C96-84C7-A7A2B76D684C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113C-A7EE-4393-818D-4EE8738BE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0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113C-A7EE-4393-818D-4EE8738BEF0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7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7/met0000398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2842953"/>
            <a:ext cx="8439151" cy="1824296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noProof="0" dirty="0"/>
              <a:t>When Should I Measure? </a:t>
            </a:r>
          </a:p>
          <a:p>
            <a:r>
              <a:rPr lang="en-US" sz="1600" b="1" noProof="0" dirty="0"/>
              <a:t>Finding the Best Sampling Schedule for Recovering Longitudinal Dynamics </a:t>
            </a:r>
          </a:p>
          <a:p>
            <a:r>
              <a:rPr lang="en-US" sz="1600" b="1" noProof="0" dirty="0"/>
              <a:t>in Panel Data Studies with Continuous-Time Models</a:t>
            </a:r>
          </a:p>
          <a:p>
            <a:endParaRPr lang="en-US" sz="1600" b="1" noProof="0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4257499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i="0" noProof="0" dirty="0">
                <a:solidFill>
                  <a:schemeClr val="tx1"/>
                </a:solidFill>
              </a:rPr>
              <a:t>Nuria Real-Brioso, Eduardo Estrada</a:t>
            </a: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CE4791FE-017A-3061-571D-AF528EFC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38" y="6081795"/>
            <a:ext cx="2067420" cy="5998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9F1D55-EF15-AE99-472D-E21F93E3DD7F}"/>
              </a:ext>
            </a:extLst>
          </p:cNvPr>
          <p:cNvSpPr txBox="1"/>
          <p:nvPr/>
        </p:nvSpPr>
        <p:spPr>
          <a:xfrm>
            <a:off x="3090083" y="5066132"/>
            <a:ext cx="2365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noProof="0" dirty="0">
                <a:solidFill>
                  <a:schemeClr val="bg1"/>
                </a:solidFill>
              </a:rPr>
              <a:t>PhD Funding contract by the Ministry of Universities - </a:t>
            </a:r>
            <a:r>
              <a:rPr lang="en-US" sz="1200" noProof="0" dirty="0" err="1">
                <a:solidFill>
                  <a:schemeClr val="bg1"/>
                </a:solidFill>
              </a:rPr>
              <a:t>Ayudas</a:t>
            </a:r>
            <a:r>
              <a:rPr lang="en-US" sz="1200" noProof="0" dirty="0">
                <a:solidFill>
                  <a:schemeClr val="bg1"/>
                </a:solidFill>
              </a:rPr>
              <a:t> para la </a:t>
            </a:r>
            <a:r>
              <a:rPr lang="en-US" sz="1200" noProof="0" dirty="0" err="1">
                <a:solidFill>
                  <a:schemeClr val="bg1"/>
                </a:solidFill>
              </a:rPr>
              <a:t>Formación</a:t>
            </a:r>
            <a:r>
              <a:rPr lang="en-US" sz="1200" noProof="0" dirty="0">
                <a:solidFill>
                  <a:schemeClr val="bg1"/>
                </a:solidFill>
              </a:rPr>
              <a:t> del </a:t>
            </a:r>
            <a:r>
              <a:rPr lang="en-US" sz="1200" noProof="0" dirty="0" err="1">
                <a:solidFill>
                  <a:schemeClr val="bg1"/>
                </a:solidFill>
              </a:rPr>
              <a:t>Profesorado</a:t>
            </a:r>
            <a:r>
              <a:rPr lang="en-US" sz="1200" noProof="0" dirty="0">
                <a:solidFill>
                  <a:schemeClr val="bg1"/>
                </a:solidFill>
              </a:rPr>
              <a:t> Universitario (FPU)</a:t>
            </a:r>
          </a:p>
          <a:p>
            <a:pPr algn="ctr"/>
            <a:r>
              <a:rPr lang="en-US" sz="1200" noProof="0" dirty="0">
                <a:solidFill>
                  <a:schemeClr val="bg1"/>
                </a:solidFill>
              </a:rPr>
              <a:t>FPU22/03300 </a:t>
            </a:r>
            <a:endParaRPr lang="en-US" sz="1200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48A646-133A-1DFF-2649-B3220100E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9" y="1699082"/>
            <a:ext cx="2215085" cy="11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E1C7-798F-0E72-30E1-A02FE0EC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1AD2EC1-6B3E-3B69-5EC0-B4F63160739E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613292-06B3-053C-966B-285914D35E85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</a:t>
            </a:r>
            <a:r>
              <a:rPr lang="en-US" sz="1600" b="1" noProof="0" dirty="0">
                <a:solidFill>
                  <a:srgbClr val="FFCC00"/>
                </a:solidFill>
              </a:rPr>
              <a:t>Method</a:t>
            </a:r>
            <a:r>
              <a:rPr lang="en-US" sz="1600" noProof="0" dirty="0">
                <a:solidFill>
                  <a:srgbClr val="FFCC00"/>
                </a:solidFill>
              </a:rPr>
              <a:t> – Results – Discussion and Recommendations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03C376-B3A4-26FF-086A-830EEC58FC5C}"/>
              </a:ext>
            </a:extLst>
          </p:cNvPr>
          <p:cNvSpPr txBox="1"/>
          <p:nvPr/>
        </p:nvSpPr>
        <p:spPr>
          <a:xfrm>
            <a:off x="1188720" y="1674674"/>
            <a:ext cx="9814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Two bivariate processes: depression and self-esteem (Orth et al. 2021) across 5 years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674783-25A9-FF26-C3C4-6D1197C96356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6D76AA5-AED7-371A-2D2D-19BF09425FCC}"/>
              </a:ext>
            </a:extLst>
          </p:cNvPr>
          <p:cNvSpPr txBox="1"/>
          <p:nvPr/>
        </p:nvSpPr>
        <p:spPr>
          <a:xfrm>
            <a:off x="5258783" y="1225699"/>
            <a:ext cx="167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rgbClr val="FFCC00"/>
                </a:solidFill>
              </a:rPr>
              <a:t>Method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2356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5428-2856-B27E-A564-44655844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F879C7-5C74-D134-8992-0F867755F1B4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1AD87C-41DA-5E75-87D3-4891834BCEE3}"/>
              </a:ext>
            </a:extLst>
          </p:cNvPr>
          <p:cNvSpPr txBox="1"/>
          <p:nvPr/>
        </p:nvSpPr>
        <p:spPr>
          <a:xfrm>
            <a:off x="1188720" y="1674674"/>
            <a:ext cx="9814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Two bivariate processes: depression and self-esteem (Orth et al. 2021) across 5 years</a:t>
            </a:r>
          </a:p>
          <a:p>
            <a:endParaRPr lang="en-US" noProof="0" dirty="0">
              <a:solidFill>
                <a:srgbClr val="0668A9"/>
              </a:solidFill>
            </a:endParaRPr>
          </a:p>
          <a:p>
            <a:r>
              <a:rPr lang="en-US" noProof="0" dirty="0">
                <a:solidFill>
                  <a:srgbClr val="0668A9"/>
                </a:solidFill>
              </a:rPr>
              <a:t>Model: RI-CLPM in Continuous Time (10 parameters) with State-Space Models (Hunter, 2018)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D256C6-8664-E9EC-5917-DCFD2204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65" y="3330852"/>
            <a:ext cx="3771721" cy="23260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9444DC-A246-EE3F-D67A-14747E5D8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57" y="2931965"/>
            <a:ext cx="3976647" cy="21087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210FD-29E4-EE6C-F498-830D6348EBAB}"/>
              </a:ext>
            </a:extLst>
          </p:cNvPr>
          <p:cNvSpPr txBox="1"/>
          <p:nvPr/>
        </p:nvSpPr>
        <p:spPr>
          <a:xfrm>
            <a:off x="1555956" y="2931965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State equation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093B97-0EB1-2A02-AA40-CA0AA8125C06}"/>
              </a:ext>
            </a:extLst>
          </p:cNvPr>
          <p:cNvSpPr txBox="1"/>
          <p:nvPr/>
        </p:nvSpPr>
        <p:spPr>
          <a:xfrm>
            <a:off x="1555956" y="4436920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Output equation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577F8F-15DA-3D3B-962C-5D801C275656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pic>
        <p:nvPicPr>
          <p:cNvPr id="11" name="Gráfico 10" descr="Flecha lineal: curva con sentido de las agujas del reloj con relleno sólido">
            <a:extLst>
              <a:ext uri="{FF2B5EF4-FFF2-40B4-BE49-F238E27FC236}">
                <a16:creationId xmlns:a16="http://schemas.microsoft.com/office/drawing/2014/main" id="{8262FFDC-608D-B232-8AEA-889062C7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47679">
            <a:off x="4508380" y="2146814"/>
            <a:ext cx="1579350" cy="2135728"/>
          </a:xfrm>
          <a:prstGeom prst="rect">
            <a:avLst/>
          </a:prstGeom>
        </p:spPr>
      </p:pic>
      <p:pic>
        <p:nvPicPr>
          <p:cNvPr id="18" name="Gráfico 17" descr="Flecha lineal: curva con sentido de las agujas del reloj con relleno sólido">
            <a:extLst>
              <a:ext uri="{FF2B5EF4-FFF2-40B4-BE49-F238E27FC236}">
                <a16:creationId xmlns:a16="http://schemas.microsoft.com/office/drawing/2014/main" id="{3AF4BAC5-60C4-FDEB-653B-BB372B2CB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86646" flipV="1">
            <a:off x="5033380" y="3505592"/>
            <a:ext cx="1442669" cy="2100037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6E555356-82C8-83B9-98EE-B12E7D62338D}"/>
              </a:ext>
            </a:extLst>
          </p:cNvPr>
          <p:cNvGrpSpPr/>
          <p:nvPr/>
        </p:nvGrpSpPr>
        <p:grpSpPr>
          <a:xfrm>
            <a:off x="10827806" y="2090377"/>
            <a:ext cx="1019339" cy="841588"/>
            <a:chOff x="23025090" y="8381593"/>
            <a:chExt cx="1019339" cy="841588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A189C7FD-497C-85D3-F5A9-18061B423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273650" y="8381593"/>
              <a:ext cx="522420" cy="52242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75FC4F6-BC7F-9812-0219-13F777B83485}"/>
                </a:ext>
              </a:extLst>
            </p:cNvPr>
            <p:cNvSpPr txBox="1"/>
            <p:nvPr/>
          </p:nvSpPr>
          <p:spPr>
            <a:xfrm>
              <a:off x="23025090" y="8884627"/>
              <a:ext cx="10193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noProof="0" dirty="0" err="1">
                  <a:solidFill>
                    <a:srgbClr val="0668A9"/>
                  </a:solidFill>
                  <a:latin typeface="Book Antiqua" panose="02040602050305030304" pitchFamily="18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OpenMx</a:t>
              </a:r>
              <a:endParaRPr lang="en-US" sz="1600" b="1" noProof="0" dirty="0">
                <a:solidFill>
                  <a:srgbClr val="0668A9"/>
                </a:solidFill>
                <a:latin typeface="Book Antiqua" panose="02040602050305030304" pitchFamily="18" charset="0"/>
                <a:ea typeface="Cascadia Mono ExtraLight" panose="020B0609020000020004" pitchFamily="49" charset="0"/>
                <a:cs typeface="Cascadia Mono ExtraLight" panose="020B0609020000020004" pitchFamily="49" charset="0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45B033-84C7-352B-E9BF-5E8A069A163B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</a:t>
            </a:r>
            <a:r>
              <a:rPr lang="en-US" sz="1600" b="1" noProof="0" dirty="0">
                <a:solidFill>
                  <a:srgbClr val="FFCC00"/>
                </a:solidFill>
              </a:rPr>
              <a:t>Method</a:t>
            </a:r>
            <a:r>
              <a:rPr lang="en-US" sz="1600" noProof="0" dirty="0">
                <a:solidFill>
                  <a:srgbClr val="FFCC00"/>
                </a:solidFill>
              </a:rPr>
              <a:t> – Results – Discussion and Recommendations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E0656-B878-F747-94E1-8FC3208B3DBE}"/>
              </a:ext>
            </a:extLst>
          </p:cNvPr>
          <p:cNvSpPr txBox="1"/>
          <p:nvPr/>
        </p:nvSpPr>
        <p:spPr>
          <a:xfrm>
            <a:off x="5258783" y="1225699"/>
            <a:ext cx="167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rgbClr val="FFCC00"/>
                </a:solidFill>
              </a:rPr>
              <a:t>Method</a:t>
            </a:r>
            <a:endParaRPr lang="en-US" noProof="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ECCD9A3-6D8B-68CE-B40D-5D64C35A4BE0}"/>
              </a:ext>
            </a:extLst>
          </p:cNvPr>
          <p:cNvSpPr txBox="1"/>
          <p:nvPr/>
        </p:nvSpPr>
        <p:spPr>
          <a:xfrm>
            <a:off x="10329095" y="2931965"/>
            <a:ext cx="2016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668A9"/>
                </a:solidFill>
                <a:latin typeface="Aptos" panose="020B0004020202020204" pitchFamily="34" charset="0"/>
              </a:rPr>
              <a:t>Boker et al. (2018)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9448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B55C1-E3C8-4CEA-8AA1-ED41E6CA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EEF3F1-4D1B-4410-39FE-1721264E4C14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57BDAD6-6524-9804-ED5A-8B4EF780C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73674"/>
              </p:ext>
            </p:extLst>
          </p:nvPr>
        </p:nvGraphicFramePr>
        <p:xfrm>
          <a:off x="2180166" y="3598363"/>
          <a:ext cx="7831668" cy="23655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91274">
                  <a:extLst>
                    <a:ext uri="{9D8B030D-6E8A-4147-A177-3AD203B41FA5}">
                      <a16:colId xmlns:a16="http://schemas.microsoft.com/office/drawing/2014/main" val="186062035"/>
                    </a:ext>
                  </a:extLst>
                </a:gridCol>
                <a:gridCol w="4840394">
                  <a:extLst>
                    <a:ext uri="{9D8B030D-6E8A-4147-A177-3AD203B41FA5}">
                      <a16:colId xmlns:a16="http://schemas.microsoft.com/office/drawing/2014/main" val="3787439562"/>
                    </a:ext>
                  </a:extLst>
                </a:gridCol>
              </a:tblGrid>
              <a:tr h="529711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75, 100, 125, 250, 500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4557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 of stochasticity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small, medium,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86485"/>
                  </a:ext>
                </a:extLst>
              </a:tr>
              <a:tr h="1306136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Sampling Schedule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1,2,3,4 (random intervals)</a:t>
                      </a:r>
                    </a:p>
                    <a:p>
                      <a:pPr algn="ctr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5,6,7,8 (constant intervals)</a:t>
                      </a:r>
                    </a:p>
                    <a:p>
                      <a:pPr algn="ctr"/>
                      <a:r>
                        <a:rPr lang="en-US" sz="1800" b="0" kern="1200" noProof="0" dirty="0">
                          <a:solidFill>
                            <a:srgbClr val="0668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9,10,11 (Short And Long Lags)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3110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A2DCCD9-8FBD-B2C8-9AE7-EF8657E8D6B7}"/>
              </a:ext>
            </a:extLst>
          </p:cNvPr>
          <p:cNvSpPr txBox="1"/>
          <p:nvPr/>
        </p:nvSpPr>
        <p:spPr>
          <a:xfrm>
            <a:off x="1188720" y="1674674"/>
            <a:ext cx="9814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Two bivariate processes: depression and self-esteem (Orth et al. 2021) across 5 years</a:t>
            </a:r>
          </a:p>
          <a:p>
            <a:endParaRPr lang="en-US" noProof="0" dirty="0">
              <a:solidFill>
                <a:srgbClr val="0668A9"/>
              </a:solidFill>
            </a:endParaRPr>
          </a:p>
          <a:p>
            <a:r>
              <a:rPr lang="en-US" noProof="0" dirty="0">
                <a:solidFill>
                  <a:srgbClr val="0668A9"/>
                </a:solidFill>
              </a:rPr>
              <a:t>Model: RI-CLPM in Continuous Time (10 parameters) with State-Space Models (Hunter, 2018)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13A1-3CF3-D23D-3FFC-E7B72201D9CC}"/>
              </a:ext>
            </a:extLst>
          </p:cNvPr>
          <p:cNvSpPr txBox="1"/>
          <p:nvPr/>
        </p:nvSpPr>
        <p:spPr>
          <a:xfrm>
            <a:off x="1188720" y="2913517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Monte Carlo simulation: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41D803-7926-68AA-E346-E83ED45099CD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B0A69E-731B-3DFA-1BBD-6BFB8294BBC6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</a:t>
            </a:r>
            <a:r>
              <a:rPr lang="en-US" sz="1600" b="1" noProof="0" dirty="0">
                <a:solidFill>
                  <a:srgbClr val="FFCC00"/>
                </a:solidFill>
              </a:rPr>
              <a:t>Method</a:t>
            </a:r>
            <a:r>
              <a:rPr lang="en-US" sz="1600" noProof="0" dirty="0">
                <a:solidFill>
                  <a:srgbClr val="FFCC00"/>
                </a:solidFill>
              </a:rPr>
              <a:t> – Results – Discussion and Recommendations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F68E0C-F203-8F29-292E-2BB89847412F}"/>
              </a:ext>
            </a:extLst>
          </p:cNvPr>
          <p:cNvSpPr txBox="1"/>
          <p:nvPr/>
        </p:nvSpPr>
        <p:spPr>
          <a:xfrm>
            <a:off x="5258783" y="1225699"/>
            <a:ext cx="167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rgbClr val="FFCC00"/>
                </a:solidFill>
              </a:rPr>
              <a:t>Method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743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727F4-17FF-65FE-90A2-E913178E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6B2428-45C5-BAB9-5481-409CB59BA477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pic>
        <p:nvPicPr>
          <p:cNvPr id="4" name="Imagen 3" descr="Diagrama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924157DB-F620-27BB-0187-E7D658F22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4" y="1666240"/>
            <a:ext cx="9964400" cy="4614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EDD1-5172-9FA1-A446-8D4A2F5257D6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201B3F-0BEF-45FD-936A-E08CF29BBBF5}"/>
              </a:ext>
            </a:extLst>
          </p:cNvPr>
          <p:cNvSpPr txBox="1"/>
          <p:nvPr/>
        </p:nvSpPr>
        <p:spPr>
          <a:xfrm>
            <a:off x="3042920" y="1217265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Sampling Schedules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69854D-F030-40FE-328B-B80A86089B83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</a:t>
            </a:r>
            <a:r>
              <a:rPr lang="en-US" sz="1600" b="1" noProof="0" dirty="0">
                <a:solidFill>
                  <a:srgbClr val="FFCC00"/>
                </a:solidFill>
              </a:rPr>
              <a:t>Method</a:t>
            </a:r>
            <a:r>
              <a:rPr lang="en-US" sz="1600" noProof="0" dirty="0">
                <a:solidFill>
                  <a:srgbClr val="FFCC00"/>
                </a:solidFill>
              </a:rPr>
              <a:t> – Results – Discussion and Recommendations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ED8263-17E7-11CB-87EF-DE0B5E9CB54A}"/>
              </a:ext>
            </a:extLst>
          </p:cNvPr>
          <p:cNvSpPr txBox="1"/>
          <p:nvPr/>
        </p:nvSpPr>
        <p:spPr>
          <a:xfrm>
            <a:off x="3042920" y="2664968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20 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928CB8-56B0-7C92-7BF3-9F7B7F05D5B8}"/>
              </a:ext>
            </a:extLst>
          </p:cNvPr>
          <p:cNvSpPr txBox="1"/>
          <p:nvPr/>
        </p:nvSpPr>
        <p:spPr>
          <a:xfrm>
            <a:off x="5469137" y="2664968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10 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86DFAC-509B-6577-65CA-93D94985E659}"/>
              </a:ext>
            </a:extLst>
          </p:cNvPr>
          <p:cNvSpPr txBox="1"/>
          <p:nvPr/>
        </p:nvSpPr>
        <p:spPr>
          <a:xfrm>
            <a:off x="7980766" y="2664968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5 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0D9DBA-A81E-4499-58DD-E9A71D4CDF65}"/>
              </a:ext>
            </a:extLst>
          </p:cNvPr>
          <p:cNvSpPr txBox="1"/>
          <p:nvPr/>
        </p:nvSpPr>
        <p:spPr>
          <a:xfrm>
            <a:off x="9149080" y="2664968"/>
            <a:ext cx="2211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20, 10  and 5 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28EA0E-5E60-A16F-DEF2-4F3EDDC6A221}"/>
              </a:ext>
            </a:extLst>
          </p:cNvPr>
          <p:cNvSpPr txBox="1"/>
          <p:nvPr/>
        </p:nvSpPr>
        <p:spPr>
          <a:xfrm>
            <a:off x="3042920" y="4273721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8 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72EB1FB-66BF-A0DE-0EAE-90AD6D2B092C}"/>
              </a:ext>
            </a:extLst>
          </p:cNvPr>
          <p:cNvSpPr txBox="1"/>
          <p:nvPr/>
        </p:nvSpPr>
        <p:spPr>
          <a:xfrm>
            <a:off x="5242586" y="4251281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4 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61D2D35-A7B4-4115-C10F-8D0FEB4FA33C}"/>
              </a:ext>
            </a:extLst>
          </p:cNvPr>
          <p:cNvSpPr txBox="1"/>
          <p:nvPr/>
        </p:nvSpPr>
        <p:spPr>
          <a:xfrm>
            <a:off x="8085110" y="4302403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12 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C034E2-DE1B-0F83-DB21-85323760A405}"/>
              </a:ext>
            </a:extLst>
          </p:cNvPr>
          <p:cNvSpPr txBox="1"/>
          <p:nvPr/>
        </p:nvSpPr>
        <p:spPr>
          <a:xfrm>
            <a:off x="10407299" y="4274043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6 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457FB57-B4C4-FD5A-9672-C9D716717AED}"/>
              </a:ext>
            </a:extLst>
          </p:cNvPr>
          <p:cNvSpPr txBox="1"/>
          <p:nvPr/>
        </p:nvSpPr>
        <p:spPr>
          <a:xfrm>
            <a:off x="4406331" y="5866304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5 T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AA38AD4-F99B-E2E3-4089-A52A84B7B019}"/>
              </a:ext>
            </a:extLst>
          </p:cNvPr>
          <p:cNvSpPr txBox="1"/>
          <p:nvPr/>
        </p:nvSpPr>
        <p:spPr>
          <a:xfrm>
            <a:off x="6737425" y="5866304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4 T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CF133B-83B4-F1ED-7AB1-B014F33DE078}"/>
              </a:ext>
            </a:extLst>
          </p:cNvPr>
          <p:cNvSpPr txBox="1"/>
          <p:nvPr/>
        </p:nvSpPr>
        <p:spPr>
          <a:xfrm>
            <a:off x="8934347" y="5866304"/>
            <a:ext cx="7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668A9"/>
                </a:solidFill>
              </a:rPr>
              <a:t>3 T</a:t>
            </a:r>
          </a:p>
        </p:txBody>
      </p:sp>
    </p:spTree>
    <p:extLst>
      <p:ext uri="{BB962C8B-B14F-4D97-AF65-F5344CB8AC3E}">
        <p14:creationId xmlns:p14="http://schemas.microsoft.com/office/powerpoint/2010/main" val="206931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EF95-BA11-3007-7AAC-81F830D1D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FE8694-5C8D-35DC-95CD-F05071A75612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2AF67B-D862-E041-2566-F89A1A372659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56080F-7FC4-A9A1-85EA-BA338F94B94E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</a:t>
            </a:r>
            <a:r>
              <a:rPr lang="en-US" sz="1600" b="1" noProof="0" dirty="0">
                <a:solidFill>
                  <a:srgbClr val="FFCC00"/>
                </a:solidFill>
              </a:rPr>
              <a:t>Results</a:t>
            </a:r>
            <a:r>
              <a:rPr lang="en-US" sz="1600" noProof="0" dirty="0">
                <a:solidFill>
                  <a:srgbClr val="FFCC00"/>
                </a:solidFill>
              </a:rPr>
              <a:t> – Discussion and Recommendations</a:t>
            </a:r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E76E0070-29D7-88D0-9AFF-C9BEEF02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62" y="2018374"/>
            <a:ext cx="4406657" cy="3895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77F223-1055-5BD8-8AE8-AFF788B7028F}"/>
              </a:ext>
            </a:extLst>
          </p:cNvPr>
          <p:cNvSpPr txBox="1"/>
          <p:nvPr/>
        </p:nvSpPr>
        <p:spPr>
          <a:xfrm>
            <a:off x="4620834" y="1553676"/>
            <a:ext cx="295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Overall performance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BF6B63-FA59-44B4-B4FE-2D81B6DA9F4A}"/>
              </a:ext>
            </a:extLst>
          </p:cNvPr>
          <p:cNvSpPr txBox="1"/>
          <p:nvPr/>
        </p:nvSpPr>
        <p:spPr>
          <a:xfrm rot="16200000">
            <a:off x="-229504" y="3666291"/>
            <a:ext cx="29503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% of improper solution</a:t>
            </a:r>
            <a:r>
              <a:rPr lang="en-US" noProof="0" dirty="0">
                <a:solidFill>
                  <a:srgbClr val="0668A9"/>
                </a:solidFill>
              </a:rPr>
              <a:t>s</a:t>
            </a:r>
            <a:endParaRPr lang="en-US" sz="1800" kern="1200" noProof="0" dirty="0">
              <a:solidFill>
                <a:srgbClr val="0668A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Imagen 7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9363949F-D8F7-1801-5E84-8370C4D5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07" y="1981356"/>
            <a:ext cx="4317031" cy="39327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9EF0BA5-4A81-9CE9-1C85-99E168496FE2}"/>
              </a:ext>
            </a:extLst>
          </p:cNvPr>
          <p:cNvSpPr txBox="1"/>
          <p:nvPr/>
        </p:nvSpPr>
        <p:spPr>
          <a:xfrm rot="16200000">
            <a:off x="5204941" y="3565193"/>
            <a:ext cx="295033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rgbClr val="0668A9"/>
                </a:solidFill>
              </a:rPr>
              <a:t>Total Relative Bias</a:t>
            </a:r>
            <a:endParaRPr lang="en-US" sz="1800" kern="1200" noProof="0" dirty="0">
              <a:solidFill>
                <a:srgbClr val="0668A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1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D5E32-23CA-FA31-212A-B8A75119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Diagrama&#10;&#10;El contenido generado por IA puede ser incorrecto.">
            <a:extLst>
              <a:ext uri="{FF2B5EF4-FFF2-40B4-BE49-F238E27FC236}">
                <a16:creationId xmlns:a16="http://schemas.microsoft.com/office/drawing/2014/main" id="{0A6F61FA-5EC4-9395-68F4-51472C771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4" y="2172257"/>
            <a:ext cx="4717589" cy="3538191"/>
          </a:xfrm>
          <a:prstGeom prst="rect">
            <a:avLst/>
          </a:prstGeom>
        </p:spPr>
      </p:pic>
      <p:pic>
        <p:nvPicPr>
          <p:cNvPr id="6" name="Imagen 5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C40F550B-C368-921F-3A9C-12C7C6C0D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13" y="2172257"/>
            <a:ext cx="4717589" cy="353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22ECBB-9896-62B8-CE40-1BD30D1A910C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424D82-3CAB-72CE-EBD4-01A25AA245A9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50DC5F-190C-C725-1D1C-F7824EF1739B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</a:t>
            </a:r>
            <a:r>
              <a:rPr lang="en-US" sz="1600" b="1" noProof="0" dirty="0">
                <a:solidFill>
                  <a:srgbClr val="FFCC00"/>
                </a:solidFill>
              </a:rPr>
              <a:t>Results</a:t>
            </a:r>
            <a:r>
              <a:rPr lang="en-US" sz="1600" noProof="0" dirty="0">
                <a:solidFill>
                  <a:srgbClr val="FFCC00"/>
                </a:solidFill>
              </a:rPr>
              <a:t> – Discussion and Recommendations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0B455-557D-F996-C9FD-2D27D4AD4728}"/>
              </a:ext>
            </a:extLst>
          </p:cNvPr>
          <p:cNvSpPr txBox="1"/>
          <p:nvPr/>
        </p:nvSpPr>
        <p:spPr>
          <a:xfrm>
            <a:off x="4661094" y="1756639"/>
            <a:ext cx="2878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i="1" noProof="0" dirty="0">
                <a:solidFill>
                  <a:srgbClr val="0668A9"/>
                </a:solidFill>
              </a:rPr>
              <a:t>Random Intervals</a:t>
            </a:r>
            <a:endParaRPr lang="en-US" sz="1800" i="1" kern="1200" noProof="0" dirty="0">
              <a:solidFill>
                <a:srgbClr val="0668A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F5E828A-C0C5-864A-98B2-FCCEAEF79F67}"/>
              </a:ext>
            </a:extLst>
          </p:cNvPr>
          <p:cNvSpPr txBox="1"/>
          <p:nvPr/>
        </p:nvSpPr>
        <p:spPr>
          <a:xfrm>
            <a:off x="4620834" y="1339258"/>
            <a:ext cx="295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Bias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462762-DE3E-3CCA-0A16-133DAD53077E}"/>
              </a:ext>
            </a:extLst>
          </p:cNvPr>
          <p:cNvSpPr txBox="1"/>
          <p:nvPr/>
        </p:nvSpPr>
        <p:spPr>
          <a:xfrm>
            <a:off x="1920174" y="5605425"/>
            <a:ext cx="141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5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FA8091-EC56-E6FC-92C6-B8F1AAFF6796}"/>
              </a:ext>
            </a:extLst>
          </p:cNvPr>
          <p:cNvSpPr txBox="1"/>
          <p:nvPr/>
        </p:nvSpPr>
        <p:spPr>
          <a:xfrm>
            <a:off x="8290750" y="5606385"/>
            <a:ext cx="265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5, 10 and 20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88A264-2590-6AF5-729D-B0DD1CBB3A30}"/>
              </a:ext>
            </a:extLst>
          </p:cNvPr>
          <p:cNvSpPr txBox="1"/>
          <p:nvPr/>
        </p:nvSpPr>
        <p:spPr>
          <a:xfrm>
            <a:off x="4770310" y="2801034"/>
            <a:ext cx="2651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200" noProof="0" dirty="0" err="1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Autorregresive</a:t>
            </a:r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 and cross effects</a:t>
            </a:r>
            <a:endParaRPr lang="en-U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9B6539-EF5B-DBC3-3E8A-40D3323E34EC}"/>
              </a:ext>
            </a:extLst>
          </p:cNvPr>
          <p:cNvSpPr txBox="1"/>
          <p:nvPr/>
        </p:nvSpPr>
        <p:spPr>
          <a:xfrm>
            <a:off x="4770310" y="3849971"/>
            <a:ext cx="2651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Dynamic error (stochasticity)</a:t>
            </a:r>
            <a:endParaRPr lang="en-US" noProof="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F539FF-023B-3200-AEDE-72E5A7FBF0E6}"/>
              </a:ext>
            </a:extLst>
          </p:cNvPr>
          <p:cNvSpPr txBox="1"/>
          <p:nvPr/>
        </p:nvSpPr>
        <p:spPr>
          <a:xfrm>
            <a:off x="4770310" y="4868385"/>
            <a:ext cx="2651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Random Intercepts variances</a:t>
            </a:r>
          </a:p>
        </p:txBody>
      </p:sp>
    </p:spTree>
    <p:extLst>
      <p:ext uri="{BB962C8B-B14F-4D97-AF65-F5344CB8AC3E}">
        <p14:creationId xmlns:p14="http://schemas.microsoft.com/office/powerpoint/2010/main" val="2741988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5287-79E0-1D9F-CDE0-9AB17E25E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129ED30-8232-9E3B-2D8E-5E5973414772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12AE2E-8413-FD7B-0E04-EB1212354110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839AA5-48E9-2E2D-0B9E-B633244787B6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</a:t>
            </a:r>
            <a:r>
              <a:rPr lang="en-US" sz="1600" b="1" noProof="0" dirty="0">
                <a:solidFill>
                  <a:srgbClr val="FFCC00"/>
                </a:solidFill>
              </a:rPr>
              <a:t>Results</a:t>
            </a:r>
            <a:r>
              <a:rPr lang="en-US" sz="1600" noProof="0" dirty="0">
                <a:solidFill>
                  <a:srgbClr val="FFCC00"/>
                </a:solidFill>
              </a:rPr>
              <a:t> – Discussion and Recommendations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CA7378-1F4A-075B-B9FB-283327EB5E85}"/>
              </a:ext>
            </a:extLst>
          </p:cNvPr>
          <p:cNvSpPr txBox="1"/>
          <p:nvPr/>
        </p:nvSpPr>
        <p:spPr>
          <a:xfrm>
            <a:off x="-98683" y="2049565"/>
            <a:ext cx="1181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Optimal Time Interval (Dormann &amp; Griffin, 2015)                   Optimal Sampling Rate (Adolf et al., 2021)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A91B65-4186-05E8-2FB3-A9D9DCE14A4B}"/>
              </a:ext>
            </a:extLst>
          </p:cNvPr>
          <p:cNvSpPr txBox="1"/>
          <p:nvPr/>
        </p:nvSpPr>
        <p:spPr>
          <a:xfrm>
            <a:off x="4620834" y="1339258"/>
            <a:ext cx="295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Bias</a:t>
            </a:r>
          </a:p>
        </p:txBody>
      </p:sp>
      <p:pic>
        <p:nvPicPr>
          <p:cNvPr id="14" name="Imagen 13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E7616563-AD01-7C91-791C-E487B7A5F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" y="2458720"/>
            <a:ext cx="3523621" cy="2642716"/>
          </a:xfrm>
          <a:prstGeom prst="rect">
            <a:avLst/>
          </a:prstGeom>
        </p:spPr>
      </p:pic>
      <p:pic>
        <p:nvPicPr>
          <p:cNvPr id="15" name="Imagen 14" descr="Gráfico&#10;&#10;El contenido generado por IA puede ser incorrecto.">
            <a:extLst>
              <a:ext uri="{FF2B5EF4-FFF2-40B4-BE49-F238E27FC236}">
                <a16:creationId xmlns:a16="http://schemas.microsoft.com/office/drawing/2014/main" id="{E08357C2-C0C8-C4FD-02B7-6B3BCB6B5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3" y="2458720"/>
            <a:ext cx="3523621" cy="2642715"/>
          </a:xfrm>
          <a:prstGeom prst="rect">
            <a:avLst/>
          </a:prstGeom>
        </p:spPr>
      </p:pic>
      <p:pic>
        <p:nvPicPr>
          <p:cNvPr id="16" name="Imagen 15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6C67DFD2-F888-E70A-91B6-12ABCBD2F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2458719"/>
            <a:ext cx="3523620" cy="2642714"/>
          </a:xfrm>
          <a:prstGeom prst="rect">
            <a:avLst/>
          </a:prstGeom>
        </p:spPr>
      </p:pic>
      <p:pic>
        <p:nvPicPr>
          <p:cNvPr id="17" name="Imagen 16" descr="Gráfico, Diagrama&#10;&#10;El contenido generado por IA puede ser incorrecto.">
            <a:extLst>
              <a:ext uri="{FF2B5EF4-FFF2-40B4-BE49-F238E27FC236}">
                <a16:creationId xmlns:a16="http://schemas.microsoft.com/office/drawing/2014/main" id="{CF3BC10E-184B-103A-533C-D7E7A8C33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79" y="2458718"/>
            <a:ext cx="3523621" cy="264271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15B89DC-8475-E9C1-461A-70CA9809E607}"/>
              </a:ext>
            </a:extLst>
          </p:cNvPr>
          <p:cNvSpPr txBox="1"/>
          <p:nvPr/>
        </p:nvSpPr>
        <p:spPr>
          <a:xfrm>
            <a:off x="963234" y="5187221"/>
            <a:ext cx="141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8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AC4AEF-EF15-E168-E078-23F6668C4D80}"/>
              </a:ext>
            </a:extLst>
          </p:cNvPr>
          <p:cNvSpPr txBox="1"/>
          <p:nvPr/>
        </p:nvSpPr>
        <p:spPr>
          <a:xfrm>
            <a:off x="3786123" y="5187221"/>
            <a:ext cx="166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2.5 years, 4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2307B6-0105-A0D0-0EB1-5897D23072EF}"/>
              </a:ext>
            </a:extLst>
          </p:cNvPr>
          <p:cNvSpPr txBox="1"/>
          <p:nvPr/>
        </p:nvSpPr>
        <p:spPr>
          <a:xfrm>
            <a:off x="9559347" y="5187221"/>
            <a:ext cx="166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2.5 years, 6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46E1A1-5F53-7F57-1816-4E861738783F}"/>
              </a:ext>
            </a:extLst>
          </p:cNvPr>
          <p:cNvSpPr txBox="1"/>
          <p:nvPr/>
        </p:nvSpPr>
        <p:spPr>
          <a:xfrm>
            <a:off x="6736460" y="5187221"/>
            <a:ext cx="159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12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59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2C7D-6ECB-CA9F-9E29-0EC9F0E3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EAAE83C-B12C-C755-63BD-9D3857007F79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029F4A-369C-5575-A85E-3C9E39CA75FF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CCDEF3-6F39-4CC2-4B2C-6674D56D1944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</a:t>
            </a:r>
            <a:r>
              <a:rPr lang="en-US" sz="1600" b="1" noProof="0" dirty="0">
                <a:solidFill>
                  <a:srgbClr val="FFCC00"/>
                </a:solidFill>
              </a:rPr>
              <a:t>Results</a:t>
            </a:r>
            <a:r>
              <a:rPr lang="en-US" sz="1600" noProof="0" dirty="0">
                <a:solidFill>
                  <a:srgbClr val="FFCC00"/>
                </a:solidFill>
              </a:rPr>
              <a:t> – Discussion and Recommendations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D01615-696B-B065-776C-B1DE6123D1AD}"/>
              </a:ext>
            </a:extLst>
          </p:cNvPr>
          <p:cNvSpPr txBox="1"/>
          <p:nvPr/>
        </p:nvSpPr>
        <p:spPr>
          <a:xfrm>
            <a:off x="187960" y="1694112"/>
            <a:ext cx="1181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Short and Long Lags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5EF002-898A-F9F3-9C29-440204169CCE}"/>
              </a:ext>
            </a:extLst>
          </p:cNvPr>
          <p:cNvSpPr txBox="1"/>
          <p:nvPr/>
        </p:nvSpPr>
        <p:spPr>
          <a:xfrm>
            <a:off x="4620834" y="1339258"/>
            <a:ext cx="295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Bias</a:t>
            </a:r>
          </a:p>
        </p:txBody>
      </p:sp>
      <p:pic>
        <p:nvPicPr>
          <p:cNvPr id="3" name="Imagen 2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4AABB7F9-33FC-EB11-F1EB-445FE6838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" y="2063444"/>
            <a:ext cx="4674498" cy="3505873"/>
          </a:xfrm>
          <a:prstGeom prst="rect">
            <a:avLst/>
          </a:prstGeom>
        </p:spPr>
      </p:pic>
      <p:pic>
        <p:nvPicPr>
          <p:cNvPr id="4" name="Imagen 3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4F055884-AF5E-9441-5DBA-34A59C855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53" y="2063444"/>
            <a:ext cx="4674498" cy="3505873"/>
          </a:xfrm>
          <a:prstGeom prst="rect">
            <a:avLst/>
          </a:prstGeom>
        </p:spPr>
      </p:pic>
      <p:pic>
        <p:nvPicPr>
          <p:cNvPr id="6" name="Imagen 5" descr="Gráfico, Diagrama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A94A5421-2870-667B-FC58-128505727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05" y="2063444"/>
            <a:ext cx="4674498" cy="350587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8F35206-FB22-7BCC-3D2E-1AB395EC5156}"/>
              </a:ext>
            </a:extLst>
          </p:cNvPr>
          <p:cNvSpPr txBox="1"/>
          <p:nvPr/>
        </p:nvSpPr>
        <p:spPr>
          <a:xfrm>
            <a:off x="1735864" y="5525924"/>
            <a:ext cx="141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5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D57AD6-EDF6-E98C-8A65-A0C7B94447F0}"/>
              </a:ext>
            </a:extLst>
          </p:cNvPr>
          <p:cNvSpPr txBox="1"/>
          <p:nvPr/>
        </p:nvSpPr>
        <p:spPr>
          <a:xfrm>
            <a:off x="5261290" y="5534447"/>
            <a:ext cx="1669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2.5 years, 4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AAEA02-1384-BD41-8B3B-E75D450D707E}"/>
              </a:ext>
            </a:extLst>
          </p:cNvPr>
          <p:cNvSpPr txBox="1"/>
          <p:nvPr/>
        </p:nvSpPr>
        <p:spPr>
          <a:xfrm>
            <a:off x="8984984" y="5513011"/>
            <a:ext cx="159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5 years, 3 </a:t>
            </a:r>
            <a:r>
              <a:rPr lang="en-US" sz="1800" i="1" kern="1200" noProof="0" dirty="0">
                <a:solidFill>
                  <a:srgbClr val="0668A9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25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54823-7299-5061-BF79-E1D2D474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715612-82BA-2A6C-5223-FD247D82E9E4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pic>
        <p:nvPicPr>
          <p:cNvPr id="4" name="Gráfico 3" descr="Grupo de personas con relleno sólido">
            <a:extLst>
              <a:ext uri="{FF2B5EF4-FFF2-40B4-BE49-F238E27FC236}">
                <a16:creationId xmlns:a16="http://schemas.microsoft.com/office/drawing/2014/main" id="{F3ADF774-9044-22F7-7EE2-BB66680AB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7769" y="2952667"/>
            <a:ext cx="594506" cy="594506"/>
          </a:xfrm>
          <a:prstGeom prst="rect">
            <a:avLst/>
          </a:prstGeom>
        </p:spPr>
      </p:pic>
      <p:pic>
        <p:nvPicPr>
          <p:cNvPr id="5" name="Gráfico 4" descr="Grupo con relleno sólido">
            <a:extLst>
              <a:ext uri="{FF2B5EF4-FFF2-40B4-BE49-F238E27FC236}">
                <a16:creationId xmlns:a16="http://schemas.microsoft.com/office/drawing/2014/main" id="{22F60EDD-9816-F05D-B26C-2DE07BF9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7769" y="1639454"/>
            <a:ext cx="594506" cy="594506"/>
          </a:xfrm>
          <a:prstGeom prst="rect">
            <a:avLst/>
          </a:prstGeom>
        </p:spPr>
      </p:pic>
      <p:pic>
        <p:nvPicPr>
          <p:cNvPr id="6" name="Gráfico 5" descr="Periódico gráfico con relleno sólido">
            <a:extLst>
              <a:ext uri="{FF2B5EF4-FFF2-40B4-BE49-F238E27FC236}">
                <a16:creationId xmlns:a16="http://schemas.microsoft.com/office/drawing/2014/main" id="{E7C05B9B-6645-D4EC-2FF3-124945BA3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8747" y="1632820"/>
            <a:ext cx="594506" cy="594506"/>
          </a:xfrm>
          <a:prstGeom prst="rect">
            <a:avLst/>
          </a:prstGeom>
        </p:spPr>
      </p:pic>
      <p:pic>
        <p:nvPicPr>
          <p:cNvPr id="7" name="Gráfico 6" descr="Diagrama de dispersión con relleno sólido">
            <a:extLst>
              <a:ext uri="{FF2B5EF4-FFF2-40B4-BE49-F238E27FC236}">
                <a16:creationId xmlns:a16="http://schemas.microsoft.com/office/drawing/2014/main" id="{8CB689B7-C5D9-396B-D084-2DC324217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0285" y="3866283"/>
            <a:ext cx="594506" cy="594506"/>
          </a:xfrm>
          <a:prstGeom prst="rect">
            <a:avLst/>
          </a:prstGeom>
        </p:spPr>
      </p:pic>
      <p:pic>
        <p:nvPicPr>
          <p:cNvPr id="8" name="Gráfico 7" descr="Contorno de cara preocupada con relleno sólido">
            <a:extLst>
              <a:ext uri="{FF2B5EF4-FFF2-40B4-BE49-F238E27FC236}">
                <a16:creationId xmlns:a16="http://schemas.microsoft.com/office/drawing/2014/main" id="{90D61D3A-3747-0202-5141-1E70E549E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2009" y="3963612"/>
            <a:ext cx="594506" cy="594506"/>
          </a:xfrm>
          <a:prstGeom prst="rect">
            <a:avLst/>
          </a:prstGeom>
        </p:spPr>
      </p:pic>
      <p:pic>
        <p:nvPicPr>
          <p:cNvPr id="9" name="Gráfico 8" descr="Contorno de cara llorando con relleno sólido">
            <a:extLst>
              <a:ext uri="{FF2B5EF4-FFF2-40B4-BE49-F238E27FC236}">
                <a16:creationId xmlns:a16="http://schemas.microsoft.com/office/drawing/2014/main" id="{D9FF0E9E-2EE4-B44A-5AEA-90A46E49C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52292" y="5297315"/>
            <a:ext cx="594506" cy="59450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420C029-4C8E-4C65-913D-DCA41A7BB227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B8159B-1433-B331-B4D6-A5BF260004C1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Results – </a:t>
            </a:r>
            <a:r>
              <a:rPr lang="en-US" sz="1600" b="1" noProof="0" dirty="0">
                <a:solidFill>
                  <a:srgbClr val="FFCC00"/>
                </a:solidFill>
              </a:rPr>
              <a:t>Discussion and Recommendations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B4AD9-7F9B-50A8-13FD-1ACD6BFD6DA8}"/>
              </a:ext>
            </a:extLst>
          </p:cNvPr>
          <p:cNvSpPr txBox="1"/>
          <p:nvPr/>
        </p:nvSpPr>
        <p:spPr>
          <a:xfrm>
            <a:off x="994732" y="2272293"/>
            <a:ext cx="2680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noProof="0" dirty="0">
                <a:solidFill>
                  <a:srgbClr val="0668A9"/>
                </a:solidFill>
              </a:rPr>
              <a:t>N</a:t>
            </a:r>
            <a:r>
              <a:rPr lang="en-US" noProof="0" dirty="0">
                <a:solidFill>
                  <a:srgbClr val="0668A9"/>
                </a:solidFill>
              </a:rPr>
              <a:t> = 75 can be enough if there are enough </a:t>
            </a:r>
            <a:r>
              <a:rPr lang="en-US" i="1" noProof="0" dirty="0">
                <a:solidFill>
                  <a:srgbClr val="0668A9"/>
                </a:solidFill>
              </a:rPr>
              <a:t>T</a:t>
            </a:r>
            <a:endParaRPr lang="en-US" i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CAB3C0-D3E6-BB37-F84F-EAA36E45B5EA}"/>
              </a:ext>
            </a:extLst>
          </p:cNvPr>
          <p:cNvSpPr txBox="1"/>
          <p:nvPr/>
        </p:nvSpPr>
        <p:spPr>
          <a:xfrm>
            <a:off x="5080188" y="2306969"/>
            <a:ext cx="210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Processes with higher levels of stochasticity were easier to recover</a:t>
            </a:r>
            <a:endParaRPr lang="en-US" noProof="0" dirty="0"/>
          </a:p>
        </p:txBody>
      </p:sp>
      <p:pic>
        <p:nvPicPr>
          <p:cNvPr id="17" name="Gráfico 16" descr="Contorno de cara sonriente con relleno sólido">
            <a:extLst>
              <a:ext uri="{FF2B5EF4-FFF2-40B4-BE49-F238E27FC236}">
                <a16:creationId xmlns:a16="http://schemas.microsoft.com/office/drawing/2014/main" id="{FD223BF8-BAEB-D2AA-56C3-4DAEE047B8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90285" y="5180644"/>
            <a:ext cx="594506" cy="59450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9A04334-F87B-8C45-BC32-612CFC4770F3}"/>
              </a:ext>
            </a:extLst>
          </p:cNvPr>
          <p:cNvSpPr txBox="1"/>
          <p:nvPr/>
        </p:nvSpPr>
        <p:spPr>
          <a:xfrm>
            <a:off x="3080869" y="4494491"/>
            <a:ext cx="1813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Great when for &gt;8 time points</a:t>
            </a:r>
            <a:endParaRPr lang="en-U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8961C86-A027-86ED-9CCB-549D086B5B1B}"/>
              </a:ext>
            </a:extLst>
          </p:cNvPr>
          <p:cNvSpPr txBox="1"/>
          <p:nvPr/>
        </p:nvSpPr>
        <p:spPr>
          <a:xfrm>
            <a:off x="5798747" y="4168807"/>
            <a:ext cx="6106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noProof="0" dirty="0">
                <a:solidFill>
                  <a:srgbClr val="0668A9"/>
                </a:solidFill>
              </a:rPr>
              <a:t>If </a:t>
            </a:r>
            <a:r>
              <a:rPr lang="en-US" i="1" noProof="0" dirty="0">
                <a:solidFill>
                  <a:srgbClr val="0668A9"/>
                </a:solidFill>
              </a:rPr>
              <a:t>enough time </a:t>
            </a:r>
            <a:r>
              <a:rPr lang="en-US" noProof="0" dirty="0">
                <a:solidFill>
                  <a:srgbClr val="0668A9"/>
                </a:solidFill>
              </a:rPr>
              <a:t>is not covered: </a:t>
            </a:r>
          </a:p>
          <a:p>
            <a:pPr lvl="1" algn="ctr"/>
            <a:r>
              <a:rPr lang="en-US" noProof="0" dirty="0">
                <a:solidFill>
                  <a:srgbClr val="0668A9"/>
                </a:solidFill>
              </a:rPr>
              <a:t>bad for </a:t>
            </a:r>
            <a:r>
              <a:rPr lang="en-US" b="1" noProof="0" dirty="0">
                <a:solidFill>
                  <a:srgbClr val="0668A9"/>
                </a:solidFill>
              </a:rPr>
              <a:t>stable, between-subjects  </a:t>
            </a:r>
            <a:r>
              <a:rPr lang="en-US" noProof="0" dirty="0">
                <a:solidFill>
                  <a:srgbClr val="0668A9"/>
                </a:solidFill>
              </a:rPr>
              <a:t>component</a:t>
            </a:r>
          </a:p>
          <a:p>
            <a:pPr lvl="1" algn="ctr"/>
            <a:r>
              <a:rPr lang="en-US" noProof="0" dirty="0">
                <a:solidFill>
                  <a:srgbClr val="0668A9"/>
                </a:solidFill>
              </a:rPr>
              <a:t>If </a:t>
            </a:r>
            <a:r>
              <a:rPr lang="en-US" i="1" noProof="0" dirty="0">
                <a:solidFill>
                  <a:srgbClr val="0668A9"/>
                </a:solidFill>
              </a:rPr>
              <a:t>short intervals </a:t>
            </a:r>
            <a:r>
              <a:rPr lang="en-US" noProof="0" dirty="0">
                <a:solidFill>
                  <a:srgbClr val="0668A9"/>
                </a:solidFill>
              </a:rPr>
              <a:t>are not included: </a:t>
            </a:r>
          </a:p>
          <a:p>
            <a:pPr lvl="1" algn="ctr"/>
            <a:r>
              <a:rPr lang="en-US" noProof="0" dirty="0">
                <a:solidFill>
                  <a:srgbClr val="0668A9"/>
                </a:solidFill>
              </a:rPr>
              <a:t>bad for </a:t>
            </a:r>
            <a:r>
              <a:rPr lang="en-US" b="1" noProof="0" dirty="0">
                <a:solidFill>
                  <a:srgbClr val="0668A9"/>
                </a:solidFill>
              </a:rPr>
              <a:t>fluctuating, within-subjects </a:t>
            </a:r>
            <a:r>
              <a:rPr lang="en-US" noProof="0" dirty="0">
                <a:solidFill>
                  <a:srgbClr val="0668A9"/>
                </a:solidFill>
              </a:rPr>
              <a:t>process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22FEB6-7A82-F8BE-3074-090235055618}"/>
              </a:ext>
            </a:extLst>
          </p:cNvPr>
          <p:cNvSpPr txBox="1"/>
          <p:nvPr/>
        </p:nvSpPr>
        <p:spPr>
          <a:xfrm>
            <a:off x="7943625" y="3759654"/>
            <a:ext cx="2288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&lt;8 time points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70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92050-3445-8541-680E-9CF556FF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6AC7DE-8676-A03E-D22A-44E27628EB31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pic>
        <p:nvPicPr>
          <p:cNvPr id="10" name="Gráfico 9" descr="Pesos desiguales con relleno sólido">
            <a:extLst>
              <a:ext uri="{FF2B5EF4-FFF2-40B4-BE49-F238E27FC236}">
                <a16:creationId xmlns:a16="http://schemas.microsoft.com/office/drawing/2014/main" id="{5E6ACFAA-0637-CA40-7D4A-1C18B818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5565" y="4108807"/>
            <a:ext cx="914400" cy="914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AE9A8CE-8DD4-C9B8-37CC-9FE384B1AF80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E634BC-3969-CB4F-E20E-9720DA4B5E85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Results – </a:t>
            </a:r>
            <a:r>
              <a:rPr lang="en-US" sz="1600" b="1" noProof="0" dirty="0">
                <a:solidFill>
                  <a:srgbClr val="FFCC00"/>
                </a:solidFill>
              </a:rPr>
              <a:t>Discussion and Recommendations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1D863A-9950-7DC3-3C4B-499941A0C92E}"/>
              </a:ext>
            </a:extLst>
          </p:cNvPr>
          <p:cNvSpPr txBox="1"/>
          <p:nvPr/>
        </p:nvSpPr>
        <p:spPr>
          <a:xfrm>
            <a:off x="852854" y="2274838"/>
            <a:ext cx="4906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Work in progress…</a:t>
            </a:r>
          </a:p>
          <a:p>
            <a:endParaRPr lang="en-US" dirty="0">
              <a:solidFill>
                <a:srgbClr val="0668A9"/>
              </a:solidFill>
            </a:endParaRP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What about missing data?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Test regime-switching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Which is the optimal </a:t>
            </a:r>
            <a:r>
              <a:rPr lang="en-US" i="1" dirty="0">
                <a:solidFill>
                  <a:srgbClr val="0668A9"/>
                </a:solidFill>
              </a:rPr>
              <a:t>total time span</a:t>
            </a:r>
            <a:r>
              <a:rPr lang="en-US" dirty="0">
                <a:solidFill>
                  <a:srgbClr val="0668A9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What about measurement error variance?</a:t>
            </a:r>
            <a:endParaRPr lang="es-ES" dirty="0"/>
          </a:p>
        </p:txBody>
      </p:sp>
      <p:pic>
        <p:nvPicPr>
          <p:cNvPr id="18" name="Gráfico 17" descr="Hombre trabajador de la construcción con relleno sólido">
            <a:extLst>
              <a:ext uri="{FF2B5EF4-FFF2-40B4-BE49-F238E27FC236}">
                <a16:creationId xmlns:a16="http://schemas.microsoft.com/office/drawing/2014/main" id="{0AC22F73-8614-2037-AF5A-1E6598276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8707" y="4108807"/>
            <a:ext cx="914400" cy="9144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734FFE8-3953-65AC-BD56-780429916CB8}"/>
              </a:ext>
            </a:extLst>
          </p:cNvPr>
          <p:cNvSpPr txBox="1"/>
          <p:nvPr/>
        </p:nvSpPr>
        <p:spPr>
          <a:xfrm>
            <a:off x="12687339" y="2354481"/>
            <a:ext cx="4174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68A9"/>
                </a:solidFill>
              </a:rPr>
              <a:t>In conclusion…</a:t>
            </a:r>
          </a:p>
          <a:p>
            <a:endParaRPr lang="en-US" dirty="0">
              <a:solidFill>
                <a:srgbClr val="0668A9"/>
              </a:solidFill>
            </a:endParaRP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can benefit from CT models by including some short time intervals and longer ones</a:t>
            </a:r>
          </a:p>
        </p:txBody>
      </p:sp>
    </p:spTree>
    <p:extLst>
      <p:ext uri="{BB962C8B-B14F-4D97-AF65-F5344CB8AC3E}">
        <p14:creationId xmlns:p14="http://schemas.microsoft.com/office/powerpoint/2010/main" val="234503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EF58170-1A98-C13B-B8E2-9ECF5C418A6D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E48FE1-E3F1-DC8F-A388-462D87B41456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4D0261-229D-F7A3-2E8A-2DEF9ABE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79" y="3138855"/>
            <a:ext cx="4567084" cy="2632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FA0CD2-967F-F321-2C41-175FDAA6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39" y="3138855"/>
            <a:ext cx="4567084" cy="26324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F856A7-924D-093D-2378-C4B41FDE0385}"/>
              </a:ext>
            </a:extLst>
          </p:cNvPr>
          <p:cNvSpPr txBox="1"/>
          <p:nvPr/>
        </p:nvSpPr>
        <p:spPr>
          <a:xfrm>
            <a:off x="159430" y="1289984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>
                <a:solidFill>
                  <a:srgbClr val="0668A9"/>
                </a:solidFill>
              </a:rPr>
              <a:t>Stable bivariate dynamic processes in Psychology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8547E8-AAB7-206C-3355-829C21E65D71}"/>
              </a:ext>
            </a:extLst>
          </p:cNvPr>
          <p:cNvSpPr txBox="1"/>
          <p:nvPr/>
        </p:nvSpPr>
        <p:spPr>
          <a:xfrm>
            <a:off x="1095878" y="1823470"/>
            <a:ext cx="4317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>
                <a:solidFill>
                  <a:srgbClr val="0668A9"/>
                </a:solidFill>
              </a:rPr>
              <a:t>Autoregressive effects</a:t>
            </a:r>
          </a:p>
          <a:p>
            <a:pPr marL="285750" indent="-285750">
              <a:buFontTx/>
              <a:buChar char="-"/>
            </a:pPr>
            <a:r>
              <a:rPr lang="en-US" noProof="0" dirty="0">
                <a:solidFill>
                  <a:srgbClr val="0668A9"/>
                </a:solidFill>
              </a:rPr>
              <a:t>Cross-lagged effects</a:t>
            </a:r>
          </a:p>
          <a:p>
            <a:pPr marL="285750" indent="-285750">
              <a:buFontTx/>
              <a:buChar char="-"/>
            </a:pPr>
            <a:r>
              <a:rPr lang="en-US" noProof="0" dirty="0">
                <a:solidFill>
                  <a:srgbClr val="0668A9"/>
                </a:solidFill>
              </a:rPr>
              <a:t>Equilibrium points</a:t>
            </a:r>
          </a:p>
          <a:p>
            <a:pPr marL="285750" indent="-285750">
              <a:buFontTx/>
              <a:buChar char="-"/>
            </a:pPr>
            <a:r>
              <a:rPr lang="en-US" noProof="0" dirty="0">
                <a:solidFill>
                  <a:srgbClr val="0668A9"/>
                </a:solidFill>
              </a:rPr>
              <a:t>Random shocks from external factors</a:t>
            </a:r>
          </a:p>
        </p:txBody>
      </p:sp>
      <p:pic>
        <p:nvPicPr>
          <p:cNvPr id="12" name="Gráfico 11" descr="Contorno de cara triste con relleno sólido">
            <a:extLst>
              <a:ext uri="{FF2B5EF4-FFF2-40B4-BE49-F238E27FC236}">
                <a16:creationId xmlns:a16="http://schemas.microsoft.com/office/drawing/2014/main" id="{E3AD3956-796A-2AC4-4AAA-2260AA77B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546" y="4881379"/>
            <a:ext cx="369332" cy="369332"/>
          </a:xfrm>
          <a:prstGeom prst="rect">
            <a:avLst/>
          </a:prstGeom>
        </p:spPr>
      </p:pic>
      <p:pic>
        <p:nvPicPr>
          <p:cNvPr id="14" name="Gráfico 13" descr="Contorno de cara con lengua con relleno sólido">
            <a:extLst>
              <a:ext uri="{FF2B5EF4-FFF2-40B4-BE49-F238E27FC236}">
                <a16:creationId xmlns:a16="http://schemas.microsoft.com/office/drawing/2014/main" id="{F94C7672-8E6A-0A94-8B3A-0A8E2873B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546" y="3475997"/>
            <a:ext cx="369332" cy="369332"/>
          </a:xfrm>
          <a:prstGeom prst="rect">
            <a:avLst/>
          </a:prstGeom>
        </p:spPr>
      </p:pic>
      <p:pic>
        <p:nvPicPr>
          <p:cNvPr id="18" name="Gráfico 17" descr="Contorno de cara atontada con relleno sólido">
            <a:extLst>
              <a:ext uri="{FF2B5EF4-FFF2-40B4-BE49-F238E27FC236}">
                <a16:creationId xmlns:a16="http://schemas.microsoft.com/office/drawing/2014/main" id="{898C1C6B-78CB-99DB-F947-0C1358189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4048" y="4881380"/>
            <a:ext cx="369331" cy="369331"/>
          </a:xfrm>
          <a:prstGeom prst="rect">
            <a:avLst/>
          </a:prstGeom>
        </p:spPr>
      </p:pic>
      <p:pic>
        <p:nvPicPr>
          <p:cNvPr id="22" name="Gráfico 21" descr="Contorno de cara sin expresión con relleno sólido">
            <a:extLst>
              <a:ext uri="{FF2B5EF4-FFF2-40B4-BE49-F238E27FC236}">
                <a16:creationId xmlns:a16="http://schemas.microsoft.com/office/drawing/2014/main" id="{6004BA61-E337-1F74-120F-D567CC164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4048" y="3475998"/>
            <a:ext cx="369331" cy="3693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99D60A4-F438-E699-448F-85DFD37FB7C9}"/>
              </a:ext>
            </a:extLst>
          </p:cNvPr>
          <p:cNvSpPr txBox="1"/>
          <p:nvPr/>
        </p:nvSpPr>
        <p:spPr>
          <a:xfrm>
            <a:off x="7065159" y="2056473"/>
            <a:ext cx="394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(&lt;10 measurements)</a:t>
            </a: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and Structural Equation Modeling</a:t>
            </a:r>
            <a:endParaRPr lang="en-US" noProof="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BCEFC9A-380C-1CAA-D698-74F8850C9C6F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0165D38-D087-DEDB-F8F6-E6A0ADFD9F1A}"/>
              </a:ext>
            </a:extLst>
          </p:cNvPr>
          <p:cNvSpPr txBox="1"/>
          <p:nvPr/>
        </p:nvSpPr>
        <p:spPr>
          <a:xfrm>
            <a:off x="7411720" y="2677190"/>
            <a:ext cx="3395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rgbClr val="FFCC00"/>
                </a:solidFill>
                <a:latin typeface="Book Antiqua" panose="02040602050305030304" pitchFamily="18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Random-Intercept Cross Lagged Panel Model (Hamaker, 2015)</a:t>
            </a:r>
          </a:p>
        </p:txBody>
      </p:sp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77F89-0C6C-EE3A-80A0-0A052F7A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9E5F37-355B-460D-F473-6DF77962BB0A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pic>
        <p:nvPicPr>
          <p:cNvPr id="10" name="Gráfico 9" descr="Pesos desiguales con relleno sólido">
            <a:extLst>
              <a:ext uri="{FF2B5EF4-FFF2-40B4-BE49-F238E27FC236}">
                <a16:creationId xmlns:a16="http://schemas.microsoft.com/office/drawing/2014/main" id="{E8806656-A02C-162E-FDF0-E55DF1076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456" y="4108807"/>
            <a:ext cx="914400" cy="914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F8B59A4-D336-9128-D1F6-ED0B34B99FEC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CA66C2-06A2-84FD-F849-DEB6D1AC9B28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Present study – Method – Results – </a:t>
            </a:r>
            <a:r>
              <a:rPr lang="en-US" sz="1600" b="1" noProof="0" dirty="0">
                <a:solidFill>
                  <a:srgbClr val="FFCC00"/>
                </a:solidFill>
              </a:rPr>
              <a:t>Discussion and Recommendations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C7E4484-0823-2FA1-5771-04D2A60D8603}"/>
              </a:ext>
            </a:extLst>
          </p:cNvPr>
          <p:cNvSpPr txBox="1"/>
          <p:nvPr/>
        </p:nvSpPr>
        <p:spPr>
          <a:xfrm>
            <a:off x="4009506" y="2354481"/>
            <a:ext cx="4174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68A9"/>
                </a:solidFill>
              </a:rPr>
              <a:t>In conclusion…</a:t>
            </a:r>
          </a:p>
          <a:p>
            <a:endParaRPr lang="en-US" dirty="0">
              <a:solidFill>
                <a:srgbClr val="0668A9"/>
              </a:solidFill>
            </a:endParaRP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can benefit from CT models by including some short time intervals and longer 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0E4A31-7341-3498-0995-C520D730F4F4}"/>
              </a:ext>
            </a:extLst>
          </p:cNvPr>
          <p:cNvSpPr txBox="1"/>
          <p:nvPr/>
        </p:nvSpPr>
        <p:spPr>
          <a:xfrm>
            <a:off x="-5274523" y="2274838"/>
            <a:ext cx="4906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Work in progress…</a:t>
            </a:r>
          </a:p>
          <a:p>
            <a:endParaRPr lang="en-US" dirty="0">
              <a:solidFill>
                <a:srgbClr val="0668A9"/>
              </a:solidFill>
            </a:endParaRP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What about missing data?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Test regime-switching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Which is the optimal </a:t>
            </a:r>
            <a:r>
              <a:rPr lang="en-US" i="1" dirty="0">
                <a:solidFill>
                  <a:srgbClr val="0668A9"/>
                </a:solidFill>
              </a:rPr>
              <a:t>total time span</a:t>
            </a:r>
            <a:r>
              <a:rPr lang="en-US" dirty="0">
                <a:solidFill>
                  <a:srgbClr val="0668A9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0668A9"/>
                </a:solidFill>
              </a:rPr>
              <a:t>What about measurement error variance?</a:t>
            </a:r>
            <a:endParaRPr lang="es-ES" dirty="0"/>
          </a:p>
        </p:txBody>
      </p:sp>
      <p:pic>
        <p:nvPicPr>
          <p:cNvPr id="18" name="Gráfico 17" descr="Hombre trabajador de la construcción con relleno sólido">
            <a:extLst>
              <a:ext uri="{FF2B5EF4-FFF2-40B4-BE49-F238E27FC236}">
                <a16:creationId xmlns:a16="http://schemas.microsoft.com/office/drawing/2014/main" id="{4336D069-42E4-6871-5B47-E1EBDA88A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78670" y="41088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AE92B-F241-2D94-1DB8-5F0145A1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2B633F-EF86-9F48-FA93-DFCBA8050D8D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119F66-206A-D03F-D76B-A1D8250B297F}"/>
              </a:ext>
            </a:extLst>
          </p:cNvPr>
          <p:cNvSpPr/>
          <p:nvPr/>
        </p:nvSpPr>
        <p:spPr>
          <a:xfrm>
            <a:off x="0" y="11277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FD9C1-8D4C-39FC-7353-E8D48E674649}"/>
              </a:ext>
            </a:extLst>
          </p:cNvPr>
          <p:cNvSpPr txBox="1"/>
          <p:nvPr/>
        </p:nvSpPr>
        <p:spPr>
          <a:xfrm>
            <a:off x="963234" y="12074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References</a:t>
            </a:r>
            <a:endParaRPr lang="en-US" sz="1600" b="1" noProof="0" dirty="0">
              <a:solidFill>
                <a:srgbClr val="FFCC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D3B17A-3D12-2CAE-D277-1230214A05D3}"/>
              </a:ext>
            </a:extLst>
          </p:cNvPr>
          <p:cNvSpPr txBox="1">
            <a:spLocks/>
          </p:cNvSpPr>
          <p:nvPr/>
        </p:nvSpPr>
        <p:spPr>
          <a:xfrm>
            <a:off x="243840" y="1825624"/>
            <a:ext cx="11694160" cy="47682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Adolf, J. K., </a:t>
            </a:r>
            <a:r>
              <a:rPr lang="en-U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Loossens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T., </a:t>
            </a:r>
            <a:r>
              <a:rPr lang="en-U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Tuerlinckx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F., &amp; Ceulemans, E. (2021). Optimal sampling rates for reliable continuous-time first-order autoregressive and vector autoregressive modeling.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Psychological Methods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26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(6), 701-718. 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https://doi.org/10.1037/met0000398</a:t>
            </a:r>
            <a:endParaRPr lang="en-U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Batra, R., Johal, S. K., Chen, M., &amp; Ferrer, E. (2023). Consequences of sampling frequency on the estimated dynamics of AR processes using continuous-time models.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Psychological Methods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. https://doi.org/10.1037/met0000595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Boker, S. M., Neale, M. C., Maes, H. H., Wilde, M. J., Spiegel, M., Brick, T. R., Estabrook, R., Bates, T. C., Mehta, P. D., von </a:t>
            </a:r>
            <a:r>
              <a:rPr lang="en-U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Oertzen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T., Gore, R. J., Hunter, M. D., &amp; Hackett, D. C. (2018). </a:t>
            </a:r>
            <a:r>
              <a:rPr lang="en-U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OpenMx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User Guide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. https://openmx.ssri.psu.edu/documentation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Dormann, C., &amp; Griffin, M. A. (2015). Optimal time lags in panel studies.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Psychological Methods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20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(4), 489-505. https://doi.org/10.1037/met0000041</a:t>
            </a:r>
            <a:endParaRPr lang="es-E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Hamaker, E. L., Kuiper, R. M., &amp; Grasman, R. P. P. P. (2015). A critique of the cross-lagged panel model.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Psychological Methods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20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(1), 102-116. https://doi.org/10.1037/a0038889</a:t>
            </a:r>
            <a:endParaRPr lang="es-E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Hopwood, C. J., </a:t>
            </a:r>
            <a:r>
              <a:rPr lang="en-U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Bleidorn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W., &amp; Wright, A. G. C. (2022). Connecting Theory to Methods in Longitudinal Research.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Perspectives on Psychological Science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17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(3), 884-894. https://doi.org/10.1177/17456916211008407</a:t>
            </a:r>
          </a:p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Hasl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, A., Voelkle ,Manuel, Driver ,Charles, Kretschmann ,Julia, &amp; and Brunner, M. (2024). Leveraging Observation Timing Variability to Understand Intervention Effects in Panel Studies: An Empirical Illustration and Simulation Study.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Structural Equation Modeling: A Multidisciplinary Journal, 31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(1), 48-63. https://doi.org/10.1080/10705511.2023.2224515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Hunter, M. D. (2018). State Space Modeling in an Open Source, Modular, Structural Equation Modeling Environment.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Structural Equation Modeling: A Multidisciplinary Journal, 25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(2), 307-324. https://doi.org/10.1080/10705511.2017.1369354</a:t>
            </a:r>
            <a:endParaRPr lang="es-E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Mulder, J., Voelkle, M., &amp; Hamaker, E. (2025). Time Aggregation and Missing Time Frames in Causal Research With Panel Data.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OSF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. https://doi.org/10.31234/osf.io/chzb7_v1</a:t>
            </a:r>
            <a:endParaRPr lang="es-E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Orth, U., Clark, D. A., Donnellan, M. B., &amp; Robins, R. W. (2021). Testing prospective effects in longitudinal research: Comparing seven competing cross-lagged models. </a:t>
            </a:r>
            <a:r>
              <a:rPr lang="en-U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Journal of Personality and Social Psychology, 120</a:t>
            </a:r>
            <a:r>
              <a:rPr lang="en-US" sz="1600" dirty="0">
                <a:solidFill>
                  <a:srgbClr val="0668A9"/>
                </a:solidFill>
                <a:latin typeface="Aptos" panose="020B0004020202020204" pitchFamily="34" charset="0"/>
              </a:rPr>
              <a:t>(4), 1013-1034. https://doi.org/10.1037/pspp0000358</a:t>
            </a:r>
            <a:endParaRPr lang="es-ES" sz="1600" dirty="0">
              <a:solidFill>
                <a:srgbClr val="0668A9"/>
              </a:solidFill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Ryan, O., Kuiper, R. M., &amp;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Hamaker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E. L. (2018). A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Continuous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-Time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Approach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to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Intensive Longitudinal Data: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What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Why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and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How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? In K. van Montfort, J. H. L.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Oud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&amp; M. C. Voelkle (Eds.),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Continuous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Time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Modeling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in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the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Behavioral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and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Related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Sciences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(pp. 27–54). Springer International Publishing. https://doi.org/10.1007/978-3-319-77219-6_2</a:t>
            </a:r>
          </a:p>
          <a:p>
            <a:pPr>
              <a:lnSpc>
                <a:spcPct val="120000"/>
              </a:lnSpc>
            </a:pP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Voelkle, M. C.,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Oud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J. H. L.,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Davidov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E., &amp; Schmidt, P. (2012).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An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SEM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approach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to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continuous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time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modeling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of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panel data: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Relating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dirty="0" err="1">
                <a:solidFill>
                  <a:srgbClr val="0668A9"/>
                </a:solidFill>
                <a:latin typeface="Aptos" panose="020B0004020202020204" pitchFamily="34" charset="0"/>
              </a:rPr>
              <a:t>authoritarianism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 and anomia.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Psychological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 </a:t>
            </a:r>
            <a:r>
              <a:rPr lang="es-ES" sz="1600" i="1" dirty="0" err="1">
                <a:solidFill>
                  <a:srgbClr val="0668A9"/>
                </a:solidFill>
                <a:latin typeface="Aptos" panose="020B0004020202020204" pitchFamily="34" charset="0"/>
              </a:rPr>
              <a:t>Methods</a:t>
            </a:r>
            <a:r>
              <a:rPr lang="es-ES" sz="1600" i="1" dirty="0">
                <a:solidFill>
                  <a:srgbClr val="0668A9"/>
                </a:solidFill>
                <a:latin typeface="Aptos" panose="020B0004020202020204" pitchFamily="34" charset="0"/>
              </a:rPr>
              <a:t>, 17</a:t>
            </a:r>
            <a:r>
              <a:rPr lang="es-ES" sz="1600" dirty="0">
                <a:solidFill>
                  <a:srgbClr val="0668A9"/>
                </a:solidFill>
                <a:latin typeface="Aptos" panose="020B0004020202020204" pitchFamily="34" charset="0"/>
              </a:rPr>
              <a:t>, 176–192. https://doi.org/10.1037/a0027543</a:t>
            </a:r>
          </a:p>
        </p:txBody>
      </p:sp>
    </p:spTree>
    <p:extLst>
      <p:ext uri="{BB962C8B-B14F-4D97-AF65-F5344CB8AC3E}">
        <p14:creationId xmlns:p14="http://schemas.microsoft.com/office/powerpoint/2010/main" val="195421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F620-E8D5-04C2-3233-9E814CBB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15FC334-5C96-828E-30BE-94DD2E48AEFD}"/>
              </a:ext>
            </a:extLst>
          </p:cNvPr>
          <p:cNvSpPr/>
          <p:nvPr/>
        </p:nvSpPr>
        <p:spPr>
          <a:xfrm>
            <a:off x="0" y="1127760"/>
            <a:ext cx="12192000" cy="45110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B1C76FE-FEE6-F9AC-06ED-20469E9D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906" t="50120" r="5423" b="3457"/>
          <a:stretch>
            <a:fillRect/>
          </a:stretch>
        </p:blipFill>
        <p:spPr>
          <a:xfrm>
            <a:off x="-1433366" y="1139415"/>
            <a:ext cx="13666006" cy="44993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9C1A67-782D-DE0E-E039-1234B7912756}"/>
              </a:ext>
            </a:extLst>
          </p:cNvPr>
          <p:cNvSpPr txBox="1"/>
          <p:nvPr/>
        </p:nvSpPr>
        <p:spPr>
          <a:xfrm>
            <a:off x="963234" y="2290673"/>
            <a:ext cx="1026553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C00"/>
                </a:solidFill>
              </a:rPr>
              <a:t>Thank you for your attention</a:t>
            </a:r>
          </a:p>
          <a:p>
            <a:pPr algn="ctr"/>
            <a:endParaRPr lang="en-US" sz="1600" b="1" noProof="0" dirty="0">
              <a:solidFill>
                <a:srgbClr val="FFCC00"/>
              </a:solidFill>
            </a:endParaRPr>
          </a:p>
          <a:p>
            <a:pPr algn="ctr"/>
            <a:endParaRPr lang="en-US" sz="1600" b="1" noProof="0" dirty="0">
              <a:solidFill>
                <a:srgbClr val="FFCC00"/>
              </a:solidFill>
            </a:endParaRPr>
          </a:p>
          <a:p>
            <a:pPr algn="ctr"/>
            <a:r>
              <a:rPr lang="en-US" sz="1400" b="1" noProof="0" dirty="0">
                <a:solidFill>
                  <a:srgbClr val="FFCC00"/>
                </a:solidFill>
              </a:rPr>
              <a:t>When Should I Measure? </a:t>
            </a:r>
          </a:p>
          <a:p>
            <a:pPr algn="ctr"/>
            <a:r>
              <a:rPr lang="en-US" sz="1400" b="1" noProof="0" dirty="0">
                <a:solidFill>
                  <a:srgbClr val="FFCC00"/>
                </a:solidFill>
              </a:rPr>
              <a:t>Finding the Best Sampling Schedule for Recovering Longitudinal Dynamics </a:t>
            </a:r>
          </a:p>
          <a:p>
            <a:pPr algn="ctr"/>
            <a:r>
              <a:rPr lang="en-US" sz="1400" b="1" noProof="0" dirty="0">
                <a:solidFill>
                  <a:srgbClr val="FFCC00"/>
                </a:solidFill>
              </a:rPr>
              <a:t>in Panel Data Studies with Continuous-Time Models</a:t>
            </a:r>
          </a:p>
          <a:p>
            <a:pPr algn="ctr"/>
            <a:endParaRPr lang="en-US" sz="1400" b="1" noProof="0" dirty="0">
              <a:solidFill>
                <a:srgbClr val="FFCC00"/>
              </a:solidFill>
            </a:endParaRPr>
          </a:p>
          <a:p>
            <a:pPr algn="ctr"/>
            <a:endParaRPr lang="en-US" sz="1400" b="1" dirty="0">
              <a:solidFill>
                <a:srgbClr val="FFCC00"/>
              </a:solidFill>
            </a:endParaRPr>
          </a:p>
          <a:p>
            <a:pPr algn="ctr"/>
            <a:r>
              <a:rPr lang="en-US" sz="1400" b="1" noProof="0" dirty="0">
                <a:solidFill>
                  <a:srgbClr val="FFCC00"/>
                </a:solidFill>
              </a:rPr>
              <a:t>Nuria Real-Brioso, Eduardo Estrada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CD5A0B0-0D70-DC8D-53F7-B1320D992020}"/>
              </a:ext>
            </a:extLst>
          </p:cNvPr>
          <p:cNvGrpSpPr/>
          <p:nvPr/>
        </p:nvGrpSpPr>
        <p:grpSpPr>
          <a:xfrm>
            <a:off x="286088" y="5511906"/>
            <a:ext cx="6115311" cy="1411762"/>
            <a:chOff x="3402233" y="3114749"/>
            <a:chExt cx="7457433" cy="1875154"/>
          </a:xfrm>
        </p:grpSpPr>
        <p:pic>
          <p:nvPicPr>
            <p:cNvPr id="7" name="Imagen 6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B239BE3-5149-29CF-512E-30A9A797D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09"/>
            <a:stretch/>
          </p:blipFill>
          <p:spPr>
            <a:xfrm>
              <a:off x="6522720" y="3601635"/>
              <a:ext cx="4336946" cy="96357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F0D9258-F1C5-2A23-76FF-E6E9DBF54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233" y="3114749"/>
              <a:ext cx="3333847" cy="1875154"/>
            </a:xfrm>
            <a:prstGeom prst="rect">
              <a:avLst/>
            </a:prstGeom>
          </p:spPr>
        </p:pic>
      </p:grp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422D5FE-80FD-1B0C-2238-A1C632B10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12" y="5863435"/>
            <a:ext cx="2775700" cy="8054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5EC4DC-F004-732E-6056-7D7FD23D06A6}"/>
              </a:ext>
            </a:extLst>
          </p:cNvPr>
          <p:cNvSpPr txBox="1"/>
          <p:nvPr/>
        </p:nvSpPr>
        <p:spPr>
          <a:xfrm>
            <a:off x="6096000" y="5855041"/>
            <a:ext cx="3034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noProof="0" dirty="0">
                <a:solidFill>
                  <a:schemeClr val="bg1"/>
                </a:solidFill>
              </a:rPr>
              <a:t>PhD Funding contract by the Ministry of Universities - </a:t>
            </a:r>
            <a:r>
              <a:rPr lang="en-US" sz="1200" noProof="0" dirty="0" err="1">
                <a:solidFill>
                  <a:schemeClr val="bg1"/>
                </a:solidFill>
              </a:rPr>
              <a:t>Ayudas</a:t>
            </a:r>
            <a:r>
              <a:rPr lang="en-US" sz="1200" noProof="0" dirty="0">
                <a:solidFill>
                  <a:schemeClr val="bg1"/>
                </a:solidFill>
              </a:rPr>
              <a:t> para la </a:t>
            </a:r>
            <a:r>
              <a:rPr lang="en-US" sz="1200" noProof="0" dirty="0" err="1">
                <a:solidFill>
                  <a:schemeClr val="bg1"/>
                </a:solidFill>
              </a:rPr>
              <a:t>Formación</a:t>
            </a:r>
            <a:r>
              <a:rPr lang="en-US" sz="1200" noProof="0" dirty="0">
                <a:solidFill>
                  <a:schemeClr val="bg1"/>
                </a:solidFill>
              </a:rPr>
              <a:t> del </a:t>
            </a:r>
            <a:r>
              <a:rPr lang="en-US" sz="1200" noProof="0" dirty="0" err="1">
                <a:solidFill>
                  <a:schemeClr val="bg1"/>
                </a:solidFill>
              </a:rPr>
              <a:t>Profesorado</a:t>
            </a:r>
            <a:r>
              <a:rPr lang="en-US" sz="1200" noProof="0" dirty="0">
                <a:solidFill>
                  <a:schemeClr val="bg1"/>
                </a:solidFill>
              </a:rPr>
              <a:t> Universitario (FPU)</a:t>
            </a:r>
          </a:p>
          <a:p>
            <a:pPr algn="r"/>
            <a:r>
              <a:rPr lang="en-US" sz="1200" noProof="0" dirty="0">
                <a:solidFill>
                  <a:schemeClr val="bg1"/>
                </a:solidFill>
              </a:rPr>
              <a:t>FPU22/03300 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184994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C21D9-C196-63EA-B7FE-BD81FDEB0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50083BE-EF67-D4B7-ECF6-3E6C5E0CB75B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386969-B6C3-760E-26FD-CAB30BF68FCE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AC8B37-C6CA-FD5E-33F5-F04CEB99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79" y="3138855"/>
            <a:ext cx="4567084" cy="2632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71D857-A536-8E5E-F657-FBA6AE89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39" y="3138855"/>
            <a:ext cx="4567084" cy="2632416"/>
          </a:xfrm>
          <a:prstGeom prst="rect">
            <a:avLst/>
          </a:prstGeom>
        </p:spPr>
      </p:pic>
      <p:pic>
        <p:nvPicPr>
          <p:cNvPr id="12" name="Gráfico 11" descr="Contorno de cara triste con relleno sólido">
            <a:extLst>
              <a:ext uri="{FF2B5EF4-FFF2-40B4-BE49-F238E27FC236}">
                <a16:creationId xmlns:a16="http://schemas.microsoft.com/office/drawing/2014/main" id="{C4BAB116-41CA-A8CA-38FB-1BD43F0F3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546" y="4881379"/>
            <a:ext cx="369332" cy="369332"/>
          </a:xfrm>
          <a:prstGeom prst="rect">
            <a:avLst/>
          </a:prstGeom>
        </p:spPr>
      </p:pic>
      <p:pic>
        <p:nvPicPr>
          <p:cNvPr id="14" name="Gráfico 13" descr="Contorno de cara con lengua con relleno sólido">
            <a:extLst>
              <a:ext uri="{FF2B5EF4-FFF2-40B4-BE49-F238E27FC236}">
                <a16:creationId xmlns:a16="http://schemas.microsoft.com/office/drawing/2014/main" id="{8484F0AC-6DA0-D080-CB94-041F48726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546" y="3475997"/>
            <a:ext cx="369332" cy="369332"/>
          </a:xfrm>
          <a:prstGeom prst="rect">
            <a:avLst/>
          </a:prstGeom>
        </p:spPr>
      </p:pic>
      <p:pic>
        <p:nvPicPr>
          <p:cNvPr id="18" name="Gráfico 17" descr="Contorno de cara atontada con relleno sólido">
            <a:extLst>
              <a:ext uri="{FF2B5EF4-FFF2-40B4-BE49-F238E27FC236}">
                <a16:creationId xmlns:a16="http://schemas.microsoft.com/office/drawing/2014/main" id="{92161E59-A86C-833C-96D4-FA05DE913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4048" y="4881380"/>
            <a:ext cx="369331" cy="369331"/>
          </a:xfrm>
          <a:prstGeom prst="rect">
            <a:avLst/>
          </a:prstGeom>
        </p:spPr>
      </p:pic>
      <p:pic>
        <p:nvPicPr>
          <p:cNvPr id="22" name="Gráfico 21" descr="Contorno de cara sin expresión con relleno sólido">
            <a:extLst>
              <a:ext uri="{FF2B5EF4-FFF2-40B4-BE49-F238E27FC236}">
                <a16:creationId xmlns:a16="http://schemas.microsoft.com/office/drawing/2014/main" id="{3B1EE8B7-AF6C-F602-8EAB-F4DC67F563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4048" y="3475998"/>
            <a:ext cx="369331" cy="3693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0E8D84-617A-ECEA-21C1-CB141A59FBF8}"/>
              </a:ext>
            </a:extLst>
          </p:cNvPr>
          <p:cNvSpPr txBox="1"/>
          <p:nvPr/>
        </p:nvSpPr>
        <p:spPr>
          <a:xfrm>
            <a:off x="6254048" y="2059152"/>
            <a:ext cx="610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Constant time intervals (</a:t>
            </a:r>
            <a:r>
              <a:rPr lang="en-US" noProof="0" dirty="0" err="1">
                <a:solidFill>
                  <a:srgbClr val="0668A9"/>
                </a:solidFill>
              </a:rPr>
              <a:t>Δ</a:t>
            </a:r>
            <a:r>
              <a:rPr lang="en-US" i="1" noProof="0" dirty="0" err="1">
                <a:solidFill>
                  <a:srgbClr val="0668A9"/>
                </a:solidFill>
              </a:rPr>
              <a:t>t</a:t>
            </a:r>
            <a:r>
              <a:rPr lang="en-US" noProof="0" dirty="0">
                <a:solidFill>
                  <a:srgbClr val="0668A9"/>
                </a:solidFill>
              </a:rPr>
              <a:t>) are required</a:t>
            </a:r>
          </a:p>
          <a:p>
            <a:r>
              <a:rPr lang="en-US" noProof="0" dirty="0">
                <a:solidFill>
                  <a:srgbClr val="0668A9"/>
                </a:solidFill>
              </a:rPr>
              <a:t>Dynamic parameters depend on them</a:t>
            </a:r>
            <a:endParaRPr lang="en-US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FF59B2-517A-9524-DCB3-291574900C2D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0881E8-E34E-E4A5-BBB7-6C551D1307F1}"/>
              </a:ext>
            </a:extLst>
          </p:cNvPr>
          <p:cNvSpPr txBox="1"/>
          <p:nvPr/>
        </p:nvSpPr>
        <p:spPr>
          <a:xfrm>
            <a:off x="1163154" y="2059152"/>
            <a:ext cx="394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(&lt;10 measurements)</a:t>
            </a: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and Structural Equation Modeling</a:t>
            </a:r>
            <a:endParaRPr lang="en-US" noProof="0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E7D7E46-7B85-219B-43C3-C0C1DBD8F56C}"/>
              </a:ext>
            </a:extLst>
          </p:cNvPr>
          <p:cNvSpPr/>
          <p:nvPr/>
        </p:nvSpPr>
        <p:spPr>
          <a:xfrm>
            <a:off x="5227884" y="2256447"/>
            <a:ext cx="829622" cy="246381"/>
          </a:xfrm>
          <a:prstGeom prst="rightArrow">
            <a:avLst/>
          </a:prstGeom>
          <a:solidFill>
            <a:srgbClr val="FFCC00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CB2204-6E6E-68B6-DAF0-2ABDEE06EF44}"/>
              </a:ext>
            </a:extLst>
          </p:cNvPr>
          <p:cNvSpPr txBox="1"/>
          <p:nvPr/>
        </p:nvSpPr>
        <p:spPr>
          <a:xfrm>
            <a:off x="159430" y="1289984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>
                <a:solidFill>
                  <a:srgbClr val="0668A9"/>
                </a:solidFill>
              </a:rPr>
              <a:t>Stable bivariate dynamic processes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234680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5D4-24FE-8B6C-8198-63C7DFF6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CA6D54A-38C9-FE75-11F9-C221B6895C1B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01375F-778A-BFBE-82C7-75E31D388428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46FBA4-28DB-A8F8-2DAD-77C227EE3302}"/>
              </a:ext>
            </a:extLst>
          </p:cNvPr>
          <p:cNvSpPr txBox="1"/>
          <p:nvPr/>
        </p:nvSpPr>
        <p:spPr>
          <a:xfrm>
            <a:off x="6254048" y="2059152"/>
            <a:ext cx="610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Constant time intervals (</a:t>
            </a:r>
            <a:r>
              <a:rPr lang="en-US" noProof="0" dirty="0" err="1">
                <a:solidFill>
                  <a:srgbClr val="0668A9"/>
                </a:solidFill>
              </a:rPr>
              <a:t>Δ</a:t>
            </a:r>
            <a:r>
              <a:rPr lang="en-US" i="1" noProof="0" dirty="0" err="1">
                <a:solidFill>
                  <a:srgbClr val="0668A9"/>
                </a:solidFill>
              </a:rPr>
              <a:t>t</a:t>
            </a:r>
            <a:r>
              <a:rPr lang="en-US" noProof="0" dirty="0">
                <a:solidFill>
                  <a:srgbClr val="0668A9"/>
                </a:solidFill>
              </a:rPr>
              <a:t>) are required</a:t>
            </a:r>
          </a:p>
          <a:p>
            <a:r>
              <a:rPr lang="en-US" noProof="0" dirty="0">
                <a:solidFill>
                  <a:srgbClr val="0668A9"/>
                </a:solidFill>
              </a:rPr>
              <a:t>Dynamic parameters depend on them</a:t>
            </a:r>
            <a:endParaRPr lang="en-US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B3404E-393D-53FB-E7AE-2F96D0194219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934F9BE-9D72-9CE7-4DB8-26A984F1E638}"/>
              </a:ext>
            </a:extLst>
          </p:cNvPr>
          <p:cNvSpPr/>
          <p:nvPr/>
        </p:nvSpPr>
        <p:spPr>
          <a:xfrm>
            <a:off x="5227884" y="2256447"/>
            <a:ext cx="829622" cy="246381"/>
          </a:xfrm>
          <a:prstGeom prst="rightArrow">
            <a:avLst/>
          </a:prstGeom>
          <a:solidFill>
            <a:srgbClr val="FFCC00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4A911C-78D0-F88D-0134-3E170AD10B1A}"/>
              </a:ext>
            </a:extLst>
          </p:cNvPr>
          <p:cNvSpPr txBox="1"/>
          <p:nvPr/>
        </p:nvSpPr>
        <p:spPr>
          <a:xfrm>
            <a:off x="1163154" y="2059152"/>
            <a:ext cx="394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(&lt;10 measurements)</a:t>
            </a: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and Structural Equation Modeling</a:t>
            </a:r>
            <a:endParaRPr lang="en-U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FB7DCC-7513-044B-BBD1-E1E63B9B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906" b="1664"/>
          <a:stretch>
            <a:fillRect/>
          </a:stretch>
        </p:blipFill>
        <p:spPr>
          <a:xfrm>
            <a:off x="4534430" y="3015060"/>
            <a:ext cx="3607247" cy="307530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11E458D-793F-74BF-FBF3-A107418D7DFF}"/>
              </a:ext>
            </a:extLst>
          </p:cNvPr>
          <p:cNvSpPr txBox="1"/>
          <p:nvPr/>
        </p:nvSpPr>
        <p:spPr>
          <a:xfrm>
            <a:off x="9890760" y="5951007"/>
            <a:ext cx="230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dirty="0">
                <a:solidFill>
                  <a:srgbClr val="0668A9"/>
                </a:solidFill>
                <a:latin typeface="Aptos" panose="020B0004020202020204" pitchFamily="34" charset="0"/>
              </a:rPr>
              <a:t>Voelkle et al. (2012)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F1A1B1-8AD1-A7B8-EE3C-4A4963F3E330}"/>
              </a:ext>
            </a:extLst>
          </p:cNvPr>
          <p:cNvSpPr txBox="1"/>
          <p:nvPr/>
        </p:nvSpPr>
        <p:spPr>
          <a:xfrm>
            <a:off x="159430" y="1289984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>
                <a:solidFill>
                  <a:srgbClr val="0668A9"/>
                </a:solidFill>
              </a:rPr>
              <a:t>Stable bivariate dynamic processes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33469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64A93-0456-665F-A9E1-96EC2C2D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A8807E8-EA41-A7F6-888E-07B709812ECB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A35082-5D86-22AA-44D3-D75C620C84EC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FAE60-8F06-1210-CB27-54CB62061097}"/>
              </a:ext>
            </a:extLst>
          </p:cNvPr>
          <p:cNvSpPr txBox="1"/>
          <p:nvPr/>
        </p:nvSpPr>
        <p:spPr>
          <a:xfrm>
            <a:off x="13081568" y="226354"/>
            <a:ext cx="610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Constant time intervals (</a:t>
            </a:r>
            <a:r>
              <a:rPr lang="en-US" noProof="0" dirty="0" err="1">
                <a:solidFill>
                  <a:srgbClr val="0668A9"/>
                </a:solidFill>
              </a:rPr>
              <a:t>Δ</a:t>
            </a:r>
            <a:r>
              <a:rPr lang="en-US" i="1" noProof="0" dirty="0" err="1">
                <a:solidFill>
                  <a:srgbClr val="0668A9"/>
                </a:solidFill>
              </a:rPr>
              <a:t>t</a:t>
            </a:r>
            <a:r>
              <a:rPr lang="en-US" noProof="0" dirty="0">
                <a:solidFill>
                  <a:srgbClr val="0668A9"/>
                </a:solidFill>
              </a:rPr>
              <a:t>) are required</a:t>
            </a:r>
          </a:p>
          <a:p>
            <a:r>
              <a:rPr lang="en-US" noProof="0" dirty="0">
                <a:solidFill>
                  <a:srgbClr val="0668A9"/>
                </a:solidFill>
              </a:rPr>
              <a:t>Dynamic parameters depend on them</a:t>
            </a:r>
            <a:endParaRPr lang="en-US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2612CC-0F85-E748-BA28-7EA8FF4FC603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7C7BEA9-B5D7-CAAC-F0E9-EA1C57DE298F}"/>
              </a:ext>
            </a:extLst>
          </p:cNvPr>
          <p:cNvSpPr/>
          <p:nvPr/>
        </p:nvSpPr>
        <p:spPr>
          <a:xfrm rot="917265">
            <a:off x="5798738" y="3785605"/>
            <a:ext cx="829622" cy="246381"/>
          </a:xfrm>
          <a:prstGeom prst="rightArrow">
            <a:avLst/>
          </a:prstGeom>
          <a:solidFill>
            <a:srgbClr val="FFCC00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C1F2DE-687A-6E6F-6C6C-847B8059421C}"/>
              </a:ext>
            </a:extLst>
          </p:cNvPr>
          <p:cNvSpPr txBox="1"/>
          <p:nvPr/>
        </p:nvSpPr>
        <p:spPr>
          <a:xfrm>
            <a:off x="-4506126" y="1561014"/>
            <a:ext cx="394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Panel Designs (&lt;10 measurements)</a:t>
            </a: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and Structural Equation Modeling</a:t>
            </a:r>
            <a:endParaRPr lang="en-U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CEA9A1-E023-6F0B-1CA4-59579CAB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906" b="1664"/>
          <a:stretch>
            <a:fillRect/>
          </a:stretch>
        </p:blipFill>
        <p:spPr>
          <a:xfrm>
            <a:off x="15361920" y="1690094"/>
            <a:ext cx="1192237" cy="10164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9B3792-DBAB-C068-FDA7-C7C110B8DCFA}"/>
              </a:ext>
            </a:extLst>
          </p:cNvPr>
          <p:cNvSpPr txBox="1"/>
          <p:nvPr/>
        </p:nvSpPr>
        <p:spPr>
          <a:xfrm>
            <a:off x="963234" y="2135056"/>
            <a:ext cx="547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Continuous Time (CT) Modeling has the solution!!</a:t>
            </a:r>
            <a:endParaRPr lang="en-US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A2C0C8-08C5-5040-269D-8E393F6F68FA}"/>
              </a:ext>
            </a:extLst>
          </p:cNvPr>
          <p:cNvSpPr txBox="1"/>
          <p:nvPr/>
        </p:nvSpPr>
        <p:spPr>
          <a:xfrm>
            <a:off x="6850955" y="5199167"/>
            <a:ext cx="458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… but still, when should I measure? How much? </a:t>
            </a:r>
            <a:endParaRPr lang="en-US" noProof="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BF3B8EC-250B-2A8C-B72B-5C27029FC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25" y="2232161"/>
            <a:ext cx="2683211" cy="1536741"/>
          </a:xfrm>
          <a:prstGeom prst="rect">
            <a:avLst/>
          </a:prstGeom>
          <a:noFill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5C3A770-7FC6-DECA-A178-FD8F717B0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47" y="4184150"/>
            <a:ext cx="2683715" cy="1536741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D80A4B-0589-5182-8C7A-68E8A1671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239" y="3814690"/>
            <a:ext cx="3436989" cy="106255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F84D28D-99BF-2B75-52D5-B3FC3B05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35" y="2740620"/>
            <a:ext cx="2810524" cy="138001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8B439E1-C39C-4BFA-0607-85A9A3934B63}"/>
              </a:ext>
            </a:extLst>
          </p:cNvPr>
          <p:cNvSpPr txBox="1"/>
          <p:nvPr/>
        </p:nvSpPr>
        <p:spPr>
          <a:xfrm>
            <a:off x="9823504" y="5925141"/>
            <a:ext cx="2368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668A9"/>
                </a:solidFill>
                <a:latin typeface="Aptos" panose="020B0004020202020204" pitchFamily="34" charset="0"/>
              </a:rPr>
              <a:t>Hopwood et al. (2022)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7DAB9BF-841B-99E4-CA78-3F607D1FE156}"/>
              </a:ext>
            </a:extLst>
          </p:cNvPr>
          <p:cNvSpPr txBox="1"/>
          <p:nvPr/>
        </p:nvSpPr>
        <p:spPr>
          <a:xfrm>
            <a:off x="-26096" y="5990828"/>
            <a:ext cx="1978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668A9"/>
                </a:solidFill>
                <a:latin typeface="Aptos" panose="020B0004020202020204" pitchFamily="34" charset="0"/>
              </a:rPr>
              <a:t>Ryan et al. (2018)</a:t>
            </a:r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3067302-847D-0B62-9AA0-7F35E8B3EA97}"/>
              </a:ext>
            </a:extLst>
          </p:cNvPr>
          <p:cNvSpPr txBox="1"/>
          <p:nvPr/>
        </p:nvSpPr>
        <p:spPr>
          <a:xfrm>
            <a:off x="159430" y="1289984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>
                <a:solidFill>
                  <a:srgbClr val="0668A9"/>
                </a:solidFill>
              </a:rPr>
              <a:t>Stable bivariate dynamic processes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396886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9C4F-5399-3DE2-E042-90CBA728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7A471F6-A41D-6249-96E5-3E08C7A0FB92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A6CB1B-A395-FF49-12AC-77343A65D825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97753D-4843-91DE-407B-6778D1D067F9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52C336-866F-37DC-C997-9E94FDAD7474}"/>
              </a:ext>
            </a:extLst>
          </p:cNvPr>
          <p:cNvSpPr txBox="1"/>
          <p:nvPr/>
        </p:nvSpPr>
        <p:spPr>
          <a:xfrm>
            <a:off x="3880938" y="2270487"/>
            <a:ext cx="458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… but still, when should I measure? How much? </a:t>
            </a:r>
            <a:endParaRPr lang="en-US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DA3250-BD9F-F88F-1B5B-629EFD86280F}"/>
              </a:ext>
            </a:extLst>
          </p:cNvPr>
          <p:cNvSpPr txBox="1"/>
          <p:nvPr/>
        </p:nvSpPr>
        <p:spPr>
          <a:xfrm>
            <a:off x="3299071" y="3351308"/>
            <a:ext cx="6106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668A9"/>
                </a:solidFill>
              </a:rPr>
              <a:t>Batra et al. (2024) for CT-AR(1)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668A9"/>
                </a:solidFill>
              </a:rPr>
              <a:t>Hals et al. (2024) different spacing methods to recover a change in one trajectory</a:t>
            </a:r>
          </a:p>
        </p:txBody>
      </p:sp>
      <p:pic>
        <p:nvPicPr>
          <p:cNvPr id="18" name="Gráfico 17" descr="Libro abierto contorno">
            <a:extLst>
              <a:ext uri="{FF2B5EF4-FFF2-40B4-BE49-F238E27FC236}">
                <a16:creationId xmlns:a16="http://schemas.microsoft.com/office/drawing/2014/main" id="{22699CA9-365D-7A90-CF45-13312799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1120" y="3271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0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1445-E00F-11D2-64A8-AD326D992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C1217D3-1927-0F29-BAFE-8903272BD692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32B82C-B241-704A-7D84-653C0CDF2F27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CE22A4-2661-C737-B1B3-5FC211644969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68415-F639-ECCE-9B6B-84892C2EA42F}"/>
              </a:ext>
            </a:extLst>
          </p:cNvPr>
          <p:cNvSpPr txBox="1"/>
          <p:nvPr/>
        </p:nvSpPr>
        <p:spPr>
          <a:xfrm>
            <a:off x="963234" y="1599054"/>
            <a:ext cx="458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668A9"/>
                </a:solidFill>
              </a:rPr>
              <a:t>… but still, when should I measure? How much? </a:t>
            </a:r>
            <a:endParaRPr lang="en-U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484C709-849F-DBE3-A5C3-CC52741B3CC2}"/>
              </a:ext>
            </a:extLst>
          </p:cNvPr>
          <p:cNvSpPr txBox="1">
            <a:spLocks/>
          </p:cNvSpPr>
          <p:nvPr/>
        </p:nvSpPr>
        <p:spPr>
          <a:xfrm>
            <a:off x="838200" y="146870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 dirty="0">
              <a:solidFill>
                <a:srgbClr val="0668A9"/>
              </a:solidFill>
            </a:endParaRPr>
          </a:p>
          <a:p>
            <a:pPr marL="0" indent="0">
              <a:buNone/>
            </a:pPr>
            <a:endParaRPr lang="en-US" noProof="0" dirty="0">
              <a:solidFill>
                <a:srgbClr val="0668A9"/>
              </a:solidFill>
            </a:endParaRPr>
          </a:p>
          <a:p>
            <a:pPr lvl="1"/>
            <a:r>
              <a:rPr lang="en-US" noProof="0" dirty="0">
                <a:solidFill>
                  <a:srgbClr val="0668A9"/>
                </a:solidFill>
              </a:rPr>
              <a:t>Dormann &amp; Griffin (2015)</a:t>
            </a:r>
          </a:p>
          <a:p>
            <a:pPr lvl="1"/>
            <a:endParaRPr lang="en-US" noProof="0" dirty="0">
              <a:solidFill>
                <a:srgbClr val="0668A9"/>
              </a:solidFill>
            </a:endParaRPr>
          </a:p>
          <a:p>
            <a:pPr lvl="1"/>
            <a:endParaRPr lang="en-US" noProof="0" dirty="0">
              <a:solidFill>
                <a:srgbClr val="0668A9"/>
              </a:solidFill>
            </a:endParaRPr>
          </a:p>
          <a:p>
            <a:pPr marL="457200" lvl="1" indent="0">
              <a:buNone/>
            </a:pPr>
            <a:endParaRPr lang="en-US" noProof="0" dirty="0">
              <a:solidFill>
                <a:srgbClr val="0668A9"/>
              </a:solidFill>
            </a:endParaRPr>
          </a:p>
          <a:p>
            <a:pPr lvl="1"/>
            <a:r>
              <a:rPr lang="en-US" noProof="0" dirty="0">
                <a:solidFill>
                  <a:srgbClr val="0668A9"/>
                </a:solidFill>
              </a:rPr>
              <a:t>Adolf et al. (2021)</a:t>
            </a:r>
          </a:p>
          <a:p>
            <a:endParaRPr lang="en-US" noProof="0" dirty="0">
              <a:solidFill>
                <a:srgbClr val="0668A9"/>
              </a:solidFill>
            </a:endParaRPr>
          </a:p>
          <a:p>
            <a:endParaRPr lang="en-US" noProof="0" dirty="0">
              <a:solidFill>
                <a:srgbClr val="0668A9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8067F82-2B01-8BF0-5932-EC7FBFF0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906" b="1664"/>
          <a:stretch>
            <a:fillRect/>
          </a:stretch>
        </p:blipFill>
        <p:spPr>
          <a:xfrm>
            <a:off x="7509933" y="1494200"/>
            <a:ext cx="2784727" cy="23740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FEFA05-F51C-6AC9-1269-72347AD5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75" y="4408382"/>
            <a:ext cx="3238200" cy="65647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A37ACA7-4B53-1168-3E0F-0610A8834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011" y="5381597"/>
            <a:ext cx="1475992" cy="6144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A509E3E-7EB9-D8E0-773A-919C9027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34" y="2894453"/>
            <a:ext cx="5217707" cy="102725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A4BE54C-7B67-1ACB-744F-D2BC3E2F7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159" y="4426924"/>
            <a:ext cx="3181522" cy="1543234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027B10B7-02C4-7CEF-54E7-27936AA72452}"/>
              </a:ext>
            </a:extLst>
          </p:cNvPr>
          <p:cNvSpPr/>
          <p:nvPr/>
        </p:nvSpPr>
        <p:spPr>
          <a:xfrm rot="10800000">
            <a:off x="4935184" y="4889296"/>
            <a:ext cx="980989" cy="351126"/>
          </a:xfrm>
          <a:prstGeom prst="leftArrow">
            <a:avLst>
              <a:gd name="adj1" fmla="val 45139"/>
              <a:gd name="adj2" fmla="val 79165"/>
            </a:avLst>
          </a:prstGeom>
          <a:noFill/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0668A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F446FC8-510E-E194-8B9E-28E2364B7F59}"/>
              </a:ext>
            </a:extLst>
          </p:cNvPr>
          <p:cNvSpPr/>
          <p:nvPr/>
        </p:nvSpPr>
        <p:spPr>
          <a:xfrm>
            <a:off x="8009465" y="1629288"/>
            <a:ext cx="59267" cy="208265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0668A9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0D6CBE7-8A3E-8F0D-19BD-784AEE26764E}"/>
              </a:ext>
            </a:extLst>
          </p:cNvPr>
          <p:cNvGrpSpPr/>
          <p:nvPr/>
        </p:nvGrpSpPr>
        <p:grpSpPr>
          <a:xfrm>
            <a:off x="9535852" y="4328503"/>
            <a:ext cx="2297963" cy="1641882"/>
            <a:chOff x="22385777" y="8145549"/>
            <a:chExt cx="2297963" cy="1641882"/>
          </a:xfrm>
        </p:grpSpPr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6EAA07A7-406E-C54F-8B28-4D77BE156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41368" y="8145549"/>
              <a:ext cx="786782" cy="786782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9EB0A89-3433-BAD3-9EBD-A2138CF1794A}"/>
                </a:ext>
              </a:extLst>
            </p:cNvPr>
            <p:cNvSpPr txBox="1"/>
            <p:nvPr/>
          </p:nvSpPr>
          <p:spPr>
            <a:xfrm>
              <a:off x="22385777" y="8956434"/>
              <a:ext cx="22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noProof="0" dirty="0">
                  <a:solidFill>
                    <a:srgbClr val="0668A9"/>
                  </a:solidFill>
                  <a:latin typeface="Book Antiqua" panose="02040602050305030304" pitchFamily="18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getDtOptBVAR_v1.3</a:t>
              </a:r>
            </a:p>
            <a:p>
              <a:pPr algn="ctr"/>
              <a:r>
                <a:rPr lang="en-US" sz="1600" noProof="0" dirty="0">
                  <a:solidFill>
                    <a:srgbClr val="0668A9"/>
                  </a:solidFill>
                  <a:latin typeface="Book Antiqua" panose="02040602050305030304" pitchFamily="18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for </a:t>
              </a:r>
              <a:r>
                <a:rPr lang="en-US" sz="1600" b="1" noProof="0" dirty="0">
                  <a:solidFill>
                    <a:srgbClr val="0668A9"/>
                  </a:solidFill>
                  <a:latin typeface="Book Antiqua" panose="02040602050305030304" pitchFamily="18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multivariate settings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8069C03-5053-DE5E-440B-EEC79CB66EBA}"/>
              </a:ext>
            </a:extLst>
          </p:cNvPr>
          <p:cNvSpPr txBox="1"/>
          <p:nvPr/>
        </p:nvSpPr>
        <p:spPr>
          <a:xfrm>
            <a:off x="6272423" y="5129647"/>
            <a:ext cx="3129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668A9"/>
                </a:solidFill>
                <a:latin typeface="Book Antiqua" panose="02040602050305030304" pitchFamily="18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For univariate processes and </a:t>
            </a:r>
            <a:r>
              <a:rPr lang="en-US" sz="1400" i="1" noProof="0" dirty="0">
                <a:solidFill>
                  <a:srgbClr val="0668A9"/>
                </a:solidFill>
                <a:latin typeface="Book Antiqua" panose="02040602050305030304" pitchFamily="18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T </a:t>
            </a:r>
            <a:r>
              <a:rPr lang="en-US" sz="1400" noProof="0" dirty="0">
                <a:solidFill>
                  <a:srgbClr val="0668A9"/>
                </a:solidFill>
                <a:latin typeface="Book Antiqua" panose="02040602050305030304" pitchFamily="18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&gt; 100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81452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A7D9E-9F02-54AB-8D00-33EFFAF40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B10BD0F-DF0A-7446-EF7E-0AD936A25F9A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DD3EA6-291D-EF8B-02E2-676D230D2FA2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FFCC00"/>
                </a:solidFill>
              </a:rPr>
              <a:t>Introduction</a:t>
            </a:r>
            <a:r>
              <a:rPr lang="en-US" sz="1600" noProof="0" dirty="0">
                <a:solidFill>
                  <a:srgbClr val="FFCC00"/>
                </a:solidFill>
              </a:rPr>
              <a:t> – Present study – Method – Results – Discussion and Recommendations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5F156-D5C7-194C-61AF-2C8B03DD6A5F}"/>
              </a:ext>
            </a:extLst>
          </p:cNvPr>
          <p:cNvSpPr txBox="1"/>
          <p:nvPr/>
        </p:nvSpPr>
        <p:spPr>
          <a:xfrm>
            <a:off x="963234" y="1674614"/>
            <a:ext cx="10029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solidFill>
                <a:srgbClr val="0668A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668A9"/>
                </a:solidFill>
              </a:rPr>
              <a:t>No comprehensive exploration of the use of CT in panel data to identify and estimate parameters (Mulder, 2025)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0523DA-F837-1BE0-8DCD-1C67F2FCCF67}"/>
              </a:ext>
            </a:extLst>
          </p:cNvPr>
          <p:cNvSpPr txBox="1"/>
          <p:nvPr/>
        </p:nvSpPr>
        <p:spPr>
          <a:xfrm>
            <a:off x="3042920" y="1434508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i="1" noProof="0" dirty="0">
                <a:solidFill>
                  <a:srgbClr val="0668A9"/>
                </a:solidFill>
              </a:rPr>
              <a:t>Current limitations</a:t>
            </a:r>
          </a:p>
        </p:txBody>
      </p:sp>
      <p:pic>
        <p:nvPicPr>
          <p:cNvPr id="8" name="Gráfico 7" descr="Ojos con relleno sólido">
            <a:extLst>
              <a:ext uri="{FF2B5EF4-FFF2-40B4-BE49-F238E27FC236}">
                <a16:creationId xmlns:a16="http://schemas.microsoft.com/office/drawing/2014/main" id="{95E03940-CADA-92D4-21A0-3A173A50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458720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E50178-31C5-4C19-EBF5-575FE6093B33}"/>
              </a:ext>
            </a:extLst>
          </p:cNvPr>
          <p:cNvSpPr txBox="1"/>
          <p:nvPr/>
        </p:nvSpPr>
        <p:spPr>
          <a:xfrm>
            <a:off x="2578100" y="2905760"/>
            <a:ext cx="206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Intensive Longitudinal Data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94330B-9E8D-7CA6-14DA-7F7279E93344}"/>
              </a:ext>
            </a:extLst>
          </p:cNvPr>
          <p:cNvSpPr txBox="1"/>
          <p:nvPr/>
        </p:nvSpPr>
        <p:spPr>
          <a:xfrm>
            <a:off x="6096000" y="3516011"/>
            <a:ext cx="206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Deterministic processes </a:t>
            </a:r>
          </a:p>
          <a:p>
            <a:pPr algn="ctr"/>
            <a:r>
              <a:rPr lang="en-US" noProof="0" dirty="0">
                <a:solidFill>
                  <a:srgbClr val="0668A9"/>
                </a:solidFill>
              </a:rPr>
              <a:t>(no attention to stochasticity)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08FEDD-9555-A7B3-7B2E-318A0A3E1952}"/>
              </a:ext>
            </a:extLst>
          </p:cNvPr>
          <p:cNvSpPr txBox="1"/>
          <p:nvPr/>
        </p:nvSpPr>
        <p:spPr>
          <a:xfrm>
            <a:off x="7858369" y="2782669"/>
            <a:ext cx="206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Constant time intervals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1F3FE0D-7070-536E-009B-2B9DB322576B}"/>
              </a:ext>
            </a:extLst>
          </p:cNvPr>
          <p:cNvSpPr txBox="1"/>
          <p:nvPr/>
        </p:nvSpPr>
        <p:spPr>
          <a:xfrm>
            <a:off x="4033520" y="3768298"/>
            <a:ext cx="206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Univariate process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28A352-5DF7-3070-A0B5-CCAEFA1861C1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</p:spTree>
    <p:extLst>
      <p:ext uri="{BB962C8B-B14F-4D97-AF65-F5344CB8AC3E}">
        <p14:creationId xmlns:p14="http://schemas.microsoft.com/office/powerpoint/2010/main" val="117302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CFC3-A8B3-4E05-DD84-04CF8DEC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C949F5-5D31-F758-485C-633C3292FAFB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CC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11E698-5590-9774-5961-8AD6B42B524A}"/>
              </a:ext>
            </a:extLst>
          </p:cNvPr>
          <p:cNvSpPr txBox="1"/>
          <p:nvPr/>
        </p:nvSpPr>
        <p:spPr>
          <a:xfrm>
            <a:off x="963234" y="6439803"/>
            <a:ext cx="10265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CC00"/>
                </a:solidFill>
              </a:rPr>
              <a:t>Introduction – </a:t>
            </a:r>
            <a:r>
              <a:rPr lang="en-US" sz="1600" b="1" noProof="0" dirty="0">
                <a:solidFill>
                  <a:srgbClr val="FFCC00"/>
                </a:solidFill>
              </a:rPr>
              <a:t>Present study </a:t>
            </a:r>
            <a:r>
              <a:rPr lang="en-US" sz="1600" noProof="0" dirty="0">
                <a:solidFill>
                  <a:srgbClr val="FFCC00"/>
                </a:solidFill>
              </a:rPr>
              <a:t>– Method – Results – Discussion and Recommendations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31ECCE-E846-9120-9AF0-C6F62B8400D4}"/>
              </a:ext>
            </a:extLst>
          </p:cNvPr>
          <p:cNvSpPr txBox="1"/>
          <p:nvPr/>
        </p:nvSpPr>
        <p:spPr>
          <a:xfrm>
            <a:off x="963234" y="1674614"/>
            <a:ext cx="10029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solidFill>
                <a:srgbClr val="0668A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668A9"/>
                </a:solidFill>
              </a:rPr>
              <a:t>A comprehensive exploration of parameter estimation:</a:t>
            </a:r>
          </a:p>
        </p:txBody>
      </p:sp>
      <p:pic>
        <p:nvPicPr>
          <p:cNvPr id="8" name="Gráfico 7" descr="Ojos con relleno sólido">
            <a:extLst>
              <a:ext uri="{FF2B5EF4-FFF2-40B4-BE49-F238E27FC236}">
                <a16:creationId xmlns:a16="http://schemas.microsoft.com/office/drawing/2014/main" id="{85FE17B7-9AF9-753B-0CE8-A544FE34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340" y="2352486"/>
            <a:ext cx="1417320" cy="14173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1896F7-3E34-D69E-E171-75FCB97ADE44}"/>
              </a:ext>
            </a:extLst>
          </p:cNvPr>
          <p:cNvSpPr txBox="1"/>
          <p:nvPr/>
        </p:nvSpPr>
        <p:spPr>
          <a:xfrm>
            <a:off x="2578100" y="2905760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Panel Data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B02AA3-856C-3B0F-F336-3F7A435667C0}"/>
              </a:ext>
            </a:extLst>
          </p:cNvPr>
          <p:cNvSpPr txBox="1"/>
          <p:nvPr/>
        </p:nvSpPr>
        <p:spPr>
          <a:xfrm>
            <a:off x="6159500" y="376829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Stochasticity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9F3A9D-99DE-C16F-1A2D-584D90A2A000}"/>
              </a:ext>
            </a:extLst>
          </p:cNvPr>
          <p:cNvSpPr txBox="1"/>
          <p:nvPr/>
        </p:nvSpPr>
        <p:spPr>
          <a:xfrm>
            <a:off x="7551420" y="2782610"/>
            <a:ext cx="2212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Different sampling schedules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053496-0C30-8215-FC78-EC9805CECAA5}"/>
              </a:ext>
            </a:extLst>
          </p:cNvPr>
          <p:cNvSpPr txBox="1"/>
          <p:nvPr/>
        </p:nvSpPr>
        <p:spPr>
          <a:xfrm>
            <a:off x="4033520" y="376829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0668A9"/>
                </a:solidFill>
              </a:rPr>
              <a:t>Bivariate process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2CF900-464B-09CB-795B-CB89F6DF8B97}"/>
              </a:ext>
            </a:extLst>
          </p:cNvPr>
          <p:cNvSpPr txBox="1"/>
          <p:nvPr/>
        </p:nvSpPr>
        <p:spPr>
          <a:xfrm>
            <a:off x="7065159" y="364854"/>
            <a:ext cx="27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noProof="0" dirty="0">
                <a:solidFill>
                  <a:srgbClr val="FFCC00"/>
                </a:solidFill>
              </a:rPr>
              <a:t>When Should I Measure?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323D7C-C8B5-4C44-44F1-3BB7D41D23FE}"/>
              </a:ext>
            </a:extLst>
          </p:cNvPr>
          <p:cNvSpPr txBox="1"/>
          <p:nvPr/>
        </p:nvSpPr>
        <p:spPr>
          <a:xfrm>
            <a:off x="3042920" y="1434508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i="1" noProof="0" dirty="0">
                <a:solidFill>
                  <a:srgbClr val="0668A9"/>
                </a:solidFill>
              </a:rPr>
              <a:t>Our aims</a:t>
            </a:r>
          </a:p>
        </p:txBody>
      </p:sp>
    </p:spTree>
    <p:extLst>
      <p:ext uri="{BB962C8B-B14F-4D97-AF65-F5344CB8AC3E}">
        <p14:creationId xmlns:p14="http://schemas.microsoft.com/office/powerpoint/2010/main" val="367902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1825</Words>
  <Application>Microsoft Office PowerPoint</Application>
  <PresentationFormat>Panorámica</PresentationFormat>
  <Paragraphs>209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Aptos</vt:lpstr>
      <vt:lpstr>Arial</vt:lpstr>
      <vt:lpstr>Book Antiqua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Nuria Real</cp:lastModifiedBy>
  <cp:revision>2</cp:revision>
  <dcterms:created xsi:type="dcterms:W3CDTF">2025-06-21T22:23:49Z</dcterms:created>
  <dcterms:modified xsi:type="dcterms:W3CDTF">2025-07-23T12:12:48Z</dcterms:modified>
</cp:coreProperties>
</file>