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2" r:id="rId4"/>
    <p:sldId id="263" r:id="rId5"/>
    <p:sldId id="264" r:id="rId6"/>
    <p:sldId id="266" r:id="rId7"/>
    <p:sldId id="295" r:id="rId8"/>
    <p:sldId id="289" r:id="rId9"/>
    <p:sldId id="290" r:id="rId10"/>
    <p:sldId id="291" r:id="rId11"/>
    <p:sldId id="292" r:id="rId12"/>
    <p:sldId id="293" r:id="rId13"/>
    <p:sldId id="294" r:id="rId14"/>
    <p:sldId id="287" r:id="rId15"/>
    <p:sldId id="288" r:id="rId16"/>
    <p:sldId id="286" r:id="rId17"/>
    <p:sldId id="258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66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196" y="6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431E92-B5CF-4845-AC40-4C5C64797BB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CE48E4B-3DF8-4F96-87DD-D00617792EC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 err="1">
              <a:solidFill>
                <a:schemeClr val="bg1"/>
              </a:solidFill>
            </a:rPr>
            <a:t>Introduction</a:t>
          </a:r>
          <a:endParaRPr lang="en-US" dirty="0">
            <a:solidFill>
              <a:schemeClr val="bg1"/>
            </a:solidFill>
          </a:endParaRPr>
        </a:p>
      </dgm:t>
    </dgm:pt>
    <dgm:pt modelId="{9D077942-F6E2-4685-86D3-B9BFE7ABDC2D}" type="parTrans" cxnId="{80749BEF-C604-423E-9BEB-1015BC7ABA26}">
      <dgm:prSet/>
      <dgm:spPr/>
      <dgm:t>
        <a:bodyPr/>
        <a:lstStyle/>
        <a:p>
          <a:endParaRPr lang="en-US"/>
        </a:p>
      </dgm:t>
    </dgm:pt>
    <dgm:pt modelId="{08308522-5290-47FF-9C23-2E980E0DE6DB}" type="sibTrans" cxnId="{80749BEF-C604-423E-9BEB-1015BC7ABA26}">
      <dgm:prSet/>
      <dgm:spPr/>
      <dgm:t>
        <a:bodyPr/>
        <a:lstStyle/>
        <a:p>
          <a:endParaRPr lang="en-US"/>
        </a:p>
      </dgm:t>
    </dgm:pt>
    <dgm:pt modelId="{F031D61A-8C5D-4CF3-9E06-D89C29F16E3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>
              <a:solidFill>
                <a:schemeClr val="bg1"/>
              </a:solidFill>
            </a:rPr>
            <a:t>Aim</a:t>
          </a:r>
          <a:endParaRPr lang="en-US">
            <a:solidFill>
              <a:schemeClr val="bg1"/>
            </a:solidFill>
          </a:endParaRPr>
        </a:p>
      </dgm:t>
    </dgm:pt>
    <dgm:pt modelId="{F9982DDA-CC44-4E77-9F4D-D9C2FBE43808}" type="parTrans" cxnId="{144F5C27-3B0E-4ECD-8493-81804BD6D006}">
      <dgm:prSet/>
      <dgm:spPr/>
      <dgm:t>
        <a:bodyPr/>
        <a:lstStyle/>
        <a:p>
          <a:endParaRPr lang="en-US"/>
        </a:p>
      </dgm:t>
    </dgm:pt>
    <dgm:pt modelId="{64070C87-DC49-4E88-A159-BAE0ACFBA1B1}" type="sibTrans" cxnId="{144F5C27-3B0E-4ECD-8493-81804BD6D006}">
      <dgm:prSet/>
      <dgm:spPr/>
      <dgm:t>
        <a:bodyPr/>
        <a:lstStyle/>
        <a:p>
          <a:endParaRPr lang="en-US"/>
        </a:p>
      </dgm:t>
    </dgm:pt>
    <dgm:pt modelId="{9113699B-5808-4170-93B9-3C0F2FE1ADB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 err="1">
              <a:solidFill>
                <a:schemeClr val="bg1"/>
              </a:solidFill>
            </a:rPr>
            <a:t>Method</a:t>
          </a:r>
          <a:endParaRPr lang="en-US" dirty="0">
            <a:solidFill>
              <a:schemeClr val="bg1"/>
            </a:solidFill>
          </a:endParaRPr>
        </a:p>
      </dgm:t>
    </dgm:pt>
    <dgm:pt modelId="{1FEC8495-F62A-4999-8D43-E8AB72383369}" type="parTrans" cxnId="{9035A68D-F59B-495A-86A8-F6F194B8B8CC}">
      <dgm:prSet/>
      <dgm:spPr/>
      <dgm:t>
        <a:bodyPr/>
        <a:lstStyle/>
        <a:p>
          <a:endParaRPr lang="en-US"/>
        </a:p>
      </dgm:t>
    </dgm:pt>
    <dgm:pt modelId="{DA70A6DF-AAA7-437C-8D91-3407433F2902}" type="sibTrans" cxnId="{9035A68D-F59B-495A-86A8-F6F194B8B8CC}">
      <dgm:prSet/>
      <dgm:spPr/>
      <dgm:t>
        <a:bodyPr/>
        <a:lstStyle/>
        <a:p>
          <a:endParaRPr lang="en-US"/>
        </a:p>
      </dgm:t>
    </dgm:pt>
    <dgm:pt modelId="{ACE1937D-A647-4938-B84F-DEEB3EE5699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>
              <a:solidFill>
                <a:schemeClr val="bg1"/>
              </a:solidFill>
            </a:rPr>
            <a:t>Results</a:t>
          </a:r>
          <a:endParaRPr lang="en-US">
            <a:solidFill>
              <a:schemeClr val="bg1"/>
            </a:solidFill>
          </a:endParaRPr>
        </a:p>
      </dgm:t>
    </dgm:pt>
    <dgm:pt modelId="{2DBB6DC3-1664-42B3-A47E-E9C183AC6D5B}" type="parTrans" cxnId="{B43F980E-9FBD-4A70-A288-EC47FDFD5018}">
      <dgm:prSet/>
      <dgm:spPr/>
      <dgm:t>
        <a:bodyPr/>
        <a:lstStyle/>
        <a:p>
          <a:endParaRPr lang="en-US"/>
        </a:p>
      </dgm:t>
    </dgm:pt>
    <dgm:pt modelId="{5FB01DBE-9281-4CED-A417-3F9CAEAF52D5}" type="sibTrans" cxnId="{B43F980E-9FBD-4A70-A288-EC47FDFD5018}">
      <dgm:prSet/>
      <dgm:spPr/>
      <dgm:t>
        <a:bodyPr/>
        <a:lstStyle/>
        <a:p>
          <a:endParaRPr lang="en-US"/>
        </a:p>
      </dgm:t>
    </dgm:pt>
    <dgm:pt modelId="{978595F3-563A-487C-AD39-6D238038C18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 err="1">
              <a:solidFill>
                <a:schemeClr val="bg1"/>
              </a:solidFill>
            </a:rPr>
            <a:t>Discussion</a:t>
          </a:r>
          <a:endParaRPr lang="en-US" dirty="0">
            <a:solidFill>
              <a:schemeClr val="bg1"/>
            </a:solidFill>
          </a:endParaRPr>
        </a:p>
      </dgm:t>
    </dgm:pt>
    <dgm:pt modelId="{0CF66372-8EF4-42AF-B6BD-C4BC30234A2B}" type="parTrans" cxnId="{35C1749B-F924-4661-986C-3D3CB7B18FF9}">
      <dgm:prSet/>
      <dgm:spPr/>
      <dgm:t>
        <a:bodyPr/>
        <a:lstStyle/>
        <a:p>
          <a:endParaRPr lang="en-US"/>
        </a:p>
      </dgm:t>
    </dgm:pt>
    <dgm:pt modelId="{51B528AA-1D71-4FCB-BC48-541D14A1931D}" type="sibTrans" cxnId="{35C1749B-F924-4661-986C-3D3CB7B18FF9}">
      <dgm:prSet/>
      <dgm:spPr/>
      <dgm:t>
        <a:bodyPr/>
        <a:lstStyle/>
        <a:p>
          <a:endParaRPr lang="en-US"/>
        </a:p>
      </dgm:t>
    </dgm:pt>
    <dgm:pt modelId="{9D9D6DCB-47F9-4165-BEED-3C87BDFB3B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 err="1">
              <a:solidFill>
                <a:schemeClr val="bg1"/>
              </a:solidFill>
            </a:rPr>
            <a:t>Conclusion</a:t>
          </a:r>
          <a:endParaRPr lang="en-US" dirty="0">
            <a:solidFill>
              <a:schemeClr val="bg1"/>
            </a:solidFill>
          </a:endParaRPr>
        </a:p>
      </dgm:t>
    </dgm:pt>
    <dgm:pt modelId="{33D48AAE-2059-40E4-8F75-F22A3F9CD3F4}" type="parTrans" cxnId="{47E74A42-D444-4433-8546-827E69AE91DC}">
      <dgm:prSet/>
      <dgm:spPr/>
      <dgm:t>
        <a:bodyPr/>
        <a:lstStyle/>
        <a:p>
          <a:endParaRPr lang="en-US"/>
        </a:p>
      </dgm:t>
    </dgm:pt>
    <dgm:pt modelId="{13B528DE-5D85-4746-BB91-4B96179CE439}" type="sibTrans" cxnId="{47E74A42-D444-4433-8546-827E69AE91DC}">
      <dgm:prSet/>
      <dgm:spPr/>
      <dgm:t>
        <a:bodyPr/>
        <a:lstStyle/>
        <a:p>
          <a:endParaRPr lang="en-US"/>
        </a:p>
      </dgm:t>
    </dgm:pt>
    <dgm:pt modelId="{2B7C64B4-F75B-47BC-9367-18CBB77620B1}" type="pres">
      <dgm:prSet presAssocID="{CC431E92-B5CF-4845-AC40-4C5C64797BB6}" presName="root" presStyleCnt="0">
        <dgm:presLayoutVars>
          <dgm:dir/>
          <dgm:resizeHandles val="exact"/>
        </dgm:presLayoutVars>
      </dgm:prSet>
      <dgm:spPr/>
    </dgm:pt>
    <dgm:pt modelId="{37206FBC-6E6A-446D-AD7B-23CB0DEEA015}" type="pres">
      <dgm:prSet presAssocID="{2CE48E4B-3DF8-4F96-87DD-D00617792EC5}" presName="compNode" presStyleCnt="0"/>
      <dgm:spPr/>
    </dgm:pt>
    <dgm:pt modelId="{26D3BF1A-EA75-4842-86CA-697C5B24F282}" type="pres">
      <dgm:prSet presAssocID="{2CE48E4B-3DF8-4F96-87DD-D00617792EC5}" presName="iconBgRect" presStyleLbl="bgShp" presStyleIdx="0" presStyleCnt="6"/>
      <dgm:spPr/>
    </dgm:pt>
    <dgm:pt modelId="{84E3498E-F381-43E2-A2BE-5967E0F03655}" type="pres">
      <dgm:prSet presAssocID="{2CE48E4B-3DF8-4F96-87DD-D00617792EC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o"/>
        </a:ext>
      </dgm:extLst>
    </dgm:pt>
    <dgm:pt modelId="{32D6FB1B-B408-4C63-971A-B86C5E19FB35}" type="pres">
      <dgm:prSet presAssocID="{2CE48E4B-3DF8-4F96-87DD-D00617792EC5}" presName="spaceRect" presStyleCnt="0"/>
      <dgm:spPr/>
    </dgm:pt>
    <dgm:pt modelId="{6068F511-25DC-4346-8A26-CA13ED5D1CF7}" type="pres">
      <dgm:prSet presAssocID="{2CE48E4B-3DF8-4F96-87DD-D00617792EC5}" presName="textRect" presStyleLbl="revTx" presStyleIdx="0" presStyleCnt="6">
        <dgm:presLayoutVars>
          <dgm:chMax val="1"/>
          <dgm:chPref val="1"/>
        </dgm:presLayoutVars>
      </dgm:prSet>
      <dgm:spPr/>
    </dgm:pt>
    <dgm:pt modelId="{3CECCF73-7F35-4E04-B912-8F952B8044D7}" type="pres">
      <dgm:prSet presAssocID="{08308522-5290-47FF-9C23-2E980E0DE6DB}" presName="sibTrans" presStyleCnt="0"/>
      <dgm:spPr/>
    </dgm:pt>
    <dgm:pt modelId="{A5292682-D264-48C1-96C8-EF05D65E37E5}" type="pres">
      <dgm:prSet presAssocID="{F031D61A-8C5D-4CF3-9E06-D89C29F16E31}" presName="compNode" presStyleCnt="0"/>
      <dgm:spPr/>
    </dgm:pt>
    <dgm:pt modelId="{08EE623F-8CA4-47C0-B1A2-8BFA2E66E9E2}" type="pres">
      <dgm:prSet presAssocID="{F031D61A-8C5D-4CF3-9E06-D89C29F16E31}" presName="iconBgRect" presStyleLbl="bgShp" presStyleIdx="1" presStyleCnt="6"/>
      <dgm:spPr/>
    </dgm:pt>
    <dgm:pt modelId="{BCD35A9D-33E8-4E06-8239-687BC9493E33}" type="pres">
      <dgm:prSet presAssocID="{F031D61A-8C5D-4CF3-9E06-D89C29F16E3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bjetivo"/>
        </a:ext>
      </dgm:extLst>
    </dgm:pt>
    <dgm:pt modelId="{BA9E4C18-056E-4806-965E-E205F6276338}" type="pres">
      <dgm:prSet presAssocID="{F031D61A-8C5D-4CF3-9E06-D89C29F16E31}" presName="spaceRect" presStyleCnt="0"/>
      <dgm:spPr/>
    </dgm:pt>
    <dgm:pt modelId="{95FCC07B-4AA2-4AEA-8675-4221EDF090E3}" type="pres">
      <dgm:prSet presAssocID="{F031D61A-8C5D-4CF3-9E06-D89C29F16E31}" presName="textRect" presStyleLbl="revTx" presStyleIdx="1" presStyleCnt="6">
        <dgm:presLayoutVars>
          <dgm:chMax val="1"/>
          <dgm:chPref val="1"/>
        </dgm:presLayoutVars>
      </dgm:prSet>
      <dgm:spPr/>
    </dgm:pt>
    <dgm:pt modelId="{C269409E-CC9E-4CF0-925E-38A17271FBBF}" type="pres">
      <dgm:prSet presAssocID="{64070C87-DC49-4E88-A159-BAE0ACFBA1B1}" presName="sibTrans" presStyleCnt="0"/>
      <dgm:spPr/>
    </dgm:pt>
    <dgm:pt modelId="{799D2073-C705-44EB-B395-AF16730595EA}" type="pres">
      <dgm:prSet presAssocID="{9113699B-5808-4170-93B9-3C0F2FE1ADB9}" presName="compNode" presStyleCnt="0"/>
      <dgm:spPr/>
    </dgm:pt>
    <dgm:pt modelId="{48770E11-0DED-4F9F-9C28-817527D73FE5}" type="pres">
      <dgm:prSet presAssocID="{9113699B-5808-4170-93B9-3C0F2FE1ADB9}" presName="iconBgRect" presStyleLbl="bgShp" presStyleIdx="2" presStyleCnt="6"/>
      <dgm:spPr/>
    </dgm:pt>
    <dgm:pt modelId="{2BFB672E-A300-4A17-B45F-397A86EC06E2}" type="pres">
      <dgm:prSet presAssocID="{9113699B-5808-4170-93B9-3C0F2FE1ADB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les with Arrows"/>
        </a:ext>
      </dgm:extLst>
    </dgm:pt>
    <dgm:pt modelId="{B3E45C80-FCF1-4317-BE20-5A4F85C6F111}" type="pres">
      <dgm:prSet presAssocID="{9113699B-5808-4170-93B9-3C0F2FE1ADB9}" presName="spaceRect" presStyleCnt="0"/>
      <dgm:spPr/>
    </dgm:pt>
    <dgm:pt modelId="{A58A3450-FEF3-4B30-8C9F-C917F1EA9737}" type="pres">
      <dgm:prSet presAssocID="{9113699B-5808-4170-93B9-3C0F2FE1ADB9}" presName="textRect" presStyleLbl="revTx" presStyleIdx="2" presStyleCnt="6">
        <dgm:presLayoutVars>
          <dgm:chMax val="1"/>
          <dgm:chPref val="1"/>
        </dgm:presLayoutVars>
      </dgm:prSet>
      <dgm:spPr/>
    </dgm:pt>
    <dgm:pt modelId="{E97AE37F-0CED-43C4-B045-D4EE11D11D30}" type="pres">
      <dgm:prSet presAssocID="{DA70A6DF-AAA7-437C-8D91-3407433F2902}" presName="sibTrans" presStyleCnt="0"/>
      <dgm:spPr/>
    </dgm:pt>
    <dgm:pt modelId="{C8897F6C-394F-46BE-91D7-FB1E9F4897CF}" type="pres">
      <dgm:prSet presAssocID="{ACE1937D-A647-4938-B84F-DEEB3EE5699B}" presName="compNode" presStyleCnt="0"/>
      <dgm:spPr/>
    </dgm:pt>
    <dgm:pt modelId="{8875EDCE-D1C0-4BAA-8178-517A480705D2}" type="pres">
      <dgm:prSet presAssocID="{ACE1937D-A647-4938-B84F-DEEB3EE5699B}" presName="iconBgRect" presStyleLbl="bgShp" presStyleIdx="3" presStyleCnt="6"/>
      <dgm:spPr/>
    </dgm:pt>
    <dgm:pt modelId="{E31093A0-0AE7-4C28-BE7C-874C99231111}" type="pres">
      <dgm:prSet presAssocID="{ACE1937D-A647-4938-B84F-DEEB3EE5699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4CD0F836-6E11-4255-98E7-18E08F95192C}" type="pres">
      <dgm:prSet presAssocID="{ACE1937D-A647-4938-B84F-DEEB3EE5699B}" presName="spaceRect" presStyleCnt="0"/>
      <dgm:spPr/>
    </dgm:pt>
    <dgm:pt modelId="{1080E2F9-829A-44FE-9E1A-D7CDE5C3E1AC}" type="pres">
      <dgm:prSet presAssocID="{ACE1937D-A647-4938-B84F-DEEB3EE5699B}" presName="textRect" presStyleLbl="revTx" presStyleIdx="3" presStyleCnt="6">
        <dgm:presLayoutVars>
          <dgm:chMax val="1"/>
          <dgm:chPref val="1"/>
        </dgm:presLayoutVars>
      </dgm:prSet>
      <dgm:spPr/>
    </dgm:pt>
    <dgm:pt modelId="{B6CE75F8-BB30-43B6-A113-F109EA1825A1}" type="pres">
      <dgm:prSet presAssocID="{5FB01DBE-9281-4CED-A417-3F9CAEAF52D5}" presName="sibTrans" presStyleCnt="0"/>
      <dgm:spPr/>
    </dgm:pt>
    <dgm:pt modelId="{28EE13CF-A96C-467E-AB6E-8E76C4CCF864}" type="pres">
      <dgm:prSet presAssocID="{978595F3-563A-487C-AD39-6D238038C18B}" presName="compNode" presStyleCnt="0"/>
      <dgm:spPr/>
    </dgm:pt>
    <dgm:pt modelId="{88D2458D-AAFE-4D59-A374-9BDA35D6C309}" type="pres">
      <dgm:prSet presAssocID="{978595F3-563A-487C-AD39-6D238038C18B}" presName="iconBgRect" presStyleLbl="bgShp" presStyleIdx="4" presStyleCnt="6"/>
      <dgm:spPr/>
    </dgm:pt>
    <dgm:pt modelId="{27FFAD28-AD25-4951-8241-8CC1125B8F7E}" type="pres">
      <dgm:prSet presAssocID="{978595F3-563A-487C-AD39-6D238038C18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eo"/>
        </a:ext>
      </dgm:extLst>
    </dgm:pt>
    <dgm:pt modelId="{F620068C-DF7A-4B1F-8F7F-D771985BF8D6}" type="pres">
      <dgm:prSet presAssocID="{978595F3-563A-487C-AD39-6D238038C18B}" presName="spaceRect" presStyleCnt="0"/>
      <dgm:spPr/>
    </dgm:pt>
    <dgm:pt modelId="{B56C0EED-621F-4161-9D72-6ADCB27D145A}" type="pres">
      <dgm:prSet presAssocID="{978595F3-563A-487C-AD39-6D238038C18B}" presName="textRect" presStyleLbl="revTx" presStyleIdx="4" presStyleCnt="6">
        <dgm:presLayoutVars>
          <dgm:chMax val="1"/>
          <dgm:chPref val="1"/>
        </dgm:presLayoutVars>
      </dgm:prSet>
      <dgm:spPr/>
    </dgm:pt>
    <dgm:pt modelId="{78453C88-53DB-476E-B68D-A0B1B1B2836D}" type="pres">
      <dgm:prSet presAssocID="{51B528AA-1D71-4FCB-BC48-541D14A1931D}" presName="sibTrans" presStyleCnt="0"/>
      <dgm:spPr/>
    </dgm:pt>
    <dgm:pt modelId="{962EA410-DE0F-48A4-9EAA-A27E8DDD43C1}" type="pres">
      <dgm:prSet presAssocID="{9D9D6DCB-47F9-4165-BEED-3C87BDFB3B39}" presName="compNode" presStyleCnt="0"/>
      <dgm:spPr/>
    </dgm:pt>
    <dgm:pt modelId="{0BA691A9-DF49-4349-A4C5-C0E77D37A05A}" type="pres">
      <dgm:prSet presAssocID="{9D9D6DCB-47F9-4165-BEED-3C87BDFB3B39}" presName="iconBgRect" presStyleLbl="bgShp" presStyleIdx="5" presStyleCnt="6"/>
      <dgm:spPr/>
    </dgm:pt>
    <dgm:pt modelId="{64E0A1C3-5C06-4CA7-A985-D861C8E5A33A}" type="pres">
      <dgm:prSet presAssocID="{9D9D6DCB-47F9-4165-BEED-3C87BDFB3B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illo de juez"/>
        </a:ext>
      </dgm:extLst>
    </dgm:pt>
    <dgm:pt modelId="{820B4B2C-646B-4805-AAA8-77DE601DFB6B}" type="pres">
      <dgm:prSet presAssocID="{9D9D6DCB-47F9-4165-BEED-3C87BDFB3B39}" presName="spaceRect" presStyleCnt="0"/>
      <dgm:spPr/>
    </dgm:pt>
    <dgm:pt modelId="{FDEDC938-55B7-464F-A491-87DAACA30BF4}" type="pres">
      <dgm:prSet presAssocID="{9D9D6DCB-47F9-4165-BEED-3C87BDFB3B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43F980E-9FBD-4A70-A288-EC47FDFD5018}" srcId="{CC431E92-B5CF-4845-AC40-4C5C64797BB6}" destId="{ACE1937D-A647-4938-B84F-DEEB3EE5699B}" srcOrd="3" destOrd="0" parTransId="{2DBB6DC3-1664-42B3-A47E-E9C183AC6D5B}" sibTransId="{5FB01DBE-9281-4CED-A417-3F9CAEAF52D5}"/>
    <dgm:cxn modelId="{C6D6C525-D5C9-4B56-807B-65D976417153}" type="presOf" srcId="{9D9D6DCB-47F9-4165-BEED-3C87BDFB3B39}" destId="{FDEDC938-55B7-464F-A491-87DAACA30BF4}" srcOrd="0" destOrd="0" presId="urn:microsoft.com/office/officeart/2018/5/layout/IconCircleLabelList"/>
    <dgm:cxn modelId="{144F5C27-3B0E-4ECD-8493-81804BD6D006}" srcId="{CC431E92-B5CF-4845-AC40-4C5C64797BB6}" destId="{F031D61A-8C5D-4CF3-9E06-D89C29F16E31}" srcOrd="1" destOrd="0" parTransId="{F9982DDA-CC44-4E77-9F4D-D9C2FBE43808}" sibTransId="{64070C87-DC49-4E88-A159-BAE0ACFBA1B1}"/>
    <dgm:cxn modelId="{3D638D3E-AB81-428D-ABF0-88EB36EA2253}" type="presOf" srcId="{ACE1937D-A647-4938-B84F-DEEB3EE5699B}" destId="{1080E2F9-829A-44FE-9E1A-D7CDE5C3E1AC}" srcOrd="0" destOrd="0" presId="urn:microsoft.com/office/officeart/2018/5/layout/IconCircleLabelList"/>
    <dgm:cxn modelId="{47E74A42-D444-4433-8546-827E69AE91DC}" srcId="{CC431E92-B5CF-4845-AC40-4C5C64797BB6}" destId="{9D9D6DCB-47F9-4165-BEED-3C87BDFB3B39}" srcOrd="5" destOrd="0" parTransId="{33D48AAE-2059-40E4-8F75-F22A3F9CD3F4}" sibTransId="{13B528DE-5D85-4746-BB91-4B96179CE439}"/>
    <dgm:cxn modelId="{D549144A-42F5-4D2E-8E3E-2AC4D7371E7E}" type="presOf" srcId="{F031D61A-8C5D-4CF3-9E06-D89C29F16E31}" destId="{95FCC07B-4AA2-4AEA-8675-4221EDF090E3}" srcOrd="0" destOrd="0" presId="urn:microsoft.com/office/officeart/2018/5/layout/IconCircleLabelList"/>
    <dgm:cxn modelId="{9035A68D-F59B-495A-86A8-F6F194B8B8CC}" srcId="{CC431E92-B5CF-4845-AC40-4C5C64797BB6}" destId="{9113699B-5808-4170-93B9-3C0F2FE1ADB9}" srcOrd="2" destOrd="0" parTransId="{1FEC8495-F62A-4999-8D43-E8AB72383369}" sibTransId="{DA70A6DF-AAA7-437C-8D91-3407433F2902}"/>
    <dgm:cxn modelId="{35C1749B-F924-4661-986C-3D3CB7B18FF9}" srcId="{CC431E92-B5CF-4845-AC40-4C5C64797BB6}" destId="{978595F3-563A-487C-AD39-6D238038C18B}" srcOrd="4" destOrd="0" parTransId="{0CF66372-8EF4-42AF-B6BD-C4BC30234A2B}" sibTransId="{51B528AA-1D71-4FCB-BC48-541D14A1931D}"/>
    <dgm:cxn modelId="{DAACC0E9-8F67-4C35-A5BC-036BC652A966}" type="presOf" srcId="{CC431E92-B5CF-4845-AC40-4C5C64797BB6}" destId="{2B7C64B4-F75B-47BC-9367-18CBB77620B1}" srcOrd="0" destOrd="0" presId="urn:microsoft.com/office/officeart/2018/5/layout/IconCircleLabelList"/>
    <dgm:cxn modelId="{F66454EB-6685-4D69-93D7-26934544990B}" type="presOf" srcId="{2CE48E4B-3DF8-4F96-87DD-D00617792EC5}" destId="{6068F511-25DC-4346-8A26-CA13ED5D1CF7}" srcOrd="0" destOrd="0" presId="urn:microsoft.com/office/officeart/2018/5/layout/IconCircleLabelList"/>
    <dgm:cxn modelId="{80749BEF-C604-423E-9BEB-1015BC7ABA26}" srcId="{CC431E92-B5CF-4845-AC40-4C5C64797BB6}" destId="{2CE48E4B-3DF8-4F96-87DD-D00617792EC5}" srcOrd="0" destOrd="0" parTransId="{9D077942-F6E2-4685-86D3-B9BFE7ABDC2D}" sibTransId="{08308522-5290-47FF-9C23-2E980E0DE6DB}"/>
    <dgm:cxn modelId="{258765F1-D3DC-4149-B4D7-408DED647C15}" type="presOf" srcId="{978595F3-563A-487C-AD39-6D238038C18B}" destId="{B56C0EED-621F-4161-9D72-6ADCB27D145A}" srcOrd="0" destOrd="0" presId="urn:microsoft.com/office/officeart/2018/5/layout/IconCircleLabelList"/>
    <dgm:cxn modelId="{B5E8F6FA-9366-41B6-A473-26DD9E23283D}" type="presOf" srcId="{9113699B-5808-4170-93B9-3C0F2FE1ADB9}" destId="{A58A3450-FEF3-4B30-8C9F-C917F1EA9737}" srcOrd="0" destOrd="0" presId="urn:microsoft.com/office/officeart/2018/5/layout/IconCircleLabelList"/>
    <dgm:cxn modelId="{F1B9A1F3-3702-4067-8ACB-C0F104EB50B1}" type="presParOf" srcId="{2B7C64B4-F75B-47BC-9367-18CBB77620B1}" destId="{37206FBC-6E6A-446D-AD7B-23CB0DEEA015}" srcOrd="0" destOrd="0" presId="urn:microsoft.com/office/officeart/2018/5/layout/IconCircleLabelList"/>
    <dgm:cxn modelId="{DD12D15A-CDE5-4D69-A2D8-D3F2E08B039A}" type="presParOf" srcId="{37206FBC-6E6A-446D-AD7B-23CB0DEEA015}" destId="{26D3BF1A-EA75-4842-86CA-697C5B24F282}" srcOrd="0" destOrd="0" presId="urn:microsoft.com/office/officeart/2018/5/layout/IconCircleLabelList"/>
    <dgm:cxn modelId="{6D43EB1B-3DCE-41D8-BB75-9B1D0416744D}" type="presParOf" srcId="{37206FBC-6E6A-446D-AD7B-23CB0DEEA015}" destId="{84E3498E-F381-43E2-A2BE-5967E0F03655}" srcOrd="1" destOrd="0" presId="urn:microsoft.com/office/officeart/2018/5/layout/IconCircleLabelList"/>
    <dgm:cxn modelId="{2300E20D-B64A-4CB6-8D5F-222626F7DB5C}" type="presParOf" srcId="{37206FBC-6E6A-446D-AD7B-23CB0DEEA015}" destId="{32D6FB1B-B408-4C63-971A-B86C5E19FB35}" srcOrd="2" destOrd="0" presId="urn:microsoft.com/office/officeart/2018/5/layout/IconCircleLabelList"/>
    <dgm:cxn modelId="{CACA5F68-B434-4700-96A8-771BCEF56BAE}" type="presParOf" srcId="{37206FBC-6E6A-446D-AD7B-23CB0DEEA015}" destId="{6068F511-25DC-4346-8A26-CA13ED5D1CF7}" srcOrd="3" destOrd="0" presId="urn:microsoft.com/office/officeart/2018/5/layout/IconCircleLabelList"/>
    <dgm:cxn modelId="{EBD042E0-9C62-40FB-B996-EBF47437DBE1}" type="presParOf" srcId="{2B7C64B4-F75B-47BC-9367-18CBB77620B1}" destId="{3CECCF73-7F35-4E04-B912-8F952B8044D7}" srcOrd="1" destOrd="0" presId="urn:microsoft.com/office/officeart/2018/5/layout/IconCircleLabelList"/>
    <dgm:cxn modelId="{7B1D7232-197B-4331-88B0-1240C0E8E950}" type="presParOf" srcId="{2B7C64B4-F75B-47BC-9367-18CBB77620B1}" destId="{A5292682-D264-48C1-96C8-EF05D65E37E5}" srcOrd="2" destOrd="0" presId="urn:microsoft.com/office/officeart/2018/5/layout/IconCircleLabelList"/>
    <dgm:cxn modelId="{8D4A85CC-F089-4A99-BD41-A959C1C2D5A2}" type="presParOf" srcId="{A5292682-D264-48C1-96C8-EF05D65E37E5}" destId="{08EE623F-8CA4-47C0-B1A2-8BFA2E66E9E2}" srcOrd="0" destOrd="0" presId="urn:microsoft.com/office/officeart/2018/5/layout/IconCircleLabelList"/>
    <dgm:cxn modelId="{8FEAA3FE-C2E8-429F-90D6-50BB2A4B7AC8}" type="presParOf" srcId="{A5292682-D264-48C1-96C8-EF05D65E37E5}" destId="{BCD35A9D-33E8-4E06-8239-687BC9493E33}" srcOrd="1" destOrd="0" presId="urn:microsoft.com/office/officeart/2018/5/layout/IconCircleLabelList"/>
    <dgm:cxn modelId="{313E50BD-6B03-4CAC-9672-A372FF7A5123}" type="presParOf" srcId="{A5292682-D264-48C1-96C8-EF05D65E37E5}" destId="{BA9E4C18-056E-4806-965E-E205F6276338}" srcOrd="2" destOrd="0" presId="urn:microsoft.com/office/officeart/2018/5/layout/IconCircleLabelList"/>
    <dgm:cxn modelId="{7152CC86-8EEF-4C7A-B7CC-E173D4A8CD46}" type="presParOf" srcId="{A5292682-D264-48C1-96C8-EF05D65E37E5}" destId="{95FCC07B-4AA2-4AEA-8675-4221EDF090E3}" srcOrd="3" destOrd="0" presId="urn:microsoft.com/office/officeart/2018/5/layout/IconCircleLabelList"/>
    <dgm:cxn modelId="{96510617-D1F9-4493-AC19-1ADCFF010536}" type="presParOf" srcId="{2B7C64B4-F75B-47BC-9367-18CBB77620B1}" destId="{C269409E-CC9E-4CF0-925E-38A17271FBBF}" srcOrd="3" destOrd="0" presId="urn:microsoft.com/office/officeart/2018/5/layout/IconCircleLabelList"/>
    <dgm:cxn modelId="{FB92F4AB-3A4A-4057-AACD-ABF558289A7B}" type="presParOf" srcId="{2B7C64B4-F75B-47BC-9367-18CBB77620B1}" destId="{799D2073-C705-44EB-B395-AF16730595EA}" srcOrd="4" destOrd="0" presId="urn:microsoft.com/office/officeart/2018/5/layout/IconCircleLabelList"/>
    <dgm:cxn modelId="{183AE1F4-13E8-45BD-A64C-CE34FE7CDE7B}" type="presParOf" srcId="{799D2073-C705-44EB-B395-AF16730595EA}" destId="{48770E11-0DED-4F9F-9C28-817527D73FE5}" srcOrd="0" destOrd="0" presId="urn:microsoft.com/office/officeart/2018/5/layout/IconCircleLabelList"/>
    <dgm:cxn modelId="{12DE47BA-D462-4DE2-93F0-3E3ABF3C6F35}" type="presParOf" srcId="{799D2073-C705-44EB-B395-AF16730595EA}" destId="{2BFB672E-A300-4A17-B45F-397A86EC06E2}" srcOrd="1" destOrd="0" presId="urn:microsoft.com/office/officeart/2018/5/layout/IconCircleLabelList"/>
    <dgm:cxn modelId="{2AFE630C-E4C2-4A38-8925-D7A946511AFC}" type="presParOf" srcId="{799D2073-C705-44EB-B395-AF16730595EA}" destId="{B3E45C80-FCF1-4317-BE20-5A4F85C6F111}" srcOrd="2" destOrd="0" presId="urn:microsoft.com/office/officeart/2018/5/layout/IconCircleLabelList"/>
    <dgm:cxn modelId="{82CC17E2-87F0-4A7F-9023-4DECFCA697E8}" type="presParOf" srcId="{799D2073-C705-44EB-B395-AF16730595EA}" destId="{A58A3450-FEF3-4B30-8C9F-C917F1EA9737}" srcOrd="3" destOrd="0" presId="urn:microsoft.com/office/officeart/2018/5/layout/IconCircleLabelList"/>
    <dgm:cxn modelId="{9DD2AF14-A126-4600-8B2A-0239D4DA053B}" type="presParOf" srcId="{2B7C64B4-F75B-47BC-9367-18CBB77620B1}" destId="{E97AE37F-0CED-43C4-B045-D4EE11D11D30}" srcOrd="5" destOrd="0" presId="urn:microsoft.com/office/officeart/2018/5/layout/IconCircleLabelList"/>
    <dgm:cxn modelId="{615E0394-3523-466E-9715-698F2CA07DC8}" type="presParOf" srcId="{2B7C64B4-F75B-47BC-9367-18CBB77620B1}" destId="{C8897F6C-394F-46BE-91D7-FB1E9F4897CF}" srcOrd="6" destOrd="0" presId="urn:microsoft.com/office/officeart/2018/5/layout/IconCircleLabelList"/>
    <dgm:cxn modelId="{0C21A396-D81E-4023-842F-70FF98C82AEB}" type="presParOf" srcId="{C8897F6C-394F-46BE-91D7-FB1E9F4897CF}" destId="{8875EDCE-D1C0-4BAA-8178-517A480705D2}" srcOrd="0" destOrd="0" presId="urn:microsoft.com/office/officeart/2018/5/layout/IconCircleLabelList"/>
    <dgm:cxn modelId="{F33F6804-DC88-473B-8385-72B73647A50E}" type="presParOf" srcId="{C8897F6C-394F-46BE-91D7-FB1E9F4897CF}" destId="{E31093A0-0AE7-4C28-BE7C-874C99231111}" srcOrd="1" destOrd="0" presId="urn:microsoft.com/office/officeart/2018/5/layout/IconCircleLabelList"/>
    <dgm:cxn modelId="{2D32998B-31A9-499A-941E-66F4C01FCD00}" type="presParOf" srcId="{C8897F6C-394F-46BE-91D7-FB1E9F4897CF}" destId="{4CD0F836-6E11-4255-98E7-18E08F95192C}" srcOrd="2" destOrd="0" presId="urn:microsoft.com/office/officeart/2018/5/layout/IconCircleLabelList"/>
    <dgm:cxn modelId="{89D221C9-0B14-4F70-B6C6-16FD8F561450}" type="presParOf" srcId="{C8897F6C-394F-46BE-91D7-FB1E9F4897CF}" destId="{1080E2F9-829A-44FE-9E1A-D7CDE5C3E1AC}" srcOrd="3" destOrd="0" presId="urn:microsoft.com/office/officeart/2018/5/layout/IconCircleLabelList"/>
    <dgm:cxn modelId="{2778D94B-465E-46CC-8435-7ED6F3198A45}" type="presParOf" srcId="{2B7C64B4-F75B-47BC-9367-18CBB77620B1}" destId="{B6CE75F8-BB30-43B6-A113-F109EA1825A1}" srcOrd="7" destOrd="0" presId="urn:microsoft.com/office/officeart/2018/5/layout/IconCircleLabelList"/>
    <dgm:cxn modelId="{C250D297-0AB6-4833-B346-E470D399E402}" type="presParOf" srcId="{2B7C64B4-F75B-47BC-9367-18CBB77620B1}" destId="{28EE13CF-A96C-467E-AB6E-8E76C4CCF864}" srcOrd="8" destOrd="0" presId="urn:microsoft.com/office/officeart/2018/5/layout/IconCircleLabelList"/>
    <dgm:cxn modelId="{52D4BBC4-8E24-4CDB-A74B-FFF901C3D054}" type="presParOf" srcId="{28EE13CF-A96C-467E-AB6E-8E76C4CCF864}" destId="{88D2458D-AAFE-4D59-A374-9BDA35D6C309}" srcOrd="0" destOrd="0" presId="urn:microsoft.com/office/officeart/2018/5/layout/IconCircleLabelList"/>
    <dgm:cxn modelId="{3B6873AB-C53F-4A47-8246-5A57CDCE1E37}" type="presParOf" srcId="{28EE13CF-A96C-467E-AB6E-8E76C4CCF864}" destId="{27FFAD28-AD25-4951-8241-8CC1125B8F7E}" srcOrd="1" destOrd="0" presId="urn:microsoft.com/office/officeart/2018/5/layout/IconCircleLabelList"/>
    <dgm:cxn modelId="{E0CD5097-BF2D-497A-9823-12A16D334FBC}" type="presParOf" srcId="{28EE13CF-A96C-467E-AB6E-8E76C4CCF864}" destId="{F620068C-DF7A-4B1F-8F7F-D771985BF8D6}" srcOrd="2" destOrd="0" presId="urn:microsoft.com/office/officeart/2018/5/layout/IconCircleLabelList"/>
    <dgm:cxn modelId="{74735835-B17E-44BC-8869-E1F213A26E1C}" type="presParOf" srcId="{28EE13CF-A96C-467E-AB6E-8E76C4CCF864}" destId="{B56C0EED-621F-4161-9D72-6ADCB27D145A}" srcOrd="3" destOrd="0" presId="urn:microsoft.com/office/officeart/2018/5/layout/IconCircleLabelList"/>
    <dgm:cxn modelId="{6C7A7FF1-8803-4F7C-83CC-037D156F2580}" type="presParOf" srcId="{2B7C64B4-F75B-47BC-9367-18CBB77620B1}" destId="{78453C88-53DB-476E-B68D-A0B1B1B2836D}" srcOrd="9" destOrd="0" presId="urn:microsoft.com/office/officeart/2018/5/layout/IconCircleLabelList"/>
    <dgm:cxn modelId="{C1E7A849-A86F-40C2-A3FC-FE0804406BC7}" type="presParOf" srcId="{2B7C64B4-F75B-47BC-9367-18CBB77620B1}" destId="{962EA410-DE0F-48A4-9EAA-A27E8DDD43C1}" srcOrd="10" destOrd="0" presId="urn:microsoft.com/office/officeart/2018/5/layout/IconCircleLabelList"/>
    <dgm:cxn modelId="{D9FB1BE0-FD51-46D2-B77E-4AB07CFC090E}" type="presParOf" srcId="{962EA410-DE0F-48A4-9EAA-A27E8DDD43C1}" destId="{0BA691A9-DF49-4349-A4C5-C0E77D37A05A}" srcOrd="0" destOrd="0" presId="urn:microsoft.com/office/officeart/2018/5/layout/IconCircleLabelList"/>
    <dgm:cxn modelId="{24EBC4E0-3687-41F7-B5A0-A51EB88B9751}" type="presParOf" srcId="{962EA410-DE0F-48A4-9EAA-A27E8DDD43C1}" destId="{64E0A1C3-5C06-4CA7-A985-D861C8E5A33A}" srcOrd="1" destOrd="0" presId="urn:microsoft.com/office/officeart/2018/5/layout/IconCircleLabelList"/>
    <dgm:cxn modelId="{9F7E0254-726A-46A4-BC4C-27C9E3A1BCC9}" type="presParOf" srcId="{962EA410-DE0F-48A4-9EAA-A27E8DDD43C1}" destId="{820B4B2C-646B-4805-AAA8-77DE601DFB6B}" srcOrd="2" destOrd="0" presId="urn:microsoft.com/office/officeart/2018/5/layout/IconCircleLabelList"/>
    <dgm:cxn modelId="{AE0F83F1-5993-4CC7-B687-606C7812FB18}" type="presParOf" srcId="{962EA410-DE0F-48A4-9EAA-A27E8DDD43C1}" destId="{FDEDC938-55B7-464F-A491-87DAACA30BF4}" srcOrd="3" destOrd="0" presId="urn:microsoft.com/office/officeart/2018/5/layout/IconCircleLabel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646ED-4219-4265-B101-EB6206E33CE6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C852560-44AF-43EA-BF2E-090A17581A6A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i="0" baseline="0"/>
            <a:t>Scoping review</a:t>
          </a:r>
          <a:r>
            <a:rPr lang="es-ES" b="0" i="0" baseline="0"/>
            <a:t> methodology</a:t>
          </a:r>
          <a:endParaRPr lang="en-US"/>
        </a:p>
      </dgm:t>
    </dgm:pt>
    <dgm:pt modelId="{4FCCBA80-2EFB-41B3-A2A5-B1005471FDC3}" type="parTrans" cxnId="{F8178747-A7FD-403A-9DE2-3D8F150779B6}">
      <dgm:prSet/>
      <dgm:spPr/>
      <dgm:t>
        <a:bodyPr/>
        <a:lstStyle/>
        <a:p>
          <a:endParaRPr lang="en-US"/>
        </a:p>
      </dgm:t>
    </dgm:pt>
    <dgm:pt modelId="{86248850-A10A-4694-8CBA-079CCC4C86CF}" type="sibTrans" cxnId="{F8178747-A7FD-403A-9DE2-3D8F150779B6}">
      <dgm:prSet/>
      <dgm:spPr/>
      <dgm:t>
        <a:bodyPr/>
        <a:lstStyle/>
        <a:p>
          <a:endParaRPr lang="en-US"/>
        </a:p>
      </dgm:t>
    </dgm:pt>
    <dgm:pt modelId="{2984C0E7-8E0A-472D-AB82-EAD4E92318E8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 i="0" baseline="0" dirty="0"/>
            <a:t>Rapid </a:t>
          </a:r>
          <a:r>
            <a:rPr lang="es-ES" b="0" i="0" baseline="0" dirty="0" err="1"/>
            <a:t>analysis</a:t>
          </a:r>
          <a:r>
            <a:rPr lang="es-ES" b="0" i="0" baseline="0" dirty="0"/>
            <a:t> </a:t>
          </a:r>
          <a:r>
            <a:rPr lang="es-ES" b="0" i="0" baseline="0" dirty="0" err="1"/>
            <a:t>of</a:t>
          </a:r>
          <a:r>
            <a:rPr lang="es-ES" b="0" i="0" baseline="0" dirty="0"/>
            <a:t> </a:t>
          </a:r>
          <a:r>
            <a:rPr lang="es-ES" b="0" i="0" baseline="0" dirty="0" err="1"/>
            <a:t>Psychology</a:t>
          </a:r>
          <a:r>
            <a:rPr lang="es-ES" b="0" i="0" baseline="0" dirty="0"/>
            <a:t> </a:t>
          </a:r>
          <a:r>
            <a:rPr lang="es-ES" b="0" i="0" baseline="0" dirty="0" err="1"/>
            <a:t>research</a:t>
          </a:r>
          <a:r>
            <a:rPr lang="es-ES" b="0" i="0" baseline="0" dirty="0"/>
            <a:t> </a:t>
          </a:r>
          <a:r>
            <a:rPr lang="es-ES" b="0" i="0" baseline="0" dirty="0" err="1"/>
            <a:t>articles</a:t>
          </a:r>
          <a:endParaRPr lang="en-US" dirty="0"/>
        </a:p>
      </dgm:t>
    </dgm:pt>
    <dgm:pt modelId="{047354D6-132D-4A56-8F7A-0728F425F733}" type="parTrans" cxnId="{1A17DBB1-334B-4428-95BE-E7CA07C97E81}">
      <dgm:prSet/>
      <dgm:spPr/>
      <dgm:t>
        <a:bodyPr/>
        <a:lstStyle/>
        <a:p>
          <a:endParaRPr lang="en-US"/>
        </a:p>
      </dgm:t>
    </dgm:pt>
    <dgm:pt modelId="{8A796CE2-E360-4EBE-9324-B8F3CB893173}" type="sibTrans" cxnId="{1A17DBB1-334B-4428-95BE-E7CA07C97E81}">
      <dgm:prSet/>
      <dgm:spPr/>
      <dgm:t>
        <a:bodyPr/>
        <a:lstStyle/>
        <a:p>
          <a:endParaRPr lang="en-US"/>
        </a:p>
      </dgm:t>
    </dgm:pt>
    <dgm:pt modelId="{B7F6F1FD-CF8C-4ACA-B3D8-40E88CBF5A4B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0" i="0" baseline="0" dirty="0"/>
            <a:t>A </a:t>
          </a:r>
          <a:r>
            <a:rPr lang="es-ES" b="0" i="0" baseline="0" dirty="0" err="1"/>
            <a:t>qualitative</a:t>
          </a:r>
          <a:r>
            <a:rPr lang="es-ES" b="0" i="0" baseline="0" dirty="0"/>
            <a:t> </a:t>
          </a:r>
          <a:r>
            <a:rPr lang="es-ES" b="0" i="0" baseline="0" dirty="0" err="1"/>
            <a:t>analysis</a:t>
          </a:r>
          <a:endParaRPr lang="en-US" dirty="0"/>
        </a:p>
      </dgm:t>
    </dgm:pt>
    <dgm:pt modelId="{098CFC2B-C1E8-4023-9BB9-1C49DFA70F6D}" type="parTrans" cxnId="{9662AA91-300C-478D-968C-78F0E8DF08DB}">
      <dgm:prSet/>
      <dgm:spPr/>
      <dgm:t>
        <a:bodyPr/>
        <a:lstStyle/>
        <a:p>
          <a:endParaRPr lang="en-US"/>
        </a:p>
      </dgm:t>
    </dgm:pt>
    <dgm:pt modelId="{A794B1EE-C419-4F39-8C98-ACDAFCE8D219}" type="sibTrans" cxnId="{9662AA91-300C-478D-968C-78F0E8DF08DB}">
      <dgm:prSet/>
      <dgm:spPr/>
      <dgm:t>
        <a:bodyPr/>
        <a:lstStyle/>
        <a:p>
          <a:endParaRPr lang="en-US"/>
        </a:p>
      </dgm:t>
    </dgm:pt>
    <dgm:pt modelId="{4B343073-FB41-4EF5-832D-EE757E08A2EE}" type="pres">
      <dgm:prSet presAssocID="{8CD646ED-4219-4265-B101-EB6206E33CE6}" presName="root" presStyleCnt="0">
        <dgm:presLayoutVars>
          <dgm:dir/>
          <dgm:resizeHandles val="exact"/>
        </dgm:presLayoutVars>
      </dgm:prSet>
      <dgm:spPr/>
    </dgm:pt>
    <dgm:pt modelId="{D6AFC49E-33D2-46D3-AD04-D032006C6F09}" type="pres">
      <dgm:prSet presAssocID="{CC852560-44AF-43EA-BF2E-090A17581A6A}" presName="compNode" presStyleCnt="0"/>
      <dgm:spPr/>
    </dgm:pt>
    <dgm:pt modelId="{9D4BADCC-77F1-4E65-A076-972D4BB41B59}" type="pres">
      <dgm:prSet presAssocID="{CC852560-44AF-43EA-BF2E-090A17581A6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8616D7E-AE83-400A-A2E7-ACD26E154AE3}" type="pres">
      <dgm:prSet presAssocID="{CC852560-44AF-43EA-BF2E-090A17581A6A}" presName="spaceRect" presStyleCnt="0"/>
      <dgm:spPr/>
    </dgm:pt>
    <dgm:pt modelId="{A6D6973F-0744-4CA4-B682-B97E153783DA}" type="pres">
      <dgm:prSet presAssocID="{CC852560-44AF-43EA-BF2E-090A17581A6A}" presName="textRect" presStyleLbl="revTx" presStyleIdx="0" presStyleCnt="3">
        <dgm:presLayoutVars>
          <dgm:chMax val="1"/>
          <dgm:chPref val="1"/>
        </dgm:presLayoutVars>
      </dgm:prSet>
      <dgm:spPr/>
    </dgm:pt>
    <dgm:pt modelId="{90063D18-2F5E-4CBF-AD8F-6AA4C170D682}" type="pres">
      <dgm:prSet presAssocID="{86248850-A10A-4694-8CBA-079CCC4C86CF}" presName="sibTrans" presStyleCnt="0"/>
      <dgm:spPr/>
    </dgm:pt>
    <dgm:pt modelId="{87084064-8246-48D3-8E96-3B9E2F7A421F}" type="pres">
      <dgm:prSet presAssocID="{2984C0E7-8E0A-472D-AB82-EAD4E92318E8}" presName="compNode" presStyleCnt="0"/>
      <dgm:spPr/>
    </dgm:pt>
    <dgm:pt modelId="{BF260258-16A4-46A0-8437-EB850C90B938}" type="pres">
      <dgm:prSet presAssocID="{2984C0E7-8E0A-472D-AB82-EAD4E92318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onómetro"/>
        </a:ext>
      </dgm:extLst>
    </dgm:pt>
    <dgm:pt modelId="{74CA2E68-A4A2-4F1D-B14C-2F1D00370CA9}" type="pres">
      <dgm:prSet presAssocID="{2984C0E7-8E0A-472D-AB82-EAD4E92318E8}" presName="spaceRect" presStyleCnt="0"/>
      <dgm:spPr/>
    </dgm:pt>
    <dgm:pt modelId="{A08917A5-4784-4527-8630-C09BA6C76707}" type="pres">
      <dgm:prSet presAssocID="{2984C0E7-8E0A-472D-AB82-EAD4E92318E8}" presName="textRect" presStyleLbl="revTx" presStyleIdx="1" presStyleCnt="3">
        <dgm:presLayoutVars>
          <dgm:chMax val="1"/>
          <dgm:chPref val="1"/>
        </dgm:presLayoutVars>
      </dgm:prSet>
      <dgm:spPr/>
    </dgm:pt>
    <dgm:pt modelId="{0EE365F4-3740-4620-8304-2041EE74EC23}" type="pres">
      <dgm:prSet presAssocID="{8A796CE2-E360-4EBE-9324-B8F3CB893173}" presName="sibTrans" presStyleCnt="0"/>
      <dgm:spPr/>
    </dgm:pt>
    <dgm:pt modelId="{7A411310-9A43-4BDF-8953-12EE6B768F84}" type="pres">
      <dgm:prSet presAssocID="{B7F6F1FD-CF8C-4ACA-B3D8-40E88CBF5A4B}" presName="compNode" presStyleCnt="0"/>
      <dgm:spPr/>
    </dgm:pt>
    <dgm:pt modelId="{04A0B780-FE02-45A5-B4A4-1CFF0746B87B}" type="pres">
      <dgm:prSet presAssocID="{B7F6F1FD-CF8C-4ACA-B3D8-40E88CBF5A4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444BD4EB-6C1E-473D-A0CC-61ADA463BD26}" type="pres">
      <dgm:prSet presAssocID="{B7F6F1FD-CF8C-4ACA-B3D8-40E88CBF5A4B}" presName="spaceRect" presStyleCnt="0"/>
      <dgm:spPr/>
    </dgm:pt>
    <dgm:pt modelId="{D4BAD4E9-10C1-4A4F-B306-59CA51C6145B}" type="pres">
      <dgm:prSet presAssocID="{B7F6F1FD-CF8C-4ACA-B3D8-40E88CBF5A4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F77350E-0F53-4665-B271-E58AB6946282}" type="presOf" srcId="{B7F6F1FD-CF8C-4ACA-B3D8-40E88CBF5A4B}" destId="{D4BAD4E9-10C1-4A4F-B306-59CA51C6145B}" srcOrd="0" destOrd="0" presId="urn:microsoft.com/office/officeart/2018/2/layout/IconLabelList"/>
    <dgm:cxn modelId="{37AAFB62-8D9F-4225-84D3-4105D0423E11}" type="presOf" srcId="{CC852560-44AF-43EA-BF2E-090A17581A6A}" destId="{A6D6973F-0744-4CA4-B682-B97E153783DA}" srcOrd="0" destOrd="0" presId="urn:microsoft.com/office/officeart/2018/2/layout/IconLabelList"/>
    <dgm:cxn modelId="{F8178747-A7FD-403A-9DE2-3D8F150779B6}" srcId="{8CD646ED-4219-4265-B101-EB6206E33CE6}" destId="{CC852560-44AF-43EA-BF2E-090A17581A6A}" srcOrd="0" destOrd="0" parTransId="{4FCCBA80-2EFB-41B3-A2A5-B1005471FDC3}" sibTransId="{86248850-A10A-4694-8CBA-079CCC4C86CF}"/>
    <dgm:cxn modelId="{9662AA91-300C-478D-968C-78F0E8DF08DB}" srcId="{8CD646ED-4219-4265-B101-EB6206E33CE6}" destId="{B7F6F1FD-CF8C-4ACA-B3D8-40E88CBF5A4B}" srcOrd="2" destOrd="0" parTransId="{098CFC2B-C1E8-4023-9BB9-1C49DFA70F6D}" sibTransId="{A794B1EE-C419-4F39-8C98-ACDAFCE8D219}"/>
    <dgm:cxn modelId="{753287A2-2C21-4582-B8F1-E080A25635EA}" type="presOf" srcId="{2984C0E7-8E0A-472D-AB82-EAD4E92318E8}" destId="{A08917A5-4784-4527-8630-C09BA6C76707}" srcOrd="0" destOrd="0" presId="urn:microsoft.com/office/officeart/2018/2/layout/IconLabelList"/>
    <dgm:cxn modelId="{1A17DBB1-334B-4428-95BE-E7CA07C97E81}" srcId="{8CD646ED-4219-4265-B101-EB6206E33CE6}" destId="{2984C0E7-8E0A-472D-AB82-EAD4E92318E8}" srcOrd="1" destOrd="0" parTransId="{047354D6-132D-4A56-8F7A-0728F425F733}" sibTransId="{8A796CE2-E360-4EBE-9324-B8F3CB893173}"/>
    <dgm:cxn modelId="{F9C276CB-100B-4EC8-9E96-D97A1DB554EC}" type="presOf" srcId="{8CD646ED-4219-4265-B101-EB6206E33CE6}" destId="{4B343073-FB41-4EF5-832D-EE757E08A2EE}" srcOrd="0" destOrd="0" presId="urn:microsoft.com/office/officeart/2018/2/layout/IconLabelList"/>
    <dgm:cxn modelId="{B2E749E3-BF74-4CB3-9708-9D834C1FAF3E}" type="presParOf" srcId="{4B343073-FB41-4EF5-832D-EE757E08A2EE}" destId="{D6AFC49E-33D2-46D3-AD04-D032006C6F09}" srcOrd="0" destOrd="0" presId="urn:microsoft.com/office/officeart/2018/2/layout/IconLabelList"/>
    <dgm:cxn modelId="{C343DB45-5374-4F03-97EC-2AD2008194EA}" type="presParOf" srcId="{D6AFC49E-33D2-46D3-AD04-D032006C6F09}" destId="{9D4BADCC-77F1-4E65-A076-972D4BB41B59}" srcOrd="0" destOrd="0" presId="urn:microsoft.com/office/officeart/2018/2/layout/IconLabelList"/>
    <dgm:cxn modelId="{4EC58E91-A687-4106-B2AA-EBD3EBB9B785}" type="presParOf" srcId="{D6AFC49E-33D2-46D3-AD04-D032006C6F09}" destId="{38616D7E-AE83-400A-A2E7-ACD26E154AE3}" srcOrd="1" destOrd="0" presId="urn:microsoft.com/office/officeart/2018/2/layout/IconLabelList"/>
    <dgm:cxn modelId="{44017DE0-3CD6-485C-B69C-35C1FF2267AF}" type="presParOf" srcId="{D6AFC49E-33D2-46D3-AD04-D032006C6F09}" destId="{A6D6973F-0744-4CA4-B682-B97E153783DA}" srcOrd="2" destOrd="0" presId="urn:microsoft.com/office/officeart/2018/2/layout/IconLabelList"/>
    <dgm:cxn modelId="{3CE06983-87F1-4D55-99C8-7F97E0C62E44}" type="presParOf" srcId="{4B343073-FB41-4EF5-832D-EE757E08A2EE}" destId="{90063D18-2F5E-4CBF-AD8F-6AA4C170D682}" srcOrd="1" destOrd="0" presId="urn:microsoft.com/office/officeart/2018/2/layout/IconLabelList"/>
    <dgm:cxn modelId="{39D00F4D-7EDA-4DFF-B816-C07E139D0521}" type="presParOf" srcId="{4B343073-FB41-4EF5-832D-EE757E08A2EE}" destId="{87084064-8246-48D3-8E96-3B9E2F7A421F}" srcOrd="2" destOrd="0" presId="urn:microsoft.com/office/officeart/2018/2/layout/IconLabelList"/>
    <dgm:cxn modelId="{DE2C7CB6-D2D9-4A5D-A293-FC1180AE7C20}" type="presParOf" srcId="{87084064-8246-48D3-8E96-3B9E2F7A421F}" destId="{BF260258-16A4-46A0-8437-EB850C90B938}" srcOrd="0" destOrd="0" presId="urn:microsoft.com/office/officeart/2018/2/layout/IconLabelList"/>
    <dgm:cxn modelId="{A751D5E9-EFAF-47C7-8401-CF4D32947C1B}" type="presParOf" srcId="{87084064-8246-48D3-8E96-3B9E2F7A421F}" destId="{74CA2E68-A4A2-4F1D-B14C-2F1D00370CA9}" srcOrd="1" destOrd="0" presId="urn:microsoft.com/office/officeart/2018/2/layout/IconLabelList"/>
    <dgm:cxn modelId="{A84BF9C8-A5E1-4168-BDFA-FC65A0EB6069}" type="presParOf" srcId="{87084064-8246-48D3-8E96-3B9E2F7A421F}" destId="{A08917A5-4784-4527-8630-C09BA6C76707}" srcOrd="2" destOrd="0" presId="urn:microsoft.com/office/officeart/2018/2/layout/IconLabelList"/>
    <dgm:cxn modelId="{745C70D2-8FCA-4A5E-A871-7506AF2461C8}" type="presParOf" srcId="{4B343073-FB41-4EF5-832D-EE757E08A2EE}" destId="{0EE365F4-3740-4620-8304-2041EE74EC23}" srcOrd="3" destOrd="0" presId="urn:microsoft.com/office/officeart/2018/2/layout/IconLabelList"/>
    <dgm:cxn modelId="{0813E53D-263D-4549-9A88-D9FA00F51CF2}" type="presParOf" srcId="{4B343073-FB41-4EF5-832D-EE757E08A2EE}" destId="{7A411310-9A43-4BDF-8953-12EE6B768F84}" srcOrd="4" destOrd="0" presId="urn:microsoft.com/office/officeart/2018/2/layout/IconLabelList"/>
    <dgm:cxn modelId="{EDCFB039-BBD3-443E-97E0-E08EFEB1F414}" type="presParOf" srcId="{7A411310-9A43-4BDF-8953-12EE6B768F84}" destId="{04A0B780-FE02-45A5-B4A4-1CFF0746B87B}" srcOrd="0" destOrd="0" presId="urn:microsoft.com/office/officeart/2018/2/layout/IconLabelList"/>
    <dgm:cxn modelId="{A048C745-A297-4014-BF92-C04A6ED6CD1B}" type="presParOf" srcId="{7A411310-9A43-4BDF-8953-12EE6B768F84}" destId="{444BD4EB-6C1E-473D-A0CC-61ADA463BD26}" srcOrd="1" destOrd="0" presId="urn:microsoft.com/office/officeart/2018/2/layout/IconLabelList"/>
    <dgm:cxn modelId="{3CE258E8-7FA7-42B1-8801-85F699B93168}" type="presParOf" srcId="{7A411310-9A43-4BDF-8953-12EE6B768F84}" destId="{D4BAD4E9-10C1-4A4F-B306-59CA51C6145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3BF1A-EA75-4842-86CA-697C5B24F282}">
      <dsp:nvSpPr>
        <dsp:cNvPr id="0" name=""/>
        <dsp:cNvSpPr/>
      </dsp:nvSpPr>
      <dsp:spPr>
        <a:xfrm>
          <a:off x="310845" y="1142855"/>
          <a:ext cx="969328" cy="9693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3498E-F381-43E2-A2BE-5967E0F03655}">
      <dsp:nvSpPr>
        <dsp:cNvPr id="0" name=""/>
        <dsp:cNvSpPr/>
      </dsp:nvSpPr>
      <dsp:spPr>
        <a:xfrm>
          <a:off x="517423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8F511-25DC-4346-8A26-CA13ED5D1CF7}">
      <dsp:nvSpPr>
        <dsp:cNvPr id="0" name=""/>
        <dsp:cNvSpPr/>
      </dsp:nvSpPr>
      <dsp:spPr>
        <a:xfrm>
          <a:off x="978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 err="1">
              <a:solidFill>
                <a:schemeClr val="bg1"/>
              </a:solidFill>
            </a:rPr>
            <a:t>Introduction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978" y="2414106"/>
        <a:ext cx="1589062" cy="635625"/>
      </dsp:txXfrm>
    </dsp:sp>
    <dsp:sp modelId="{08EE623F-8CA4-47C0-B1A2-8BFA2E66E9E2}">
      <dsp:nvSpPr>
        <dsp:cNvPr id="0" name=""/>
        <dsp:cNvSpPr/>
      </dsp:nvSpPr>
      <dsp:spPr>
        <a:xfrm>
          <a:off x="2177994" y="1142855"/>
          <a:ext cx="969328" cy="9693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35A9D-33E8-4E06-8239-687BC9493E33}">
      <dsp:nvSpPr>
        <dsp:cNvPr id="0" name=""/>
        <dsp:cNvSpPr/>
      </dsp:nvSpPr>
      <dsp:spPr>
        <a:xfrm>
          <a:off x="2384572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CC07B-4AA2-4AEA-8675-4221EDF090E3}">
      <dsp:nvSpPr>
        <dsp:cNvPr id="0" name=""/>
        <dsp:cNvSpPr/>
      </dsp:nvSpPr>
      <dsp:spPr>
        <a:xfrm>
          <a:off x="1868127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>
              <a:solidFill>
                <a:schemeClr val="bg1"/>
              </a:solidFill>
            </a:rPr>
            <a:t>Aim</a:t>
          </a:r>
          <a:endParaRPr lang="en-US" sz="1800" kern="1200">
            <a:solidFill>
              <a:schemeClr val="bg1"/>
            </a:solidFill>
          </a:endParaRPr>
        </a:p>
      </dsp:txBody>
      <dsp:txXfrm>
        <a:off x="1868127" y="2414106"/>
        <a:ext cx="1589062" cy="635625"/>
      </dsp:txXfrm>
    </dsp:sp>
    <dsp:sp modelId="{48770E11-0DED-4F9F-9C28-817527D73FE5}">
      <dsp:nvSpPr>
        <dsp:cNvPr id="0" name=""/>
        <dsp:cNvSpPr/>
      </dsp:nvSpPr>
      <dsp:spPr>
        <a:xfrm>
          <a:off x="4045142" y="1142855"/>
          <a:ext cx="969328" cy="96932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B672E-A300-4A17-B45F-397A86EC06E2}">
      <dsp:nvSpPr>
        <dsp:cNvPr id="0" name=""/>
        <dsp:cNvSpPr/>
      </dsp:nvSpPr>
      <dsp:spPr>
        <a:xfrm>
          <a:off x="4251720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A3450-FEF3-4B30-8C9F-C917F1EA9737}">
      <dsp:nvSpPr>
        <dsp:cNvPr id="0" name=""/>
        <dsp:cNvSpPr/>
      </dsp:nvSpPr>
      <dsp:spPr>
        <a:xfrm>
          <a:off x="3735275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 err="1">
              <a:solidFill>
                <a:schemeClr val="bg1"/>
              </a:solidFill>
            </a:rPr>
            <a:t>Method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3735275" y="2414106"/>
        <a:ext cx="1589062" cy="635625"/>
      </dsp:txXfrm>
    </dsp:sp>
    <dsp:sp modelId="{8875EDCE-D1C0-4BAA-8178-517A480705D2}">
      <dsp:nvSpPr>
        <dsp:cNvPr id="0" name=""/>
        <dsp:cNvSpPr/>
      </dsp:nvSpPr>
      <dsp:spPr>
        <a:xfrm>
          <a:off x="5912291" y="1142855"/>
          <a:ext cx="969328" cy="96932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093A0-0AE7-4C28-BE7C-874C99231111}">
      <dsp:nvSpPr>
        <dsp:cNvPr id="0" name=""/>
        <dsp:cNvSpPr/>
      </dsp:nvSpPr>
      <dsp:spPr>
        <a:xfrm>
          <a:off x="6118869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0E2F9-829A-44FE-9E1A-D7CDE5C3E1AC}">
      <dsp:nvSpPr>
        <dsp:cNvPr id="0" name=""/>
        <dsp:cNvSpPr/>
      </dsp:nvSpPr>
      <dsp:spPr>
        <a:xfrm>
          <a:off x="5602423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>
              <a:solidFill>
                <a:schemeClr val="bg1"/>
              </a:solidFill>
            </a:rPr>
            <a:t>Results</a:t>
          </a:r>
          <a:endParaRPr lang="en-US" sz="1800" kern="1200">
            <a:solidFill>
              <a:schemeClr val="bg1"/>
            </a:solidFill>
          </a:endParaRPr>
        </a:p>
      </dsp:txBody>
      <dsp:txXfrm>
        <a:off x="5602423" y="2414106"/>
        <a:ext cx="1589062" cy="635625"/>
      </dsp:txXfrm>
    </dsp:sp>
    <dsp:sp modelId="{88D2458D-AAFE-4D59-A374-9BDA35D6C309}">
      <dsp:nvSpPr>
        <dsp:cNvPr id="0" name=""/>
        <dsp:cNvSpPr/>
      </dsp:nvSpPr>
      <dsp:spPr>
        <a:xfrm>
          <a:off x="7779439" y="1142855"/>
          <a:ext cx="969328" cy="96932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FAD28-AD25-4951-8241-8CC1125B8F7E}">
      <dsp:nvSpPr>
        <dsp:cNvPr id="0" name=""/>
        <dsp:cNvSpPr/>
      </dsp:nvSpPr>
      <dsp:spPr>
        <a:xfrm>
          <a:off x="7986017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C0EED-621F-4161-9D72-6ADCB27D145A}">
      <dsp:nvSpPr>
        <dsp:cNvPr id="0" name=""/>
        <dsp:cNvSpPr/>
      </dsp:nvSpPr>
      <dsp:spPr>
        <a:xfrm>
          <a:off x="7469572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 err="1">
              <a:solidFill>
                <a:schemeClr val="bg1"/>
              </a:solidFill>
            </a:rPr>
            <a:t>Discussion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7469572" y="2414106"/>
        <a:ext cx="1589062" cy="635625"/>
      </dsp:txXfrm>
    </dsp:sp>
    <dsp:sp modelId="{0BA691A9-DF49-4349-A4C5-C0E77D37A05A}">
      <dsp:nvSpPr>
        <dsp:cNvPr id="0" name=""/>
        <dsp:cNvSpPr/>
      </dsp:nvSpPr>
      <dsp:spPr>
        <a:xfrm>
          <a:off x="9646588" y="1142855"/>
          <a:ext cx="969328" cy="9693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0A1C3-5C06-4CA7-A985-D861C8E5A33A}">
      <dsp:nvSpPr>
        <dsp:cNvPr id="0" name=""/>
        <dsp:cNvSpPr/>
      </dsp:nvSpPr>
      <dsp:spPr>
        <a:xfrm>
          <a:off x="9853166" y="1349434"/>
          <a:ext cx="556171" cy="5561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EDC938-55B7-464F-A491-87DAACA30BF4}">
      <dsp:nvSpPr>
        <dsp:cNvPr id="0" name=""/>
        <dsp:cNvSpPr/>
      </dsp:nvSpPr>
      <dsp:spPr>
        <a:xfrm>
          <a:off x="9336720" y="2414106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800" kern="1200" dirty="0" err="1">
              <a:solidFill>
                <a:schemeClr val="bg1"/>
              </a:solidFill>
            </a:rPr>
            <a:t>Conclusion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9336720" y="2414106"/>
        <a:ext cx="1589062" cy="635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BADCC-77F1-4E65-A076-972D4BB41B59}">
      <dsp:nvSpPr>
        <dsp:cNvPr id="0" name=""/>
        <dsp:cNvSpPr/>
      </dsp:nvSpPr>
      <dsp:spPr>
        <a:xfrm>
          <a:off x="946901" y="818693"/>
          <a:ext cx="1451725" cy="14517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D6973F-0744-4CA4-B682-B97E153783DA}">
      <dsp:nvSpPr>
        <dsp:cNvPr id="0" name=""/>
        <dsp:cNvSpPr/>
      </dsp:nvSpPr>
      <dsp:spPr>
        <a:xfrm>
          <a:off x="59736" y="2653893"/>
          <a:ext cx="32260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i="0" kern="1200" baseline="0"/>
            <a:t>Scoping review</a:t>
          </a:r>
          <a:r>
            <a:rPr lang="es-ES" sz="2000" b="0" i="0" kern="1200" baseline="0"/>
            <a:t> methodology</a:t>
          </a:r>
          <a:endParaRPr lang="en-US" sz="2000" kern="1200"/>
        </a:p>
      </dsp:txBody>
      <dsp:txXfrm>
        <a:off x="59736" y="2653893"/>
        <a:ext cx="3226056" cy="720000"/>
      </dsp:txXfrm>
    </dsp:sp>
    <dsp:sp modelId="{BF260258-16A4-46A0-8437-EB850C90B938}">
      <dsp:nvSpPr>
        <dsp:cNvPr id="0" name=""/>
        <dsp:cNvSpPr/>
      </dsp:nvSpPr>
      <dsp:spPr>
        <a:xfrm>
          <a:off x="4737518" y="818693"/>
          <a:ext cx="1451725" cy="14517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917A5-4784-4527-8630-C09BA6C76707}">
      <dsp:nvSpPr>
        <dsp:cNvPr id="0" name=""/>
        <dsp:cNvSpPr/>
      </dsp:nvSpPr>
      <dsp:spPr>
        <a:xfrm>
          <a:off x="3850352" y="2653893"/>
          <a:ext cx="32260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baseline="0" dirty="0"/>
            <a:t>Rapid </a:t>
          </a:r>
          <a:r>
            <a:rPr lang="es-ES" sz="2000" b="0" i="0" kern="1200" baseline="0" dirty="0" err="1"/>
            <a:t>analysis</a:t>
          </a:r>
          <a:r>
            <a:rPr lang="es-ES" sz="2000" b="0" i="0" kern="1200" baseline="0" dirty="0"/>
            <a:t> </a:t>
          </a:r>
          <a:r>
            <a:rPr lang="es-ES" sz="2000" b="0" i="0" kern="1200" baseline="0" dirty="0" err="1"/>
            <a:t>of</a:t>
          </a:r>
          <a:r>
            <a:rPr lang="es-ES" sz="2000" b="0" i="0" kern="1200" baseline="0" dirty="0"/>
            <a:t> </a:t>
          </a:r>
          <a:r>
            <a:rPr lang="es-ES" sz="2000" b="0" i="0" kern="1200" baseline="0" dirty="0" err="1"/>
            <a:t>Psychology</a:t>
          </a:r>
          <a:r>
            <a:rPr lang="es-ES" sz="2000" b="0" i="0" kern="1200" baseline="0" dirty="0"/>
            <a:t> </a:t>
          </a:r>
          <a:r>
            <a:rPr lang="es-ES" sz="2000" b="0" i="0" kern="1200" baseline="0" dirty="0" err="1"/>
            <a:t>research</a:t>
          </a:r>
          <a:r>
            <a:rPr lang="es-ES" sz="2000" b="0" i="0" kern="1200" baseline="0" dirty="0"/>
            <a:t> </a:t>
          </a:r>
          <a:r>
            <a:rPr lang="es-ES" sz="2000" b="0" i="0" kern="1200" baseline="0" dirty="0" err="1"/>
            <a:t>articles</a:t>
          </a:r>
          <a:endParaRPr lang="en-US" sz="2000" kern="1200" dirty="0"/>
        </a:p>
      </dsp:txBody>
      <dsp:txXfrm>
        <a:off x="3850352" y="2653893"/>
        <a:ext cx="3226056" cy="720000"/>
      </dsp:txXfrm>
    </dsp:sp>
    <dsp:sp modelId="{04A0B780-FE02-45A5-B4A4-1CFF0746B87B}">
      <dsp:nvSpPr>
        <dsp:cNvPr id="0" name=""/>
        <dsp:cNvSpPr/>
      </dsp:nvSpPr>
      <dsp:spPr>
        <a:xfrm>
          <a:off x="8528134" y="818693"/>
          <a:ext cx="1451725" cy="14517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AD4E9-10C1-4A4F-B306-59CA51C6145B}">
      <dsp:nvSpPr>
        <dsp:cNvPr id="0" name=""/>
        <dsp:cNvSpPr/>
      </dsp:nvSpPr>
      <dsp:spPr>
        <a:xfrm>
          <a:off x="7640969" y="2653893"/>
          <a:ext cx="32260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baseline="0" dirty="0"/>
            <a:t>A </a:t>
          </a:r>
          <a:r>
            <a:rPr lang="es-ES" sz="2000" b="0" i="0" kern="1200" baseline="0" dirty="0" err="1"/>
            <a:t>qualitative</a:t>
          </a:r>
          <a:r>
            <a:rPr lang="es-ES" sz="2000" b="0" i="0" kern="1200" baseline="0" dirty="0"/>
            <a:t> </a:t>
          </a:r>
          <a:r>
            <a:rPr lang="es-ES" sz="2000" b="0" i="0" kern="1200" baseline="0" dirty="0" err="1"/>
            <a:t>analysis</a:t>
          </a:r>
          <a:endParaRPr lang="en-US" sz="2000" kern="1200" dirty="0"/>
        </a:p>
      </dsp:txBody>
      <dsp:txXfrm>
        <a:off x="7640969" y="2653893"/>
        <a:ext cx="322605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2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34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11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0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7/22/2025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5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7/22/2025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5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47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7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76.pn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" Type="http://schemas.openxmlformats.org/officeDocument/2006/relationships/image" Target="../media/image107.png"/><Relationship Id="rId21" Type="http://schemas.openxmlformats.org/officeDocument/2006/relationships/image" Target="../media/image125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18" Type="http://schemas.openxmlformats.org/officeDocument/2006/relationships/image" Target="../media/image14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19" Type="http://schemas.openxmlformats.org/officeDocument/2006/relationships/image" Target="../media/image148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4075FF85-E27A-259A-1A69-66CA96E93828}"/>
              </a:ext>
            </a:extLst>
          </p:cNvPr>
          <p:cNvSpPr txBox="1">
            <a:spLocks/>
          </p:cNvSpPr>
          <p:nvPr/>
        </p:nvSpPr>
        <p:spPr>
          <a:xfrm>
            <a:off x="3603813" y="3038475"/>
            <a:ext cx="8588188" cy="1390649"/>
          </a:xfrm>
          <a:prstGeom prst="rect">
            <a:avLst/>
          </a:prstGeom>
          <a:solidFill>
            <a:srgbClr val="0668A9">
              <a:alpha val="70000"/>
            </a:srgbClr>
          </a:solidFill>
        </p:spPr>
        <p:txBody>
          <a:bodyPr anchor="ctr" anchorCtr="1">
            <a:normAutofit lnSpcReduction="10000"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kern="12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value of mixed methods research over the present decade in Psychology: </a:t>
            </a:r>
          </a:p>
          <a:p>
            <a:r>
              <a:rPr lang="en-US" dirty="0"/>
              <a:t>A critique study</a:t>
            </a:r>
            <a:endParaRPr lang="en-US" b="1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A365D0AF-360A-2AAB-2A97-18AC0C66969E}"/>
              </a:ext>
            </a:extLst>
          </p:cNvPr>
          <p:cNvSpPr txBox="1">
            <a:spLocks/>
          </p:cNvSpPr>
          <p:nvPr/>
        </p:nvSpPr>
        <p:spPr>
          <a:xfrm>
            <a:off x="3678332" y="4489635"/>
            <a:ext cx="8439150" cy="4762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rgbClr val="FFCC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i="0" dirty="0">
                <a:solidFill>
                  <a:schemeClr val="accent2"/>
                </a:solidFill>
              </a:rPr>
              <a:t>Olatz Lopez-Fernandez</a:t>
            </a:r>
          </a:p>
        </p:txBody>
      </p:sp>
    </p:spTree>
    <p:extLst>
      <p:ext uri="{BB962C8B-B14F-4D97-AF65-F5344CB8AC3E}">
        <p14:creationId xmlns:p14="http://schemas.microsoft.com/office/powerpoint/2010/main" val="35316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B70D8763-46AF-DCD0-6019-4A1B98CBA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352" y="2739286"/>
            <a:ext cx="3265471" cy="15299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7BC8D9A-D31E-5321-2711-C2E086897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1" y="1007517"/>
            <a:ext cx="4241073" cy="21976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885B2EC-C79C-0D3D-7E22-7B677C223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82" y="3205164"/>
            <a:ext cx="2360911" cy="35127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32373F8-19AB-5053-973C-5196A4C5E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303" y="1007517"/>
            <a:ext cx="2844199" cy="20094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FE51FE3-E0DC-E6F4-2BC2-10E2420A7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160" y="3205164"/>
            <a:ext cx="3494342" cy="166981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F8A8BC9-9682-FB5A-BC1A-37782D803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0502" y="1088571"/>
            <a:ext cx="3152663" cy="149444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D26C683B-896F-3D2B-65FB-61D38A262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3165" y="1088571"/>
            <a:ext cx="2716915" cy="1650715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01A5E44-F37A-B3E2-C204-4839203ADA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3165" y="2768540"/>
            <a:ext cx="2739787" cy="109642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2336386D-749C-46AA-EBF6-129B884A4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6160" y="4874979"/>
            <a:ext cx="2119598" cy="148295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6AD8D1C-8065-B3B6-7401-B1F1D19293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5223" y="4252830"/>
            <a:ext cx="1632845" cy="122185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AD35ABA6-2151-76CF-BC84-347CECB187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3165" y="3894222"/>
            <a:ext cx="2000144" cy="1474180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FC35510D-D879-2A02-3478-4CB9B05756FD}"/>
              </a:ext>
            </a:extLst>
          </p:cNvPr>
          <p:cNvSpPr txBox="1"/>
          <p:nvPr/>
        </p:nvSpPr>
        <p:spPr>
          <a:xfrm>
            <a:off x="2938536" y="767308"/>
            <a:ext cx="431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Technical advancements: MMR designs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0AB54CB-C5DB-AD64-25DB-9E285DBCB7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89743" y="4874979"/>
            <a:ext cx="1521624" cy="10838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A5F89A-8AD4-D824-6280-AE32806BCF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1367" y="4874979"/>
            <a:ext cx="1623856" cy="12405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9CDD24B-A2C5-038E-033B-4FC01FFDBA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9609" y="4185661"/>
            <a:ext cx="1563065" cy="6707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A6D859-765D-1765-4D4D-4751492CCB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23" y="5416895"/>
            <a:ext cx="2119599" cy="12782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61BC9C-B3A7-1C0E-AE11-1B5637892D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04168" y="5416894"/>
            <a:ext cx="2296638" cy="127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56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A62A6C-DB46-9E81-7EE7-5C86658C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3" y="1148061"/>
            <a:ext cx="3281821" cy="17671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28508E-3F32-E755-69BB-B8D820E36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3" y="2915195"/>
            <a:ext cx="3125067" cy="38827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A22487E-FEAE-136A-C5F5-82B8090A3009}"/>
              </a:ext>
            </a:extLst>
          </p:cNvPr>
          <p:cNvSpPr txBox="1"/>
          <p:nvPr/>
        </p:nvSpPr>
        <p:spPr>
          <a:xfrm>
            <a:off x="2938536" y="767308"/>
            <a:ext cx="431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Technical advancements: MMR designs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B704239-7632-F88C-E014-48C398CDE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634" y="1136640"/>
            <a:ext cx="4296525" cy="14451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0BFBB77-AC91-A4D3-6887-D44A7298D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2593256"/>
            <a:ext cx="4493974" cy="38075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838A51-16DF-3203-C499-19CF240F5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090" y="1136640"/>
            <a:ext cx="2105715" cy="17437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8E6C29-5BD9-1C38-E89B-3E6E3714D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1870" y="2899543"/>
            <a:ext cx="1959847" cy="80730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842D3A1-45F1-CACF-2CA6-B2978C8E5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5343" y="1148061"/>
            <a:ext cx="2526657" cy="1036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8D4258F-FF67-94EA-B180-241A12E47F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167" y="2327563"/>
            <a:ext cx="2535833" cy="13792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3636B58-DE9E-D883-8AB1-9D37E44D9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9090" y="3706850"/>
            <a:ext cx="2178778" cy="185420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F80C648-3630-827A-21CB-5959541BC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01870" y="5572477"/>
            <a:ext cx="2154870" cy="99291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6240186-933B-AB29-E28B-F60FFBF6CC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7867" y="3669400"/>
            <a:ext cx="2310423" cy="176599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81E15D50-83D4-EECD-0B15-C2C7BA7F1A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2373" y="5311012"/>
            <a:ext cx="2325918" cy="12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5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94C9E-9989-767E-35BB-2F5AF9F9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2BD1263-0BE6-68E9-E8FE-C4A0B09E6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7" y="3288521"/>
            <a:ext cx="3798086" cy="34670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420287F-F8B3-9D05-4304-719ADC2C7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867" y="5589063"/>
            <a:ext cx="1306571" cy="9423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5CEA96A-351C-0DFC-1D2E-6A2910B1A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97" y="1075974"/>
            <a:ext cx="3798086" cy="221254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938393D-D899-F19C-6F20-D761021E2194}"/>
              </a:ext>
            </a:extLst>
          </p:cNvPr>
          <p:cNvSpPr txBox="1"/>
          <p:nvPr/>
        </p:nvSpPr>
        <p:spPr>
          <a:xfrm>
            <a:off x="2938536" y="767308"/>
            <a:ext cx="4580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Technical advancements: MMR </a:t>
            </a:r>
            <a:r>
              <a:rPr lang="en-GB" b="1" noProof="0" dirty="0" err="1">
                <a:solidFill>
                  <a:srgbClr val="FFC000"/>
                </a:solidFill>
              </a:rPr>
              <a:t>tecniques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F83D67F-A083-A2F2-6AA2-679045FB0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615" y="1091220"/>
            <a:ext cx="3015934" cy="18327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726C8E-85DA-0EE0-3405-9EFEFAF2F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438" y="2890582"/>
            <a:ext cx="2212459" cy="230660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BD240BD-EDD2-2652-72B4-3F313115C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6137" y="1085165"/>
            <a:ext cx="2714824" cy="188800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FA8EC43-89CC-98BB-64E5-EABDEDD7F3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5088" y="2236878"/>
            <a:ext cx="1097954" cy="731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34C843-CD05-A38F-BA0B-1023C5334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9630" y="1136413"/>
            <a:ext cx="2369219" cy="10292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218FA23-F75C-441F-45A5-F65B525D31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9630" y="2210052"/>
            <a:ext cx="2178722" cy="7584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AE1B01-8E7B-3479-CA9F-C5787A02C3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6782" y="3057242"/>
            <a:ext cx="1882643" cy="7041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6F28D9-7412-EC47-7FE0-61D5730083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9714" y="3800758"/>
            <a:ext cx="2009049" cy="65334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A21C3D2-8C53-BA43-BB79-23ECB74234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75066" y="2935782"/>
            <a:ext cx="2291908" cy="14158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E0AC240-09BC-6B10-ADD1-E3D81F049A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6652" y="2992518"/>
            <a:ext cx="780648" cy="168336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2526BDF-6024-9FF3-9F38-E8CBC83919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08807" y="5197189"/>
            <a:ext cx="999349" cy="70557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4C581D7-7FCA-4883-D20F-BF7F293C42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13284" y="4390976"/>
            <a:ext cx="2200293" cy="137580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F2E2554-111B-C4E4-FFC3-04F0CA7670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3577" y="4695223"/>
            <a:ext cx="1562666" cy="106115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CB33403-6E1C-52F4-DDFE-F2EF3F01EF8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5088" y="5078878"/>
            <a:ext cx="441119" cy="41871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9BA3E43-BDE0-0628-B130-8319F54D88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21182" y="4491608"/>
            <a:ext cx="1739104" cy="141115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38536C3-3DBE-5EA6-F185-D6A2B091BF1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65267" y="5770441"/>
            <a:ext cx="1616988" cy="105749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5090EE3-B3AF-1291-5356-BAC3345E80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763924" y="5756382"/>
            <a:ext cx="1411639" cy="997756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3C21FAE9-C177-8A0A-E0E6-059BF7F4D4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43067" y="5925918"/>
            <a:ext cx="1328294" cy="70557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232F7B6-B783-62D6-0514-C5C9A601D2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7077" y="5169722"/>
            <a:ext cx="1193353" cy="78366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7C0C927-DFC7-6C1E-1FAE-5D622EEEE24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211357" y="5911067"/>
            <a:ext cx="1078265" cy="821064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63A6CB7-B0D6-8695-B0DC-13BCE77CCFF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453810" y="5902767"/>
            <a:ext cx="1016056" cy="914301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FCB84367-22C8-F760-5651-FB0CA900BAF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33888" y="5925918"/>
            <a:ext cx="1493901" cy="91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59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9561F-3583-CAD2-8186-E7FE1C74E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28FAEEAC-B9ED-5DD7-B850-4C37E8818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463" y="2974741"/>
            <a:ext cx="4241073" cy="236216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C7D050-C577-6901-D750-73DD02FFB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" y="1028930"/>
            <a:ext cx="4241073" cy="1945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23B7D73-1814-9A62-EFDA-24888246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253" y="967036"/>
            <a:ext cx="3199264" cy="218131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0FE08A-4401-1709-FD56-2732D35C5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1" y="3028110"/>
            <a:ext cx="4233960" cy="15551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E888721-A0A5-5968-AC24-429C8A21A70C}"/>
              </a:ext>
            </a:extLst>
          </p:cNvPr>
          <p:cNvSpPr txBox="1"/>
          <p:nvPr/>
        </p:nvSpPr>
        <p:spPr>
          <a:xfrm>
            <a:off x="2493823" y="781967"/>
            <a:ext cx="491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Technical advancements: MMR data analysis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03015C-AC9E-CB75-F98B-7BC779997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316" y="1039986"/>
            <a:ext cx="3319126" cy="18578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131F40-1AC6-B67E-EA58-6DA70FFDC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360" y="3066737"/>
            <a:ext cx="2539276" cy="13238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13B532-40D9-B31A-DAB0-9A5EB9E84D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520517"/>
            <a:ext cx="2295802" cy="16327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16091B-687D-4064-78BF-68B32CBB8F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210" y="4636579"/>
            <a:ext cx="412269" cy="69536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F9DD9FB-A6C8-7A30-54F3-5FA016915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7108" y="4570187"/>
            <a:ext cx="2220956" cy="12588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0E1B1C3-6E03-BC12-0043-6A51FFEE3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2911" y="5329332"/>
            <a:ext cx="2390404" cy="157835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EEF7CC5-533E-BD88-D340-D7F3D1A754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2720" y="4424957"/>
            <a:ext cx="1995407" cy="116351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DC53C49-441F-58F1-E744-C71D397362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8817" y="5505825"/>
            <a:ext cx="1951776" cy="114041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69BB6B3-19A3-4538-AA80-02EC091891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9316" y="5622882"/>
            <a:ext cx="1880937" cy="1023358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F76CFFC-DF41-E653-CFBE-791A8644E8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3823" y="5839051"/>
            <a:ext cx="1820403" cy="101894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228ED42-D5B2-2F6D-CC28-CD97DD05D3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91" y="6153288"/>
            <a:ext cx="1110810" cy="66704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EA8A264-4187-CA6D-1B3D-538113F6E8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12770" y="2142964"/>
            <a:ext cx="1791542" cy="1755551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4DBF49D-53DC-BE15-771F-C6281B4A35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36155" y="3938761"/>
            <a:ext cx="1944773" cy="116351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FD2AB87-F92B-173B-773C-4FDABD477A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68525" y="5186053"/>
            <a:ext cx="1995407" cy="10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68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61BDC14-EAD5-A051-0E3C-724BF7E52126}"/>
              </a:ext>
            </a:extLst>
          </p:cNvPr>
          <p:cNvSpPr txBox="1"/>
          <p:nvPr/>
        </p:nvSpPr>
        <p:spPr>
          <a:xfrm>
            <a:off x="161365" y="1291868"/>
            <a:ext cx="1026010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Results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Despite publishing four issues annually, the advancements observed in the JMMR reflect a significant positive academic evolution as a multidisciplinary journal (i.e., it is in the first decile of the interdisciplinary social sciences category)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Regarding the Psychological field, theoretical and conceptual foundations, these advancements relate to a set of paradigms (e.g., the transformative approaches).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Research designs are more complex, especially the qualitative approach (e.g., grounded theory with a relational design). However, most advancements come from other fields: health, social, and educational sciences.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There are many paradigmatical proposals (e.g., to avoid ambiguities, communicate better QUAL and QUAN integration, construct the study with an artisanal attitude, embrace complexity, and promote more social justice).</a:t>
            </a:r>
          </a:p>
        </p:txBody>
      </p:sp>
    </p:spTree>
    <p:extLst>
      <p:ext uri="{BB962C8B-B14F-4D97-AF65-F5344CB8AC3E}">
        <p14:creationId xmlns:p14="http://schemas.microsoft.com/office/powerpoint/2010/main" val="3021418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16AF1-C63F-FF38-E204-7AAADD915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A6024CD-370F-8D8A-8FBB-1580FE8BC709}"/>
              </a:ext>
            </a:extLst>
          </p:cNvPr>
          <p:cNvSpPr txBox="1"/>
          <p:nvPr/>
        </p:nvSpPr>
        <p:spPr>
          <a:xfrm>
            <a:off x="161365" y="1291868"/>
            <a:ext cx="1026010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Results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Regarding the designs, while convergence is more prevalent, others, such as multilevel and case studies, are also present. 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 major expansion has been on data analysis techniques (e.g., mixed cross-sectional analysis, network analysis, cost-effectiveness analysis, hybrid inductive/deductive thematic analysis)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There is a rise in the application of mixed-content digital techniques using visual elements (e.g., digital photographs, vignettes, Venn diagrams, mapping strategies). </a:t>
            </a:r>
          </a:p>
          <a:p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 MMR global advancements include integrating QUAN and QUAL methods and pushing for a comprehensive review of terminology, quality standards, and reporting guidelines.</a:t>
            </a:r>
            <a:endParaRPr lang="es-ES" dirty="0">
              <a:solidFill>
                <a:srgbClr val="0668A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0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83DD89F-8861-7B54-CC95-81663CF4D09D}"/>
              </a:ext>
            </a:extLst>
          </p:cNvPr>
          <p:cNvSpPr txBox="1"/>
          <p:nvPr/>
        </p:nvSpPr>
        <p:spPr>
          <a:xfrm>
            <a:off x="471767" y="1434424"/>
            <a:ext cx="1124846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CC00"/>
                </a:solidFill>
              </a:rPr>
              <a:t>Conclusion</a:t>
            </a:r>
          </a:p>
          <a:p>
            <a:pPr>
              <a:buNone/>
            </a:pPr>
            <a:endParaRPr lang="en-US" b="1" dirty="0">
              <a:solidFill>
                <a:srgbClr val="FFCC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A recent examination reveals an encouraging trend in MMR, particularly in interdisciplinary areas where Psychology is underrepresented.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Psychology could benefit from the application of technological and data analysis techniques, especially with enhanced graphic support.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There appears to be increasing complexity in the theoretical assumptions surrounding MMR, along with multiple designs and some data analysis techniques with significant developments in technical advancements.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However, research designs and above all data analysis remain the least advanced technical-methodological aspects, especially in the qualitative domain, representing a weak area where Psychology excels and could contribute to progress.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668A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668A9"/>
                </a:solidFill>
              </a:rPr>
              <a:t>The quality of research outputs and the dissemination of MMR within our field need to be addressed in this second decade of the 2020s.</a:t>
            </a:r>
          </a:p>
        </p:txBody>
      </p:sp>
    </p:spTree>
    <p:extLst>
      <p:ext uri="{BB962C8B-B14F-4D97-AF65-F5344CB8AC3E}">
        <p14:creationId xmlns:p14="http://schemas.microsoft.com/office/powerpoint/2010/main" val="818034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D3F2DA46-7452-2CA4-C6F1-750C8E194041}"/>
              </a:ext>
            </a:extLst>
          </p:cNvPr>
          <p:cNvSpPr/>
          <p:nvPr/>
        </p:nvSpPr>
        <p:spPr>
          <a:xfrm>
            <a:off x="838839" y="1757849"/>
            <a:ext cx="6006098" cy="4216231"/>
          </a:xfrm>
          <a:custGeom>
            <a:avLst/>
            <a:gdLst>
              <a:gd name="connsiteX0" fmla="*/ 0 w 6006098"/>
              <a:gd name="connsiteY0" fmla="*/ 702719 h 4216231"/>
              <a:gd name="connsiteX1" fmla="*/ 702719 w 6006098"/>
              <a:gd name="connsiteY1" fmla="*/ 0 h 4216231"/>
              <a:gd name="connsiteX2" fmla="*/ 1231795 w 6006098"/>
              <a:gd name="connsiteY2" fmla="*/ 0 h 4216231"/>
              <a:gd name="connsiteX3" fmla="*/ 1714864 w 6006098"/>
              <a:gd name="connsiteY3" fmla="*/ 0 h 4216231"/>
              <a:gd name="connsiteX4" fmla="*/ 2335953 w 6006098"/>
              <a:gd name="connsiteY4" fmla="*/ 0 h 4216231"/>
              <a:gd name="connsiteX5" fmla="*/ 2819023 w 6006098"/>
              <a:gd name="connsiteY5" fmla="*/ 0 h 4216231"/>
              <a:gd name="connsiteX6" fmla="*/ 3256085 w 6006098"/>
              <a:gd name="connsiteY6" fmla="*/ 0 h 4216231"/>
              <a:gd name="connsiteX7" fmla="*/ 3739155 w 6006098"/>
              <a:gd name="connsiteY7" fmla="*/ 0 h 4216231"/>
              <a:gd name="connsiteX8" fmla="*/ 4268231 w 6006098"/>
              <a:gd name="connsiteY8" fmla="*/ 0 h 4216231"/>
              <a:gd name="connsiteX9" fmla="*/ 5303379 w 6006098"/>
              <a:gd name="connsiteY9" fmla="*/ 0 h 4216231"/>
              <a:gd name="connsiteX10" fmla="*/ 6006098 w 6006098"/>
              <a:gd name="connsiteY10" fmla="*/ 702719 h 4216231"/>
              <a:gd name="connsiteX11" fmla="*/ 6006098 w 6006098"/>
              <a:gd name="connsiteY11" fmla="*/ 1321093 h 4216231"/>
              <a:gd name="connsiteX12" fmla="*/ 6006098 w 6006098"/>
              <a:gd name="connsiteY12" fmla="*/ 1939468 h 4216231"/>
              <a:gd name="connsiteX13" fmla="*/ 6006098 w 6006098"/>
              <a:gd name="connsiteY13" fmla="*/ 2529734 h 4216231"/>
              <a:gd name="connsiteX14" fmla="*/ 6006098 w 6006098"/>
              <a:gd name="connsiteY14" fmla="*/ 3513512 h 4216231"/>
              <a:gd name="connsiteX15" fmla="*/ 5303379 w 6006098"/>
              <a:gd name="connsiteY15" fmla="*/ 4216231 h 4216231"/>
              <a:gd name="connsiteX16" fmla="*/ 4774303 w 6006098"/>
              <a:gd name="connsiteY16" fmla="*/ 4216231 h 4216231"/>
              <a:gd name="connsiteX17" fmla="*/ 4337240 w 6006098"/>
              <a:gd name="connsiteY17" fmla="*/ 4216231 h 4216231"/>
              <a:gd name="connsiteX18" fmla="*/ 3670145 w 6006098"/>
              <a:gd name="connsiteY18" fmla="*/ 4216231 h 4216231"/>
              <a:gd name="connsiteX19" fmla="*/ 3095062 w 6006098"/>
              <a:gd name="connsiteY19" fmla="*/ 4216231 h 4216231"/>
              <a:gd name="connsiteX20" fmla="*/ 2427967 w 6006098"/>
              <a:gd name="connsiteY20" fmla="*/ 4216231 h 4216231"/>
              <a:gd name="connsiteX21" fmla="*/ 1898891 w 6006098"/>
              <a:gd name="connsiteY21" fmla="*/ 4216231 h 4216231"/>
              <a:gd name="connsiteX22" fmla="*/ 1415821 w 6006098"/>
              <a:gd name="connsiteY22" fmla="*/ 4216231 h 4216231"/>
              <a:gd name="connsiteX23" fmla="*/ 702719 w 6006098"/>
              <a:gd name="connsiteY23" fmla="*/ 4216231 h 4216231"/>
              <a:gd name="connsiteX24" fmla="*/ 0 w 6006098"/>
              <a:gd name="connsiteY24" fmla="*/ 3513512 h 4216231"/>
              <a:gd name="connsiteX25" fmla="*/ 0 w 6006098"/>
              <a:gd name="connsiteY25" fmla="*/ 2951353 h 4216231"/>
              <a:gd name="connsiteX26" fmla="*/ 0 w 6006098"/>
              <a:gd name="connsiteY26" fmla="*/ 2332979 h 4216231"/>
              <a:gd name="connsiteX27" fmla="*/ 0 w 6006098"/>
              <a:gd name="connsiteY27" fmla="*/ 1742712 h 4216231"/>
              <a:gd name="connsiteX28" fmla="*/ 0 w 6006098"/>
              <a:gd name="connsiteY28" fmla="*/ 1236770 h 4216231"/>
              <a:gd name="connsiteX29" fmla="*/ 0 w 6006098"/>
              <a:gd name="connsiteY29" fmla="*/ 702719 h 4216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06098" h="4216231" fill="none" extrusionOk="0">
                <a:moveTo>
                  <a:pt x="0" y="702719"/>
                </a:moveTo>
                <a:cubicBezTo>
                  <a:pt x="6945" y="302560"/>
                  <a:pt x="235980" y="-30146"/>
                  <a:pt x="702719" y="0"/>
                </a:cubicBezTo>
                <a:cubicBezTo>
                  <a:pt x="867732" y="-57733"/>
                  <a:pt x="1005394" y="7910"/>
                  <a:pt x="1231795" y="0"/>
                </a:cubicBezTo>
                <a:cubicBezTo>
                  <a:pt x="1458196" y="-7910"/>
                  <a:pt x="1498779" y="51570"/>
                  <a:pt x="1714864" y="0"/>
                </a:cubicBezTo>
                <a:cubicBezTo>
                  <a:pt x="1930949" y="-51570"/>
                  <a:pt x="2142531" y="25696"/>
                  <a:pt x="2335953" y="0"/>
                </a:cubicBezTo>
                <a:cubicBezTo>
                  <a:pt x="2529375" y="-25696"/>
                  <a:pt x="2718382" y="6959"/>
                  <a:pt x="2819023" y="0"/>
                </a:cubicBezTo>
                <a:cubicBezTo>
                  <a:pt x="2919664" y="-6959"/>
                  <a:pt x="3125293" y="48383"/>
                  <a:pt x="3256085" y="0"/>
                </a:cubicBezTo>
                <a:cubicBezTo>
                  <a:pt x="3386877" y="-48383"/>
                  <a:pt x="3608833" y="11447"/>
                  <a:pt x="3739155" y="0"/>
                </a:cubicBezTo>
                <a:cubicBezTo>
                  <a:pt x="3869477" y="-11447"/>
                  <a:pt x="4053875" y="10694"/>
                  <a:pt x="4268231" y="0"/>
                </a:cubicBezTo>
                <a:cubicBezTo>
                  <a:pt x="4482587" y="-10694"/>
                  <a:pt x="5066929" y="16310"/>
                  <a:pt x="5303379" y="0"/>
                </a:cubicBezTo>
                <a:cubicBezTo>
                  <a:pt x="5617775" y="73165"/>
                  <a:pt x="6109461" y="337816"/>
                  <a:pt x="6006098" y="702719"/>
                </a:cubicBezTo>
                <a:cubicBezTo>
                  <a:pt x="6073476" y="943400"/>
                  <a:pt x="5995420" y="1160411"/>
                  <a:pt x="6006098" y="1321093"/>
                </a:cubicBezTo>
                <a:cubicBezTo>
                  <a:pt x="6016776" y="1481775"/>
                  <a:pt x="5952425" y="1749023"/>
                  <a:pt x="6006098" y="1939468"/>
                </a:cubicBezTo>
                <a:cubicBezTo>
                  <a:pt x="6059771" y="2129914"/>
                  <a:pt x="5951786" y="2282528"/>
                  <a:pt x="6006098" y="2529734"/>
                </a:cubicBezTo>
                <a:cubicBezTo>
                  <a:pt x="6060410" y="2776940"/>
                  <a:pt x="5935962" y="3251906"/>
                  <a:pt x="6006098" y="3513512"/>
                </a:cubicBezTo>
                <a:cubicBezTo>
                  <a:pt x="6078055" y="3913948"/>
                  <a:pt x="5614470" y="4244407"/>
                  <a:pt x="5303379" y="4216231"/>
                </a:cubicBezTo>
                <a:cubicBezTo>
                  <a:pt x="5150815" y="4233983"/>
                  <a:pt x="5005220" y="4169874"/>
                  <a:pt x="4774303" y="4216231"/>
                </a:cubicBezTo>
                <a:cubicBezTo>
                  <a:pt x="4543386" y="4262588"/>
                  <a:pt x="4430463" y="4165940"/>
                  <a:pt x="4337240" y="4216231"/>
                </a:cubicBezTo>
                <a:cubicBezTo>
                  <a:pt x="4244017" y="4266522"/>
                  <a:pt x="3973183" y="4185723"/>
                  <a:pt x="3670145" y="4216231"/>
                </a:cubicBezTo>
                <a:cubicBezTo>
                  <a:pt x="3367107" y="4246739"/>
                  <a:pt x="3212936" y="4193348"/>
                  <a:pt x="3095062" y="4216231"/>
                </a:cubicBezTo>
                <a:cubicBezTo>
                  <a:pt x="2977188" y="4239114"/>
                  <a:pt x="2591423" y="4137482"/>
                  <a:pt x="2427967" y="4216231"/>
                </a:cubicBezTo>
                <a:cubicBezTo>
                  <a:pt x="2264512" y="4294980"/>
                  <a:pt x="2107641" y="4205258"/>
                  <a:pt x="1898891" y="4216231"/>
                </a:cubicBezTo>
                <a:cubicBezTo>
                  <a:pt x="1690141" y="4227204"/>
                  <a:pt x="1557404" y="4165298"/>
                  <a:pt x="1415821" y="4216231"/>
                </a:cubicBezTo>
                <a:cubicBezTo>
                  <a:pt x="1274238" y="4267164"/>
                  <a:pt x="1042949" y="4203248"/>
                  <a:pt x="702719" y="4216231"/>
                </a:cubicBezTo>
                <a:cubicBezTo>
                  <a:pt x="275871" y="4229823"/>
                  <a:pt x="-263" y="3888499"/>
                  <a:pt x="0" y="3513512"/>
                </a:cubicBezTo>
                <a:cubicBezTo>
                  <a:pt x="-8415" y="3257570"/>
                  <a:pt x="6817" y="3065682"/>
                  <a:pt x="0" y="2951353"/>
                </a:cubicBezTo>
                <a:cubicBezTo>
                  <a:pt x="-6817" y="2837024"/>
                  <a:pt x="60509" y="2465892"/>
                  <a:pt x="0" y="2332979"/>
                </a:cubicBezTo>
                <a:cubicBezTo>
                  <a:pt x="-60509" y="2200066"/>
                  <a:pt x="51818" y="1888053"/>
                  <a:pt x="0" y="1742712"/>
                </a:cubicBezTo>
                <a:cubicBezTo>
                  <a:pt x="-51818" y="1597371"/>
                  <a:pt x="60633" y="1460491"/>
                  <a:pt x="0" y="1236770"/>
                </a:cubicBezTo>
                <a:cubicBezTo>
                  <a:pt x="-60633" y="1013049"/>
                  <a:pt x="15590" y="826587"/>
                  <a:pt x="0" y="702719"/>
                </a:cubicBezTo>
                <a:close/>
              </a:path>
              <a:path w="6006098" h="4216231" stroke="0" extrusionOk="0">
                <a:moveTo>
                  <a:pt x="0" y="702719"/>
                </a:moveTo>
                <a:cubicBezTo>
                  <a:pt x="-72357" y="269987"/>
                  <a:pt x="237630" y="28895"/>
                  <a:pt x="702719" y="0"/>
                </a:cubicBezTo>
                <a:cubicBezTo>
                  <a:pt x="1024341" y="-76536"/>
                  <a:pt x="1216620" y="70560"/>
                  <a:pt x="1369815" y="0"/>
                </a:cubicBezTo>
                <a:cubicBezTo>
                  <a:pt x="1523010" y="-70560"/>
                  <a:pt x="1651416" y="22033"/>
                  <a:pt x="1898891" y="0"/>
                </a:cubicBezTo>
                <a:cubicBezTo>
                  <a:pt x="2146366" y="-22033"/>
                  <a:pt x="2250954" y="19158"/>
                  <a:pt x="2381960" y="0"/>
                </a:cubicBezTo>
                <a:cubicBezTo>
                  <a:pt x="2512966" y="-19158"/>
                  <a:pt x="2770620" y="50572"/>
                  <a:pt x="3003049" y="0"/>
                </a:cubicBezTo>
                <a:cubicBezTo>
                  <a:pt x="3235478" y="-50572"/>
                  <a:pt x="3321011" y="55749"/>
                  <a:pt x="3532125" y="0"/>
                </a:cubicBezTo>
                <a:cubicBezTo>
                  <a:pt x="3743239" y="-55749"/>
                  <a:pt x="4017099" y="1643"/>
                  <a:pt x="4199221" y="0"/>
                </a:cubicBezTo>
                <a:cubicBezTo>
                  <a:pt x="4381343" y="-1643"/>
                  <a:pt x="4474110" y="946"/>
                  <a:pt x="4682290" y="0"/>
                </a:cubicBezTo>
                <a:cubicBezTo>
                  <a:pt x="4890470" y="-946"/>
                  <a:pt x="5115269" y="51365"/>
                  <a:pt x="5303379" y="0"/>
                </a:cubicBezTo>
                <a:cubicBezTo>
                  <a:pt x="5766403" y="18014"/>
                  <a:pt x="5910024" y="299079"/>
                  <a:pt x="6006098" y="702719"/>
                </a:cubicBezTo>
                <a:cubicBezTo>
                  <a:pt x="6045516" y="822899"/>
                  <a:pt x="5972825" y="1040797"/>
                  <a:pt x="6006098" y="1264878"/>
                </a:cubicBezTo>
                <a:cubicBezTo>
                  <a:pt x="6039371" y="1488959"/>
                  <a:pt x="5956810" y="1682641"/>
                  <a:pt x="6006098" y="1798928"/>
                </a:cubicBezTo>
                <a:cubicBezTo>
                  <a:pt x="6055386" y="1915215"/>
                  <a:pt x="6004434" y="2230084"/>
                  <a:pt x="6006098" y="2417303"/>
                </a:cubicBezTo>
                <a:cubicBezTo>
                  <a:pt x="6007762" y="2604523"/>
                  <a:pt x="5984704" y="2899838"/>
                  <a:pt x="6006098" y="3035677"/>
                </a:cubicBezTo>
                <a:cubicBezTo>
                  <a:pt x="6027492" y="3171516"/>
                  <a:pt x="5958401" y="3326833"/>
                  <a:pt x="6006098" y="3513512"/>
                </a:cubicBezTo>
                <a:cubicBezTo>
                  <a:pt x="5934883" y="3834516"/>
                  <a:pt x="5645230" y="4147093"/>
                  <a:pt x="5303379" y="4216231"/>
                </a:cubicBezTo>
                <a:cubicBezTo>
                  <a:pt x="5023678" y="4274832"/>
                  <a:pt x="4852348" y="4151531"/>
                  <a:pt x="4682290" y="4216231"/>
                </a:cubicBezTo>
                <a:cubicBezTo>
                  <a:pt x="4512232" y="4280931"/>
                  <a:pt x="4461271" y="4213833"/>
                  <a:pt x="4245227" y="4216231"/>
                </a:cubicBezTo>
                <a:cubicBezTo>
                  <a:pt x="4029183" y="4218629"/>
                  <a:pt x="3868286" y="4210594"/>
                  <a:pt x="3762158" y="4216231"/>
                </a:cubicBezTo>
                <a:cubicBezTo>
                  <a:pt x="3656030" y="4221868"/>
                  <a:pt x="3317189" y="4183056"/>
                  <a:pt x="3095062" y="4216231"/>
                </a:cubicBezTo>
                <a:cubicBezTo>
                  <a:pt x="2872935" y="4249406"/>
                  <a:pt x="2726093" y="4180073"/>
                  <a:pt x="2519980" y="4216231"/>
                </a:cubicBezTo>
                <a:cubicBezTo>
                  <a:pt x="2313867" y="4252389"/>
                  <a:pt x="2188678" y="4159372"/>
                  <a:pt x="2036910" y="4216231"/>
                </a:cubicBezTo>
                <a:cubicBezTo>
                  <a:pt x="1885142" y="4273090"/>
                  <a:pt x="1685555" y="4189735"/>
                  <a:pt x="1461828" y="4216231"/>
                </a:cubicBezTo>
                <a:cubicBezTo>
                  <a:pt x="1238101" y="4242727"/>
                  <a:pt x="869686" y="4156027"/>
                  <a:pt x="702719" y="4216231"/>
                </a:cubicBezTo>
                <a:cubicBezTo>
                  <a:pt x="340194" y="4137570"/>
                  <a:pt x="18915" y="3922065"/>
                  <a:pt x="0" y="3513512"/>
                </a:cubicBezTo>
                <a:cubicBezTo>
                  <a:pt x="-63022" y="3279103"/>
                  <a:pt x="69575" y="3106706"/>
                  <a:pt x="0" y="2895138"/>
                </a:cubicBezTo>
                <a:cubicBezTo>
                  <a:pt x="-69575" y="2683570"/>
                  <a:pt x="8411" y="2447978"/>
                  <a:pt x="0" y="2304871"/>
                </a:cubicBezTo>
                <a:cubicBezTo>
                  <a:pt x="-8411" y="2161764"/>
                  <a:pt x="14522" y="1985638"/>
                  <a:pt x="0" y="1798928"/>
                </a:cubicBezTo>
                <a:cubicBezTo>
                  <a:pt x="-14522" y="1612218"/>
                  <a:pt x="26839" y="1430120"/>
                  <a:pt x="0" y="1208662"/>
                </a:cubicBezTo>
                <a:cubicBezTo>
                  <a:pt x="-26839" y="987204"/>
                  <a:pt x="16460" y="815141"/>
                  <a:pt x="0" y="702719"/>
                </a:cubicBezTo>
                <a:close/>
              </a:path>
            </a:pathLst>
          </a:custGeom>
          <a:solidFill>
            <a:srgbClr val="FFCC00"/>
          </a:solidFill>
          <a:ln w="38100">
            <a:solidFill>
              <a:srgbClr val="0668A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668A9"/>
                </a:solidFill>
              </a:rPr>
              <a:t>Thank you!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Olatz.Lopez@psi.uned.es</a:t>
            </a:r>
            <a:endParaRPr lang="en-US" sz="3600" b="1" i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logo uned – Instituto de Aplicaciones Psicológicas &amp; Coaching Estratégico">
            <a:extLst>
              <a:ext uri="{FF2B5EF4-FFF2-40B4-BE49-F238E27FC236}">
                <a16:creationId xmlns:a16="http://schemas.microsoft.com/office/drawing/2014/main" id="{B9627479-9B15-91BC-C4FF-C8E7F01F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70977" y="2638699"/>
            <a:ext cx="4598124" cy="22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69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2">
            <a:extLst>
              <a:ext uri="{FF2B5EF4-FFF2-40B4-BE49-F238E27FC236}">
                <a16:creationId xmlns:a16="http://schemas.microsoft.com/office/drawing/2014/main" id="{1F2A282A-9756-7E0B-E26E-E3F5B9BB1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11083"/>
              </p:ext>
            </p:extLst>
          </p:nvPr>
        </p:nvGraphicFramePr>
        <p:xfrm>
          <a:off x="1265238" y="2112963"/>
          <a:ext cx="10926762" cy="419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14DC712-BF0C-AE2E-85E0-2ACF769C9262}"/>
              </a:ext>
            </a:extLst>
          </p:cNvPr>
          <p:cNvSpPr txBox="1"/>
          <p:nvPr/>
        </p:nvSpPr>
        <p:spPr>
          <a:xfrm>
            <a:off x="5029199" y="1792052"/>
            <a:ext cx="3729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000" dirty="0" err="1">
                <a:solidFill>
                  <a:schemeClr val="bg1"/>
                </a:solidFill>
              </a:rPr>
              <a:t>Outline</a:t>
            </a:r>
            <a:endParaRPr lang="es-ES" sz="4000" dirty="0">
              <a:solidFill>
                <a:schemeClr val="bg1"/>
              </a:solidFill>
            </a:endParaRPr>
          </a:p>
        </p:txBody>
      </p:sp>
      <p:pic>
        <p:nvPicPr>
          <p:cNvPr id="7" name="Picture 2" descr="logo uned – Instituto de Aplicaciones Psicológicas &amp; Coaching Estratégico">
            <a:extLst>
              <a:ext uri="{FF2B5EF4-FFF2-40B4-BE49-F238E27FC236}">
                <a16:creationId xmlns:a16="http://schemas.microsoft.com/office/drawing/2014/main" id="{CAC1DF3F-C1EE-4D3D-7BED-1F410408E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0376" y="5285201"/>
            <a:ext cx="2682519" cy="134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8527E-3C52-E109-6DC6-061C9E88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es-ES" sz="3200"/>
              <a:t>Introduction</a:t>
            </a:r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A289DB-2073-3F49-E507-C831A067E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>
            <a:normAutofit/>
          </a:bodyPr>
          <a:lstStyle/>
          <a:p>
            <a:pPr>
              <a:buClr>
                <a:srgbClr val="8D6F48"/>
              </a:buClr>
            </a:pPr>
            <a:r>
              <a:rPr lang="en-US" sz="2000" dirty="0"/>
              <a:t>MMR started around 90s</a:t>
            </a:r>
          </a:p>
          <a:p>
            <a:pPr>
              <a:buClr>
                <a:srgbClr val="8D6F48"/>
              </a:buClr>
            </a:pPr>
            <a:r>
              <a:rPr lang="en-US" sz="2000" dirty="0"/>
              <a:t>2003 Handbook</a:t>
            </a:r>
          </a:p>
          <a:p>
            <a:pPr>
              <a:buClr>
                <a:srgbClr val="8D6F48"/>
              </a:buClr>
            </a:pPr>
            <a:r>
              <a:rPr lang="en-US" sz="2000" dirty="0"/>
              <a:t>2009 JMMR</a:t>
            </a:r>
          </a:p>
          <a:p>
            <a:pPr>
              <a:buClr>
                <a:srgbClr val="8D6F48"/>
              </a:buClr>
            </a:pPr>
            <a:r>
              <a:rPr lang="en-US" sz="2000"/>
              <a:t>Based on a rapid review on the JMMR 2020-2025</a:t>
            </a:r>
          </a:p>
          <a:p>
            <a:pPr>
              <a:buClr>
                <a:srgbClr val="8D6F48"/>
              </a:buClr>
            </a:pPr>
            <a:r>
              <a:rPr lang="en-US" sz="2000" dirty="0"/>
              <a:t>One of the main conclusions was Psychology was scarce in the MMR publications.</a:t>
            </a:r>
          </a:p>
          <a:p>
            <a:pPr>
              <a:buClr>
                <a:srgbClr val="8D6F48"/>
              </a:buClr>
            </a:pPr>
            <a:endParaRPr lang="es-ES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87E955-1C65-D8D3-0E4E-8F78684A73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2659"/>
          <a:stretch>
            <a:fillRect/>
          </a:stretch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1026" name="Picture 2" descr="SAGE Handbook of Mixed Methods in Social &amp; Behavioral Research : Tashakkori,  Abbas, Teddlie, Charles B.: Amazon.es: Libros">
            <a:extLst>
              <a:ext uri="{FF2B5EF4-FFF2-40B4-BE49-F238E27FC236}">
                <a16:creationId xmlns:a16="http://schemas.microsoft.com/office/drawing/2014/main" id="{489FE250-C468-9E6E-27AF-2DE5BD16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138"/>
          <a:stretch>
            <a:fillRect/>
          </a:stretch>
        </p:blipFill>
        <p:spPr bwMode="auto">
          <a:xfrm>
            <a:off x="9144000" y="10"/>
            <a:ext cx="3048000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282EC0-210C-0282-A5E2-78E638805B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89" r="7514" b="-2"/>
          <a:stretch>
            <a:fillRect/>
          </a:stretch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3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D726361-1DEE-E7AE-FD8A-E5A5C60D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s-ES" sz="5600" dirty="0" err="1"/>
              <a:t>Aim</a:t>
            </a:r>
            <a:endParaRPr lang="es-ES" sz="56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órmulas químicas escritas en papel">
            <a:extLst>
              <a:ext uri="{FF2B5EF4-FFF2-40B4-BE49-F238E27FC236}">
                <a16:creationId xmlns:a16="http://schemas.microsoft.com/office/drawing/2014/main" id="{0AFA7AAD-005F-D8AD-3A37-4DC89503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29" r="26421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AA1969-C32B-393D-40E9-136C17311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119" y="2990818"/>
            <a:ext cx="5198042" cy="2913872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2600" dirty="0">
                <a:solidFill>
                  <a:schemeClr val="tx1">
                    <a:alpha val="80000"/>
                  </a:schemeClr>
                </a:solidFill>
              </a:rPr>
              <a:t>T</a:t>
            </a:r>
            <a:r>
              <a:rPr lang="en-US" dirty="0"/>
              <a:t>o extract from a scoping review of the JMMR over the first half of the decade: </a:t>
            </a:r>
          </a:p>
          <a:p>
            <a:pPr lvl="1"/>
            <a:r>
              <a:rPr lang="en-US" dirty="0"/>
              <a:t>The MMR features applied to the Psychology field</a:t>
            </a:r>
          </a:p>
          <a:p>
            <a:pPr lvl="1"/>
            <a:r>
              <a:rPr lang="en-US" dirty="0"/>
              <a:t>What MMR-specific novelties could be useful for Psychology</a:t>
            </a:r>
          </a:p>
          <a:p>
            <a:pPr lvl="1"/>
            <a:r>
              <a:rPr lang="en-US" dirty="0"/>
              <a:t>The MMR global implementation and report facets interdisciplinary applied </a:t>
            </a:r>
          </a:p>
          <a:p>
            <a:pPr lvl="1"/>
            <a:r>
              <a:rPr lang="en-US" dirty="0"/>
              <a:t>A reflection about what measure to be taken to advance in MMR in Psychology</a:t>
            </a:r>
            <a:endParaRPr lang="es-E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65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C3990B-290C-70A5-AB8E-24FCB2456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7888" y="349250"/>
            <a:ext cx="10044112" cy="877888"/>
          </a:xfrm>
        </p:spPr>
        <p:txBody>
          <a:bodyPr anchor="ctr">
            <a:normAutofit/>
          </a:bodyPr>
          <a:lstStyle/>
          <a:p>
            <a:r>
              <a:rPr lang="es-ES" sz="4000" dirty="0" err="1">
                <a:solidFill>
                  <a:srgbClr val="FFFFFF"/>
                </a:solidFill>
              </a:rPr>
              <a:t>Method</a:t>
            </a:r>
            <a:endParaRPr lang="es-ES" sz="4000" dirty="0">
              <a:solidFill>
                <a:srgbClr val="FFFFFF"/>
              </a:solidFill>
            </a:endParaRPr>
          </a:p>
        </p:txBody>
      </p:sp>
      <p:graphicFrame>
        <p:nvGraphicFramePr>
          <p:cNvPr id="7" name="Rectangle 1">
            <a:extLst>
              <a:ext uri="{FF2B5EF4-FFF2-40B4-BE49-F238E27FC236}">
                <a16:creationId xmlns:a16="http://schemas.microsoft.com/office/drawing/2014/main" id="{9C1B8E5F-B0D2-4DE5-D5C3-8CC9CA39D4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5323787"/>
              </p:ext>
            </p:extLst>
          </p:nvPr>
        </p:nvGraphicFramePr>
        <p:xfrm>
          <a:off x="1265238" y="2112963"/>
          <a:ext cx="10926762" cy="419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713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E39E1-EB8A-4597-BDA4-90FFC02B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 fontScale="90000"/>
          </a:bodyPr>
          <a:lstStyle/>
          <a:p>
            <a:r>
              <a:rPr lang="es-ES" sz="2700" dirty="0" err="1">
                <a:solidFill>
                  <a:srgbClr val="FFCC00"/>
                </a:solidFill>
              </a:rPr>
              <a:t>Editorials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 err="1">
                <a:solidFill>
                  <a:srgbClr val="FFCC00"/>
                </a:solidFill>
              </a:rPr>
              <a:t>Call</a:t>
            </a:r>
            <a:r>
              <a:rPr lang="es-ES" sz="2700" dirty="0">
                <a:solidFill>
                  <a:srgbClr val="FFCC00"/>
                </a:solidFill>
              </a:rPr>
              <a:t> </a:t>
            </a:r>
            <a:r>
              <a:rPr lang="es-ES" sz="2700" dirty="0" err="1">
                <a:solidFill>
                  <a:srgbClr val="FFCC00"/>
                </a:solidFill>
              </a:rPr>
              <a:t>for</a:t>
            </a:r>
            <a:r>
              <a:rPr lang="es-ES" sz="2700" dirty="0">
                <a:solidFill>
                  <a:srgbClr val="FFCC00"/>
                </a:solidFill>
              </a:rPr>
              <a:t> </a:t>
            </a:r>
            <a:r>
              <a:rPr lang="es-ES" sz="2700" dirty="0" err="1">
                <a:solidFill>
                  <a:srgbClr val="FFCC00"/>
                </a:solidFill>
              </a:rPr>
              <a:t>Papers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 err="1">
                <a:solidFill>
                  <a:srgbClr val="FFCC00"/>
                </a:solidFill>
              </a:rPr>
              <a:t>Methodoliogical</a:t>
            </a:r>
            <a:r>
              <a:rPr lang="es-ES" sz="2700" dirty="0">
                <a:solidFill>
                  <a:srgbClr val="FFCC00"/>
                </a:solidFill>
              </a:rPr>
              <a:t>/</a:t>
            </a:r>
            <a:r>
              <a:rPr lang="es-ES" sz="2700" dirty="0" err="1">
                <a:solidFill>
                  <a:srgbClr val="FFCC00"/>
                </a:solidFill>
              </a:rPr>
              <a:t>Theoretical</a:t>
            </a:r>
            <a:r>
              <a:rPr lang="es-ES" sz="2700" dirty="0">
                <a:solidFill>
                  <a:srgbClr val="FFCC00"/>
                </a:solidFill>
              </a:rPr>
              <a:t> </a:t>
            </a:r>
            <a:r>
              <a:rPr lang="es-ES" sz="2700" dirty="0" err="1">
                <a:solidFill>
                  <a:srgbClr val="FFCC00"/>
                </a:solidFill>
              </a:rPr>
              <a:t>Discussions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b="1" dirty="0" err="1">
                <a:solidFill>
                  <a:schemeClr val="tx2"/>
                </a:solidFill>
              </a:rPr>
              <a:t>Research</a:t>
            </a:r>
            <a:r>
              <a:rPr lang="es-ES" sz="2700" b="1" dirty="0">
                <a:solidFill>
                  <a:schemeClr val="tx2"/>
                </a:solidFill>
              </a:rPr>
              <a:t> </a:t>
            </a:r>
            <a:r>
              <a:rPr lang="es-ES" sz="2700" b="1" dirty="0" err="1">
                <a:solidFill>
                  <a:schemeClr val="tx2"/>
                </a:solidFill>
              </a:rPr>
              <a:t>Articles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>
                <a:solidFill>
                  <a:srgbClr val="FFCC00"/>
                </a:solidFill>
              </a:rPr>
              <a:t>Media </a:t>
            </a:r>
            <a:r>
              <a:rPr lang="es-ES" sz="2700" dirty="0" err="1">
                <a:solidFill>
                  <a:srgbClr val="FFCC00"/>
                </a:solidFill>
              </a:rPr>
              <a:t>Reviews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 err="1">
                <a:solidFill>
                  <a:srgbClr val="FFCC00"/>
                </a:solidFill>
              </a:rPr>
              <a:t>Research</a:t>
            </a:r>
            <a:r>
              <a:rPr lang="es-ES" sz="2700" dirty="0">
                <a:solidFill>
                  <a:srgbClr val="FFCC00"/>
                </a:solidFill>
              </a:rPr>
              <a:t> Note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 err="1">
                <a:solidFill>
                  <a:srgbClr val="FFCC00"/>
                </a:solidFill>
              </a:rPr>
              <a:t>Erratum</a:t>
            </a:r>
            <a:r>
              <a:rPr lang="es-ES" sz="2700" dirty="0">
                <a:solidFill>
                  <a:srgbClr val="FFCC00"/>
                </a:solidFill>
              </a:rPr>
              <a:t>/</a:t>
            </a:r>
            <a:r>
              <a:rPr lang="es-ES" sz="2700" dirty="0" err="1">
                <a:solidFill>
                  <a:srgbClr val="FFCC00"/>
                </a:solidFill>
              </a:rPr>
              <a:t>Corrigendum</a:t>
            </a:r>
            <a:br>
              <a:rPr lang="es-ES" sz="2700" dirty="0">
                <a:solidFill>
                  <a:srgbClr val="FFCC00"/>
                </a:solidFill>
              </a:rPr>
            </a:br>
            <a:br>
              <a:rPr lang="es-ES" sz="2700" dirty="0">
                <a:solidFill>
                  <a:srgbClr val="FFCC00"/>
                </a:solidFill>
              </a:rPr>
            </a:br>
            <a:r>
              <a:rPr lang="es-ES" sz="2700" dirty="0" err="1">
                <a:solidFill>
                  <a:srgbClr val="FFCC00"/>
                </a:solidFill>
              </a:rPr>
              <a:t>Thanks</a:t>
            </a:r>
            <a:r>
              <a:rPr lang="es-ES" sz="2700" dirty="0">
                <a:solidFill>
                  <a:srgbClr val="FFCC00"/>
                </a:solidFill>
              </a:rPr>
              <a:t> </a:t>
            </a:r>
            <a:r>
              <a:rPr lang="es-ES" sz="2700" dirty="0" err="1">
                <a:solidFill>
                  <a:srgbClr val="FFCC00"/>
                </a:solidFill>
              </a:rPr>
              <a:t>to</a:t>
            </a:r>
            <a:r>
              <a:rPr lang="es-ES" sz="2700" dirty="0">
                <a:solidFill>
                  <a:srgbClr val="FFCC00"/>
                </a:solidFill>
              </a:rPr>
              <a:t> </a:t>
            </a:r>
            <a:r>
              <a:rPr lang="es-ES" sz="2700" dirty="0" err="1">
                <a:solidFill>
                  <a:srgbClr val="FFCC00"/>
                </a:solidFill>
              </a:rPr>
              <a:t>reviewers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7248D6-F57A-686C-CE91-7FA09EBD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D2E3D-71C9-91BA-71E7-45952B6FF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555170"/>
            <a:ext cx="5654180" cy="6128657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6487AAD-0CC0-94F9-FF12-15F11207D602}"/>
              </a:ext>
            </a:extLst>
          </p:cNvPr>
          <p:cNvSpPr txBox="1">
            <a:spLocks/>
          </p:cNvSpPr>
          <p:nvPr/>
        </p:nvSpPr>
        <p:spPr>
          <a:xfrm>
            <a:off x="8991599" y="1015464"/>
            <a:ext cx="2947482" cy="4601183"/>
          </a:xfr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>
                <a:solidFill>
                  <a:srgbClr val="FFCC00"/>
                </a:solidFill>
              </a:rPr>
              <a:t>Main</a:t>
            </a:r>
            <a:r>
              <a:rPr lang="es-ES" sz="2800" dirty="0">
                <a:solidFill>
                  <a:srgbClr val="FFCC00"/>
                </a:solidFill>
              </a:rPr>
              <a:t> </a:t>
            </a:r>
            <a:r>
              <a:rPr lang="es-ES" sz="2800" dirty="0" err="1">
                <a:solidFill>
                  <a:srgbClr val="FFCC00"/>
                </a:solidFill>
              </a:rPr>
              <a:t>topics</a:t>
            </a:r>
            <a:r>
              <a:rPr lang="es-ES" sz="2800" dirty="0">
                <a:solidFill>
                  <a:srgbClr val="FFCC00"/>
                </a:solidFill>
              </a:rPr>
              <a:t> </a:t>
            </a:r>
            <a:r>
              <a:rPr lang="es-ES" sz="2800" dirty="0" err="1">
                <a:solidFill>
                  <a:srgbClr val="FFCC00"/>
                </a:solidFill>
              </a:rPr>
              <a:t>over</a:t>
            </a:r>
            <a:r>
              <a:rPr lang="es-ES" sz="2800" dirty="0">
                <a:solidFill>
                  <a:srgbClr val="FFCC00"/>
                </a:solidFill>
              </a:rPr>
              <a:t> time:</a:t>
            </a:r>
            <a:br>
              <a:rPr lang="es-ES" sz="2800" dirty="0">
                <a:solidFill>
                  <a:srgbClr val="FFCC00"/>
                </a:solidFill>
              </a:rPr>
            </a:br>
            <a:r>
              <a:rPr lang="es-ES" sz="2800" dirty="0">
                <a:solidFill>
                  <a:srgbClr val="FFCC00"/>
                </a:solidFill>
              </a:rPr>
              <a:t>5 Vol. x 6 Issues -1: </a:t>
            </a:r>
          </a:p>
          <a:p>
            <a:r>
              <a:rPr lang="es-ES" sz="2800" i="1" dirty="0">
                <a:solidFill>
                  <a:srgbClr val="FFCC00"/>
                </a:solidFill>
              </a:rPr>
              <a:t>n </a:t>
            </a:r>
            <a:r>
              <a:rPr lang="es-ES" sz="2800" dirty="0">
                <a:solidFill>
                  <a:srgbClr val="FFCC00"/>
                </a:solidFill>
              </a:rPr>
              <a:t>= 29 </a:t>
            </a:r>
          </a:p>
          <a:p>
            <a:endParaRPr lang="es-ES" sz="2800" dirty="0">
              <a:solidFill>
                <a:srgbClr val="FFCC00"/>
              </a:solidFill>
            </a:endParaRPr>
          </a:p>
          <a:p>
            <a:r>
              <a:rPr lang="es-ES" sz="2800" dirty="0">
                <a:solidFill>
                  <a:srgbClr val="FFCC00"/>
                </a:solidFill>
              </a:rPr>
              <a:t>In </a:t>
            </a:r>
            <a:r>
              <a:rPr lang="es-ES" sz="2800" dirty="0" err="1">
                <a:solidFill>
                  <a:srgbClr val="FFCC00"/>
                </a:solidFill>
              </a:rPr>
              <a:t>each</a:t>
            </a:r>
            <a:r>
              <a:rPr lang="es-ES" sz="2800" dirty="0">
                <a:solidFill>
                  <a:srgbClr val="FFCC00"/>
                </a:solidFill>
              </a:rPr>
              <a:t> 3-19 </a:t>
            </a:r>
            <a:r>
              <a:rPr lang="es-ES" sz="2800" dirty="0" err="1">
                <a:solidFill>
                  <a:srgbClr val="FFCC00"/>
                </a:solidFill>
              </a:rPr>
              <a:t>articles</a:t>
            </a:r>
            <a:r>
              <a:rPr lang="es-ES" sz="2800" dirty="0">
                <a:solidFill>
                  <a:srgbClr val="FFCC00"/>
                </a:solidFill>
              </a:rPr>
              <a:t> (</a:t>
            </a:r>
            <a:r>
              <a:rPr lang="es-ES" sz="2800" dirty="0" err="1">
                <a:solidFill>
                  <a:srgbClr val="FFCC00"/>
                </a:solidFill>
              </a:rPr>
              <a:t>usually</a:t>
            </a:r>
            <a:r>
              <a:rPr lang="es-ES" sz="2800" dirty="0">
                <a:solidFill>
                  <a:srgbClr val="FFCC00"/>
                </a:solidFill>
              </a:rPr>
              <a:t> </a:t>
            </a:r>
            <a:r>
              <a:rPr lang="es-ES" sz="2800" dirty="0" err="1">
                <a:solidFill>
                  <a:srgbClr val="FFCC00"/>
                </a:solidFill>
              </a:rPr>
              <a:t>around</a:t>
            </a:r>
            <a:r>
              <a:rPr lang="es-ES" sz="2800" dirty="0">
                <a:solidFill>
                  <a:srgbClr val="FFCC00"/>
                </a:solidFill>
              </a:rPr>
              <a:t> 4-5)</a:t>
            </a:r>
          </a:p>
          <a:p>
            <a:endParaRPr lang="es-ES" sz="2800" dirty="0">
              <a:solidFill>
                <a:srgbClr val="FFCC00"/>
              </a:solidFill>
            </a:endParaRPr>
          </a:p>
          <a:p>
            <a:r>
              <a:rPr lang="es-ES" sz="2800" dirty="0">
                <a:solidFill>
                  <a:srgbClr val="FFCC00"/>
                </a:solidFill>
              </a:rPr>
              <a:t>2020: 23</a:t>
            </a:r>
          </a:p>
          <a:p>
            <a:r>
              <a:rPr lang="es-ES" sz="2800" dirty="0">
                <a:solidFill>
                  <a:srgbClr val="FFCC00"/>
                </a:solidFill>
              </a:rPr>
              <a:t>2021: 23</a:t>
            </a:r>
          </a:p>
          <a:p>
            <a:r>
              <a:rPr lang="es-ES" sz="2800" dirty="0">
                <a:solidFill>
                  <a:srgbClr val="FFCC00"/>
                </a:solidFill>
              </a:rPr>
              <a:t>2022: 20</a:t>
            </a:r>
          </a:p>
          <a:p>
            <a:r>
              <a:rPr lang="es-ES" sz="2800" dirty="0">
                <a:solidFill>
                  <a:srgbClr val="FFCC00"/>
                </a:solidFill>
              </a:rPr>
              <a:t>2023: 17</a:t>
            </a:r>
          </a:p>
          <a:p>
            <a:r>
              <a:rPr lang="es-ES" sz="2800" dirty="0">
                <a:solidFill>
                  <a:srgbClr val="FFCC00"/>
                </a:solidFill>
              </a:rPr>
              <a:t>2024: 31</a:t>
            </a:r>
          </a:p>
          <a:p>
            <a:r>
              <a:rPr lang="es-ES" sz="2800" dirty="0">
                <a:solidFill>
                  <a:srgbClr val="FFCC00"/>
                </a:solidFill>
              </a:rPr>
              <a:t>2025: 11</a:t>
            </a:r>
          </a:p>
          <a:p>
            <a:endParaRPr lang="es-ES" sz="2800" dirty="0">
              <a:solidFill>
                <a:srgbClr val="FFCC00"/>
              </a:solidFill>
            </a:endParaRPr>
          </a:p>
          <a:p>
            <a:r>
              <a:rPr lang="es-ES" sz="2800" b="1" dirty="0">
                <a:solidFill>
                  <a:schemeClr val="tx2"/>
                </a:solidFill>
              </a:rPr>
              <a:t>Total: </a:t>
            </a:r>
            <a:r>
              <a:rPr lang="es-ES" sz="2800" b="1" i="1" dirty="0">
                <a:solidFill>
                  <a:schemeClr val="tx2"/>
                </a:solidFill>
              </a:rPr>
              <a:t>N</a:t>
            </a:r>
            <a:r>
              <a:rPr lang="es-ES" sz="2800" b="1" dirty="0">
                <a:solidFill>
                  <a:schemeClr val="tx2"/>
                </a:solidFill>
              </a:rPr>
              <a:t>=125</a:t>
            </a:r>
          </a:p>
        </p:txBody>
      </p:sp>
    </p:spTree>
    <p:extLst>
      <p:ext uri="{BB962C8B-B14F-4D97-AF65-F5344CB8AC3E}">
        <p14:creationId xmlns:p14="http://schemas.microsoft.com/office/powerpoint/2010/main" val="330530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41B100-1E6E-0035-9742-438568190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317"/>
            <a:ext cx="2565070" cy="17527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997153-C2D7-2068-B93E-7BBDF5597576}"/>
              </a:ext>
            </a:extLst>
          </p:cNvPr>
          <p:cNvSpPr txBox="1"/>
          <p:nvPr/>
        </p:nvSpPr>
        <p:spPr>
          <a:xfrm>
            <a:off x="3361867" y="701129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Psychology MMR advancements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C730E7-DA7C-5F8D-DE28-F2B618E7E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4" y="2734115"/>
            <a:ext cx="2568394" cy="22262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BD6E3EE-ECF3-51E3-63C9-A7F33870E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070" y="992673"/>
            <a:ext cx="2394938" cy="18156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B8CE772-854D-8FC0-8A3B-229DF566F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070" y="2819643"/>
            <a:ext cx="2396948" cy="14198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157A4B-4A9E-C894-1556-6625651FA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008" y="992673"/>
            <a:ext cx="2455512" cy="162773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0938238-9250-22F4-D75C-9FB3EB25A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794" y="2659647"/>
            <a:ext cx="2675144" cy="90220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1E18BC-56B4-A13A-2A28-71E32A50A2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5520" y="1050841"/>
            <a:ext cx="2285084" cy="147085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0433BF4-BD68-E85E-1D6A-CDC5457FC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4948" y="2541319"/>
            <a:ext cx="2255656" cy="31599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1527E9-1B61-722D-716A-BD13F11BC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0604" y="1042863"/>
            <a:ext cx="2233802" cy="152735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366DB56-8208-C670-F237-19B9ABAFA6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0604" y="2598720"/>
            <a:ext cx="2407428" cy="38705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A50D2A7-7505-A70F-89B1-8E361A90A8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0032" y="2985775"/>
            <a:ext cx="2250690" cy="155047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AB5D3F9-0891-C336-AAA4-1E621E8903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4738" y="4536251"/>
            <a:ext cx="2493294" cy="70315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641E52C7-84D7-6FB0-92B9-4A3BCAF7F0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990177"/>
            <a:ext cx="2657459" cy="142212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B1F153C8-2B2E-C86D-64CA-FEACFF2C47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14768" y="4239491"/>
            <a:ext cx="2191918" cy="124792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3C1CD6F-40DC-1657-1AC9-607C731BF0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4727" y="3561852"/>
            <a:ext cx="2357630" cy="159926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9466DEE5-C6B9-C43A-D300-12B1AC8BC0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2218" y="5161119"/>
            <a:ext cx="2280521" cy="1506463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558A30E-CE86-151D-E8FF-19CE32CBF3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4385" y="5501508"/>
            <a:ext cx="2252684" cy="131072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46122A6-29D1-F10D-6459-7E6CDC32EF2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0230" y="5706084"/>
            <a:ext cx="2252684" cy="1095271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1F7AD2A0-D292-0CE4-625B-CBA3F0D42E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97632" y="5333466"/>
            <a:ext cx="2467017" cy="11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495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BD6F36-F88B-36CE-F243-714D05E2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652"/>
            <a:ext cx="1692234" cy="13046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CBC3E5-3197-9A0F-AECC-3AD6D26B2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5310"/>
            <a:ext cx="3799138" cy="17107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5D8B26-F675-622A-C3A8-0439ED29E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360" y="1035753"/>
            <a:ext cx="2194366" cy="13611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C9EF07B-7453-5F62-85AE-435BE33B3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466" y="2391307"/>
            <a:ext cx="2702354" cy="160220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A612337-F999-77D8-3A97-82FFC9D1F1B3}"/>
              </a:ext>
            </a:extLst>
          </p:cNvPr>
          <p:cNvSpPr txBox="1"/>
          <p:nvPr/>
        </p:nvSpPr>
        <p:spPr>
          <a:xfrm>
            <a:off x="3718466" y="808007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Theoretical advancements</a:t>
            </a:r>
            <a:endParaRPr lang="es-ES" b="1" dirty="0">
              <a:solidFill>
                <a:srgbClr val="FFC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58C8FF-0C4E-0608-1F20-D52BF1880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341" y="1015856"/>
            <a:ext cx="2072019" cy="13102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65D4F84-8C9B-9606-0371-761482E777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662" y="1141534"/>
            <a:ext cx="2720534" cy="111377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4D5337-B428-8BBB-C7C6-03BB4726E6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6417" y="2255310"/>
            <a:ext cx="1738487" cy="171226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78B1A30-06DA-F80E-91EA-6C14DDEB93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22131" y="1114091"/>
            <a:ext cx="1828156" cy="122779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F7ECB93-75BA-FAB7-A385-C825DB59D7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7745" y="2361643"/>
            <a:ext cx="2346427" cy="171560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B4FEE468-2A40-28F2-D1AA-2B6A9FAE7F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59400"/>
            <a:ext cx="2010614" cy="114499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9365DCF-D8C5-5213-D7B5-90C196C3DB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164120"/>
            <a:ext cx="4619501" cy="1644366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1A5F34B-CC04-CD22-6C75-FBC9DFF744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76547" y="3950900"/>
            <a:ext cx="1655059" cy="118577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3B23284-95C4-7EC6-0B83-1778C1288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1981" y="3950900"/>
            <a:ext cx="2313745" cy="142286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800A5C7-9E09-D0F7-9AD0-D9038275FA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5726" y="3992011"/>
            <a:ext cx="1996322" cy="143771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D48D29A-ACF5-8CBF-411F-401E568A04F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3561" y="5429729"/>
            <a:ext cx="2691713" cy="122779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66B34B14-ED36-B6F2-7D00-820DFBEF46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71548" y="3966218"/>
            <a:ext cx="2167738" cy="150308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027E48A5-21EE-29A4-9E62-B60CC7A751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89146" y="1131030"/>
            <a:ext cx="1740556" cy="807555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E48BDE6F-B77B-575C-589F-A2713891B05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96290" y="1938586"/>
            <a:ext cx="1795710" cy="1109350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897AF6-70D3-4EFF-F8F9-B8F55CBC09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60686" y="3047937"/>
            <a:ext cx="1824800" cy="1109350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B24B0232-AA3B-D227-2742-BEA4BB536C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45793" y="4157287"/>
            <a:ext cx="1964283" cy="1091765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A573101D-078F-B49D-B1CC-751F14FEE3A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62248" y="5469299"/>
            <a:ext cx="2217327" cy="137474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71B6EE75-75D2-D4DA-1211-81F6D34702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12712" y="5716575"/>
            <a:ext cx="2285214" cy="109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5DB7E0-7C30-ED29-4AEE-5A8C65EB3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0472"/>
            <a:ext cx="3391815" cy="18254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5444034-3535-0D08-482A-E525871BA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3" y="1112629"/>
            <a:ext cx="2541684" cy="156090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57C2927-6832-CD74-0EBB-5BC7C0BE5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105" y="850491"/>
            <a:ext cx="2670330" cy="20428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24AD5CB-2DB5-B465-630E-A7541870B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105" y="2935668"/>
            <a:ext cx="5010729" cy="37351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DE96AEC-2149-F93C-3078-79D080F15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815" y="1076485"/>
            <a:ext cx="3791330" cy="163318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920ED3E-6947-EF65-EF64-37D832F84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1871" y="2688755"/>
            <a:ext cx="3479234" cy="18306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870A43E-6244-DAEB-8D90-47092B0EF1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6" y="4592814"/>
            <a:ext cx="3058016" cy="163325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F35A141B-869C-462F-9B4A-906F9743FB75}"/>
              </a:ext>
            </a:extLst>
          </p:cNvPr>
          <p:cNvSpPr txBox="1"/>
          <p:nvPr/>
        </p:nvSpPr>
        <p:spPr>
          <a:xfrm>
            <a:off x="3834092" y="850491"/>
            <a:ext cx="6094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rgbClr val="FFC000"/>
                </a:solidFill>
              </a:rPr>
              <a:t>Theoretical advancements</a:t>
            </a:r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249C07D-9418-35D8-83FE-4C00BD281A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934" y="4545874"/>
            <a:ext cx="3529171" cy="118708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5093589-2B7C-A965-9F78-C8F15B7BF4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8847" y="5718367"/>
            <a:ext cx="3058016" cy="113963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30E661E-91BE-3EB2-F0F7-5016051FBF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81435" y="920337"/>
            <a:ext cx="2390265" cy="15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02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2">
      <a:dk1>
        <a:srgbClr val="FFFFFF"/>
      </a:dk1>
      <a:lt1>
        <a:srgbClr val="0E2841"/>
      </a:lt1>
      <a:dk2>
        <a:srgbClr val="FFFF00"/>
      </a:dk2>
      <a:lt2>
        <a:srgbClr val="0E2841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636</Words>
  <Application>Microsoft Office PowerPoint</Application>
  <PresentationFormat>Panorámica</PresentationFormat>
  <Paragraphs>78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Arial</vt:lpstr>
      <vt:lpstr>Tema de Office</vt:lpstr>
      <vt:lpstr>Presentación de PowerPoint</vt:lpstr>
      <vt:lpstr>Presentación de PowerPoint</vt:lpstr>
      <vt:lpstr>Introduction</vt:lpstr>
      <vt:lpstr>Aim</vt:lpstr>
      <vt:lpstr>Method</vt:lpstr>
      <vt:lpstr>Editorials  Call for Papers  Methodoliogical/Theoretical Discussions  Research Articles  Media Reviews  Research Note  Erratum/Corrigendum  Thanks to reviewers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PiXELPAELLA</dc:creator>
  <cp:lastModifiedBy>OLATZ LOPEZ FERNANDEZ</cp:lastModifiedBy>
  <cp:revision>52</cp:revision>
  <dcterms:created xsi:type="dcterms:W3CDTF">2025-06-21T22:23:49Z</dcterms:created>
  <dcterms:modified xsi:type="dcterms:W3CDTF">2025-07-22T22:59:46Z</dcterms:modified>
</cp:coreProperties>
</file>