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62" r:id="rId5"/>
    <p:sldId id="287" r:id="rId6"/>
    <p:sldId id="270" r:id="rId7"/>
    <p:sldId id="271" r:id="rId8"/>
    <p:sldId id="263" r:id="rId9"/>
    <p:sldId id="272" r:id="rId10"/>
    <p:sldId id="284" r:id="rId11"/>
    <p:sldId id="268" r:id="rId12"/>
    <p:sldId id="286" r:id="rId13"/>
    <p:sldId id="285" r:id="rId14"/>
    <p:sldId id="267" r:id="rId15"/>
    <p:sldId id="269" r:id="rId16"/>
    <p:sldId id="273" r:id="rId17"/>
    <p:sldId id="282" r:id="rId18"/>
    <p:sldId id="283" r:id="rId19"/>
    <p:sldId id="25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0" autoAdjust="0"/>
    <p:restoredTop sz="94657"/>
  </p:normalViewPr>
  <p:slideViewPr>
    <p:cSldViewPr snapToGrid="0" showGuides="1">
      <p:cViewPr varScale="1">
        <p:scale>
          <a:sx n="102" d="100"/>
          <a:sy n="102" d="100"/>
        </p:scale>
        <p:origin x="2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3AEDA-D992-4271-A675-E32CDFF82DD0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49C931-D0B4-420B-B298-8D04C0AE50E8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Introduction</a:t>
          </a:r>
          <a:endParaRPr lang="en-US" sz="5400" dirty="0">
            <a:solidFill>
              <a:schemeClr val="bg1"/>
            </a:solidFill>
          </a:endParaRPr>
        </a:p>
      </dgm:t>
    </dgm:pt>
    <dgm:pt modelId="{0D7CB40A-8C2A-4F6B-8AC7-24DFA370E4B3}" type="parTrans" cxnId="{45CD3EE1-70F0-4AE7-A5B4-90EC918021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8E9323-FF4A-4E20-8643-D314FF8CBAF2}" type="sibTrans" cxnId="{45CD3EE1-70F0-4AE7-A5B4-90EC918021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C1145F-B819-439D-8EF6-388B140CD83B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Method</a:t>
          </a:r>
          <a:endParaRPr lang="en-US" sz="5400" dirty="0">
            <a:solidFill>
              <a:schemeClr val="bg1"/>
            </a:solidFill>
          </a:endParaRPr>
        </a:p>
      </dgm:t>
    </dgm:pt>
    <dgm:pt modelId="{CABEAC7A-10BB-42E6-AB63-AB9BE8333051}" type="parTrans" cxnId="{0E5C0D46-C46A-4020-9E49-7E12B20995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08567B3-337E-4AD3-9800-B00037C59C1E}" type="sibTrans" cxnId="{0E5C0D46-C46A-4020-9E49-7E12B20995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56CCA4-055C-47FE-98E9-9587BF623943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Results</a:t>
          </a:r>
          <a:endParaRPr lang="en-US" sz="5400" dirty="0">
            <a:solidFill>
              <a:schemeClr val="bg1"/>
            </a:solidFill>
          </a:endParaRPr>
        </a:p>
      </dgm:t>
    </dgm:pt>
    <dgm:pt modelId="{35D88C4A-0BCE-41C0-A2D0-570580383B6B}" type="parTrans" cxnId="{689A0DDC-3CD6-4233-B377-B1F7BA88F7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45E3A0-3AB9-444E-BA43-B7BB36F05E4D}" type="sibTrans" cxnId="{689A0DDC-3CD6-4233-B377-B1F7BA88F7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4ECAED-057B-435B-9E37-1D4979132592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Conclusions</a:t>
          </a:r>
          <a:endParaRPr lang="en-US" sz="5400" dirty="0">
            <a:solidFill>
              <a:schemeClr val="bg1"/>
            </a:solidFill>
          </a:endParaRPr>
        </a:p>
      </dgm:t>
    </dgm:pt>
    <dgm:pt modelId="{39764DFC-7AE0-49EE-9AED-C482E07D9929}" type="parTrans" cxnId="{9B0E810A-05AD-4260-AEB5-B29AEE6368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702EFD-0FC8-4578-826C-235B5CF9ABA1}" type="sibTrans" cxnId="{9B0E810A-05AD-4260-AEB5-B29AEE6368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38E8B6F-0582-C646-9BF0-D59C6780FAC0}" type="pres">
      <dgm:prSet presAssocID="{3ED3AEDA-D992-4271-A675-E32CDFF82DD0}" presName="Name0" presStyleCnt="0">
        <dgm:presLayoutVars>
          <dgm:dir/>
          <dgm:animLvl val="lvl"/>
          <dgm:resizeHandles val="exact"/>
        </dgm:presLayoutVars>
      </dgm:prSet>
      <dgm:spPr/>
    </dgm:pt>
    <dgm:pt modelId="{1F17C773-FC95-C148-892B-253862ACD73B}" type="pres">
      <dgm:prSet presAssocID="{564ECAED-057B-435B-9E37-1D4979132592}" presName="boxAndChildren" presStyleCnt="0"/>
      <dgm:spPr/>
    </dgm:pt>
    <dgm:pt modelId="{6E0EECFB-6E0E-6346-AFCA-5F0B141AD01A}" type="pres">
      <dgm:prSet presAssocID="{564ECAED-057B-435B-9E37-1D4979132592}" presName="parentTextBox" presStyleLbl="node1" presStyleIdx="0" presStyleCnt="4"/>
      <dgm:spPr/>
    </dgm:pt>
    <dgm:pt modelId="{6C60F35D-62FB-5543-9629-7F761DFE8B8A}" type="pres">
      <dgm:prSet presAssocID="{3045E3A0-3AB9-444E-BA43-B7BB36F05E4D}" presName="sp" presStyleCnt="0"/>
      <dgm:spPr/>
    </dgm:pt>
    <dgm:pt modelId="{CBF63190-E569-1D4B-BFE6-D71FA2946FED}" type="pres">
      <dgm:prSet presAssocID="{AF56CCA4-055C-47FE-98E9-9587BF623943}" presName="arrowAndChildren" presStyleCnt="0"/>
      <dgm:spPr/>
    </dgm:pt>
    <dgm:pt modelId="{F06D359F-BE46-3A47-9D6B-A4B82B87BBE4}" type="pres">
      <dgm:prSet presAssocID="{AF56CCA4-055C-47FE-98E9-9587BF623943}" presName="parentTextArrow" presStyleLbl="node1" presStyleIdx="1" presStyleCnt="4"/>
      <dgm:spPr/>
    </dgm:pt>
    <dgm:pt modelId="{7C3AF23C-619B-C74C-80F2-BD2C3FD44084}" type="pres">
      <dgm:prSet presAssocID="{008567B3-337E-4AD3-9800-B00037C59C1E}" presName="sp" presStyleCnt="0"/>
      <dgm:spPr/>
    </dgm:pt>
    <dgm:pt modelId="{819FB3E8-CD0B-3F42-8E19-053DDA4755A7}" type="pres">
      <dgm:prSet presAssocID="{79C1145F-B819-439D-8EF6-388B140CD83B}" presName="arrowAndChildren" presStyleCnt="0"/>
      <dgm:spPr/>
    </dgm:pt>
    <dgm:pt modelId="{F12882F8-5BD4-5642-84DB-73FE73B9F8F5}" type="pres">
      <dgm:prSet presAssocID="{79C1145F-B819-439D-8EF6-388B140CD83B}" presName="parentTextArrow" presStyleLbl="node1" presStyleIdx="2" presStyleCnt="4"/>
      <dgm:spPr/>
    </dgm:pt>
    <dgm:pt modelId="{BF014B50-7A88-CB4D-ADAB-2A043A4DFF09}" type="pres">
      <dgm:prSet presAssocID="{618E9323-FF4A-4E20-8643-D314FF8CBAF2}" presName="sp" presStyleCnt="0"/>
      <dgm:spPr/>
    </dgm:pt>
    <dgm:pt modelId="{31ADB982-E614-714E-8545-927EBC11B1D9}" type="pres">
      <dgm:prSet presAssocID="{2849C931-D0B4-420B-B298-8D04C0AE50E8}" presName="arrowAndChildren" presStyleCnt="0"/>
      <dgm:spPr/>
    </dgm:pt>
    <dgm:pt modelId="{5491522F-17A6-E748-B27E-D4F09C8277F4}" type="pres">
      <dgm:prSet presAssocID="{2849C931-D0B4-420B-B298-8D04C0AE50E8}" presName="parentTextArrow" presStyleLbl="node1" presStyleIdx="3" presStyleCnt="4"/>
      <dgm:spPr/>
    </dgm:pt>
  </dgm:ptLst>
  <dgm:cxnLst>
    <dgm:cxn modelId="{9B0E810A-05AD-4260-AEB5-B29AEE6368CE}" srcId="{3ED3AEDA-D992-4271-A675-E32CDFF82DD0}" destId="{564ECAED-057B-435B-9E37-1D4979132592}" srcOrd="3" destOrd="0" parTransId="{39764DFC-7AE0-49EE-9AED-C482E07D9929}" sibTransId="{7A702EFD-0FC8-4578-826C-235B5CF9ABA1}"/>
    <dgm:cxn modelId="{85881611-4119-2D48-8D01-9AF2A1839E1D}" type="presOf" srcId="{AF56CCA4-055C-47FE-98E9-9587BF623943}" destId="{F06D359F-BE46-3A47-9D6B-A4B82B87BBE4}" srcOrd="0" destOrd="0" presId="urn:microsoft.com/office/officeart/2005/8/layout/process4"/>
    <dgm:cxn modelId="{734D2716-419F-1843-9AA3-C8B5D19D8758}" type="presOf" srcId="{2849C931-D0B4-420B-B298-8D04C0AE50E8}" destId="{5491522F-17A6-E748-B27E-D4F09C8277F4}" srcOrd="0" destOrd="0" presId="urn:microsoft.com/office/officeart/2005/8/layout/process4"/>
    <dgm:cxn modelId="{993BCB27-D961-6B4A-BCCE-8643AFBF8560}" type="presOf" srcId="{3ED3AEDA-D992-4271-A675-E32CDFF82DD0}" destId="{938E8B6F-0582-C646-9BF0-D59C6780FAC0}" srcOrd="0" destOrd="0" presId="urn:microsoft.com/office/officeart/2005/8/layout/process4"/>
    <dgm:cxn modelId="{0E5C0D46-C46A-4020-9E49-7E12B209951C}" srcId="{3ED3AEDA-D992-4271-A675-E32CDFF82DD0}" destId="{79C1145F-B819-439D-8EF6-388B140CD83B}" srcOrd="1" destOrd="0" parTransId="{CABEAC7A-10BB-42E6-AB63-AB9BE8333051}" sibTransId="{008567B3-337E-4AD3-9800-B00037C59C1E}"/>
    <dgm:cxn modelId="{1345CA53-6D8C-E14F-96B1-9ED6C72752EA}" type="presOf" srcId="{79C1145F-B819-439D-8EF6-388B140CD83B}" destId="{F12882F8-5BD4-5642-84DB-73FE73B9F8F5}" srcOrd="0" destOrd="0" presId="urn:microsoft.com/office/officeart/2005/8/layout/process4"/>
    <dgm:cxn modelId="{E8F096A1-01A7-E449-80F2-438CD5563DCF}" type="presOf" srcId="{564ECAED-057B-435B-9E37-1D4979132592}" destId="{6E0EECFB-6E0E-6346-AFCA-5F0B141AD01A}" srcOrd="0" destOrd="0" presId="urn:microsoft.com/office/officeart/2005/8/layout/process4"/>
    <dgm:cxn modelId="{689A0DDC-3CD6-4233-B377-B1F7BA88F726}" srcId="{3ED3AEDA-D992-4271-A675-E32CDFF82DD0}" destId="{AF56CCA4-055C-47FE-98E9-9587BF623943}" srcOrd="2" destOrd="0" parTransId="{35D88C4A-0BCE-41C0-A2D0-570580383B6B}" sibTransId="{3045E3A0-3AB9-444E-BA43-B7BB36F05E4D}"/>
    <dgm:cxn modelId="{45CD3EE1-70F0-4AE7-A5B4-90EC91802166}" srcId="{3ED3AEDA-D992-4271-A675-E32CDFF82DD0}" destId="{2849C931-D0B4-420B-B298-8D04C0AE50E8}" srcOrd="0" destOrd="0" parTransId="{0D7CB40A-8C2A-4F6B-8AC7-24DFA370E4B3}" sibTransId="{618E9323-FF4A-4E20-8643-D314FF8CBAF2}"/>
    <dgm:cxn modelId="{935FF749-1ED4-0245-8A4F-35A6315D3BBC}" type="presParOf" srcId="{938E8B6F-0582-C646-9BF0-D59C6780FAC0}" destId="{1F17C773-FC95-C148-892B-253862ACD73B}" srcOrd="0" destOrd="0" presId="urn:microsoft.com/office/officeart/2005/8/layout/process4"/>
    <dgm:cxn modelId="{7096C3FB-8170-244D-BC42-808EA8796DEF}" type="presParOf" srcId="{1F17C773-FC95-C148-892B-253862ACD73B}" destId="{6E0EECFB-6E0E-6346-AFCA-5F0B141AD01A}" srcOrd="0" destOrd="0" presId="urn:microsoft.com/office/officeart/2005/8/layout/process4"/>
    <dgm:cxn modelId="{D8D2F9CA-1D82-5940-A70C-6C1FB1AEE305}" type="presParOf" srcId="{938E8B6F-0582-C646-9BF0-D59C6780FAC0}" destId="{6C60F35D-62FB-5543-9629-7F761DFE8B8A}" srcOrd="1" destOrd="0" presId="urn:microsoft.com/office/officeart/2005/8/layout/process4"/>
    <dgm:cxn modelId="{4C144B65-E3C3-B240-A2E3-C29AA2EF076C}" type="presParOf" srcId="{938E8B6F-0582-C646-9BF0-D59C6780FAC0}" destId="{CBF63190-E569-1D4B-BFE6-D71FA2946FED}" srcOrd="2" destOrd="0" presId="urn:microsoft.com/office/officeart/2005/8/layout/process4"/>
    <dgm:cxn modelId="{D09E2CBF-5EE8-3746-B02C-9BBCA83C5621}" type="presParOf" srcId="{CBF63190-E569-1D4B-BFE6-D71FA2946FED}" destId="{F06D359F-BE46-3A47-9D6B-A4B82B87BBE4}" srcOrd="0" destOrd="0" presId="urn:microsoft.com/office/officeart/2005/8/layout/process4"/>
    <dgm:cxn modelId="{2A74E5E2-E721-1140-8B5A-A94FF95DDB67}" type="presParOf" srcId="{938E8B6F-0582-C646-9BF0-D59C6780FAC0}" destId="{7C3AF23C-619B-C74C-80F2-BD2C3FD44084}" srcOrd="3" destOrd="0" presId="urn:microsoft.com/office/officeart/2005/8/layout/process4"/>
    <dgm:cxn modelId="{877A3741-1648-A047-B26D-F672D7A127A0}" type="presParOf" srcId="{938E8B6F-0582-C646-9BF0-D59C6780FAC0}" destId="{819FB3E8-CD0B-3F42-8E19-053DDA4755A7}" srcOrd="4" destOrd="0" presId="urn:microsoft.com/office/officeart/2005/8/layout/process4"/>
    <dgm:cxn modelId="{845B41EB-AA0B-4340-A3E9-1FB1A019CFFC}" type="presParOf" srcId="{819FB3E8-CD0B-3F42-8E19-053DDA4755A7}" destId="{F12882F8-5BD4-5642-84DB-73FE73B9F8F5}" srcOrd="0" destOrd="0" presId="urn:microsoft.com/office/officeart/2005/8/layout/process4"/>
    <dgm:cxn modelId="{1027E175-E9CD-4846-88B1-763BB8C669A0}" type="presParOf" srcId="{938E8B6F-0582-C646-9BF0-D59C6780FAC0}" destId="{BF014B50-7A88-CB4D-ADAB-2A043A4DFF09}" srcOrd="5" destOrd="0" presId="urn:microsoft.com/office/officeart/2005/8/layout/process4"/>
    <dgm:cxn modelId="{497E3372-46C0-DC41-8F55-54A3CABB2AE4}" type="presParOf" srcId="{938E8B6F-0582-C646-9BF0-D59C6780FAC0}" destId="{31ADB982-E614-714E-8545-927EBC11B1D9}" srcOrd="6" destOrd="0" presId="urn:microsoft.com/office/officeart/2005/8/layout/process4"/>
    <dgm:cxn modelId="{7C1770DE-2288-7E41-B29B-4EE28816F4EA}" type="presParOf" srcId="{31ADB982-E614-714E-8545-927EBC11B1D9}" destId="{5491522F-17A6-E748-B27E-D4F09C8277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FF7F6-238C-D44B-A6FF-49E3EBD8B4F2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5A0DDAB6-75CD-A145-91E9-CF5E2618D41F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Themes</a:t>
          </a:r>
          <a:endParaRPr lang="pt-PT" dirty="0">
            <a:solidFill>
              <a:schemeClr val="tx1"/>
            </a:solidFill>
          </a:endParaRPr>
        </a:p>
      </dgm:t>
    </dgm:pt>
    <dgm:pt modelId="{BBE7CC01-EA42-3E48-95B0-B30065D272D7}" type="parTrans" cxnId="{970DFDF1-3D96-F940-ACC1-6CBF75B89108}">
      <dgm:prSet/>
      <dgm:spPr/>
      <dgm:t>
        <a:bodyPr/>
        <a:lstStyle/>
        <a:p>
          <a:endParaRPr lang="pt-PT"/>
        </a:p>
      </dgm:t>
    </dgm:pt>
    <dgm:pt modelId="{6F08EE96-EAAD-AA43-A692-B110BB974EB7}" type="sibTrans" cxnId="{970DFDF1-3D96-F940-ACC1-6CBF75B89108}">
      <dgm:prSet/>
      <dgm:spPr/>
      <dgm:t>
        <a:bodyPr/>
        <a:lstStyle/>
        <a:p>
          <a:endParaRPr lang="pt-PT"/>
        </a:p>
      </dgm:t>
    </dgm:pt>
    <dgm:pt modelId="{E899AF6D-CDFB-494E-BC6D-058771DCE98A}">
      <dgm:prSet phldrT="[Texto]"/>
      <dgm:spPr/>
      <dgm:t>
        <a:bodyPr/>
        <a:lstStyle/>
        <a:p>
          <a:r>
            <a:rPr lang="pt-PT" dirty="0" err="1"/>
            <a:t>Methods</a:t>
          </a:r>
          <a:endParaRPr lang="pt-PT" dirty="0"/>
        </a:p>
      </dgm:t>
    </dgm:pt>
    <dgm:pt modelId="{C9019F07-71E6-334B-8FE2-AA693741F643}" type="parTrans" cxnId="{454681FF-612F-C744-BFB2-6CA6BCF7FAA7}">
      <dgm:prSet/>
      <dgm:spPr/>
      <dgm:t>
        <a:bodyPr/>
        <a:lstStyle/>
        <a:p>
          <a:endParaRPr lang="pt-PT"/>
        </a:p>
      </dgm:t>
    </dgm:pt>
    <dgm:pt modelId="{568C132C-FBDF-EA4A-A2A2-A88145C8D894}" type="sibTrans" cxnId="{454681FF-612F-C744-BFB2-6CA6BCF7FAA7}">
      <dgm:prSet/>
      <dgm:spPr/>
      <dgm:t>
        <a:bodyPr/>
        <a:lstStyle/>
        <a:p>
          <a:endParaRPr lang="pt-PT"/>
        </a:p>
      </dgm:t>
    </dgm:pt>
    <dgm:pt modelId="{1913E283-7159-DB47-AAAB-61EE204E577D}" type="pres">
      <dgm:prSet presAssocID="{812FF7F6-238C-D44B-A6FF-49E3EBD8B4F2}" presName="diagram" presStyleCnt="0">
        <dgm:presLayoutVars>
          <dgm:dir/>
          <dgm:resizeHandles val="exact"/>
        </dgm:presLayoutVars>
      </dgm:prSet>
      <dgm:spPr/>
    </dgm:pt>
    <dgm:pt modelId="{8D15E4F0-7ECC-7F43-88AA-44C14A64D36F}" type="pres">
      <dgm:prSet presAssocID="{5A0DDAB6-75CD-A145-91E9-CF5E2618D41F}" presName="node" presStyleLbl="node1" presStyleIdx="0" presStyleCnt="2" custLinFactNeighborX="-577" custLinFactNeighborY="-23368">
        <dgm:presLayoutVars>
          <dgm:bulletEnabled val="1"/>
        </dgm:presLayoutVars>
      </dgm:prSet>
      <dgm:spPr/>
    </dgm:pt>
    <dgm:pt modelId="{0E64E001-ED20-9D4F-8AC0-FFE80B6C5713}" type="pres">
      <dgm:prSet presAssocID="{6F08EE96-EAAD-AA43-A692-B110BB974EB7}" presName="sibTrans" presStyleCnt="0"/>
      <dgm:spPr/>
    </dgm:pt>
    <dgm:pt modelId="{DAA8372F-5E5B-4842-A1FF-CA2D691CFDF5}" type="pres">
      <dgm:prSet presAssocID="{E899AF6D-CDFB-494E-BC6D-058771DCE98A}" presName="node" presStyleLbl="node1" presStyleIdx="1" presStyleCnt="2" custLinFactNeighborX="-801" custLinFactNeighborY="22794">
        <dgm:presLayoutVars>
          <dgm:bulletEnabled val="1"/>
        </dgm:presLayoutVars>
      </dgm:prSet>
      <dgm:spPr/>
    </dgm:pt>
  </dgm:ptLst>
  <dgm:cxnLst>
    <dgm:cxn modelId="{80CDC41A-5FB6-0049-AF29-CA7302512B57}" type="presOf" srcId="{E899AF6D-CDFB-494E-BC6D-058771DCE98A}" destId="{DAA8372F-5E5B-4842-A1FF-CA2D691CFDF5}" srcOrd="0" destOrd="0" presId="urn:microsoft.com/office/officeart/2005/8/layout/default"/>
    <dgm:cxn modelId="{0A36634C-6F70-1943-A77C-AD0C1BBD8F11}" type="presOf" srcId="{5A0DDAB6-75CD-A145-91E9-CF5E2618D41F}" destId="{8D15E4F0-7ECC-7F43-88AA-44C14A64D36F}" srcOrd="0" destOrd="0" presId="urn:microsoft.com/office/officeart/2005/8/layout/default"/>
    <dgm:cxn modelId="{5BA3FC62-942E-4C47-84CD-A693909D48C3}" type="presOf" srcId="{812FF7F6-238C-D44B-A6FF-49E3EBD8B4F2}" destId="{1913E283-7159-DB47-AAAB-61EE204E577D}" srcOrd="0" destOrd="0" presId="urn:microsoft.com/office/officeart/2005/8/layout/default"/>
    <dgm:cxn modelId="{970DFDF1-3D96-F940-ACC1-6CBF75B89108}" srcId="{812FF7F6-238C-D44B-A6FF-49E3EBD8B4F2}" destId="{5A0DDAB6-75CD-A145-91E9-CF5E2618D41F}" srcOrd="0" destOrd="0" parTransId="{BBE7CC01-EA42-3E48-95B0-B30065D272D7}" sibTransId="{6F08EE96-EAAD-AA43-A692-B110BB974EB7}"/>
    <dgm:cxn modelId="{454681FF-612F-C744-BFB2-6CA6BCF7FAA7}" srcId="{812FF7F6-238C-D44B-A6FF-49E3EBD8B4F2}" destId="{E899AF6D-CDFB-494E-BC6D-058771DCE98A}" srcOrd="1" destOrd="0" parTransId="{C9019F07-71E6-334B-8FE2-AA693741F643}" sibTransId="{568C132C-FBDF-EA4A-A2A2-A88145C8D894}"/>
    <dgm:cxn modelId="{E34A9EE3-204F-0049-BD23-A35EAB645869}" type="presParOf" srcId="{1913E283-7159-DB47-AAAB-61EE204E577D}" destId="{8D15E4F0-7ECC-7F43-88AA-44C14A64D36F}" srcOrd="0" destOrd="0" presId="urn:microsoft.com/office/officeart/2005/8/layout/default"/>
    <dgm:cxn modelId="{8CFCB7F3-17A7-4149-B62B-860230F4A8DB}" type="presParOf" srcId="{1913E283-7159-DB47-AAAB-61EE204E577D}" destId="{0E64E001-ED20-9D4F-8AC0-FFE80B6C5713}" srcOrd="1" destOrd="0" presId="urn:microsoft.com/office/officeart/2005/8/layout/default"/>
    <dgm:cxn modelId="{F4712304-9D7E-BE47-9739-931B4FE86EDE}" type="presParOf" srcId="{1913E283-7159-DB47-AAAB-61EE204E577D}" destId="{DAA8372F-5E5B-4842-A1FF-CA2D691CFDF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2FF7F6-238C-D44B-A6FF-49E3EBD8B4F2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5A0DDAB6-75CD-A145-91E9-CF5E2618D41F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Themes</a:t>
          </a:r>
          <a:endParaRPr lang="pt-PT" dirty="0">
            <a:solidFill>
              <a:schemeClr val="tx1"/>
            </a:solidFill>
          </a:endParaRPr>
        </a:p>
      </dgm:t>
    </dgm:pt>
    <dgm:pt modelId="{BBE7CC01-EA42-3E48-95B0-B30065D272D7}" type="parTrans" cxnId="{970DFDF1-3D96-F940-ACC1-6CBF75B89108}">
      <dgm:prSet/>
      <dgm:spPr/>
      <dgm:t>
        <a:bodyPr/>
        <a:lstStyle/>
        <a:p>
          <a:endParaRPr lang="pt-PT"/>
        </a:p>
      </dgm:t>
    </dgm:pt>
    <dgm:pt modelId="{6F08EE96-EAAD-AA43-A692-B110BB974EB7}" type="sibTrans" cxnId="{970DFDF1-3D96-F940-ACC1-6CBF75B89108}">
      <dgm:prSet/>
      <dgm:spPr/>
      <dgm:t>
        <a:bodyPr/>
        <a:lstStyle/>
        <a:p>
          <a:endParaRPr lang="pt-PT"/>
        </a:p>
      </dgm:t>
    </dgm:pt>
    <dgm:pt modelId="{1913E283-7159-DB47-AAAB-61EE204E577D}" type="pres">
      <dgm:prSet presAssocID="{812FF7F6-238C-D44B-A6FF-49E3EBD8B4F2}" presName="diagram" presStyleCnt="0">
        <dgm:presLayoutVars>
          <dgm:dir/>
          <dgm:resizeHandles val="exact"/>
        </dgm:presLayoutVars>
      </dgm:prSet>
      <dgm:spPr/>
    </dgm:pt>
    <dgm:pt modelId="{8D15E4F0-7ECC-7F43-88AA-44C14A64D36F}" type="pres">
      <dgm:prSet presAssocID="{5A0DDAB6-75CD-A145-91E9-CF5E2618D41F}" presName="node" presStyleLbl="node1" presStyleIdx="0" presStyleCnt="1" custLinFactNeighborX="-26156" custLinFactNeighborY="-76037">
        <dgm:presLayoutVars>
          <dgm:bulletEnabled val="1"/>
        </dgm:presLayoutVars>
      </dgm:prSet>
      <dgm:spPr/>
    </dgm:pt>
  </dgm:ptLst>
  <dgm:cxnLst>
    <dgm:cxn modelId="{0A36634C-6F70-1943-A77C-AD0C1BBD8F11}" type="presOf" srcId="{5A0DDAB6-75CD-A145-91E9-CF5E2618D41F}" destId="{8D15E4F0-7ECC-7F43-88AA-44C14A64D36F}" srcOrd="0" destOrd="0" presId="urn:microsoft.com/office/officeart/2005/8/layout/default"/>
    <dgm:cxn modelId="{5BA3FC62-942E-4C47-84CD-A693909D48C3}" type="presOf" srcId="{812FF7F6-238C-D44B-A6FF-49E3EBD8B4F2}" destId="{1913E283-7159-DB47-AAAB-61EE204E577D}" srcOrd="0" destOrd="0" presId="urn:microsoft.com/office/officeart/2005/8/layout/default"/>
    <dgm:cxn modelId="{970DFDF1-3D96-F940-ACC1-6CBF75B89108}" srcId="{812FF7F6-238C-D44B-A6FF-49E3EBD8B4F2}" destId="{5A0DDAB6-75CD-A145-91E9-CF5E2618D41F}" srcOrd="0" destOrd="0" parTransId="{BBE7CC01-EA42-3E48-95B0-B30065D272D7}" sibTransId="{6F08EE96-EAAD-AA43-A692-B110BB974EB7}"/>
    <dgm:cxn modelId="{E34A9EE3-204F-0049-BD23-A35EAB645869}" type="presParOf" srcId="{1913E283-7159-DB47-AAAB-61EE204E577D}" destId="{8D15E4F0-7ECC-7F43-88AA-44C14A64D36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1D662-5C12-C04C-95F6-76D840F05F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9DBC00B-704D-AE45-8304-6CDF194DF0F3}">
      <dgm:prSet phldrT="[Texto]"/>
      <dgm:spPr/>
      <dgm:t>
        <a:bodyPr/>
        <a:lstStyle/>
        <a:p>
          <a:r>
            <a:rPr lang="pt-PT" dirty="0" err="1"/>
            <a:t>Teacher’s</a:t>
          </a:r>
          <a:r>
            <a:rPr lang="pt-PT" dirty="0"/>
            <a:t> role</a:t>
          </a:r>
        </a:p>
      </dgm:t>
    </dgm:pt>
    <dgm:pt modelId="{93EDACFA-8AC6-4246-BDDB-49E2D5091E60}" type="parTrans" cxnId="{BDA322BE-B194-2145-9150-7B248C557BA6}">
      <dgm:prSet/>
      <dgm:spPr/>
      <dgm:t>
        <a:bodyPr/>
        <a:lstStyle/>
        <a:p>
          <a:endParaRPr lang="pt-PT"/>
        </a:p>
      </dgm:t>
    </dgm:pt>
    <dgm:pt modelId="{3646B8FF-56F5-2746-BD9E-8DC273D3BF5B}" type="sibTrans" cxnId="{BDA322BE-B194-2145-9150-7B248C557BA6}">
      <dgm:prSet/>
      <dgm:spPr/>
      <dgm:t>
        <a:bodyPr/>
        <a:lstStyle/>
        <a:p>
          <a:endParaRPr lang="pt-PT"/>
        </a:p>
      </dgm:t>
    </dgm:pt>
    <dgm:pt modelId="{7B61E99C-BA2C-3D44-927D-930411F03632}">
      <dgm:prSet phldrT="[Texto]"/>
      <dgm:spPr/>
      <dgm:t>
        <a:bodyPr/>
        <a:lstStyle/>
        <a:p>
          <a:r>
            <a:rPr lang="pt-PT" dirty="0" err="1"/>
            <a:t>Knowledge</a:t>
          </a:r>
          <a:r>
            <a:rPr lang="pt-PT" dirty="0"/>
            <a:t> </a:t>
          </a:r>
          <a:r>
            <a:rPr lang="pt-PT" dirty="0" err="1"/>
            <a:t>about</a:t>
          </a:r>
          <a:r>
            <a:rPr lang="pt-PT" dirty="0"/>
            <a:t> AI </a:t>
          </a:r>
        </a:p>
      </dgm:t>
    </dgm:pt>
    <dgm:pt modelId="{D50899D7-E36A-3447-B20A-BC6701BA5652}" type="parTrans" cxnId="{3F3AC86F-3D96-DD43-9EAC-086A59F8714D}">
      <dgm:prSet/>
      <dgm:spPr/>
      <dgm:t>
        <a:bodyPr/>
        <a:lstStyle/>
        <a:p>
          <a:endParaRPr lang="pt-PT"/>
        </a:p>
      </dgm:t>
    </dgm:pt>
    <dgm:pt modelId="{49013926-8872-DE48-B853-1844A2549E2D}" type="sibTrans" cxnId="{3F3AC86F-3D96-DD43-9EAC-086A59F8714D}">
      <dgm:prSet/>
      <dgm:spPr/>
      <dgm:t>
        <a:bodyPr/>
        <a:lstStyle/>
        <a:p>
          <a:endParaRPr lang="pt-PT"/>
        </a:p>
      </dgm:t>
    </dgm:pt>
    <dgm:pt modelId="{79DEBF09-8745-4B49-9A47-74A4136D3572}">
      <dgm:prSet phldrT="[Texto]"/>
      <dgm:spPr/>
      <dgm:t>
        <a:bodyPr/>
        <a:lstStyle/>
        <a:p>
          <a:r>
            <a:rPr lang="pt-PT" dirty="0" err="1"/>
            <a:t>Skills</a:t>
          </a:r>
          <a:r>
            <a:rPr lang="pt-PT" dirty="0"/>
            <a:t> to use AI </a:t>
          </a:r>
        </a:p>
      </dgm:t>
    </dgm:pt>
    <dgm:pt modelId="{9E3AD307-9C1F-0E46-8645-7742C967DC39}" type="parTrans" cxnId="{05763024-2BB4-CC4C-92BC-DF499C939F62}">
      <dgm:prSet/>
      <dgm:spPr/>
      <dgm:t>
        <a:bodyPr/>
        <a:lstStyle/>
        <a:p>
          <a:endParaRPr lang="pt-PT"/>
        </a:p>
      </dgm:t>
    </dgm:pt>
    <dgm:pt modelId="{8A99D3B2-7249-684F-89D1-F941CF7D7883}" type="sibTrans" cxnId="{05763024-2BB4-CC4C-92BC-DF499C939F62}">
      <dgm:prSet/>
      <dgm:spPr/>
      <dgm:t>
        <a:bodyPr/>
        <a:lstStyle/>
        <a:p>
          <a:endParaRPr lang="pt-PT"/>
        </a:p>
      </dgm:t>
    </dgm:pt>
    <dgm:pt modelId="{7CB689C9-2628-CF45-B0D1-9EFC15B9788D}">
      <dgm:prSet phldrT="[Texto]"/>
      <dgm:spPr/>
      <dgm:t>
        <a:bodyPr/>
        <a:lstStyle/>
        <a:p>
          <a:r>
            <a:rPr lang="pt-PT" dirty="0" err="1"/>
            <a:t>Pedagogical</a:t>
          </a:r>
          <a:r>
            <a:rPr lang="pt-PT" dirty="0"/>
            <a:t> </a:t>
          </a:r>
          <a:r>
            <a:rPr lang="pt-PT" dirty="0" err="1"/>
            <a:t>strategies</a:t>
          </a:r>
          <a:endParaRPr lang="pt-PT" dirty="0"/>
        </a:p>
      </dgm:t>
    </dgm:pt>
    <dgm:pt modelId="{E9F0E2C5-00B1-CF46-8EC8-3B80A5ADF768}" type="parTrans" cxnId="{ADBA1923-CA76-EC49-846C-04294FE77E0B}">
      <dgm:prSet/>
      <dgm:spPr/>
      <dgm:t>
        <a:bodyPr/>
        <a:lstStyle/>
        <a:p>
          <a:endParaRPr lang="pt-PT"/>
        </a:p>
      </dgm:t>
    </dgm:pt>
    <dgm:pt modelId="{BDD67A9B-C98D-1340-A103-B293E7C05EF1}" type="sibTrans" cxnId="{ADBA1923-CA76-EC49-846C-04294FE77E0B}">
      <dgm:prSet/>
      <dgm:spPr/>
      <dgm:t>
        <a:bodyPr/>
        <a:lstStyle/>
        <a:p>
          <a:endParaRPr lang="pt-PT"/>
        </a:p>
      </dgm:t>
    </dgm:pt>
    <dgm:pt modelId="{3E6E9A1C-0FA6-8742-8DF2-A267FE339076}">
      <dgm:prSet phldrT="[Texto]"/>
      <dgm:spPr/>
      <dgm:t>
        <a:bodyPr/>
        <a:lstStyle/>
        <a:p>
          <a:r>
            <a:rPr lang="pt-PT" dirty="0"/>
            <a:t>Use </a:t>
          </a:r>
          <a:r>
            <a:rPr lang="pt-PT" dirty="0" err="1"/>
            <a:t>of</a:t>
          </a:r>
          <a:r>
            <a:rPr lang="pt-PT" dirty="0"/>
            <a:t> AI </a:t>
          </a:r>
          <a:r>
            <a:rPr lang="pt-PT" dirty="0" err="1"/>
            <a:t>tools</a:t>
          </a:r>
          <a:endParaRPr lang="pt-PT" dirty="0"/>
        </a:p>
      </dgm:t>
    </dgm:pt>
    <dgm:pt modelId="{4C08BA4B-B6A8-DA40-89E4-44F3AC0E36B8}" type="parTrans" cxnId="{5705A789-BC53-254E-9155-AFD1F89EADFC}">
      <dgm:prSet/>
      <dgm:spPr/>
      <dgm:t>
        <a:bodyPr/>
        <a:lstStyle/>
        <a:p>
          <a:endParaRPr lang="pt-PT"/>
        </a:p>
      </dgm:t>
    </dgm:pt>
    <dgm:pt modelId="{CB2A8E90-F37F-184C-A00C-5303E53B6857}" type="sibTrans" cxnId="{5705A789-BC53-254E-9155-AFD1F89EADFC}">
      <dgm:prSet/>
      <dgm:spPr/>
      <dgm:t>
        <a:bodyPr/>
        <a:lstStyle/>
        <a:p>
          <a:endParaRPr lang="pt-PT"/>
        </a:p>
      </dgm:t>
    </dgm:pt>
    <dgm:pt modelId="{27F48B46-F673-9F4E-B2E6-9104E5324DD9}">
      <dgm:prSet/>
      <dgm:spPr/>
      <dgm:t>
        <a:bodyPr/>
        <a:lstStyle/>
        <a:p>
          <a:r>
            <a:rPr lang="pt-PT" dirty="0" err="1"/>
            <a:t>Ethical</a:t>
          </a:r>
          <a:r>
            <a:rPr lang="pt-PT" dirty="0"/>
            <a:t> </a:t>
          </a:r>
          <a:r>
            <a:rPr lang="pt-PT" dirty="0" err="1"/>
            <a:t>Issues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challenges</a:t>
          </a:r>
          <a:endParaRPr lang="pt-PT" dirty="0"/>
        </a:p>
      </dgm:t>
    </dgm:pt>
    <dgm:pt modelId="{7BC2BC40-4767-CC44-BF3C-A6BCD6B28CAA}" type="parTrans" cxnId="{297BF64A-29B3-CE49-8434-5BAB7534D74A}">
      <dgm:prSet/>
      <dgm:spPr/>
      <dgm:t>
        <a:bodyPr/>
        <a:lstStyle/>
        <a:p>
          <a:endParaRPr lang="pt-PT"/>
        </a:p>
      </dgm:t>
    </dgm:pt>
    <dgm:pt modelId="{7A09E289-0DAA-124C-81F2-0D96D990A304}" type="sibTrans" cxnId="{297BF64A-29B3-CE49-8434-5BAB7534D74A}">
      <dgm:prSet/>
      <dgm:spPr/>
      <dgm:t>
        <a:bodyPr/>
        <a:lstStyle/>
        <a:p>
          <a:endParaRPr lang="pt-PT"/>
        </a:p>
      </dgm:t>
    </dgm:pt>
    <dgm:pt modelId="{1DF83B1E-6FCC-124F-8F24-8037CE4AA115}" type="pres">
      <dgm:prSet presAssocID="{FC81D662-5C12-C04C-95F6-76D840F05F35}" presName="diagram" presStyleCnt="0">
        <dgm:presLayoutVars>
          <dgm:dir/>
          <dgm:resizeHandles val="exact"/>
        </dgm:presLayoutVars>
      </dgm:prSet>
      <dgm:spPr/>
    </dgm:pt>
    <dgm:pt modelId="{C3B500CC-C793-3843-8BA4-C8B580CAF0E9}" type="pres">
      <dgm:prSet presAssocID="{69DBC00B-704D-AE45-8304-6CDF194DF0F3}" presName="node" presStyleLbl="node1" presStyleIdx="0" presStyleCnt="6">
        <dgm:presLayoutVars>
          <dgm:bulletEnabled val="1"/>
        </dgm:presLayoutVars>
      </dgm:prSet>
      <dgm:spPr/>
    </dgm:pt>
    <dgm:pt modelId="{AC5FBCC8-6E17-C64C-8F14-B7208329BC9D}" type="pres">
      <dgm:prSet presAssocID="{3646B8FF-56F5-2746-BD9E-8DC273D3BF5B}" presName="sibTrans" presStyleCnt="0"/>
      <dgm:spPr/>
    </dgm:pt>
    <dgm:pt modelId="{C155A01D-FEF1-6144-B34C-CDBA6630DD83}" type="pres">
      <dgm:prSet presAssocID="{7B61E99C-BA2C-3D44-927D-930411F03632}" presName="node" presStyleLbl="node1" presStyleIdx="1" presStyleCnt="6" custLinFactNeighborX="-2030" custLinFactNeighborY="-1781">
        <dgm:presLayoutVars>
          <dgm:bulletEnabled val="1"/>
        </dgm:presLayoutVars>
      </dgm:prSet>
      <dgm:spPr/>
    </dgm:pt>
    <dgm:pt modelId="{B1114130-17D9-0A4C-AFC9-617D7BFF073D}" type="pres">
      <dgm:prSet presAssocID="{49013926-8872-DE48-B853-1844A2549E2D}" presName="sibTrans" presStyleCnt="0"/>
      <dgm:spPr/>
    </dgm:pt>
    <dgm:pt modelId="{3F79E83C-F392-5642-B775-EFD56E3F569A}" type="pres">
      <dgm:prSet presAssocID="{79DEBF09-8745-4B49-9A47-74A4136D3572}" presName="node" presStyleLbl="node1" presStyleIdx="2" presStyleCnt="6">
        <dgm:presLayoutVars>
          <dgm:bulletEnabled val="1"/>
        </dgm:presLayoutVars>
      </dgm:prSet>
      <dgm:spPr/>
    </dgm:pt>
    <dgm:pt modelId="{CCA373AE-E3E8-A642-A6C9-F16B0B4C0B1E}" type="pres">
      <dgm:prSet presAssocID="{8A99D3B2-7249-684F-89D1-F941CF7D7883}" presName="sibTrans" presStyleCnt="0"/>
      <dgm:spPr/>
    </dgm:pt>
    <dgm:pt modelId="{705540A5-4CC9-F345-A4D0-48DCB480C3FD}" type="pres">
      <dgm:prSet presAssocID="{7CB689C9-2628-CF45-B0D1-9EFC15B9788D}" presName="node" presStyleLbl="node1" presStyleIdx="3" presStyleCnt="6">
        <dgm:presLayoutVars>
          <dgm:bulletEnabled val="1"/>
        </dgm:presLayoutVars>
      </dgm:prSet>
      <dgm:spPr/>
    </dgm:pt>
    <dgm:pt modelId="{6BA54017-527D-7F40-99BC-6DBA53698EED}" type="pres">
      <dgm:prSet presAssocID="{BDD67A9B-C98D-1340-A103-B293E7C05EF1}" presName="sibTrans" presStyleCnt="0"/>
      <dgm:spPr/>
    </dgm:pt>
    <dgm:pt modelId="{2DA5934C-9BE8-744E-A15A-4751EFBCB6FE}" type="pres">
      <dgm:prSet presAssocID="{3E6E9A1C-0FA6-8742-8DF2-A267FE339076}" presName="node" presStyleLbl="node1" presStyleIdx="4" presStyleCnt="6">
        <dgm:presLayoutVars>
          <dgm:bulletEnabled val="1"/>
        </dgm:presLayoutVars>
      </dgm:prSet>
      <dgm:spPr/>
    </dgm:pt>
    <dgm:pt modelId="{39B8D11F-A310-054B-A418-F98F1A154DEA}" type="pres">
      <dgm:prSet presAssocID="{CB2A8E90-F37F-184C-A00C-5303E53B6857}" presName="sibTrans" presStyleCnt="0"/>
      <dgm:spPr/>
    </dgm:pt>
    <dgm:pt modelId="{A24CA30B-39E8-A64A-9DDC-3B493C4AC06B}" type="pres">
      <dgm:prSet presAssocID="{27F48B46-F673-9F4E-B2E6-9104E5324DD9}" presName="node" presStyleLbl="node1" presStyleIdx="5" presStyleCnt="6">
        <dgm:presLayoutVars>
          <dgm:bulletEnabled val="1"/>
        </dgm:presLayoutVars>
      </dgm:prSet>
      <dgm:spPr/>
    </dgm:pt>
  </dgm:ptLst>
  <dgm:cxnLst>
    <dgm:cxn modelId="{949DFE02-CA6A-E746-91C3-21FEB6FDF848}" type="presOf" srcId="{7CB689C9-2628-CF45-B0D1-9EFC15B9788D}" destId="{705540A5-4CC9-F345-A4D0-48DCB480C3FD}" srcOrd="0" destOrd="0" presId="urn:microsoft.com/office/officeart/2005/8/layout/default"/>
    <dgm:cxn modelId="{ADBA1923-CA76-EC49-846C-04294FE77E0B}" srcId="{FC81D662-5C12-C04C-95F6-76D840F05F35}" destId="{7CB689C9-2628-CF45-B0D1-9EFC15B9788D}" srcOrd="3" destOrd="0" parTransId="{E9F0E2C5-00B1-CF46-8EC8-3B80A5ADF768}" sibTransId="{BDD67A9B-C98D-1340-A103-B293E7C05EF1}"/>
    <dgm:cxn modelId="{05763024-2BB4-CC4C-92BC-DF499C939F62}" srcId="{FC81D662-5C12-C04C-95F6-76D840F05F35}" destId="{79DEBF09-8745-4B49-9A47-74A4136D3572}" srcOrd="2" destOrd="0" parTransId="{9E3AD307-9C1F-0E46-8645-7742C967DC39}" sibTransId="{8A99D3B2-7249-684F-89D1-F941CF7D7883}"/>
    <dgm:cxn modelId="{297BF64A-29B3-CE49-8434-5BAB7534D74A}" srcId="{FC81D662-5C12-C04C-95F6-76D840F05F35}" destId="{27F48B46-F673-9F4E-B2E6-9104E5324DD9}" srcOrd="5" destOrd="0" parTransId="{7BC2BC40-4767-CC44-BF3C-A6BCD6B28CAA}" sibTransId="{7A09E289-0DAA-124C-81F2-0D96D990A304}"/>
    <dgm:cxn modelId="{3F3AC86F-3D96-DD43-9EAC-086A59F8714D}" srcId="{FC81D662-5C12-C04C-95F6-76D840F05F35}" destId="{7B61E99C-BA2C-3D44-927D-930411F03632}" srcOrd="1" destOrd="0" parTransId="{D50899D7-E36A-3447-B20A-BC6701BA5652}" sibTransId="{49013926-8872-DE48-B853-1844A2549E2D}"/>
    <dgm:cxn modelId="{D5BA327B-882D-8149-8A67-222625101EB8}" type="presOf" srcId="{7B61E99C-BA2C-3D44-927D-930411F03632}" destId="{C155A01D-FEF1-6144-B34C-CDBA6630DD83}" srcOrd="0" destOrd="0" presId="urn:microsoft.com/office/officeart/2005/8/layout/default"/>
    <dgm:cxn modelId="{5705A789-BC53-254E-9155-AFD1F89EADFC}" srcId="{FC81D662-5C12-C04C-95F6-76D840F05F35}" destId="{3E6E9A1C-0FA6-8742-8DF2-A267FE339076}" srcOrd="4" destOrd="0" parTransId="{4C08BA4B-B6A8-DA40-89E4-44F3AC0E36B8}" sibTransId="{CB2A8E90-F37F-184C-A00C-5303E53B6857}"/>
    <dgm:cxn modelId="{FA69148D-489B-324C-B1DB-4E4CDF51CF23}" type="presOf" srcId="{27F48B46-F673-9F4E-B2E6-9104E5324DD9}" destId="{A24CA30B-39E8-A64A-9DDC-3B493C4AC06B}" srcOrd="0" destOrd="0" presId="urn:microsoft.com/office/officeart/2005/8/layout/default"/>
    <dgm:cxn modelId="{BDA322BE-B194-2145-9150-7B248C557BA6}" srcId="{FC81D662-5C12-C04C-95F6-76D840F05F35}" destId="{69DBC00B-704D-AE45-8304-6CDF194DF0F3}" srcOrd="0" destOrd="0" parTransId="{93EDACFA-8AC6-4246-BDDB-49E2D5091E60}" sibTransId="{3646B8FF-56F5-2746-BD9E-8DC273D3BF5B}"/>
    <dgm:cxn modelId="{BAADCAC3-2776-794A-B00B-8EC8AB742515}" type="presOf" srcId="{79DEBF09-8745-4B49-9A47-74A4136D3572}" destId="{3F79E83C-F392-5642-B775-EFD56E3F569A}" srcOrd="0" destOrd="0" presId="urn:microsoft.com/office/officeart/2005/8/layout/default"/>
    <dgm:cxn modelId="{A1D144D3-994E-1F4C-B75A-99DDE9B3DBE5}" type="presOf" srcId="{FC81D662-5C12-C04C-95F6-76D840F05F35}" destId="{1DF83B1E-6FCC-124F-8F24-8037CE4AA115}" srcOrd="0" destOrd="0" presId="urn:microsoft.com/office/officeart/2005/8/layout/default"/>
    <dgm:cxn modelId="{0DE16FDE-6BE7-5941-AD30-4EEDE97D5433}" type="presOf" srcId="{3E6E9A1C-0FA6-8742-8DF2-A267FE339076}" destId="{2DA5934C-9BE8-744E-A15A-4751EFBCB6FE}" srcOrd="0" destOrd="0" presId="urn:microsoft.com/office/officeart/2005/8/layout/default"/>
    <dgm:cxn modelId="{23D2C2E4-52D3-B948-8BD2-FEF3AEC6B5EA}" type="presOf" srcId="{69DBC00B-704D-AE45-8304-6CDF194DF0F3}" destId="{C3B500CC-C793-3843-8BA4-C8B580CAF0E9}" srcOrd="0" destOrd="0" presId="urn:microsoft.com/office/officeart/2005/8/layout/default"/>
    <dgm:cxn modelId="{E1DA9F39-CB98-6841-A86D-445B156550C0}" type="presParOf" srcId="{1DF83B1E-6FCC-124F-8F24-8037CE4AA115}" destId="{C3B500CC-C793-3843-8BA4-C8B580CAF0E9}" srcOrd="0" destOrd="0" presId="urn:microsoft.com/office/officeart/2005/8/layout/default"/>
    <dgm:cxn modelId="{B131D4A3-94C9-7C4C-ACD0-ACCD44D0E46F}" type="presParOf" srcId="{1DF83B1E-6FCC-124F-8F24-8037CE4AA115}" destId="{AC5FBCC8-6E17-C64C-8F14-B7208329BC9D}" srcOrd="1" destOrd="0" presId="urn:microsoft.com/office/officeart/2005/8/layout/default"/>
    <dgm:cxn modelId="{EE8CAB3B-F205-3042-8EF0-A46509C0BC31}" type="presParOf" srcId="{1DF83B1E-6FCC-124F-8F24-8037CE4AA115}" destId="{C155A01D-FEF1-6144-B34C-CDBA6630DD83}" srcOrd="2" destOrd="0" presId="urn:microsoft.com/office/officeart/2005/8/layout/default"/>
    <dgm:cxn modelId="{5A1176CB-B2B2-A844-8B17-2CA769DE43B0}" type="presParOf" srcId="{1DF83B1E-6FCC-124F-8F24-8037CE4AA115}" destId="{B1114130-17D9-0A4C-AFC9-617D7BFF073D}" srcOrd="3" destOrd="0" presId="urn:microsoft.com/office/officeart/2005/8/layout/default"/>
    <dgm:cxn modelId="{F4D26447-5F68-604B-B580-147AA6D687B9}" type="presParOf" srcId="{1DF83B1E-6FCC-124F-8F24-8037CE4AA115}" destId="{3F79E83C-F392-5642-B775-EFD56E3F569A}" srcOrd="4" destOrd="0" presId="urn:microsoft.com/office/officeart/2005/8/layout/default"/>
    <dgm:cxn modelId="{94161F51-AC51-B346-B337-BDD80236F705}" type="presParOf" srcId="{1DF83B1E-6FCC-124F-8F24-8037CE4AA115}" destId="{CCA373AE-E3E8-A642-A6C9-F16B0B4C0B1E}" srcOrd="5" destOrd="0" presId="urn:microsoft.com/office/officeart/2005/8/layout/default"/>
    <dgm:cxn modelId="{0B0B69F3-6828-BE4B-BB54-81FA421C7D6B}" type="presParOf" srcId="{1DF83B1E-6FCC-124F-8F24-8037CE4AA115}" destId="{705540A5-4CC9-F345-A4D0-48DCB480C3FD}" srcOrd="6" destOrd="0" presId="urn:microsoft.com/office/officeart/2005/8/layout/default"/>
    <dgm:cxn modelId="{A123CEDD-AD8B-114D-A585-6CE5F631DF7F}" type="presParOf" srcId="{1DF83B1E-6FCC-124F-8F24-8037CE4AA115}" destId="{6BA54017-527D-7F40-99BC-6DBA53698EED}" srcOrd="7" destOrd="0" presId="urn:microsoft.com/office/officeart/2005/8/layout/default"/>
    <dgm:cxn modelId="{F591BA4A-AE40-6D47-BC54-48C8FBCEF35D}" type="presParOf" srcId="{1DF83B1E-6FCC-124F-8F24-8037CE4AA115}" destId="{2DA5934C-9BE8-744E-A15A-4751EFBCB6FE}" srcOrd="8" destOrd="0" presId="urn:microsoft.com/office/officeart/2005/8/layout/default"/>
    <dgm:cxn modelId="{1581255A-E8F9-A347-B671-6AF7A598D26A}" type="presParOf" srcId="{1DF83B1E-6FCC-124F-8F24-8037CE4AA115}" destId="{39B8D11F-A310-054B-A418-F98F1A154DEA}" srcOrd="9" destOrd="0" presId="urn:microsoft.com/office/officeart/2005/8/layout/default"/>
    <dgm:cxn modelId="{B302CE48-DD52-FC4B-AED9-E8A77E98D556}" type="presParOf" srcId="{1DF83B1E-6FCC-124F-8F24-8037CE4AA115}" destId="{A24CA30B-39E8-A64A-9DDC-3B493C4AC0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FF7F6-238C-D44B-A6FF-49E3EBD8B4F2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E899AF6D-CDFB-494E-BC6D-058771DCE98A}">
      <dgm:prSet phldrT="[Texto]"/>
      <dgm:spPr/>
      <dgm:t>
        <a:bodyPr/>
        <a:lstStyle/>
        <a:p>
          <a:r>
            <a:rPr lang="pt-PT" dirty="0" err="1"/>
            <a:t>Methods</a:t>
          </a:r>
          <a:endParaRPr lang="pt-PT" dirty="0"/>
        </a:p>
      </dgm:t>
    </dgm:pt>
    <dgm:pt modelId="{C9019F07-71E6-334B-8FE2-AA693741F643}" type="parTrans" cxnId="{454681FF-612F-C744-BFB2-6CA6BCF7FAA7}">
      <dgm:prSet/>
      <dgm:spPr/>
      <dgm:t>
        <a:bodyPr/>
        <a:lstStyle/>
        <a:p>
          <a:endParaRPr lang="pt-PT"/>
        </a:p>
      </dgm:t>
    </dgm:pt>
    <dgm:pt modelId="{568C132C-FBDF-EA4A-A2A2-A88145C8D894}" type="sibTrans" cxnId="{454681FF-612F-C744-BFB2-6CA6BCF7FAA7}">
      <dgm:prSet/>
      <dgm:spPr/>
      <dgm:t>
        <a:bodyPr/>
        <a:lstStyle/>
        <a:p>
          <a:endParaRPr lang="pt-PT"/>
        </a:p>
      </dgm:t>
    </dgm:pt>
    <dgm:pt modelId="{1913E283-7159-DB47-AAAB-61EE204E577D}" type="pres">
      <dgm:prSet presAssocID="{812FF7F6-238C-D44B-A6FF-49E3EBD8B4F2}" presName="diagram" presStyleCnt="0">
        <dgm:presLayoutVars>
          <dgm:dir/>
          <dgm:resizeHandles val="exact"/>
        </dgm:presLayoutVars>
      </dgm:prSet>
      <dgm:spPr/>
    </dgm:pt>
    <dgm:pt modelId="{DAA8372F-5E5B-4842-A1FF-CA2D691CFDF5}" type="pres">
      <dgm:prSet presAssocID="{E899AF6D-CDFB-494E-BC6D-058771DCE98A}" presName="node" presStyleLbl="node1" presStyleIdx="0" presStyleCnt="1" custLinFactY="-7881" custLinFactNeighborX="-46153" custLinFactNeighborY="-100000">
        <dgm:presLayoutVars>
          <dgm:bulletEnabled val="1"/>
        </dgm:presLayoutVars>
      </dgm:prSet>
      <dgm:spPr/>
    </dgm:pt>
  </dgm:ptLst>
  <dgm:cxnLst>
    <dgm:cxn modelId="{80CDC41A-5FB6-0049-AF29-CA7302512B57}" type="presOf" srcId="{E899AF6D-CDFB-494E-BC6D-058771DCE98A}" destId="{DAA8372F-5E5B-4842-A1FF-CA2D691CFDF5}" srcOrd="0" destOrd="0" presId="urn:microsoft.com/office/officeart/2005/8/layout/default"/>
    <dgm:cxn modelId="{5BA3FC62-942E-4C47-84CD-A693909D48C3}" type="presOf" srcId="{812FF7F6-238C-D44B-A6FF-49E3EBD8B4F2}" destId="{1913E283-7159-DB47-AAAB-61EE204E577D}" srcOrd="0" destOrd="0" presId="urn:microsoft.com/office/officeart/2005/8/layout/default"/>
    <dgm:cxn modelId="{454681FF-612F-C744-BFB2-6CA6BCF7FAA7}" srcId="{812FF7F6-238C-D44B-A6FF-49E3EBD8B4F2}" destId="{E899AF6D-CDFB-494E-BC6D-058771DCE98A}" srcOrd="0" destOrd="0" parTransId="{C9019F07-71E6-334B-8FE2-AA693741F643}" sibTransId="{568C132C-FBDF-EA4A-A2A2-A88145C8D894}"/>
    <dgm:cxn modelId="{F4712304-9D7E-BE47-9739-931B4FE86EDE}" type="presParOf" srcId="{1913E283-7159-DB47-AAAB-61EE204E577D}" destId="{DAA8372F-5E5B-4842-A1FF-CA2D691CFDF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F818BF-AD36-FD4D-A84D-C14797A716BB}" type="doc">
      <dgm:prSet loTypeId="urn:microsoft.com/office/officeart/2005/8/layout/pyramid3" loCatId="list" qsTypeId="urn:microsoft.com/office/officeart/2005/8/quickstyle/simple1" qsCatId="simple" csTypeId="urn:microsoft.com/office/officeart/2005/8/colors/colorful2" csCatId="colorful" phldr="1"/>
      <dgm:spPr/>
    </dgm:pt>
    <dgm:pt modelId="{1A504B0A-E89D-0642-A27A-39EBB762CEA5}">
      <dgm:prSet phldrT="[Texto]" custT="1"/>
      <dgm:spPr/>
      <dgm:t>
        <a:bodyPr/>
        <a:lstStyle/>
        <a:p>
          <a:r>
            <a:rPr lang="pt-PT" sz="3200" dirty="0" err="1"/>
            <a:t>Qualitative</a:t>
          </a:r>
          <a:endParaRPr lang="pt-PT" sz="3200" dirty="0"/>
        </a:p>
      </dgm:t>
    </dgm:pt>
    <dgm:pt modelId="{A9431E21-AAB4-864C-9A28-580C1784CD8F}" type="parTrans" cxnId="{934BBDDF-2DD1-0D40-9D8D-B16C4421DBE4}">
      <dgm:prSet/>
      <dgm:spPr/>
      <dgm:t>
        <a:bodyPr/>
        <a:lstStyle/>
        <a:p>
          <a:endParaRPr lang="pt-PT"/>
        </a:p>
      </dgm:t>
    </dgm:pt>
    <dgm:pt modelId="{9C38AB09-E09F-0546-8C47-8762B22EFB1C}" type="sibTrans" cxnId="{934BBDDF-2DD1-0D40-9D8D-B16C4421DBE4}">
      <dgm:prSet/>
      <dgm:spPr/>
      <dgm:t>
        <a:bodyPr/>
        <a:lstStyle/>
        <a:p>
          <a:endParaRPr lang="pt-PT"/>
        </a:p>
      </dgm:t>
    </dgm:pt>
    <dgm:pt modelId="{DA939DA3-0331-874F-8AD1-F1429601179B}">
      <dgm:prSet phldrT="[Texto]" custT="1"/>
      <dgm:spPr/>
      <dgm:t>
        <a:bodyPr/>
        <a:lstStyle/>
        <a:p>
          <a:r>
            <a:rPr lang="pt-PT" sz="3200" dirty="0" err="1"/>
            <a:t>Mixed</a:t>
          </a:r>
          <a:endParaRPr lang="pt-PT" sz="3200" dirty="0"/>
        </a:p>
      </dgm:t>
    </dgm:pt>
    <dgm:pt modelId="{83338240-F075-0A42-989C-A60EE7FB3A1A}" type="parTrans" cxnId="{393FF1CF-48C6-1842-B224-3AAA17E6D2CC}">
      <dgm:prSet/>
      <dgm:spPr/>
      <dgm:t>
        <a:bodyPr/>
        <a:lstStyle/>
        <a:p>
          <a:endParaRPr lang="pt-PT"/>
        </a:p>
      </dgm:t>
    </dgm:pt>
    <dgm:pt modelId="{4841205E-B876-124C-A717-1AEF1273B2B3}" type="sibTrans" cxnId="{393FF1CF-48C6-1842-B224-3AAA17E6D2CC}">
      <dgm:prSet/>
      <dgm:spPr/>
      <dgm:t>
        <a:bodyPr/>
        <a:lstStyle/>
        <a:p>
          <a:endParaRPr lang="pt-PT"/>
        </a:p>
      </dgm:t>
    </dgm:pt>
    <dgm:pt modelId="{9D5E5E67-7BD2-8C43-A31F-51AE3399A4C6}">
      <dgm:prSet phldrT="[Texto]" custT="1"/>
      <dgm:spPr/>
      <dgm:t>
        <a:bodyPr/>
        <a:lstStyle/>
        <a:p>
          <a:r>
            <a:rPr lang="pt-PT" sz="2400" dirty="0" err="1">
              <a:solidFill>
                <a:schemeClr val="tx1"/>
              </a:solidFill>
            </a:rPr>
            <a:t>Quanti</a:t>
          </a:r>
          <a:endParaRPr lang="pt-PT" sz="2400" dirty="0">
            <a:solidFill>
              <a:schemeClr val="tx1"/>
            </a:solidFill>
          </a:endParaRPr>
        </a:p>
        <a:p>
          <a:r>
            <a:rPr lang="pt-PT" sz="2400" dirty="0" err="1">
              <a:solidFill>
                <a:schemeClr val="tx1"/>
              </a:solidFill>
            </a:rPr>
            <a:t>tative</a:t>
          </a:r>
          <a:endParaRPr lang="pt-PT" sz="2400" dirty="0">
            <a:solidFill>
              <a:schemeClr val="tx1"/>
            </a:solidFill>
          </a:endParaRPr>
        </a:p>
      </dgm:t>
    </dgm:pt>
    <dgm:pt modelId="{CC88AE29-8B09-D349-B3E2-45D2310FB237}" type="parTrans" cxnId="{94C4FA99-0BAD-114E-A6DE-587DA970A193}">
      <dgm:prSet/>
      <dgm:spPr/>
      <dgm:t>
        <a:bodyPr/>
        <a:lstStyle/>
        <a:p>
          <a:endParaRPr lang="pt-PT"/>
        </a:p>
      </dgm:t>
    </dgm:pt>
    <dgm:pt modelId="{C4D8D25E-D738-0747-8834-A32CD703F6F4}" type="sibTrans" cxnId="{94C4FA99-0BAD-114E-A6DE-587DA970A193}">
      <dgm:prSet/>
      <dgm:spPr/>
      <dgm:t>
        <a:bodyPr/>
        <a:lstStyle/>
        <a:p>
          <a:endParaRPr lang="pt-PT"/>
        </a:p>
      </dgm:t>
    </dgm:pt>
    <dgm:pt modelId="{37ABA1DC-93EE-BE44-AF35-195BD02F2A13}" type="pres">
      <dgm:prSet presAssocID="{17F818BF-AD36-FD4D-A84D-C14797A716BB}" presName="Name0" presStyleCnt="0">
        <dgm:presLayoutVars>
          <dgm:dir/>
          <dgm:animLvl val="lvl"/>
          <dgm:resizeHandles val="exact"/>
        </dgm:presLayoutVars>
      </dgm:prSet>
      <dgm:spPr/>
    </dgm:pt>
    <dgm:pt modelId="{0F1A5F55-A0AF-AF4B-B39A-5EBC69241A4E}" type="pres">
      <dgm:prSet presAssocID="{1A504B0A-E89D-0642-A27A-39EBB762CEA5}" presName="Name8" presStyleCnt="0"/>
      <dgm:spPr/>
    </dgm:pt>
    <dgm:pt modelId="{409CC367-8EA2-414B-B561-BECB9EEFDAC5}" type="pres">
      <dgm:prSet presAssocID="{1A504B0A-E89D-0642-A27A-39EBB762CEA5}" presName="level" presStyleLbl="node1" presStyleIdx="0" presStyleCnt="3">
        <dgm:presLayoutVars>
          <dgm:chMax val="1"/>
          <dgm:bulletEnabled val="1"/>
        </dgm:presLayoutVars>
      </dgm:prSet>
      <dgm:spPr/>
    </dgm:pt>
    <dgm:pt modelId="{66CCC178-41C9-6A48-A6FB-69E7010568CF}" type="pres">
      <dgm:prSet presAssocID="{1A504B0A-E89D-0642-A27A-39EBB762CEA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25807F-F440-404E-B433-196A631C63A4}" type="pres">
      <dgm:prSet presAssocID="{DA939DA3-0331-874F-8AD1-F1429601179B}" presName="Name8" presStyleCnt="0"/>
      <dgm:spPr/>
    </dgm:pt>
    <dgm:pt modelId="{37B717ED-8B15-654C-97C7-DC40EB27607C}" type="pres">
      <dgm:prSet presAssocID="{DA939DA3-0331-874F-8AD1-F1429601179B}" presName="level" presStyleLbl="node1" presStyleIdx="1" presStyleCnt="3">
        <dgm:presLayoutVars>
          <dgm:chMax val="1"/>
          <dgm:bulletEnabled val="1"/>
        </dgm:presLayoutVars>
      </dgm:prSet>
      <dgm:spPr/>
    </dgm:pt>
    <dgm:pt modelId="{5B51108E-3576-614C-A624-FE1AEAD8B784}" type="pres">
      <dgm:prSet presAssocID="{DA939DA3-0331-874F-8AD1-F142960117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7EFB36-BB11-D041-B53E-2A8D86957E63}" type="pres">
      <dgm:prSet presAssocID="{9D5E5E67-7BD2-8C43-A31F-51AE3399A4C6}" presName="Name8" presStyleCnt="0"/>
      <dgm:spPr/>
    </dgm:pt>
    <dgm:pt modelId="{4124A38C-5254-7E42-B8B2-1FB27D1A7A1E}" type="pres">
      <dgm:prSet presAssocID="{9D5E5E67-7BD2-8C43-A31F-51AE3399A4C6}" presName="level" presStyleLbl="node1" presStyleIdx="2" presStyleCnt="3" custScaleX="101553" custLinFactNeighborX="0" custLinFactNeighborY="326">
        <dgm:presLayoutVars>
          <dgm:chMax val="1"/>
          <dgm:bulletEnabled val="1"/>
        </dgm:presLayoutVars>
      </dgm:prSet>
      <dgm:spPr/>
    </dgm:pt>
    <dgm:pt modelId="{89DF3254-A9E9-F043-8C76-9089D969E4D1}" type="pres">
      <dgm:prSet presAssocID="{9D5E5E67-7BD2-8C43-A31F-51AE3399A4C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0C9421A-49BE-8943-8F14-D9F2667DBCD8}" type="presOf" srcId="{17F818BF-AD36-FD4D-A84D-C14797A716BB}" destId="{37ABA1DC-93EE-BE44-AF35-195BD02F2A13}" srcOrd="0" destOrd="0" presId="urn:microsoft.com/office/officeart/2005/8/layout/pyramid3"/>
    <dgm:cxn modelId="{62E1DA34-ACAE-2146-8E4C-F4EAE7C9B3DD}" type="presOf" srcId="{1A504B0A-E89D-0642-A27A-39EBB762CEA5}" destId="{66CCC178-41C9-6A48-A6FB-69E7010568CF}" srcOrd="1" destOrd="0" presId="urn:microsoft.com/office/officeart/2005/8/layout/pyramid3"/>
    <dgm:cxn modelId="{066FC25E-C55F-A944-B572-403AAD721CA0}" type="presOf" srcId="{9D5E5E67-7BD2-8C43-A31F-51AE3399A4C6}" destId="{4124A38C-5254-7E42-B8B2-1FB27D1A7A1E}" srcOrd="0" destOrd="0" presId="urn:microsoft.com/office/officeart/2005/8/layout/pyramid3"/>
    <dgm:cxn modelId="{94C4FA99-0BAD-114E-A6DE-587DA970A193}" srcId="{17F818BF-AD36-FD4D-A84D-C14797A716BB}" destId="{9D5E5E67-7BD2-8C43-A31F-51AE3399A4C6}" srcOrd="2" destOrd="0" parTransId="{CC88AE29-8B09-D349-B3E2-45D2310FB237}" sibTransId="{C4D8D25E-D738-0747-8834-A32CD703F6F4}"/>
    <dgm:cxn modelId="{E19A45B4-F819-3A46-B516-C432BB46261F}" type="presOf" srcId="{DA939DA3-0331-874F-8AD1-F1429601179B}" destId="{37B717ED-8B15-654C-97C7-DC40EB27607C}" srcOrd="0" destOrd="0" presId="urn:microsoft.com/office/officeart/2005/8/layout/pyramid3"/>
    <dgm:cxn modelId="{393FF1CF-48C6-1842-B224-3AAA17E6D2CC}" srcId="{17F818BF-AD36-FD4D-A84D-C14797A716BB}" destId="{DA939DA3-0331-874F-8AD1-F1429601179B}" srcOrd="1" destOrd="0" parTransId="{83338240-F075-0A42-989C-A60EE7FB3A1A}" sibTransId="{4841205E-B876-124C-A717-1AEF1273B2B3}"/>
    <dgm:cxn modelId="{FFC221D3-7541-C643-A508-D54E9B4B854E}" type="presOf" srcId="{9D5E5E67-7BD2-8C43-A31F-51AE3399A4C6}" destId="{89DF3254-A9E9-F043-8C76-9089D969E4D1}" srcOrd="1" destOrd="0" presId="urn:microsoft.com/office/officeart/2005/8/layout/pyramid3"/>
    <dgm:cxn modelId="{934BBDDF-2DD1-0D40-9D8D-B16C4421DBE4}" srcId="{17F818BF-AD36-FD4D-A84D-C14797A716BB}" destId="{1A504B0A-E89D-0642-A27A-39EBB762CEA5}" srcOrd="0" destOrd="0" parTransId="{A9431E21-AAB4-864C-9A28-580C1784CD8F}" sibTransId="{9C38AB09-E09F-0546-8C47-8762B22EFB1C}"/>
    <dgm:cxn modelId="{2D784CE1-43F7-C847-8A92-8E58472C7CC0}" type="presOf" srcId="{1A504B0A-E89D-0642-A27A-39EBB762CEA5}" destId="{409CC367-8EA2-414B-B561-BECB9EEFDAC5}" srcOrd="0" destOrd="0" presId="urn:microsoft.com/office/officeart/2005/8/layout/pyramid3"/>
    <dgm:cxn modelId="{43EC75F0-EEE9-CB4C-A886-531B52550822}" type="presOf" srcId="{DA939DA3-0331-874F-8AD1-F1429601179B}" destId="{5B51108E-3576-614C-A624-FE1AEAD8B784}" srcOrd="1" destOrd="0" presId="urn:microsoft.com/office/officeart/2005/8/layout/pyramid3"/>
    <dgm:cxn modelId="{373CA5A0-A832-DA48-8FDF-9BF751433259}" type="presParOf" srcId="{37ABA1DC-93EE-BE44-AF35-195BD02F2A13}" destId="{0F1A5F55-A0AF-AF4B-B39A-5EBC69241A4E}" srcOrd="0" destOrd="0" presId="urn:microsoft.com/office/officeart/2005/8/layout/pyramid3"/>
    <dgm:cxn modelId="{ED716417-D2C7-D94B-A7C7-B4056F7BB0CA}" type="presParOf" srcId="{0F1A5F55-A0AF-AF4B-B39A-5EBC69241A4E}" destId="{409CC367-8EA2-414B-B561-BECB9EEFDAC5}" srcOrd="0" destOrd="0" presId="urn:microsoft.com/office/officeart/2005/8/layout/pyramid3"/>
    <dgm:cxn modelId="{A62FCE0E-00D3-E649-8A6B-55481A8D3714}" type="presParOf" srcId="{0F1A5F55-A0AF-AF4B-B39A-5EBC69241A4E}" destId="{66CCC178-41C9-6A48-A6FB-69E7010568CF}" srcOrd="1" destOrd="0" presId="urn:microsoft.com/office/officeart/2005/8/layout/pyramid3"/>
    <dgm:cxn modelId="{21C65F73-4C7E-854D-889F-538B2557C696}" type="presParOf" srcId="{37ABA1DC-93EE-BE44-AF35-195BD02F2A13}" destId="{8025807F-F440-404E-B433-196A631C63A4}" srcOrd="1" destOrd="0" presId="urn:microsoft.com/office/officeart/2005/8/layout/pyramid3"/>
    <dgm:cxn modelId="{A14CE993-18FE-B84F-B875-CD31A719DF3A}" type="presParOf" srcId="{8025807F-F440-404E-B433-196A631C63A4}" destId="{37B717ED-8B15-654C-97C7-DC40EB27607C}" srcOrd="0" destOrd="0" presId="urn:microsoft.com/office/officeart/2005/8/layout/pyramid3"/>
    <dgm:cxn modelId="{BD11848B-F54D-5243-851D-52B1EFE9474A}" type="presParOf" srcId="{8025807F-F440-404E-B433-196A631C63A4}" destId="{5B51108E-3576-614C-A624-FE1AEAD8B784}" srcOrd="1" destOrd="0" presId="urn:microsoft.com/office/officeart/2005/8/layout/pyramid3"/>
    <dgm:cxn modelId="{0046EFAB-96ED-BD48-B740-A1C901547206}" type="presParOf" srcId="{37ABA1DC-93EE-BE44-AF35-195BD02F2A13}" destId="{DA7EFB36-BB11-D041-B53E-2A8D86957E63}" srcOrd="2" destOrd="0" presId="urn:microsoft.com/office/officeart/2005/8/layout/pyramid3"/>
    <dgm:cxn modelId="{7781758B-297B-3D4A-8660-BB94766C0775}" type="presParOf" srcId="{DA7EFB36-BB11-D041-B53E-2A8D86957E63}" destId="{4124A38C-5254-7E42-B8B2-1FB27D1A7A1E}" srcOrd="0" destOrd="0" presId="urn:microsoft.com/office/officeart/2005/8/layout/pyramid3"/>
    <dgm:cxn modelId="{35A51072-584A-7845-97EF-096AB961EFC6}" type="presParOf" srcId="{DA7EFB36-BB11-D041-B53E-2A8D86957E63}" destId="{89DF3254-A9E9-F043-8C76-9089D969E4D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ECFB-6E0E-6346-AFCA-5F0B141AD01A}">
      <dsp:nvSpPr>
        <dsp:cNvPr id="0" name=""/>
        <dsp:cNvSpPr/>
      </dsp:nvSpPr>
      <dsp:spPr>
        <a:xfrm>
          <a:off x="0" y="4106135"/>
          <a:ext cx="5950996" cy="898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Conclusions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0" y="4106135"/>
        <a:ext cx="5950996" cy="898322"/>
      </dsp:txXfrm>
    </dsp:sp>
    <dsp:sp modelId="{F06D359F-BE46-3A47-9D6B-A4B82B87BBE4}">
      <dsp:nvSpPr>
        <dsp:cNvPr id="0" name=""/>
        <dsp:cNvSpPr/>
      </dsp:nvSpPr>
      <dsp:spPr>
        <a:xfrm rot="10800000">
          <a:off x="0" y="2737991"/>
          <a:ext cx="5950996" cy="1381619"/>
        </a:xfrm>
        <a:prstGeom prst="upArrowCallou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Results</a:t>
          </a:r>
          <a:endParaRPr lang="en-US" sz="5400" kern="1200" dirty="0">
            <a:solidFill>
              <a:schemeClr val="bg1"/>
            </a:solidFill>
          </a:endParaRPr>
        </a:p>
      </dsp:txBody>
      <dsp:txXfrm rot="10800000">
        <a:off x="0" y="2737991"/>
        <a:ext cx="5950996" cy="897735"/>
      </dsp:txXfrm>
    </dsp:sp>
    <dsp:sp modelId="{F12882F8-5BD4-5642-84DB-73FE73B9F8F5}">
      <dsp:nvSpPr>
        <dsp:cNvPr id="0" name=""/>
        <dsp:cNvSpPr/>
      </dsp:nvSpPr>
      <dsp:spPr>
        <a:xfrm rot="10800000">
          <a:off x="0" y="1369846"/>
          <a:ext cx="5950996" cy="1381619"/>
        </a:xfrm>
        <a:prstGeom prst="upArrowCallou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Method</a:t>
          </a:r>
          <a:endParaRPr lang="en-US" sz="5400" kern="1200" dirty="0">
            <a:solidFill>
              <a:schemeClr val="bg1"/>
            </a:solidFill>
          </a:endParaRPr>
        </a:p>
      </dsp:txBody>
      <dsp:txXfrm rot="10800000">
        <a:off x="0" y="1369846"/>
        <a:ext cx="5950996" cy="897735"/>
      </dsp:txXfrm>
    </dsp:sp>
    <dsp:sp modelId="{5491522F-17A6-E748-B27E-D4F09C8277F4}">
      <dsp:nvSpPr>
        <dsp:cNvPr id="0" name=""/>
        <dsp:cNvSpPr/>
      </dsp:nvSpPr>
      <dsp:spPr>
        <a:xfrm rot="10800000">
          <a:off x="0" y="1701"/>
          <a:ext cx="5950996" cy="1381619"/>
        </a:xfrm>
        <a:prstGeom prst="upArrowCallou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Introduction</a:t>
          </a:r>
          <a:endParaRPr lang="en-US" sz="5400" kern="1200" dirty="0">
            <a:solidFill>
              <a:schemeClr val="bg1"/>
            </a:solidFill>
          </a:endParaRPr>
        </a:p>
      </dsp:txBody>
      <dsp:txXfrm rot="10800000">
        <a:off x="0" y="1701"/>
        <a:ext cx="5950996" cy="897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5E4F0-7ECC-7F43-88AA-44C14A64D36F}">
      <dsp:nvSpPr>
        <dsp:cNvPr id="0" name=""/>
        <dsp:cNvSpPr/>
      </dsp:nvSpPr>
      <dsp:spPr>
        <a:xfrm>
          <a:off x="0" y="734599"/>
          <a:ext cx="4485910" cy="269154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500" kern="1200" dirty="0" err="1">
              <a:solidFill>
                <a:schemeClr val="tx1"/>
              </a:solidFill>
            </a:rPr>
            <a:t>Themes</a:t>
          </a:r>
          <a:endParaRPr lang="pt-PT" sz="6500" kern="1200" dirty="0">
            <a:solidFill>
              <a:schemeClr val="tx1"/>
            </a:solidFill>
          </a:endParaRPr>
        </a:p>
      </dsp:txBody>
      <dsp:txXfrm>
        <a:off x="0" y="734599"/>
        <a:ext cx="4485910" cy="2691546"/>
      </dsp:txXfrm>
    </dsp:sp>
    <dsp:sp modelId="{DAA8372F-5E5B-4842-A1FF-CA2D691CFDF5}">
      <dsp:nvSpPr>
        <dsp:cNvPr id="0" name=""/>
        <dsp:cNvSpPr/>
      </dsp:nvSpPr>
      <dsp:spPr>
        <a:xfrm>
          <a:off x="4899719" y="1977071"/>
          <a:ext cx="4485910" cy="269154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500" kern="1200" dirty="0" err="1"/>
            <a:t>Methods</a:t>
          </a:r>
          <a:endParaRPr lang="pt-PT" sz="6500" kern="1200" dirty="0"/>
        </a:p>
      </dsp:txBody>
      <dsp:txXfrm>
        <a:off x="4899719" y="1977071"/>
        <a:ext cx="4485910" cy="2691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5E4F0-7ECC-7F43-88AA-44C14A64D36F}">
      <dsp:nvSpPr>
        <dsp:cNvPr id="0" name=""/>
        <dsp:cNvSpPr/>
      </dsp:nvSpPr>
      <dsp:spPr>
        <a:xfrm>
          <a:off x="0" y="0"/>
          <a:ext cx="3170418" cy="190225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100" kern="1200" dirty="0" err="1">
              <a:solidFill>
                <a:schemeClr val="tx1"/>
              </a:solidFill>
            </a:rPr>
            <a:t>Themes</a:t>
          </a:r>
          <a:endParaRPr lang="pt-PT" sz="6100" kern="1200" dirty="0">
            <a:solidFill>
              <a:schemeClr val="tx1"/>
            </a:solidFill>
          </a:endParaRPr>
        </a:p>
      </dsp:txBody>
      <dsp:txXfrm>
        <a:off x="0" y="0"/>
        <a:ext cx="3170418" cy="1902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00CC-C793-3843-8BA4-C8B580CAF0E9}">
      <dsp:nvSpPr>
        <dsp:cNvPr id="0" name=""/>
        <dsp:cNvSpPr/>
      </dsp:nvSpPr>
      <dsp:spPr>
        <a:xfrm>
          <a:off x="1388665" y="758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Teacher’s</a:t>
          </a:r>
          <a:r>
            <a:rPr lang="pt-PT" sz="3200" kern="1200" dirty="0"/>
            <a:t> role</a:t>
          </a:r>
        </a:p>
      </dsp:txBody>
      <dsp:txXfrm>
        <a:off x="1388665" y="758"/>
        <a:ext cx="2547937" cy="1528762"/>
      </dsp:txXfrm>
    </dsp:sp>
    <dsp:sp modelId="{C155A01D-FEF1-6144-B34C-CDBA6630DD83}">
      <dsp:nvSpPr>
        <dsp:cNvPr id="0" name=""/>
        <dsp:cNvSpPr/>
      </dsp:nvSpPr>
      <dsp:spPr>
        <a:xfrm>
          <a:off x="4139673" y="0"/>
          <a:ext cx="2547937" cy="1528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Knowledge</a:t>
          </a:r>
          <a:r>
            <a:rPr lang="pt-PT" sz="3200" kern="1200" dirty="0"/>
            <a:t> </a:t>
          </a:r>
          <a:r>
            <a:rPr lang="pt-PT" sz="3200" kern="1200" dirty="0" err="1"/>
            <a:t>about</a:t>
          </a:r>
          <a:r>
            <a:rPr lang="pt-PT" sz="3200" kern="1200" dirty="0"/>
            <a:t> AI </a:t>
          </a:r>
        </a:p>
      </dsp:txBody>
      <dsp:txXfrm>
        <a:off x="4139673" y="0"/>
        <a:ext cx="2547937" cy="1528762"/>
      </dsp:txXfrm>
    </dsp:sp>
    <dsp:sp modelId="{3F79E83C-F392-5642-B775-EFD56E3F569A}">
      <dsp:nvSpPr>
        <dsp:cNvPr id="0" name=""/>
        <dsp:cNvSpPr/>
      </dsp:nvSpPr>
      <dsp:spPr>
        <a:xfrm>
          <a:off x="1388665" y="1784314"/>
          <a:ext cx="2547937" cy="1528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Skills</a:t>
          </a:r>
          <a:r>
            <a:rPr lang="pt-PT" sz="3200" kern="1200" dirty="0"/>
            <a:t> to use AI </a:t>
          </a:r>
        </a:p>
      </dsp:txBody>
      <dsp:txXfrm>
        <a:off x="1388665" y="1784314"/>
        <a:ext cx="2547937" cy="1528762"/>
      </dsp:txXfrm>
    </dsp:sp>
    <dsp:sp modelId="{705540A5-4CC9-F345-A4D0-48DCB480C3FD}">
      <dsp:nvSpPr>
        <dsp:cNvPr id="0" name=""/>
        <dsp:cNvSpPr/>
      </dsp:nvSpPr>
      <dsp:spPr>
        <a:xfrm>
          <a:off x="4191396" y="1784314"/>
          <a:ext cx="2547937" cy="1528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Pedagogical</a:t>
          </a:r>
          <a:r>
            <a:rPr lang="pt-PT" sz="3200" kern="1200" dirty="0"/>
            <a:t> </a:t>
          </a:r>
          <a:r>
            <a:rPr lang="pt-PT" sz="3200" kern="1200" dirty="0" err="1"/>
            <a:t>strategies</a:t>
          </a:r>
          <a:endParaRPr lang="pt-PT" sz="3200" kern="1200" dirty="0"/>
        </a:p>
      </dsp:txBody>
      <dsp:txXfrm>
        <a:off x="4191396" y="1784314"/>
        <a:ext cx="2547937" cy="1528762"/>
      </dsp:txXfrm>
    </dsp:sp>
    <dsp:sp modelId="{2DA5934C-9BE8-744E-A15A-4751EFBCB6FE}">
      <dsp:nvSpPr>
        <dsp:cNvPr id="0" name=""/>
        <dsp:cNvSpPr/>
      </dsp:nvSpPr>
      <dsp:spPr>
        <a:xfrm>
          <a:off x="1388665" y="3567870"/>
          <a:ext cx="2547937" cy="1528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Use </a:t>
          </a:r>
          <a:r>
            <a:rPr lang="pt-PT" sz="3200" kern="1200" dirty="0" err="1"/>
            <a:t>of</a:t>
          </a:r>
          <a:r>
            <a:rPr lang="pt-PT" sz="3200" kern="1200" dirty="0"/>
            <a:t> AI </a:t>
          </a:r>
          <a:r>
            <a:rPr lang="pt-PT" sz="3200" kern="1200" dirty="0" err="1"/>
            <a:t>tools</a:t>
          </a:r>
          <a:endParaRPr lang="pt-PT" sz="3200" kern="1200" dirty="0"/>
        </a:p>
      </dsp:txBody>
      <dsp:txXfrm>
        <a:off x="1388665" y="3567870"/>
        <a:ext cx="2547937" cy="1528762"/>
      </dsp:txXfrm>
    </dsp:sp>
    <dsp:sp modelId="{A24CA30B-39E8-A64A-9DDC-3B493C4AC06B}">
      <dsp:nvSpPr>
        <dsp:cNvPr id="0" name=""/>
        <dsp:cNvSpPr/>
      </dsp:nvSpPr>
      <dsp:spPr>
        <a:xfrm>
          <a:off x="4191396" y="3567870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Ethical</a:t>
          </a:r>
          <a:r>
            <a:rPr lang="pt-PT" sz="3200" kern="1200" dirty="0"/>
            <a:t> </a:t>
          </a:r>
          <a:r>
            <a:rPr lang="pt-PT" sz="3200" kern="1200" dirty="0" err="1"/>
            <a:t>Issues</a:t>
          </a:r>
          <a:r>
            <a:rPr lang="pt-PT" sz="3200" kern="1200" dirty="0"/>
            <a:t> </a:t>
          </a:r>
          <a:r>
            <a:rPr lang="pt-PT" sz="3200" kern="1200" dirty="0" err="1"/>
            <a:t>and</a:t>
          </a:r>
          <a:r>
            <a:rPr lang="pt-PT" sz="3200" kern="1200" dirty="0"/>
            <a:t> </a:t>
          </a:r>
          <a:r>
            <a:rPr lang="pt-PT" sz="3200" kern="1200" dirty="0" err="1"/>
            <a:t>challenges</a:t>
          </a:r>
          <a:endParaRPr lang="pt-PT" sz="3200" kern="1200" dirty="0"/>
        </a:p>
      </dsp:txBody>
      <dsp:txXfrm>
        <a:off x="4191396" y="3567870"/>
        <a:ext cx="2547937" cy="1528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8372F-5E5B-4842-A1FF-CA2D691CFDF5}">
      <dsp:nvSpPr>
        <dsp:cNvPr id="0" name=""/>
        <dsp:cNvSpPr/>
      </dsp:nvSpPr>
      <dsp:spPr>
        <a:xfrm>
          <a:off x="0" y="0"/>
          <a:ext cx="3267632" cy="196057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900" kern="1200" dirty="0" err="1"/>
            <a:t>Methods</a:t>
          </a:r>
          <a:endParaRPr lang="pt-PT" sz="5900" kern="1200" dirty="0"/>
        </a:p>
      </dsp:txBody>
      <dsp:txXfrm>
        <a:off x="0" y="0"/>
        <a:ext cx="3267632" cy="1960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C367-8EA2-414B-B561-BECB9EEFDAC5}">
      <dsp:nvSpPr>
        <dsp:cNvPr id="0" name=""/>
        <dsp:cNvSpPr/>
      </dsp:nvSpPr>
      <dsp:spPr>
        <a:xfrm rot="10800000">
          <a:off x="0" y="0"/>
          <a:ext cx="4834237" cy="1279992"/>
        </a:xfrm>
        <a:prstGeom prst="trapezoid">
          <a:avLst>
            <a:gd name="adj" fmla="val 6294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Qualitative</a:t>
          </a:r>
          <a:endParaRPr lang="pt-PT" sz="3200" kern="1200" dirty="0"/>
        </a:p>
      </dsp:txBody>
      <dsp:txXfrm rot="-10800000">
        <a:off x="845991" y="0"/>
        <a:ext cx="3142254" cy="1279992"/>
      </dsp:txXfrm>
    </dsp:sp>
    <dsp:sp modelId="{37B717ED-8B15-654C-97C7-DC40EB27607C}">
      <dsp:nvSpPr>
        <dsp:cNvPr id="0" name=""/>
        <dsp:cNvSpPr/>
      </dsp:nvSpPr>
      <dsp:spPr>
        <a:xfrm rot="10800000">
          <a:off x="805706" y="1279991"/>
          <a:ext cx="3222824" cy="1279992"/>
        </a:xfrm>
        <a:prstGeom prst="trapezoid">
          <a:avLst>
            <a:gd name="adj" fmla="val 62946"/>
          </a:avLst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/>
            <a:t>Mixed</a:t>
          </a:r>
          <a:endParaRPr lang="pt-PT" sz="3200" kern="1200" dirty="0"/>
        </a:p>
      </dsp:txBody>
      <dsp:txXfrm rot="-10800000">
        <a:off x="1369700" y="1279991"/>
        <a:ext cx="2094836" cy="1279992"/>
      </dsp:txXfrm>
    </dsp:sp>
    <dsp:sp modelId="{4124A38C-5254-7E42-B8B2-1FB27D1A7A1E}">
      <dsp:nvSpPr>
        <dsp:cNvPr id="0" name=""/>
        <dsp:cNvSpPr/>
      </dsp:nvSpPr>
      <dsp:spPr>
        <a:xfrm rot="10800000">
          <a:off x="1598899" y="2559983"/>
          <a:ext cx="1636437" cy="1279992"/>
        </a:xfrm>
        <a:prstGeom prst="trapezoid">
          <a:avLst>
            <a:gd name="adj" fmla="val 62946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>
              <a:solidFill>
                <a:schemeClr val="tx1"/>
              </a:solidFill>
            </a:rPr>
            <a:t>Quanti</a:t>
          </a:r>
          <a:endParaRPr lang="pt-PT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>
              <a:solidFill>
                <a:schemeClr val="tx1"/>
              </a:solidFill>
            </a:rPr>
            <a:t>tative</a:t>
          </a:r>
          <a:endParaRPr lang="pt-PT" sz="2400" kern="1200" dirty="0">
            <a:solidFill>
              <a:schemeClr val="tx1"/>
            </a:solidFill>
          </a:endParaRPr>
        </a:p>
      </dsp:txBody>
      <dsp:txXfrm rot="-10800000">
        <a:off x="1598899" y="2559983"/>
        <a:ext cx="1636437" cy="12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2C49-4B50-C24A-BF83-2185DFFC9F8D}" type="datetimeFigureOut">
              <a:rPr lang="pt-PT" smtClean="0"/>
              <a:t>22/07/25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BB3E-3D8A-264C-9C9C-CE5405644A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25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9BB3E-3D8A-264C-9C9C-CE5405644A3A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852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05B7E-9893-07FF-35F1-EB032DA7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C04633B-F973-9195-9372-7A3621972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BFF983B-52B4-94F4-EFB7-1F15F1833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63B630A-6ACC-EDBA-6413-8B8B2D25F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9BB3E-3D8A-264C-9C9C-CE5405644A3A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9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56F21-232F-DE44-2E00-BA49484F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F3668FB-FE0D-DFAA-4A01-19012B89E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A688F87-736A-73FD-B430-F49889733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F14EAAF-B1B4-369A-62C9-CE675E29A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9BB3E-3D8A-264C-9C9C-CE5405644A3A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94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5.pn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5.pn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22458/ie.v26i41.5135" TargetMode="External"/><Relationship Id="rId13" Type="http://schemas.openxmlformats.org/officeDocument/2006/relationships/hyperlink" Target="https://doi.org/10.5902/2318133874348" TargetMode="External"/><Relationship Id="rId18" Type="http://schemas.openxmlformats.org/officeDocument/2006/relationships/hyperlink" Target="https://doi.org/10.21439/conexoes.v16i0.2282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8.emf"/><Relationship Id="rId7" Type="http://schemas.openxmlformats.org/officeDocument/2006/relationships/hyperlink" Target="https://doi.org/10.15359/rep.19-2.6" TargetMode="External"/><Relationship Id="rId12" Type="http://schemas.openxmlformats.org/officeDocument/2006/relationships/hyperlink" Target="https://hdl.handle.net/10520/ejc-alt_v39_nsed_a6" TargetMode="External"/><Relationship Id="rId17" Type="http://schemas.openxmlformats.org/officeDocument/2006/relationships/hyperlink" Target="https://doi.org/10.51736/4kpkdq65" TargetMode="External"/><Relationship Id="rId2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oi.org/10.51302/tce.2025.22219" TargetMode="External"/><Relationship Id="rId20" Type="http://schemas.openxmlformats.org/officeDocument/2006/relationships/hyperlink" Target="https://doi.org/10.5944/ried.27.1.374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755-024-09749-x" TargetMode="External"/><Relationship Id="rId11" Type="http://schemas.openxmlformats.org/officeDocument/2006/relationships/hyperlink" Target="https://doi.org/10.1590/198053147767" TargetMode="External"/><Relationship Id="rId24" Type="http://schemas.openxmlformats.org/officeDocument/2006/relationships/image" Target="../media/image6.png"/><Relationship Id="rId5" Type="http://schemas.openxmlformats.org/officeDocument/2006/relationships/hyperlink" Target="https://doi.org/10.30827/eticanet.v23i2.28498" TargetMode="External"/><Relationship Id="rId15" Type="http://schemas.openxmlformats.org/officeDocument/2006/relationships/hyperlink" Target="https://doi.org/10.14483/22486798.22039" TargetMode="External"/><Relationship Id="rId23" Type="http://schemas.openxmlformats.org/officeDocument/2006/relationships/image" Target="../media/image10.emf"/><Relationship Id="rId10" Type="http://schemas.openxmlformats.org/officeDocument/2006/relationships/hyperlink" Target="https://doi.org/10.36732/riep.v7i1.437" TargetMode="External"/><Relationship Id="rId19" Type="http://schemas.openxmlformats.org/officeDocument/2006/relationships/hyperlink" Target="https://publicaciones.uci.cu/index.php/serie/article/view/166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doi.org/10.4013/fsu.2024.251.07" TargetMode="External"/><Relationship Id="rId14" Type="http://schemas.openxmlformats.org/officeDocument/2006/relationships/hyperlink" Target="https://doi.org/10.30944/20117582.2365" TargetMode="External"/><Relationship Id="rId2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22458/ie.v26i41.5135" TargetMode="External"/><Relationship Id="rId13" Type="http://schemas.openxmlformats.org/officeDocument/2006/relationships/hyperlink" Target="https://doi.org/10.5902/2318133874348" TargetMode="External"/><Relationship Id="rId18" Type="http://schemas.openxmlformats.org/officeDocument/2006/relationships/hyperlink" Target="https://doi.org/10.21439/conexoes.v16i0.2282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11.emf"/><Relationship Id="rId7" Type="http://schemas.openxmlformats.org/officeDocument/2006/relationships/hyperlink" Target="https://doi.org/10.15359/rep.19-2.6" TargetMode="External"/><Relationship Id="rId12" Type="http://schemas.openxmlformats.org/officeDocument/2006/relationships/hyperlink" Target="https://hdl.handle.net/10520/ejc-alt_v39_nsed_a6" TargetMode="External"/><Relationship Id="rId17" Type="http://schemas.openxmlformats.org/officeDocument/2006/relationships/hyperlink" Target="https://doi.org/10.51736/4kpkdq65" TargetMode="External"/><Relationship Id="rId2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oi.org/10.51302/tce.2025.22219" TargetMode="External"/><Relationship Id="rId20" Type="http://schemas.openxmlformats.org/officeDocument/2006/relationships/hyperlink" Target="https://doi.org/10.5944/ried.27.1.374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755-024-09749-x" TargetMode="External"/><Relationship Id="rId11" Type="http://schemas.openxmlformats.org/officeDocument/2006/relationships/hyperlink" Target="https://doi.org/10.1590/198053147767" TargetMode="External"/><Relationship Id="rId24" Type="http://schemas.openxmlformats.org/officeDocument/2006/relationships/image" Target="../media/image6.png"/><Relationship Id="rId5" Type="http://schemas.openxmlformats.org/officeDocument/2006/relationships/hyperlink" Target="https://doi.org/10.30827/eticanet.v23i2.28498" TargetMode="External"/><Relationship Id="rId15" Type="http://schemas.openxmlformats.org/officeDocument/2006/relationships/hyperlink" Target="https://doi.org/10.14483/22486798.22039" TargetMode="External"/><Relationship Id="rId23" Type="http://schemas.openxmlformats.org/officeDocument/2006/relationships/image" Target="../media/image13.emf"/><Relationship Id="rId10" Type="http://schemas.openxmlformats.org/officeDocument/2006/relationships/hyperlink" Target="https://doi.org/10.36732/riep.v7i1.437" TargetMode="External"/><Relationship Id="rId19" Type="http://schemas.openxmlformats.org/officeDocument/2006/relationships/hyperlink" Target="https://publicaciones.uci.cu/index.php/serie/article/view/166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doi.org/10.4013/fsu.2024.251.07" TargetMode="External"/><Relationship Id="rId14" Type="http://schemas.openxmlformats.org/officeDocument/2006/relationships/hyperlink" Target="https://doi.org/10.30944/20117582.2365" TargetMode="External"/><Relationship Id="rId2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22458/ie.v26i41.5135" TargetMode="External"/><Relationship Id="rId13" Type="http://schemas.openxmlformats.org/officeDocument/2006/relationships/hyperlink" Target="https://doi.org/10.5902/2318133874348" TargetMode="External"/><Relationship Id="rId18" Type="http://schemas.openxmlformats.org/officeDocument/2006/relationships/hyperlink" Target="https://doi.org/10.21439/conexoes.v16i0.2282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14.emf"/><Relationship Id="rId7" Type="http://schemas.openxmlformats.org/officeDocument/2006/relationships/hyperlink" Target="https://doi.org/10.15359/rep.19-2.6" TargetMode="External"/><Relationship Id="rId12" Type="http://schemas.openxmlformats.org/officeDocument/2006/relationships/hyperlink" Target="https://hdl.handle.net/10520/ejc-alt_v39_nsed_a6" TargetMode="External"/><Relationship Id="rId17" Type="http://schemas.openxmlformats.org/officeDocument/2006/relationships/hyperlink" Target="https://doi.org/10.51736/4kpkdq65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doi.org/10.51302/tce.2025.22219" TargetMode="External"/><Relationship Id="rId20" Type="http://schemas.openxmlformats.org/officeDocument/2006/relationships/hyperlink" Target="https://doi.org/10.5944/ried.27.1.374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755-024-09749-x" TargetMode="External"/><Relationship Id="rId11" Type="http://schemas.openxmlformats.org/officeDocument/2006/relationships/hyperlink" Target="https://doi.org/10.1590/198053147767" TargetMode="External"/><Relationship Id="rId5" Type="http://schemas.openxmlformats.org/officeDocument/2006/relationships/hyperlink" Target="https://doi.org/10.30827/eticanet.v23i2.28498" TargetMode="External"/><Relationship Id="rId15" Type="http://schemas.openxmlformats.org/officeDocument/2006/relationships/hyperlink" Target="https://doi.org/10.14483/22486798.22039" TargetMode="External"/><Relationship Id="rId2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10" Type="http://schemas.openxmlformats.org/officeDocument/2006/relationships/hyperlink" Target="https://doi.org/10.36732/riep.v7i1.437" TargetMode="External"/><Relationship Id="rId19" Type="http://schemas.openxmlformats.org/officeDocument/2006/relationships/hyperlink" Target="https://publicaciones.uci.cu/index.php/serie/article/view/166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doi.org/10.4013/fsu.2024.251.07" TargetMode="External"/><Relationship Id="rId14" Type="http://schemas.openxmlformats.org/officeDocument/2006/relationships/hyperlink" Target="https://doi.org/10.30944/20117582.2365" TargetMode="External"/><Relationship Id="rId2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2805831"/>
            <a:ext cx="8439151" cy="1623294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/>
              <a:t>Artificial </a:t>
            </a:r>
            <a:r>
              <a:rPr lang="pt-PT" sz="2800" b="1" dirty="0" err="1"/>
              <a:t>Intelligence</a:t>
            </a:r>
            <a:r>
              <a:rPr lang="pt-PT" sz="2800" b="1" dirty="0"/>
              <a:t> </a:t>
            </a:r>
            <a:r>
              <a:rPr lang="pt-PT" sz="2800" b="1" dirty="0" err="1"/>
              <a:t>and</a:t>
            </a:r>
            <a:r>
              <a:rPr lang="pt-PT" sz="2800" b="1" dirty="0"/>
              <a:t> </a:t>
            </a:r>
            <a:r>
              <a:rPr lang="pt-PT" sz="2800" b="1" dirty="0" err="1"/>
              <a:t>learning</a:t>
            </a:r>
            <a:r>
              <a:rPr lang="pt-PT" sz="2800" b="1" dirty="0"/>
              <a:t>: </a:t>
            </a:r>
            <a:r>
              <a:rPr lang="pt-PT" sz="2800" b="1" dirty="0" err="1"/>
              <a:t>Contributions</a:t>
            </a:r>
            <a:r>
              <a:rPr lang="pt-PT" sz="2800" b="1" dirty="0"/>
              <a:t> to </a:t>
            </a:r>
            <a:r>
              <a:rPr lang="pt-PT" sz="2800" b="1" dirty="0" err="1"/>
              <a:t>the</a:t>
            </a:r>
            <a:r>
              <a:rPr lang="pt-PT" sz="2800" b="1" dirty="0"/>
              <a:t> </a:t>
            </a:r>
            <a:r>
              <a:rPr lang="pt-PT" sz="2800" b="1" dirty="0" err="1"/>
              <a:t>state</a:t>
            </a:r>
            <a:r>
              <a:rPr lang="pt-PT" sz="2800" b="1" dirty="0"/>
              <a:t> </a:t>
            </a:r>
            <a:r>
              <a:rPr lang="pt-PT" sz="2800" b="1" dirty="0" err="1"/>
              <a:t>of</a:t>
            </a:r>
            <a:r>
              <a:rPr lang="pt-PT" sz="2800" b="1" dirty="0"/>
              <a:t> </a:t>
            </a:r>
            <a:r>
              <a:rPr lang="pt-PT" sz="2800" b="1" dirty="0" err="1"/>
              <a:t>the</a:t>
            </a:r>
            <a:r>
              <a:rPr lang="pt-PT" sz="2800" b="1" dirty="0"/>
              <a:t> </a:t>
            </a:r>
            <a:r>
              <a:rPr lang="pt-PT" sz="2800" b="1" dirty="0" err="1"/>
              <a:t>art</a:t>
            </a:r>
            <a:r>
              <a:rPr lang="pt-PT" sz="2800" b="1" dirty="0"/>
              <a:t> in </a:t>
            </a:r>
            <a:r>
              <a:rPr lang="pt-PT" sz="2800" b="1" dirty="0" err="1"/>
              <a:t>Education</a:t>
            </a:r>
            <a:endParaRPr lang="pt-PT" sz="2800" b="1" dirty="0"/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3952874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tx1"/>
                </a:solidFill>
              </a:rPr>
              <a:t>Ana Pereira Antunes &amp; Carlota Fernandes</a:t>
            </a:r>
          </a:p>
        </p:txBody>
      </p:sp>
      <p:pic>
        <p:nvPicPr>
          <p:cNvPr id="3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5CF4A0EB-32D4-D84A-2A94-66B73DA7932C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13" y="5338377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5B2A2D8-84E4-7DD2-E9D0-BEE401D97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74" y="6358188"/>
            <a:ext cx="1521144" cy="30289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7676EF6-3CBC-6B4B-BB15-5B99C62259D1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4" y="4720984"/>
            <a:ext cx="1719000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0EBC-C4BD-F4B5-CA58-345CDF053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2FC288-86DB-8842-0B6D-75DB53FEECB0}"/>
              </a:ext>
            </a:extLst>
          </p:cNvPr>
          <p:cNvSpPr/>
          <p:nvPr/>
        </p:nvSpPr>
        <p:spPr>
          <a:xfrm>
            <a:off x="6282300" y="1120841"/>
            <a:ext cx="5691273" cy="3630707"/>
          </a:xfrm>
          <a:custGeom>
            <a:avLst/>
            <a:gdLst>
              <a:gd name="connsiteX0" fmla="*/ 0 w 5691273"/>
              <a:gd name="connsiteY0" fmla="*/ 1815354 h 3630707"/>
              <a:gd name="connsiteX1" fmla="*/ 2845637 w 5691273"/>
              <a:gd name="connsiteY1" fmla="*/ 0 h 3630707"/>
              <a:gd name="connsiteX2" fmla="*/ 5691274 w 5691273"/>
              <a:gd name="connsiteY2" fmla="*/ 1815354 h 3630707"/>
              <a:gd name="connsiteX3" fmla="*/ 2845637 w 5691273"/>
              <a:gd name="connsiteY3" fmla="*/ 3630708 h 3630707"/>
              <a:gd name="connsiteX4" fmla="*/ 0 w 5691273"/>
              <a:gd name="connsiteY4" fmla="*/ 1815354 h 36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273" h="3630707" fill="none" extrusionOk="0">
                <a:moveTo>
                  <a:pt x="0" y="1815354"/>
                </a:moveTo>
                <a:cubicBezTo>
                  <a:pt x="-56318" y="778461"/>
                  <a:pt x="1241795" y="-32704"/>
                  <a:pt x="2845637" y="0"/>
                </a:cubicBezTo>
                <a:cubicBezTo>
                  <a:pt x="4363174" y="-11539"/>
                  <a:pt x="5980894" y="738816"/>
                  <a:pt x="5691274" y="1815354"/>
                </a:cubicBezTo>
                <a:cubicBezTo>
                  <a:pt x="5637941" y="2808872"/>
                  <a:pt x="4585312" y="3504157"/>
                  <a:pt x="2845637" y="3630708"/>
                </a:cubicBezTo>
                <a:cubicBezTo>
                  <a:pt x="1139795" y="3416640"/>
                  <a:pt x="-164270" y="2728400"/>
                  <a:pt x="0" y="1815354"/>
                </a:cubicBezTo>
                <a:close/>
              </a:path>
              <a:path w="5691273" h="3630707" stroke="0" extrusionOk="0">
                <a:moveTo>
                  <a:pt x="0" y="1815354"/>
                </a:moveTo>
                <a:cubicBezTo>
                  <a:pt x="-158403" y="980885"/>
                  <a:pt x="1229012" y="-299774"/>
                  <a:pt x="2845637" y="0"/>
                </a:cubicBezTo>
                <a:cubicBezTo>
                  <a:pt x="4396057" y="26639"/>
                  <a:pt x="5886762" y="632209"/>
                  <a:pt x="5691274" y="1815354"/>
                </a:cubicBezTo>
                <a:cubicBezTo>
                  <a:pt x="5912141" y="2439043"/>
                  <a:pt x="4258383" y="3729877"/>
                  <a:pt x="2845637" y="3630708"/>
                </a:cubicBezTo>
                <a:cubicBezTo>
                  <a:pt x="1127230" y="3735416"/>
                  <a:pt x="43606" y="3020877"/>
                  <a:pt x="0" y="1815354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>
                <a:solidFill>
                  <a:schemeClr val="tx1"/>
                </a:solidFill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246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Google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Scholar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: 150*</a:t>
            </a:r>
            <a:r>
              <a:rPr lang="es-ES" sz="2400" dirty="0">
                <a:solidFill>
                  <a:schemeClr val="tx1"/>
                </a:solidFill>
                <a:latin typeface="Trebuchet MS" panose="020B0603020202020204"/>
                <a:sym typeface="Wingdings" pitchFamily="2" charset="2"/>
              </a:rPr>
              <a:t>18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Total: 26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5842D29-5FFF-2450-1B87-13F04FEC476A}"/>
              </a:ext>
            </a:extLst>
          </p:cNvPr>
          <p:cNvSpPr/>
          <p:nvPr/>
        </p:nvSpPr>
        <p:spPr>
          <a:xfrm>
            <a:off x="55435" y="1063456"/>
            <a:ext cx="5691273" cy="3435180"/>
          </a:xfrm>
          <a:custGeom>
            <a:avLst/>
            <a:gdLst>
              <a:gd name="connsiteX0" fmla="*/ 0 w 5691273"/>
              <a:gd name="connsiteY0" fmla="*/ 1717590 h 3435180"/>
              <a:gd name="connsiteX1" fmla="*/ 2845637 w 5691273"/>
              <a:gd name="connsiteY1" fmla="*/ 0 h 3435180"/>
              <a:gd name="connsiteX2" fmla="*/ 5691274 w 5691273"/>
              <a:gd name="connsiteY2" fmla="*/ 1717590 h 3435180"/>
              <a:gd name="connsiteX3" fmla="*/ 2845637 w 5691273"/>
              <a:gd name="connsiteY3" fmla="*/ 3435180 h 3435180"/>
              <a:gd name="connsiteX4" fmla="*/ 0 w 5691273"/>
              <a:gd name="connsiteY4" fmla="*/ 1717590 h 34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273" h="3435180" fill="none" extrusionOk="0">
                <a:moveTo>
                  <a:pt x="0" y="1717590"/>
                </a:moveTo>
                <a:cubicBezTo>
                  <a:pt x="-115439" y="698682"/>
                  <a:pt x="1198557" y="-76565"/>
                  <a:pt x="2845637" y="0"/>
                </a:cubicBezTo>
                <a:cubicBezTo>
                  <a:pt x="4319443" y="-20873"/>
                  <a:pt x="5920340" y="710505"/>
                  <a:pt x="5691274" y="1717590"/>
                </a:cubicBezTo>
                <a:cubicBezTo>
                  <a:pt x="5618585" y="2653822"/>
                  <a:pt x="4729563" y="3200015"/>
                  <a:pt x="2845637" y="3435180"/>
                </a:cubicBezTo>
                <a:cubicBezTo>
                  <a:pt x="1178149" y="3282273"/>
                  <a:pt x="-53854" y="2636832"/>
                  <a:pt x="0" y="1717590"/>
                </a:cubicBezTo>
                <a:close/>
              </a:path>
              <a:path w="5691273" h="3435180" stroke="0" extrusionOk="0">
                <a:moveTo>
                  <a:pt x="0" y="1717590"/>
                </a:moveTo>
                <a:cubicBezTo>
                  <a:pt x="-296137" y="1083299"/>
                  <a:pt x="1250635" y="-155800"/>
                  <a:pt x="2845637" y="0"/>
                </a:cubicBezTo>
                <a:cubicBezTo>
                  <a:pt x="4371870" y="57058"/>
                  <a:pt x="5721000" y="741536"/>
                  <a:pt x="5691274" y="1717590"/>
                </a:cubicBezTo>
                <a:cubicBezTo>
                  <a:pt x="5911449" y="2288472"/>
                  <a:pt x="4287479" y="3516185"/>
                  <a:pt x="2845637" y="3435180"/>
                </a:cubicBezTo>
                <a:cubicBezTo>
                  <a:pt x="1171194" y="3508531"/>
                  <a:pt x="9161" y="2708820"/>
                  <a:pt x="0" y="171759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/>
              <a:t>Portuguese</a:t>
            </a:r>
          </a:p>
          <a:p>
            <a:r>
              <a:rPr lang="es-ES" sz="2400" dirty="0"/>
              <a:t>B-</a:t>
            </a:r>
            <a:r>
              <a:rPr lang="es-ES" sz="2400" dirty="0" err="1"/>
              <a:t>on</a:t>
            </a:r>
            <a:r>
              <a:rPr lang="es-ES" sz="2400" dirty="0"/>
              <a:t>: 914</a:t>
            </a:r>
            <a:r>
              <a:rPr lang="es-ES" sz="2400" dirty="0">
                <a:sym typeface="Wingdings" pitchFamily="2" charset="2"/>
              </a:rPr>
              <a:t>9</a:t>
            </a:r>
          </a:p>
          <a:p>
            <a:r>
              <a:rPr lang="es-ES" sz="2400" dirty="0">
                <a:sym typeface="Wingdings" pitchFamily="2" charset="2"/>
              </a:rPr>
              <a:t>Google </a:t>
            </a:r>
            <a:r>
              <a:rPr lang="es-ES" sz="2400" dirty="0" err="1">
                <a:sym typeface="Wingdings" pitchFamily="2" charset="2"/>
              </a:rPr>
              <a:t>Scholar</a:t>
            </a:r>
            <a:r>
              <a:rPr lang="es-ES" sz="2400" dirty="0">
                <a:sym typeface="Wingdings" pitchFamily="2" charset="2"/>
              </a:rPr>
              <a:t>: 16.20022</a:t>
            </a:r>
          </a:p>
          <a:p>
            <a:r>
              <a:rPr lang="es-ES" sz="2400" b="1" dirty="0">
                <a:solidFill>
                  <a:srgbClr val="0070C0"/>
                </a:solidFill>
                <a:sym typeface="Wingdings" pitchFamily="2" charset="2"/>
              </a:rPr>
              <a:t>Total: 31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0C710A8-A508-CE01-37B5-D229CC8233BE}"/>
              </a:ext>
            </a:extLst>
          </p:cNvPr>
          <p:cNvSpPr/>
          <p:nvPr/>
        </p:nvSpPr>
        <p:spPr>
          <a:xfrm>
            <a:off x="1412773" y="3966644"/>
            <a:ext cx="5292759" cy="2888330"/>
          </a:xfrm>
          <a:custGeom>
            <a:avLst/>
            <a:gdLst>
              <a:gd name="connsiteX0" fmla="*/ 0 w 5292759"/>
              <a:gd name="connsiteY0" fmla="*/ 1444165 h 2888330"/>
              <a:gd name="connsiteX1" fmla="*/ 2646380 w 5292759"/>
              <a:gd name="connsiteY1" fmla="*/ 0 h 2888330"/>
              <a:gd name="connsiteX2" fmla="*/ 5292760 w 5292759"/>
              <a:gd name="connsiteY2" fmla="*/ 1444165 h 2888330"/>
              <a:gd name="connsiteX3" fmla="*/ 2646380 w 5292759"/>
              <a:gd name="connsiteY3" fmla="*/ 2888330 h 2888330"/>
              <a:gd name="connsiteX4" fmla="*/ 0 w 5292759"/>
              <a:gd name="connsiteY4" fmla="*/ 1444165 h 28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759" h="2888330" fill="none" extrusionOk="0">
                <a:moveTo>
                  <a:pt x="0" y="1444165"/>
                </a:moveTo>
                <a:cubicBezTo>
                  <a:pt x="-295593" y="466542"/>
                  <a:pt x="962031" y="-226000"/>
                  <a:pt x="2646380" y="0"/>
                </a:cubicBezTo>
                <a:cubicBezTo>
                  <a:pt x="4043104" y="-13837"/>
                  <a:pt x="5395386" y="620372"/>
                  <a:pt x="5292760" y="1444165"/>
                </a:cubicBezTo>
                <a:cubicBezTo>
                  <a:pt x="4901417" y="2175174"/>
                  <a:pt x="4130587" y="2871274"/>
                  <a:pt x="2646380" y="2888330"/>
                </a:cubicBezTo>
                <a:cubicBezTo>
                  <a:pt x="1098873" y="2751265"/>
                  <a:pt x="-72770" y="2202087"/>
                  <a:pt x="0" y="1444165"/>
                </a:cubicBezTo>
                <a:close/>
              </a:path>
              <a:path w="5292759" h="2888330" stroke="0" extrusionOk="0">
                <a:moveTo>
                  <a:pt x="0" y="1444165"/>
                </a:moveTo>
                <a:cubicBezTo>
                  <a:pt x="-265718" y="928597"/>
                  <a:pt x="1160587" y="-161384"/>
                  <a:pt x="2646380" y="0"/>
                </a:cubicBezTo>
                <a:cubicBezTo>
                  <a:pt x="3999508" y="136363"/>
                  <a:pt x="5383019" y="563212"/>
                  <a:pt x="5292760" y="1444165"/>
                </a:cubicBezTo>
                <a:cubicBezTo>
                  <a:pt x="5482312" y="1916574"/>
                  <a:pt x="3929850" y="2999503"/>
                  <a:pt x="2646380" y="2888330"/>
                </a:cubicBezTo>
                <a:cubicBezTo>
                  <a:pt x="1146698" y="2915524"/>
                  <a:pt x="21382" y="2341261"/>
                  <a:pt x="0" y="144416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 err="1"/>
              <a:t>Spanish</a:t>
            </a:r>
            <a:endParaRPr lang="es-ES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1991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</a:t>
            </a:r>
            <a:r>
              <a:rPr lang="es-ES" sz="2400" dirty="0">
                <a:solidFill>
                  <a:srgbClr val="0E2841"/>
                </a:solidFill>
                <a:latin typeface="Trebuchet MS" panose="020B0603020202020204"/>
                <a:sym typeface="Wingdings" pitchFamily="2" charset="2"/>
              </a:rPr>
              <a:t>29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Google Scholar:22*</a:t>
            </a:r>
            <a:r>
              <a:rPr lang="es-ES" sz="2400" dirty="0">
                <a:solidFill>
                  <a:srgbClr val="0E2841"/>
                </a:solidFill>
                <a:latin typeface="Trebuchet MS" panose="020B0603020202020204"/>
                <a:sym typeface="Wingdings" pitchFamily="2" charset="2"/>
              </a:rPr>
              <a:t>8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Total: 36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s-ES" sz="40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89D014D-12DC-9D7E-5EE7-687D91722D7C}"/>
              </a:ext>
            </a:extLst>
          </p:cNvPr>
          <p:cNvSpPr/>
          <p:nvPr/>
        </p:nvSpPr>
        <p:spPr>
          <a:xfrm>
            <a:off x="7648038" y="3921805"/>
            <a:ext cx="4093755" cy="2888330"/>
          </a:xfrm>
          <a:custGeom>
            <a:avLst/>
            <a:gdLst>
              <a:gd name="connsiteX0" fmla="*/ 0 w 4093755"/>
              <a:gd name="connsiteY0" fmla="*/ 481398 h 2888330"/>
              <a:gd name="connsiteX1" fmla="*/ 481398 w 4093755"/>
              <a:gd name="connsiteY1" fmla="*/ 0 h 2888330"/>
              <a:gd name="connsiteX2" fmla="*/ 1034534 w 4093755"/>
              <a:gd name="connsiteY2" fmla="*/ 0 h 2888330"/>
              <a:gd name="connsiteX3" fmla="*/ 1493741 w 4093755"/>
              <a:gd name="connsiteY3" fmla="*/ 0 h 2888330"/>
              <a:gd name="connsiteX4" fmla="*/ 2046878 w 4093755"/>
              <a:gd name="connsiteY4" fmla="*/ 0 h 2888330"/>
              <a:gd name="connsiteX5" fmla="*/ 2474775 w 4093755"/>
              <a:gd name="connsiteY5" fmla="*/ 0 h 2888330"/>
              <a:gd name="connsiteX6" fmla="*/ 3027911 w 4093755"/>
              <a:gd name="connsiteY6" fmla="*/ 0 h 2888330"/>
              <a:gd name="connsiteX7" fmla="*/ 3612357 w 4093755"/>
              <a:gd name="connsiteY7" fmla="*/ 0 h 2888330"/>
              <a:gd name="connsiteX8" fmla="*/ 4093755 w 4093755"/>
              <a:gd name="connsiteY8" fmla="*/ 481398 h 2888330"/>
              <a:gd name="connsiteX9" fmla="*/ 4093755 w 4093755"/>
              <a:gd name="connsiteY9" fmla="*/ 1001292 h 2888330"/>
              <a:gd name="connsiteX10" fmla="*/ 4093755 w 4093755"/>
              <a:gd name="connsiteY10" fmla="*/ 1444165 h 2888330"/>
              <a:gd name="connsiteX11" fmla="*/ 4093755 w 4093755"/>
              <a:gd name="connsiteY11" fmla="*/ 1867782 h 2888330"/>
              <a:gd name="connsiteX12" fmla="*/ 4093755 w 4093755"/>
              <a:gd name="connsiteY12" fmla="*/ 2406932 h 2888330"/>
              <a:gd name="connsiteX13" fmla="*/ 3612357 w 4093755"/>
              <a:gd name="connsiteY13" fmla="*/ 2888330 h 2888330"/>
              <a:gd name="connsiteX14" fmla="*/ 3184459 w 4093755"/>
              <a:gd name="connsiteY14" fmla="*/ 2888330 h 2888330"/>
              <a:gd name="connsiteX15" fmla="*/ 2600014 w 4093755"/>
              <a:gd name="connsiteY15" fmla="*/ 2888330 h 2888330"/>
              <a:gd name="connsiteX16" fmla="*/ 2078187 w 4093755"/>
              <a:gd name="connsiteY16" fmla="*/ 2888330 h 2888330"/>
              <a:gd name="connsiteX17" fmla="*/ 1493741 w 4093755"/>
              <a:gd name="connsiteY17" fmla="*/ 2888330 h 2888330"/>
              <a:gd name="connsiteX18" fmla="*/ 940605 w 4093755"/>
              <a:gd name="connsiteY18" fmla="*/ 2888330 h 2888330"/>
              <a:gd name="connsiteX19" fmla="*/ 481398 w 4093755"/>
              <a:gd name="connsiteY19" fmla="*/ 2888330 h 2888330"/>
              <a:gd name="connsiteX20" fmla="*/ 0 w 4093755"/>
              <a:gd name="connsiteY20" fmla="*/ 2406932 h 2888330"/>
              <a:gd name="connsiteX21" fmla="*/ 0 w 4093755"/>
              <a:gd name="connsiteY21" fmla="*/ 1944804 h 2888330"/>
              <a:gd name="connsiteX22" fmla="*/ 0 w 4093755"/>
              <a:gd name="connsiteY22" fmla="*/ 1521186 h 2888330"/>
              <a:gd name="connsiteX23" fmla="*/ 0 w 4093755"/>
              <a:gd name="connsiteY23" fmla="*/ 1001292 h 2888330"/>
              <a:gd name="connsiteX24" fmla="*/ 0 w 4093755"/>
              <a:gd name="connsiteY24" fmla="*/ 481398 h 28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93755" h="2888330" fill="none" extrusionOk="0">
                <a:moveTo>
                  <a:pt x="0" y="481398"/>
                </a:moveTo>
                <a:cubicBezTo>
                  <a:pt x="-16912" y="249480"/>
                  <a:pt x="185169" y="-40283"/>
                  <a:pt x="481398" y="0"/>
                </a:cubicBezTo>
                <a:cubicBezTo>
                  <a:pt x="725302" y="-48371"/>
                  <a:pt x="846129" y="25184"/>
                  <a:pt x="1034534" y="0"/>
                </a:cubicBezTo>
                <a:cubicBezTo>
                  <a:pt x="1222939" y="-25184"/>
                  <a:pt x="1303293" y="9291"/>
                  <a:pt x="1493741" y="0"/>
                </a:cubicBezTo>
                <a:cubicBezTo>
                  <a:pt x="1684189" y="-9291"/>
                  <a:pt x="1931729" y="53163"/>
                  <a:pt x="2046878" y="0"/>
                </a:cubicBezTo>
                <a:cubicBezTo>
                  <a:pt x="2162027" y="-53163"/>
                  <a:pt x="2264285" y="9213"/>
                  <a:pt x="2474775" y="0"/>
                </a:cubicBezTo>
                <a:cubicBezTo>
                  <a:pt x="2685265" y="-9213"/>
                  <a:pt x="2837283" y="43468"/>
                  <a:pt x="3027911" y="0"/>
                </a:cubicBezTo>
                <a:cubicBezTo>
                  <a:pt x="3218539" y="-43468"/>
                  <a:pt x="3328426" y="17877"/>
                  <a:pt x="3612357" y="0"/>
                </a:cubicBezTo>
                <a:cubicBezTo>
                  <a:pt x="3861389" y="9441"/>
                  <a:pt x="4098576" y="228592"/>
                  <a:pt x="4093755" y="481398"/>
                </a:cubicBezTo>
                <a:cubicBezTo>
                  <a:pt x="4119277" y="634834"/>
                  <a:pt x="4033876" y="796361"/>
                  <a:pt x="4093755" y="1001292"/>
                </a:cubicBezTo>
                <a:cubicBezTo>
                  <a:pt x="4153634" y="1206223"/>
                  <a:pt x="4063994" y="1237792"/>
                  <a:pt x="4093755" y="1444165"/>
                </a:cubicBezTo>
                <a:cubicBezTo>
                  <a:pt x="4123516" y="1650538"/>
                  <a:pt x="4084381" y="1689780"/>
                  <a:pt x="4093755" y="1867782"/>
                </a:cubicBezTo>
                <a:cubicBezTo>
                  <a:pt x="4103129" y="2045784"/>
                  <a:pt x="4087857" y="2232360"/>
                  <a:pt x="4093755" y="2406932"/>
                </a:cubicBezTo>
                <a:cubicBezTo>
                  <a:pt x="4097801" y="2682691"/>
                  <a:pt x="3885295" y="2895323"/>
                  <a:pt x="3612357" y="2888330"/>
                </a:cubicBezTo>
                <a:cubicBezTo>
                  <a:pt x="3505241" y="2934455"/>
                  <a:pt x="3396890" y="2842072"/>
                  <a:pt x="3184459" y="2888330"/>
                </a:cubicBezTo>
                <a:cubicBezTo>
                  <a:pt x="2972028" y="2934588"/>
                  <a:pt x="2774026" y="2829446"/>
                  <a:pt x="2600014" y="2888330"/>
                </a:cubicBezTo>
                <a:cubicBezTo>
                  <a:pt x="2426003" y="2947214"/>
                  <a:pt x="2262593" y="2856676"/>
                  <a:pt x="2078187" y="2888330"/>
                </a:cubicBezTo>
                <a:cubicBezTo>
                  <a:pt x="1893781" y="2919984"/>
                  <a:pt x="1718872" y="2828607"/>
                  <a:pt x="1493741" y="2888330"/>
                </a:cubicBezTo>
                <a:cubicBezTo>
                  <a:pt x="1268610" y="2948053"/>
                  <a:pt x="1180154" y="2864184"/>
                  <a:pt x="940605" y="2888330"/>
                </a:cubicBezTo>
                <a:cubicBezTo>
                  <a:pt x="701056" y="2912476"/>
                  <a:pt x="672148" y="2878436"/>
                  <a:pt x="481398" y="2888330"/>
                </a:cubicBezTo>
                <a:cubicBezTo>
                  <a:pt x="275168" y="2898554"/>
                  <a:pt x="-28019" y="2683053"/>
                  <a:pt x="0" y="2406932"/>
                </a:cubicBezTo>
                <a:cubicBezTo>
                  <a:pt x="-22629" y="2180935"/>
                  <a:pt x="43677" y="2112824"/>
                  <a:pt x="0" y="1944804"/>
                </a:cubicBezTo>
                <a:cubicBezTo>
                  <a:pt x="-43677" y="1776784"/>
                  <a:pt x="46194" y="1730446"/>
                  <a:pt x="0" y="1521186"/>
                </a:cubicBezTo>
                <a:cubicBezTo>
                  <a:pt x="-46194" y="1311926"/>
                  <a:pt x="34170" y="1200461"/>
                  <a:pt x="0" y="1001292"/>
                </a:cubicBezTo>
                <a:cubicBezTo>
                  <a:pt x="-34170" y="802123"/>
                  <a:pt x="44463" y="628062"/>
                  <a:pt x="0" y="481398"/>
                </a:cubicBezTo>
                <a:close/>
              </a:path>
              <a:path w="4093755" h="2888330" stroke="0" extrusionOk="0">
                <a:moveTo>
                  <a:pt x="0" y="481398"/>
                </a:moveTo>
                <a:cubicBezTo>
                  <a:pt x="-22389" y="201719"/>
                  <a:pt x="164442" y="19174"/>
                  <a:pt x="481398" y="0"/>
                </a:cubicBezTo>
                <a:cubicBezTo>
                  <a:pt x="705570" y="-30310"/>
                  <a:pt x="839695" y="3115"/>
                  <a:pt x="1065844" y="0"/>
                </a:cubicBezTo>
                <a:cubicBezTo>
                  <a:pt x="1291993" y="-3115"/>
                  <a:pt x="1380297" y="27029"/>
                  <a:pt x="1556361" y="0"/>
                </a:cubicBezTo>
                <a:cubicBezTo>
                  <a:pt x="1732425" y="-27029"/>
                  <a:pt x="1868019" y="35132"/>
                  <a:pt x="2015568" y="0"/>
                </a:cubicBezTo>
                <a:cubicBezTo>
                  <a:pt x="2163117" y="-35132"/>
                  <a:pt x="2418583" y="17284"/>
                  <a:pt x="2568704" y="0"/>
                </a:cubicBezTo>
                <a:cubicBezTo>
                  <a:pt x="2718825" y="-17284"/>
                  <a:pt x="2845700" y="48738"/>
                  <a:pt x="3059221" y="0"/>
                </a:cubicBezTo>
                <a:cubicBezTo>
                  <a:pt x="3272742" y="-48738"/>
                  <a:pt x="3387794" y="10063"/>
                  <a:pt x="3612357" y="0"/>
                </a:cubicBezTo>
                <a:cubicBezTo>
                  <a:pt x="3875596" y="-25077"/>
                  <a:pt x="4085079" y="227585"/>
                  <a:pt x="4093755" y="481398"/>
                </a:cubicBezTo>
                <a:cubicBezTo>
                  <a:pt x="4104350" y="620693"/>
                  <a:pt x="4071199" y="806177"/>
                  <a:pt x="4093755" y="924271"/>
                </a:cubicBezTo>
                <a:cubicBezTo>
                  <a:pt x="4116311" y="1042365"/>
                  <a:pt x="4037218" y="1211767"/>
                  <a:pt x="4093755" y="1405654"/>
                </a:cubicBezTo>
                <a:cubicBezTo>
                  <a:pt x="4150292" y="1599541"/>
                  <a:pt x="4044361" y="1670871"/>
                  <a:pt x="4093755" y="1887038"/>
                </a:cubicBezTo>
                <a:cubicBezTo>
                  <a:pt x="4143149" y="2103205"/>
                  <a:pt x="4062295" y="2275360"/>
                  <a:pt x="4093755" y="2406932"/>
                </a:cubicBezTo>
                <a:cubicBezTo>
                  <a:pt x="4107293" y="2689384"/>
                  <a:pt x="3933480" y="2839953"/>
                  <a:pt x="3612357" y="2888330"/>
                </a:cubicBezTo>
                <a:cubicBezTo>
                  <a:pt x="3424077" y="2911826"/>
                  <a:pt x="3349436" y="2887840"/>
                  <a:pt x="3090531" y="2888330"/>
                </a:cubicBezTo>
                <a:cubicBezTo>
                  <a:pt x="2831626" y="2888820"/>
                  <a:pt x="2720458" y="2875493"/>
                  <a:pt x="2568704" y="2888330"/>
                </a:cubicBezTo>
                <a:cubicBezTo>
                  <a:pt x="2416950" y="2901167"/>
                  <a:pt x="2233353" y="2886973"/>
                  <a:pt x="1984258" y="2888330"/>
                </a:cubicBezTo>
                <a:cubicBezTo>
                  <a:pt x="1735163" y="2889687"/>
                  <a:pt x="1669734" y="2874498"/>
                  <a:pt x="1462432" y="2888330"/>
                </a:cubicBezTo>
                <a:cubicBezTo>
                  <a:pt x="1255130" y="2902162"/>
                  <a:pt x="1155498" y="2844355"/>
                  <a:pt x="1034534" y="2888330"/>
                </a:cubicBezTo>
                <a:cubicBezTo>
                  <a:pt x="913570" y="2932305"/>
                  <a:pt x="678187" y="2879206"/>
                  <a:pt x="481398" y="2888330"/>
                </a:cubicBezTo>
                <a:cubicBezTo>
                  <a:pt x="253655" y="2865715"/>
                  <a:pt x="-11576" y="2691179"/>
                  <a:pt x="0" y="2406932"/>
                </a:cubicBezTo>
                <a:cubicBezTo>
                  <a:pt x="-17879" y="2268045"/>
                  <a:pt x="38092" y="2170175"/>
                  <a:pt x="0" y="1944804"/>
                </a:cubicBezTo>
                <a:cubicBezTo>
                  <a:pt x="-38092" y="1719433"/>
                  <a:pt x="28742" y="1567367"/>
                  <a:pt x="0" y="1463420"/>
                </a:cubicBezTo>
                <a:cubicBezTo>
                  <a:pt x="-28742" y="1359473"/>
                  <a:pt x="1696" y="1170232"/>
                  <a:pt x="0" y="1039803"/>
                </a:cubicBezTo>
                <a:cubicBezTo>
                  <a:pt x="-1696" y="909374"/>
                  <a:pt x="50249" y="661272"/>
                  <a:pt x="0" y="481398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</a:rPr>
              <a:t>Italian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0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Google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Scholar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: 2.97013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Total: 13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2" name="Elipse 5">
            <a:extLst>
              <a:ext uri="{FF2B5EF4-FFF2-40B4-BE49-F238E27FC236}">
                <a16:creationId xmlns:a16="http://schemas.microsoft.com/office/drawing/2014/main" id="{8B2CB6FD-AFFA-ACCB-6EEA-C56E9E54E61D}"/>
              </a:ext>
            </a:extLst>
          </p:cNvPr>
          <p:cNvSpPr/>
          <p:nvPr/>
        </p:nvSpPr>
        <p:spPr>
          <a:xfrm>
            <a:off x="4941277" y="2781046"/>
            <a:ext cx="2146454" cy="1515420"/>
          </a:xfrm>
          <a:custGeom>
            <a:avLst/>
            <a:gdLst>
              <a:gd name="connsiteX0" fmla="*/ 0 w 2146454"/>
              <a:gd name="connsiteY0" fmla="*/ 757710 h 1515420"/>
              <a:gd name="connsiteX1" fmla="*/ 1073227 w 2146454"/>
              <a:gd name="connsiteY1" fmla="*/ 0 h 1515420"/>
              <a:gd name="connsiteX2" fmla="*/ 2146454 w 2146454"/>
              <a:gd name="connsiteY2" fmla="*/ 757710 h 1515420"/>
              <a:gd name="connsiteX3" fmla="*/ 1073227 w 2146454"/>
              <a:gd name="connsiteY3" fmla="*/ 1515420 h 1515420"/>
              <a:gd name="connsiteX4" fmla="*/ 0 w 2146454"/>
              <a:gd name="connsiteY4" fmla="*/ 757710 h 15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454" h="1515420" fill="none" extrusionOk="0">
                <a:moveTo>
                  <a:pt x="0" y="757710"/>
                </a:moveTo>
                <a:cubicBezTo>
                  <a:pt x="-146354" y="250100"/>
                  <a:pt x="443039" y="-38000"/>
                  <a:pt x="1073227" y="0"/>
                </a:cubicBezTo>
                <a:cubicBezTo>
                  <a:pt x="1584287" y="-17431"/>
                  <a:pt x="2205604" y="324136"/>
                  <a:pt x="2146454" y="757710"/>
                </a:cubicBezTo>
                <a:cubicBezTo>
                  <a:pt x="1982961" y="1148366"/>
                  <a:pt x="1786435" y="1424704"/>
                  <a:pt x="1073227" y="1515420"/>
                </a:cubicBezTo>
                <a:cubicBezTo>
                  <a:pt x="427355" y="1430671"/>
                  <a:pt x="-58722" y="1144172"/>
                  <a:pt x="0" y="757710"/>
                </a:cubicBezTo>
                <a:close/>
              </a:path>
              <a:path w="2146454" h="1515420" stroke="0" extrusionOk="0">
                <a:moveTo>
                  <a:pt x="0" y="757710"/>
                </a:moveTo>
                <a:cubicBezTo>
                  <a:pt x="-75868" y="419761"/>
                  <a:pt x="457285" y="-154573"/>
                  <a:pt x="1073227" y="0"/>
                </a:cubicBezTo>
                <a:cubicBezTo>
                  <a:pt x="1599293" y="83835"/>
                  <a:pt x="2155649" y="330746"/>
                  <a:pt x="2146454" y="757710"/>
                </a:cubicBezTo>
                <a:cubicBezTo>
                  <a:pt x="2221495" y="1047446"/>
                  <a:pt x="1566491" y="1577512"/>
                  <a:pt x="1073227" y="1515420"/>
                </a:cubicBezTo>
                <a:cubicBezTo>
                  <a:pt x="463675" y="1527420"/>
                  <a:pt x="10039" y="1222900"/>
                  <a:pt x="0" y="75771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dirty="0">
                <a:solidFill>
                  <a:srgbClr val="00B0F0"/>
                </a:solidFill>
              </a:rPr>
              <a:t>107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2D3DD4B-08FC-1C34-F7A8-A20A6AB41859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FCED819A-F1A6-6A78-81E4-34896C72A73C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F899A7D-DE51-D3C9-5013-557DC5E4F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754B-28FE-72A0-6D69-A62FCE45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76F357-A13A-FCD2-211B-32F401B2D292}"/>
              </a:ext>
            </a:extLst>
          </p:cNvPr>
          <p:cNvSpPr txBox="1"/>
          <p:nvPr/>
        </p:nvSpPr>
        <p:spPr>
          <a:xfrm>
            <a:off x="268760" y="1213008"/>
            <a:ext cx="2103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Results</a:t>
            </a:r>
            <a:endParaRPr lang="pt-PT" sz="32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C0BF0BB-5AB8-0899-FFF5-2964CD18C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542766"/>
              </p:ext>
            </p:extLst>
          </p:nvPr>
        </p:nvGraphicFramePr>
        <p:xfrm>
          <a:off x="1945502" y="1634066"/>
          <a:ext cx="94227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F764B111-5825-374D-F323-A5D2B2551215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59F87EC1-589F-8929-F018-280A72ACAA59}"/>
              </a:ext>
            </a:extLst>
          </p:cNvPr>
          <p:cNvPicPr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623E770B-38B9-D304-EC5B-825D47EC6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9C0F-2B7C-ADBF-4D8D-3EBBD72D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DF1E44F-3520-24A3-4060-E7DEC6E5F28E}"/>
              </a:ext>
            </a:extLst>
          </p:cNvPr>
          <p:cNvSpPr txBox="1"/>
          <p:nvPr/>
        </p:nvSpPr>
        <p:spPr>
          <a:xfrm>
            <a:off x="268760" y="1213008"/>
            <a:ext cx="2103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Results</a:t>
            </a:r>
            <a:endParaRPr lang="pt-PT" sz="32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8CC468E-2769-8315-927B-9AD2A8ACF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516717"/>
              </p:ext>
            </p:extLst>
          </p:nvPr>
        </p:nvGraphicFramePr>
        <p:xfrm>
          <a:off x="268761" y="2446639"/>
          <a:ext cx="3388840" cy="190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94DC90-D8A0-1310-1D1A-15D18BA8A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45801"/>
              </p:ext>
            </p:extLst>
          </p:nvPr>
        </p:nvGraphicFramePr>
        <p:xfrm>
          <a:off x="4379784" y="1439333"/>
          <a:ext cx="8128000" cy="509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1">
            <a:extLst>
              <a:ext uri="{FF2B5EF4-FFF2-40B4-BE49-F238E27FC236}">
                <a16:creationId xmlns:a16="http://schemas.microsoft.com/office/drawing/2014/main" id="{73DD1EBF-0CAD-D1C9-46C4-53B511F7EB4D}"/>
              </a:ext>
            </a:extLst>
          </p:cNvPr>
          <p:cNvPicPr>
            <a:picLocks noChangeAspect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A3EEF7F5-A4F3-C1D8-8A75-AA127CFA301F}"/>
              </a:ext>
            </a:extLst>
          </p:cNvPr>
          <p:cNvPicPr/>
          <p:nvPr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886B6AE3-445E-473D-2753-435672886D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325DD-19A5-A9F7-834E-464DDFEB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5800DE3-88A4-2EFD-7CCE-0E8772C0D9A4}"/>
              </a:ext>
            </a:extLst>
          </p:cNvPr>
          <p:cNvSpPr txBox="1"/>
          <p:nvPr/>
        </p:nvSpPr>
        <p:spPr>
          <a:xfrm>
            <a:off x="268760" y="1213008"/>
            <a:ext cx="2103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Results</a:t>
            </a:r>
            <a:endParaRPr lang="pt-PT" sz="32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C434C93-3E6C-34BD-9E02-373AEAA15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372313"/>
              </p:ext>
            </p:extLst>
          </p:nvPr>
        </p:nvGraphicFramePr>
        <p:xfrm>
          <a:off x="450811" y="2054073"/>
          <a:ext cx="3342713" cy="196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086F646-EDF7-4FA1-B2ED-87E710B94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891635"/>
              </p:ext>
            </p:extLst>
          </p:nvPr>
        </p:nvGraphicFramePr>
        <p:xfrm>
          <a:off x="5548183" y="1797783"/>
          <a:ext cx="4834237" cy="383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ángulo: esquinas redondeadas 2">
            <a:extLst>
              <a:ext uri="{FF2B5EF4-FFF2-40B4-BE49-F238E27FC236}">
                <a16:creationId xmlns:a16="http://schemas.microsoft.com/office/drawing/2014/main" id="{2DD44DE3-A046-48C6-4FD3-03CCC3FE23D4}"/>
              </a:ext>
            </a:extLst>
          </p:cNvPr>
          <p:cNvSpPr/>
          <p:nvPr/>
        </p:nvSpPr>
        <p:spPr>
          <a:xfrm>
            <a:off x="9736331" y="2054073"/>
            <a:ext cx="992079" cy="1039077"/>
          </a:xfrm>
          <a:custGeom>
            <a:avLst/>
            <a:gdLst>
              <a:gd name="connsiteX0" fmla="*/ 0 w 992079"/>
              <a:gd name="connsiteY0" fmla="*/ 165350 h 1039077"/>
              <a:gd name="connsiteX1" fmla="*/ 165350 w 992079"/>
              <a:gd name="connsiteY1" fmla="*/ 0 h 1039077"/>
              <a:gd name="connsiteX2" fmla="*/ 502653 w 992079"/>
              <a:gd name="connsiteY2" fmla="*/ 0 h 1039077"/>
              <a:gd name="connsiteX3" fmla="*/ 826729 w 992079"/>
              <a:gd name="connsiteY3" fmla="*/ 0 h 1039077"/>
              <a:gd name="connsiteX4" fmla="*/ 992079 w 992079"/>
              <a:gd name="connsiteY4" fmla="*/ 165350 h 1039077"/>
              <a:gd name="connsiteX5" fmla="*/ 992079 w 992079"/>
              <a:gd name="connsiteY5" fmla="*/ 505371 h 1039077"/>
              <a:gd name="connsiteX6" fmla="*/ 992079 w 992079"/>
              <a:gd name="connsiteY6" fmla="*/ 873727 h 1039077"/>
              <a:gd name="connsiteX7" fmla="*/ 826729 w 992079"/>
              <a:gd name="connsiteY7" fmla="*/ 1039077 h 1039077"/>
              <a:gd name="connsiteX8" fmla="*/ 489426 w 992079"/>
              <a:gd name="connsiteY8" fmla="*/ 1039077 h 1039077"/>
              <a:gd name="connsiteX9" fmla="*/ 165350 w 992079"/>
              <a:gd name="connsiteY9" fmla="*/ 1039077 h 1039077"/>
              <a:gd name="connsiteX10" fmla="*/ 0 w 992079"/>
              <a:gd name="connsiteY10" fmla="*/ 873727 h 1039077"/>
              <a:gd name="connsiteX11" fmla="*/ 0 w 992079"/>
              <a:gd name="connsiteY11" fmla="*/ 512455 h 1039077"/>
              <a:gd name="connsiteX12" fmla="*/ 0 w 992079"/>
              <a:gd name="connsiteY12" fmla="*/ 165350 h 103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079" h="1039077" fill="none" extrusionOk="0">
                <a:moveTo>
                  <a:pt x="0" y="165350"/>
                </a:moveTo>
                <a:cubicBezTo>
                  <a:pt x="-21390" y="77543"/>
                  <a:pt x="69317" y="-3252"/>
                  <a:pt x="165350" y="0"/>
                </a:cubicBezTo>
                <a:cubicBezTo>
                  <a:pt x="310191" y="-37449"/>
                  <a:pt x="429649" y="36970"/>
                  <a:pt x="502653" y="0"/>
                </a:cubicBezTo>
                <a:cubicBezTo>
                  <a:pt x="575657" y="-36970"/>
                  <a:pt x="714090" y="20193"/>
                  <a:pt x="826729" y="0"/>
                </a:cubicBezTo>
                <a:cubicBezTo>
                  <a:pt x="914051" y="7148"/>
                  <a:pt x="994789" y="76044"/>
                  <a:pt x="992079" y="165350"/>
                </a:cubicBezTo>
                <a:cubicBezTo>
                  <a:pt x="998161" y="324780"/>
                  <a:pt x="976049" y="380849"/>
                  <a:pt x="992079" y="505371"/>
                </a:cubicBezTo>
                <a:cubicBezTo>
                  <a:pt x="1008109" y="629893"/>
                  <a:pt x="991123" y="776299"/>
                  <a:pt x="992079" y="873727"/>
                </a:cubicBezTo>
                <a:cubicBezTo>
                  <a:pt x="999648" y="980033"/>
                  <a:pt x="911434" y="1042566"/>
                  <a:pt x="826729" y="1039077"/>
                </a:cubicBezTo>
                <a:cubicBezTo>
                  <a:pt x="757613" y="1065815"/>
                  <a:pt x="580592" y="1009982"/>
                  <a:pt x="489426" y="1039077"/>
                </a:cubicBezTo>
                <a:cubicBezTo>
                  <a:pt x="398260" y="1068172"/>
                  <a:pt x="316630" y="1016691"/>
                  <a:pt x="165350" y="1039077"/>
                </a:cubicBezTo>
                <a:cubicBezTo>
                  <a:pt x="67387" y="1052413"/>
                  <a:pt x="-7414" y="955210"/>
                  <a:pt x="0" y="873727"/>
                </a:cubicBezTo>
                <a:cubicBezTo>
                  <a:pt x="-22797" y="755551"/>
                  <a:pt x="32903" y="637759"/>
                  <a:pt x="0" y="512455"/>
                </a:cubicBezTo>
                <a:cubicBezTo>
                  <a:pt x="-32903" y="387151"/>
                  <a:pt x="16984" y="258377"/>
                  <a:pt x="0" y="165350"/>
                </a:cubicBezTo>
                <a:close/>
              </a:path>
              <a:path w="992079" h="1039077" stroke="0" extrusionOk="0">
                <a:moveTo>
                  <a:pt x="0" y="165350"/>
                </a:moveTo>
                <a:cubicBezTo>
                  <a:pt x="-2770" y="72321"/>
                  <a:pt x="67666" y="2389"/>
                  <a:pt x="165350" y="0"/>
                </a:cubicBezTo>
                <a:cubicBezTo>
                  <a:pt x="308761" y="-40759"/>
                  <a:pt x="344325" y="16208"/>
                  <a:pt x="509267" y="0"/>
                </a:cubicBezTo>
                <a:cubicBezTo>
                  <a:pt x="674209" y="-16208"/>
                  <a:pt x="717637" y="34324"/>
                  <a:pt x="826729" y="0"/>
                </a:cubicBezTo>
                <a:cubicBezTo>
                  <a:pt x="911142" y="-3779"/>
                  <a:pt x="1011680" y="83396"/>
                  <a:pt x="992079" y="165350"/>
                </a:cubicBezTo>
                <a:cubicBezTo>
                  <a:pt x="1031674" y="275346"/>
                  <a:pt x="976993" y="383049"/>
                  <a:pt x="992079" y="505371"/>
                </a:cubicBezTo>
                <a:cubicBezTo>
                  <a:pt x="1007165" y="627693"/>
                  <a:pt x="971961" y="706417"/>
                  <a:pt x="992079" y="873727"/>
                </a:cubicBezTo>
                <a:cubicBezTo>
                  <a:pt x="990076" y="945944"/>
                  <a:pt x="911804" y="1047756"/>
                  <a:pt x="826729" y="1039077"/>
                </a:cubicBezTo>
                <a:cubicBezTo>
                  <a:pt x="737402" y="1050729"/>
                  <a:pt x="622595" y="1030954"/>
                  <a:pt x="509267" y="1039077"/>
                </a:cubicBezTo>
                <a:cubicBezTo>
                  <a:pt x="395939" y="1047200"/>
                  <a:pt x="290833" y="1024377"/>
                  <a:pt x="165350" y="1039077"/>
                </a:cubicBezTo>
                <a:cubicBezTo>
                  <a:pt x="77089" y="1043630"/>
                  <a:pt x="467" y="969888"/>
                  <a:pt x="0" y="873727"/>
                </a:cubicBezTo>
                <a:cubicBezTo>
                  <a:pt x="-16147" y="758980"/>
                  <a:pt x="18201" y="687637"/>
                  <a:pt x="0" y="540790"/>
                </a:cubicBezTo>
                <a:cubicBezTo>
                  <a:pt x="-18201" y="393943"/>
                  <a:pt x="44691" y="258711"/>
                  <a:pt x="0" y="165350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000" i="1" dirty="0">
              <a:solidFill>
                <a:schemeClr val="tx1"/>
              </a:solidFill>
            </a:endParaRPr>
          </a:p>
          <a:p>
            <a:r>
              <a:rPr lang="pt-PT" sz="6000" i="1" dirty="0">
                <a:solidFill>
                  <a:schemeClr val="tx1"/>
                </a:solidFill>
              </a:rPr>
              <a:t>*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5739CF47-09F4-0DCE-CD3C-B3777CF82D19}"/>
              </a:ext>
            </a:extLst>
          </p:cNvPr>
          <p:cNvPicPr>
            <a:picLocks noChangeAspect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4AA055B0-C2A0-C5EE-8B1A-0F9FD8C3B8AB}"/>
              </a:ext>
            </a:extLst>
          </p:cNvPr>
          <p:cNvPicPr/>
          <p:nvPr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006B2E6E-4E78-1361-7619-C0F80F6D4F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9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637C-F6DA-9C4E-4ABD-66D08FF4B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3D307B-03E3-DCAC-11DB-3182D22A4D60}"/>
              </a:ext>
            </a:extLst>
          </p:cNvPr>
          <p:cNvSpPr txBox="1"/>
          <p:nvPr/>
        </p:nvSpPr>
        <p:spPr>
          <a:xfrm>
            <a:off x="803190" y="2112144"/>
            <a:ext cx="103055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topic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AI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Education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(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learning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teaching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)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a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current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demanding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topic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3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researchers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seem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to pay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atention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to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(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re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evolution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AI in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Education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PT" sz="3200" dirty="0">
              <a:solidFill>
                <a:srgbClr val="000000"/>
              </a:solidFill>
              <a:latin typeface="Helvetica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In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fact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methodological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very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important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...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PT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PT" sz="3200" i="1" dirty="0" err="1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However</a:t>
            </a:r>
            <a:r>
              <a:rPr lang="pt-PT" sz="3200" i="1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, </a:t>
            </a:r>
            <a:r>
              <a:rPr lang="pt-PT" sz="3200" i="1" dirty="0" err="1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best</a:t>
            </a:r>
            <a:r>
              <a:rPr lang="pt-PT" sz="3200" i="1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pt-PT" sz="3200" i="1" dirty="0" err="1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evidence-based</a:t>
            </a:r>
            <a:r>
              <a:rPr lang="pt-PT" sz="3200" i="1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pt-PT" sz="3200" i="1" dirty="0" err="1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practices</a:t>
            </a:r>
            <a:r>
              <a:rPr lang="pt-PT" sz="3200" i="1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... </a:t>
            </a:r>
            <a:endParaRPr lang="pt-PT" sz="3200" i="1" dirty="0">
              <a:solidFill>
                <a:schemeClr val="tx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717A30-7DFB-BEE9-D264-44314E71CC7F}"/>
              </a:ext>
            </a:extLst>
          </p:cNvPr>
          <p:cNvSpPr txBox="1"/>
          <p:nvPr/>
        </p:nvSpPr>
        <p:spPr>
          <a:xfrm>
            <a:off x="268760" y="1213008"/>
            <a:ext cx="2659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 err="1">
                <a:solidFill>
                  <a:srgbClr val="000000"/>
                </a:solidFill>
                <a:latin typeface="Helvetica" pitchFamily="2" charset="0"/>
              </a:rPr>
              <a:t>Conclusion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</a:t>
            </a:r>
            <a:endParaRPr lang="pt-PT" sz="3200" b="1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1EE7DAB-5524-9514-F2FB-676A349BB66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B3381028-51EC-C037-FC4D-53B74DE04BEB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5EF0670E-3671-3933-3C7C-C6DBF6017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E626E-99F2-0862-4547-A8F3D3FBC13B}"/>
              </a:ext>
            </a:extLst>
          </p:cNvPr>
          <p:cNvSpPr/>
          <p:nvPr/>
        </p:nvSpPr>
        <p:spPr>
          <a:xfrm>
            <a:off x="134252" y="2311080"/>
            <a:ext cx="7513223" cy="1274228"/>
          </a:xfrm>
          <a:prstGeom prst="rect">
            <a:avLst/>
          </a:prstGeom>
        </p:spPr>
        <p:txBody>
          <a:bodyPr vert="horz" lIns="104836" tIns="52418" rIns="104836" bIns="52418" rtlCol="0">
            <a:noAutofit/>
          </a:bodyPr>
          <a:lstStyle/>
          <a:p>
            <a:pPr marL="57150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Descriptors and data bases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Results cannot be generalized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On going and exploratory work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endParaRPr lang="en-US" sz="3600" dirty="0">
              <a:solidFill>
                <a:schemeClr val="bg1"/>
              </a:solidFill>
            </a:endParaRPr>
          </a:p>
          <a:p>
            <a:pPr indent="-262090" defTabSz="104836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endParaRPr lang="en-US" sz="2752" dirty="0">
              <a:solidFill>
                <a:schemeClr val="bg1"/>
              </a:solidFill>
            </a:endParaRPr>
          </a:p>
          <a:p>
            <a:pPr defTabSz="1048360">
              <a:lnSpc>
                <a:spcPct val="90000"/>
              </a:lnSpc>
              <a:spcAft>
                <a:spcPts val="688"/>
              </a:spcAft>
            </a:pPr>
            <a:endParaRPr lang="en-US" sz="2752" dirty="0">
              <a:solidFill>
                <a:schemeClr val="bg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07257A6-CBD8-E3B0-CE95-7DEF729E0D80}"/>
              </a:ext>
            </a:extLst>
          </p:cNvPr>
          <p:cNvSpPr txBox="1"/>
          <p:nvPr/>
        </p:nvSpPr>
        <p:spPr>
          <a:xfrm>
            <a:off x="342623" y="1316028"/>
            <a:ext cx="4023360" cy="769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432FF"/>
                </a:solidFill>
                <a:latin typeface="Century Gothic" panose="020B0502020202020204" pitchFamily="34" charset="0"/>
                <a:ea typeface="+mj-ea"/>
                <a:cs typeface="+mj-cs"/>
              </a:rPr>
              <a:t>Limitations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5EA83D0-9AD3-721C-AE24-E92A1F7AC66B}"/>
              </a:ext>
            </a:extLst>
          </p:cNvPr>
          <p:cNvSpPr txBox="1"/>
          <p:nvPr/>
        </p:nvSpPr>
        <p:spPr>
          <a:xfrm>
            <a:off x="3530958" y="4643720"/>
            <a:ext cx="3553297" cy="535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98"/>
              </a:lnSpc>
            </a:pPr>
            <a:r>
              <a:rPr lang="en-US" sz="3600" dirty="0">
                <a:solidFill>
                  <a:srgbClr val="0432FF"/>
                </a:solidFill>
                <a:latin typeface="Century Gothic" panose="020B0502020202020204" pitchFamily="34" charset="0"/>
              </a:rPr>
              <a:t>Future work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44706A-46E0-05F6-8239-6E0A3BA8CC1E}"/>
              </a:ext>
            </a:extLst>
          </p:cNvPr>
          <p:cNvSpPr txBox="1"/>
          <p:nvPr/>
        </p:nvSpPr>
        <p:spPr>
          <a:xfrm>
            <a:off x="4021969" y="5010180"/>
            <a:ext cx="7815804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2090" defTabSz="104836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Further analysis (subcategories)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Current publications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71908D7-C6B5-6EA5-6CE0-B0505790C03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2171206B-9A86-C017-B77A-D3A83CDEF929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A92BFBE3-DBF8-3150-74D5-92EDFB01D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E5C76-F652-77D1-367C-161BBE77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2A86696B-37CF-661B-E4C8-7ABB6127F2D6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9EE11AB1-46BB-A9EB-9678-C5CEAB25A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7F3C38A-5816-BE48-937C-E8E3DBA3748E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References*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856608-E68D-4C29-4D74-B148B4F78CF0}"/>
              </a:ext>
            </a:extLst>
          </p:cNvPr>
          <p:cNvSpPr txBox="1"/>
          <p:nvPr/>
        </p:nvSpPr>
        <p:spPr>
          <a:xfrm>
            <a:off x="1272747" y="-9163967"/>
            <a:ext cx="10799804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Abar, C. A., Dos Santos, J. M. D. S., &amp; Almeida, M. V. (2023). Um estudo teórico sobre competências necessárias para compreender o uso da Inteligência Artificial na Educação.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Etic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net: Revista científica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electrónica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230-245. </a:t>
            </a:r>
            <a:r>
              <a:rPr lang="pt-PT" sz="800" u="sng" kern="100" dirty="0">
                <a:solidFill>
                  <a:srgbClr val="4B7D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https://doi.org/10.30827/eticanet.v23i2.28498</a:t>
            </a:r>
            <a:r>
              <a:rPr lang="pt-PT" sz="800" u="sng" kern="100" dirty="0">
                <a:solidFill>
                  <a:srgbClr val="4B7D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Alqahtani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Wafula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Integração de Inteligência Artificial: Estratégias e Políticas Pedagógicas em Universidades Líderes. </a:t>
            </a:r>
            <a:r>
              <a:rPr lang="pt-BR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</a:t>
            </a:r>
            <a:r>
              <a:rPr lang="pt-BR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(2024). </a:t>
            </a:r>
            <a:r>
              <a:rPr lang="pt-BR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https://doi.org/10.1007/s10755-024-09749-x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Alvarez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Sanchez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L. (2024). Las perspectivas de la enseñanza en la era de la inteligencia artificial.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Ensayos Pedagógicos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1-19. </a:t>
            </a:r>
            <a:r>
              <a:rPr lang="es-ES" sz="800" u="sng" kern="100" dirty="0">
                <a:solidFill>
                  <a:srgbClr val="0067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https://doi.org/10.15359/rep.19-2.6</a:t>
            </a:r>
            <a:r>
              <a:rPr lang="pt-PT" sz="800" kern="100" dirty="0">
                <a:solidFill>
                  <a:srgbClr val="0067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Arias-Chávez, Dennis, Ramos-Quispe, Teresa, &amp;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Cangalaya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Sevillano, Luis Miguel. (2024). Análisis y tendencias en el uso de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agentes conversacionales en el campo de la educación: una revisión bibliométrica.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Innovaciones Educativas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(41), 242-260. </a:t>
            </a:r>
            <a:r>
              <a:rPr lang="es-ES" sz="800" u="sng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https://dx.doi.org/10.22458/ie.v26i41.5135</a:t>
            </a:r>
            <a:r>
              <a:rPr lang="pt-PT" sz="80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AZAMBUJA, C. C. de; FERREIRA DA SILVA, G (2024) Novos desafios para a educação na Era da Inteligência Artificial. Filosofia </a:t>
            </a:r>
            <a:r>
              <a:rPr lang="pt-PT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Unisinos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São Leopoldo, v. 25, n. 1, p. 1–16,  </a:t>
            </a:r>
            <a:r>
              <a:rPr lang="pt-PT" sz="800" u="sng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https://doi.org/10.4013/fsu.2024.251.07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Bandeira, Y. A., &amp; Aquino, F. J. A. de. (2025). FUTURO DA EDUCAÇÃO COM INTELIGÊNCIA ARTIFICIAL: euforia ou revolução?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Nova Paideia - Revista Interdisciplinar Em Educação E Pesquisa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615–331.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https://doi.org/10.36732/riep.v7i1.437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Barrios-Tao, H., Díaz, V., &amp; Guerra, Y. M. (2021). Propósitos de la educación frente a desarrollos de inteligencia artificial. </a:t>
            </a:r>
            <a:r>
              <a:rPr lang="es-ES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Cadernos</a:t>
            </a:r>
            <a:r>
              <a:rPr lang="es-E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Pesquisa</a:t>
            </a: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e07767.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https://doi.org/10.1590/198053147767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n-US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Bayaga</a:t>
            </a:r>
            <a:r>
              <a:rPr lang="en-U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(2022). Using Data Science and Artificial Intelligence to Improve Teaching and Learning. </a:t>
            </a:r>
            <a:r>
              <a:rPr lang="en-U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Alternation</a:t>
            </a:r>
            <a:r>
              <a:rPr lang="en-U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u="sng" kern="100" dirty="0">
                <a:solidFill>
                  <a:srgbClr val="4C94D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https://hdl.handle.net/10520/ejc-alt_v39_nsed_a6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Benevento, M., &amp; Meirelles, F. de S. (2023). Prever e melhorar o desempenho dos alunos com o uso combinado de aprendizagem de máquina e GPT. </a:t>
            </a:r>
            <a:r>
              <a:rPr lang="pt-PT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De Gestão E Avaliação Educacional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e74348, p. 1–22.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https://doi.org/10.5902/2318133874348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Bolaño-García, M.; Duarte-Acosta, N. (2024) Una revisión sistemática Del Uso De La Inteligencia Artificial En La educación.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Colomb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51-63. </a:t>
            </a:r>
            <a:r>
              <a:rPr lang="es-ES" sz="800" u="sng" kern="100" dirty="0">
                <a:solidFill>
                  <a:srgbClr val="007AB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Times New Roman" panose="02020603050405020304" pitchFamily="18" charset="0"/>
                <a:hlinkClick r:id="rId14"/>
              </a:rPr>
              <a:t>https://doi.org/10.30944/20117582.2365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Bustamante Bula,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Robin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Camacho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Bonilla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Aureliano. (2024). Inteligência artificial (IA) nas escolas: uma revisão sistemática (2019-2023). </a:t>
            </a:r>
            <a:r>
              <a:rPr lang="pt-PT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Enunciação,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(1), 62-82.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de outubro de 2024. </a:t>
            </a:r>
            <a:r>
              <a:rPr lang="pt-PT" sz="800" u="sng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https://doi.org/10.14483/22486798.22039</a:t>
            </a:r>
            <a:r>
              <a:rPr lang="pt-PT" sz="80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Castro-Lopez, A., </a:t>
            </a:r>
            <a:r>
              <a:rPr lang="pt-BR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Cervero</a:t>
            </a: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&amp; Alvarez-Blanco, L. (2025). Análise sobre o uso de ferramentas interativas de inteligência artificial no ambiente universitário. </a:t>
            </a:r>
            <a:r>
              <a:rPr lang="pt-BR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Tecnologia, Ciência e Educação,</a:t>
            </a: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(30), 37–66. </a:t>
            </a:r>
            <a:r>
              <a:rPr lang="pt-BR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https://doi.org/10.51302/tce.2025.22219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Cervantes Barrios, M.,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Montece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Morante, G. K., &amp; Mera Medina, E. J. (2024). Posibilidades de la inteligencia artificial en la educación.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Sinergia Académica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206–222. </a:t>
            </a:r>
            <a:r>
              <a:rPr lang="es-ES" sz="800" u="sng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https://doi.org/10.51736/4kpkdq65</a:t>
            </a:r>
            <a:r>
              <a:rPr lang="pt-PT" sz="800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Fernandes, C. E. L., Ribeiro, A. P. de M., &amp; Vasconcelos, F. H. L. (2022). DESENVOLVIMENTO DE INTELIGÊNCIAS ARTIFICIAIS (</a:t>
            </a:r>
            <a:r>
              <a:rPr lang="pt-PT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IA’s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NA EDUCAÇÃO: UMA REVISÃO SISTEMÁTICA DE LITERATURA.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Conexões - Ciência E Tecnologia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e022022.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https://doi.org/10.21439/conexoes.v16i0.2282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 de Valgas, F., &amp; Rodríguez Rodríguez, A. (2024). Uso adecuado de la inteligencia artificial en el Proceso Enseñanza- Aprendizaje de los estudiantes universitarios.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Serie Científica De La Universidad De Las Ciencias Informáticas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(5), 131-145. Recuperado a partir de</a:t>
            </a:r>
            <a:r>
              <a:rPr lang="es-ES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https://publicaciones.uci.cu/index.php/serie/article/view/1668</a:t>
            </a:r>
            <a:r>
              <a:rPr lang="pt-PT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Forero-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Corba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W., &amp; Negre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Bennasar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(2024). Técnicas y aplicaciones del Machine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inteligencia artificial en educación: una revisión sistemática.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RIED-Revista Iberoamericana de Educación a Distancia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209–253.</a:t>
            </a:r>
            <a:r>
              <a:rPr lang="es-ES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https://doi.org/10.5944/ried.27.1.37491</a:t>
            </a:r>
            <a:r>
              <a:rPr lang="pt-PT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98F6F6-A3E0-F519-D65B-A9323CAE8A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9902" y="1766005"/>
            <a:ext cx="3512867" cy="49102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900F10-8FE3-201A-FF91-40D77FC9D0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37851" y="1424354"/>
            <a:ext cx="4025766" cy="525191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759CCDE-AFD6-2765-0416-6ABD7D4B95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08700" y="1424354"/>
            <a:ext cx="4063851" cy="5251912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B07E402-FF27-C559-C982-9F334744168C}"/>
              </a:ext>
            </a:extLst>
          </p:cNvPr>
          <p:cNvPicPr>
            <a:picLocks noChangeAspect="1"/>
          </p:cNvPicPr>
          <p:nvPr/>
        </p:nvPicPr>
        <p:blipFill>
          <a:blip r:embed="rId24" r:link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6E47-520E-361F-3EF5-6A17BB054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59536F28-BD3E-9F44-D46F-0ACECEF54EC6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0B0E5C2-B636-4A25-3B32-CEA7FBC56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F4F8E6-CC78-BF08-3719-2B7F4CA31095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References*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753888-015F-13D4-C9A1-F30F104B486A}"/>
              </a:ext>
            </a:extLst>
          </p:cNvPr>
          <p:cNvSpPr txBox="1"/>
          <p:nvPr/>
        </p:nvSpPr>
        <p:spPr>
          <a:xfrm>
            <a:off x="1272747" y="-9163967"/>
            <a:ext cx="10799804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Abar, C. A., Dos Santos, J. M. D. S., &amp; Almeida, M. V. (2023). Um estudo teórico sobre competências necessárias para compreender o uso da Inteligência Artificial na Educação.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Etic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net: Revista científica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electrónica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230-245. </a:t>
            </a:r>
            <a:r>
              <a:rPr lang="pt-PT" sz="800" u="sng" kern="100" dirty="0">
                <a:solidFill>
                  <a:srgbClr val="4B7D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https://doi.org/10.30827/eticanet.v23i2.28498</a:t>
            </a:r>
            <a:r>
              <a:rPr lang="pt-PT" sz="800" u="sng" kern="100" dirty="0">
                <a:solidFill>
                  <a:srgbClr val="4B7D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Alqahtani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Wafula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Integração de Inteligência Artificial: Estratégias e Políticas Pedagógicas em Universidades Líderes. </a:t>
            </a:r>
            <a:r>
              <a:rPr lang="pt-BR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</a:t>
            </a:r>
            <a:r>
              <a:rPr lang="pt-BR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(2024). </a:t>
            </a:r>
            <a:r>
              <a:rPr lang="pt-BR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https://doi.org/10.1007/s10755-024-09749-x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Alvarez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Sanchez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L. (2024). Las perspectivas de la enseñanza en la era de la inteligencia artificial.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Ensayos Pedagógicos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1-19. </a:t>
            </a:r>
            <a:r>
              <a:rPr lang="es-ES" sz="800" u="sng" kern="100" dirty="0">
                <a:solidFill>
                  <a:srgbClr val="0067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https://doi.org/10.15359/rep.19-2.6</a:t>
            </a:r>
            <a:r>
              <a:rPr lang="pt-PT" sz="800" kern="100" dirty="0">
                <a:solidFill>
                  <a:srgbClr val="0067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Arias-Chávez, Dennis, Ramos-Quispe, Teresa, &amp;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Cangalaya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Sevillano, Luis Miguel. (2024). Análisis y tendencias en el uso de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agentes conversacionales en el campo de la educación: una revisión bibliométrica.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Innovaciones Educativas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(41), 242-260. </a:t>
            </a:r>
            <a:r>
              <a:rPr lang="es-ES" sz="800" u="sng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https://dx.doi.org/10.22458/ie.v26i41.5135</a:t>
            </a:r>
            <a:r>
              <a:rPr lang="pt-PT" sz="80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AZAMBUJA, C. C. de; FERREIRA DA SILVA, G (2024) Novos desafios para a educação na Era da Inteligência Artificial. Filosofia </a:t>
            </a:r>
            <a:r>
              <a:rPr lang="pt-PT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Unisinos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São Leopoldo, v. 25, n. 1, p. 1–16,  </a:t>
            </a:r>
            <a:r>
              <a:rPr lang="pt-PT" sz="800" u="sng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https://doi.org/10.4013/fsu.2024.251.07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Bandeira, Y. A., &amp; Aquino, F. J. A. de. (2025). FUTURO DA EDUCAÇÃO COM INTELIGÊNCIA ARTIFICIAL: euforia ou revolução?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Nova Paideia - Revista Interdisciplinar Em Educação E Pesquisa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615–331.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https://doi.org/10.36732/riep.v7i1.437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Barrios-Tao, H., Díaz, V., &amp; Guerra, Y. M. (2021). Propósitos de la educación frente a desarrollos de inteligencia artificial. </a:t>
            </a:r>
            <a:r>
              <a:rPr lang="es-ES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Cadernos</a:t>
            </a:r>
            <a:r>
              <a:rPr lang="es-E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Pesquisa</a:t>
            </a: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e07767.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https://doi.org/10.1590/198053147767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n-US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Bayaga</a:t>
            </a:r>
            <a:r>
              <a:rPr lang="en-U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(2022). Using Data Science and Artificial Intelligence to Improve Teaching and Learning. </a:t>
            </a:r>
            <a:r>
              <a:rPr lang="en-U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Alternation</a:t>
            </a:r>
            <a:r>
              <a:rPr lang="en-U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u="sng" kern="100" dirty="0">
                <a:solidFill>
                  <a:srgbClr val="4C94D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https://hdl.handle.net/10520/ejc-alt_v39_nsed_a6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Benevento, M., &amp; Meirelles, F. de S. (2023). Prever e melhorar o desempenho dos alunos com o uso combinado de aprendizagem de máquina e GPT. </a:t>
            </a:r>
            <a:r>
              <a:rPr lang="pt-PT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De Gestão E Avaliação Educacional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e74348, p. 1–22.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https://doi.org/10.5902/2318133874348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Bolaño-García, M.; Duarte-Acosta, N. (2024) Una revisión sistemática Del Uso De La Inteligencia Artificial En La educación.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Colomb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51-63. </a:t>
            </a:r>
            <a:r>
              <a:rPr lang="es-ES" sz="800" u="sng" kern="100" dirty="0">
                <a:solidFill>
                  <a:srgbClr val="007AB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Times New Roman" panose="02020603050405020304" pitchFamily="18" charset="0"/>
                <a:hlinkClick r:id="rId14"/>
              </a:rPr>
              <a:t>https://doi.org/10.30944/20117582.2365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Bustamante Bula,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Robin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Camacho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Bonilla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Aureliano. (2024). Inteligência artificial (IA) nas escolas: uma revisão sistemática (2019-2023). </a:t>
            </a:r>
            <a:r>
              <a:rPr lang="pt-PT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Enunciação,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(1), 62-82.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de outubro de 2024. </a:t>
            </a:r>
            <a:r>
              <a:rPr lang="pt-PT" sz="800" u="sng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https://doi.org/10.14483/22486798.22039</a:t>
            </a:r>
            <a:r>
              <a:rPr lang="pt-PT" sz="80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Castro-Lopez, A., </a:t>
            </a:r>
            <a:r>
              <a:rPr lang="pt-BR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Cervero</a:t>
            </a: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&amp; Alvarez-Blanco, L. (2025). Análise sobre o uso de ferramentas interativas de inteligência artificial no ambiente universitário. </a:t>
            </a:r>
            <a:r>
              <a:rPr lang="pt-BR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Tecnologia, Ciência e Educação,</a:t>
            </a: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(30), 37–66. </a:t>
            </a:r>
            <a:r>
              <a:rPr lang="pt-BR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https://doi.org/10.51302/tce.2025.22219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Cervantes Barrios, M.,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Montece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Morante, G. K., &amp; Mera Medina, E. J. (2024). Posibilidades de la inteligencia artificial en la educación.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Sinergia Académica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206–222. </a:t>
            </a:r>
            <a:r>
              <a:rPr lang="es-ES" sz="800" u="sng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https://doi.org/10.51736/4kpkdq65</a:t>
            </a:r>
            <a:r>
              <a:rPr lang="pt-PT" sz="800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Fernandes, C. E. L., Ribeiro, A. P. de M., &amp; Vasconcelos, F. H. L. (2022). DESENVOLVIMENTO DE INTELIGÊNCIAS ARTIFICIAIS (</a:t>
            </a:r>
            <a:r>
              <a:rPr lang="pt-PT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IA’s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NA EDUCAÇÃO: UMA REVISÃO SISTEMÁTICA DE LITERATURA.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Conexões - Ciência E Tecnologia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e022022.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https://doi.org/10.21439/conexoes.v16i0.2282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 de Valgas, F., &amp; Rodríguez Rodríguez, A. (2024). Uso adecuado de la inteligencia artificial en el Proceso Enseñanza- Aprendizaje de los estudiantes universitarios.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Serie Científica De La Universidad De Las Ciencias Informáticas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(5), 131-145. Recuperado a partir de</a:t>
            </a:r>
            <a:r>
              <a:rPr lang="es-ES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https://publicaciones.uci.cu/index.php/serie/article/view/1668</a:t>
            </a:r>
            <a:r>
              <a:rPr lang="pt-PT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Forero-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Corba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W., &amp; Negre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Bennasar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(2024). Técnicas y aplicaciones del Machine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inteligencia artificial en educación: una revisión sistemática.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RIED-Revista Iberoamericana de Educación a Distancia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209–253.</a:t>
            </a:r>
            <a:r>
              <a:rPr lang="es-ES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https://doi.org/10.5944/ried.27.1.37491</a:t>
            </a:r>
            <a:r>
              <a:rPr lang="pt-PT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7EA39E-BF17-F753-D626-B213EBB36F5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9902" y="1766005"/>
            <a:ext cx="3565621" cy="48885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24A0428-9270-E809-25CE-300480898B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79070" y="1424354"/>
            <a:ext cx="4057455" cy="52301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9127A5-AC8E-E6D7-4B5A-613201697C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0072" y="1424354"/>
            <a:ext cx="4002479" cy="5230174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A5E66F8A-C820-4C9E-8230-89723C9A78AF}"/>
              </a:ext>
            </a:extLst>
          </p:cNvPr>
          <p:cNvPicPr>
            <a:picLocks noChangeAspect="1"/>
          </p:cNvPicPr>
          <p:nvPr/>
        </p:nvPicPr>
        <p:blipFill>
          <a:blip r:embed="rId24" r:link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06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3E10A-6C8D-296E-A881-86D43A06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D1FC191C-8CC4-3953-42D8-0C079C941503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8EC342EA-74C0-AAC0-EF09-7B9F0221A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82B33CB-8065-B094-6E52-92E368BF8FAA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References*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0E13EC-888C-CBA1-77B5-5D6C3CE09D17}"/>
              </a:ext>
            </a:extLst>
          </p:cNvPr>
          <p:cNvSpPr txBox="1"/>
          <p:nvPr/>
        </p:nvSpPr>
        <p:spPr>
          <a:xfrm>
            <a:off x="1272747" y="-9163967"/>
            <a:ext cx="10799804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Abar, C. A., Dos Santos, J. M. D. S., &amp; Almeida, M. V. (2023). Um estudo teórico sobre competências necessárias para compreender o uso da Inteligência Artificial na Educação.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Etic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net: Revista científica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electrónica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230-245. </a:t>
            </a:r>
            <a:r>
              <a:rPr lang="pt-PT" sz="800" u="sng" kern="100" dirty="0">
                <a:solidFill>
                  <a:srgbClr val="4B7D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https://doi.org/10.30827/eticanet.v23i2.28498</a:t>
            </a:r>
            <a:r>
              <a:rPr lang="pt-PT" sz="800" u="sng" kern="100" dirty="0">
                <a:solidFill>
                  <a:srgbClr val="4B7D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Alqahtani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Wafula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Integração de Inteligência Artificial: Estratégias e Políticas Pedagógicas em Universidades Líderes. </a:t>
            </a:r>
            <a:r>
              <a:rPr lang="pt-BR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</a:t>
            </a:r>
            <a:r>
              <a:rPr lang="pt-BR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pt-BR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(2024). </a:t>
            </a:r>
            <a:r>
              <a:rPr lang="pt-BR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https://doi.org/10.1007/s10755-024-09749-x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Alvarez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Sanchez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L. (2024). Las perspectivas de la enseñanza en la era de la inteligencia artificial.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Ensayos Pedagógicos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1-19. </a:t>
            </a:r>
            <a:r>
              <a:rPr lang="es-ES" sz="800" u="sng" kern="100" dirty="0">
                <a:solidFill>
                  <a:srgbClr val="0067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https://doi.org/10.15359/rep.19-2.6</a:t>
            </a:r>
            <a:r>
              <a:rPr lang="pt-PT" sz="800" kern="100" dirty="0">
                <a:solidFill>
                  <a:srgbClr val="0067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Arias-Chávez, Dennis, Ramos-Quispe, Teresa, &amp;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Cangalaya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Sevillano, Luis Miguel. (2024). Análisis y tendencias en el uso de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agentes conversacionales en el campo de la educación: una revisión bibliométrica.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Innovaciones Educativas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(41), 242-260. </a:t>
            </a:r>
            <a:r>
              <a:rPr lang="es-ES" sz="800" u="sng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https://dx.doi.org/10.22458/ie.v26i41.5135</a:t>
            </a:r>
            <a:r>
              <a:rPr lang="pt-PT" sz="80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AZAMBUJA, C. C. de; FERREIRA DA SILVA, G (2024) Novos desafios para a educação na Era da Inteligência Artificial. Filosofia </a:t>
            </a:r>
            <a:r>
              <a:rPr lang="pt-PT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Unisinos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São Leopoldo, v. 25, n. 1, p. 1–16,  </a:t>
            </a:r>
            <a:r>
              <a:rPr lang="pt-PT" sz="800" u="sng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https://doi.org/10.4013/fsu.2024.251.07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Bandeira, Y. A., &amp; Aquino, F. J. A. de. (2025). FUTURO DA EDUCAÇÃO COM INTELIGÊNCIA ARTIFICIAL: euforia ou revolução?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Nova Paideia - Revista Interdisciplinar Em Educação E Pesquisa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615–331.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https://doi.org/10.36732/riep.v7i1.437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Barrios-Tao, H., Díaz, V., &amp; Guerra, Y. M. (2021). Propósitos de la educación frente a desarrollos de inteligencia artificial. </a:t>
            </a:r>
            <a:r>
              <a:rPr lang="es-ES" sz="800" i="1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Cadernos</a:t>
            </a:r>
            <a:r>
              <a:rPr lang="es-E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Pesquisa</a:t>
            </a: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s-E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e07767.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https://doi.org/10.1590/198053147767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n-US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Bayaga</a:t>
            </a:r>
            <a:r>
              <a:rPr lang="en-U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(2022). Using Data Science and Artificial Intelligence to Improve Teaching and Learning. </a:t>
            </a:r>
            <a:r>
              <a:rPr lang="en-US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Alternation</a:t>
            </a:r>
            <a:r>
              <a:rPr lang="en-US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u="sng" kern="100" dirty="0">
                <a:solidFill>
                  <a:srgbClr val="4C94D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https://hdl.handle.net/10520/ejc-alt_v39_nsed_a6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Benevento, M., &amp; Meirelles, F. de S. (2023). Prever e melhorar o desempenho dos alunos com o uso combinado de aprendizagem de máquina e GPT. </a:t>
            </a:r>
            <a:r>
              <a:rPr lang="pt-PT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De Gestão E Avaliação Educacional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e74348, p. 1–22.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https://doi.org/10.5902/2318133874348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Bolaño-García, M.; Duarte-Acosta, N. (2024) Una revisión sistemática Del Uso De La Inteligencia Artificial En La educación.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Colomb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51-63. </a:t>
            </a:r>
            <a:r>
              <a:rPr lang="es-ES" sz="800" u="sng" kern="100" dirty="0">
                <a:solidFill>
                  <a:srgbClr val="007AB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Times New Roman" panose="02020603050405020304" pitchFamily="18" charset="0"/>
                <a:hlinkClick r:id="rId14"/>
              </a:rPr>
              <a:t>https://doi.org/10.30944/20117582.2365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Bustamante Bula,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Robin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Camacho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Bonilla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Aureliano. (2024). Inteligência artificial (IA) nas escolas: uma revisão sistemática (2019-2023). </a:t>
            </a:r>
            <a:r>
              <a:rPr lang="pt-PT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Enunciação,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(1), 62-82. </a:t>
            </a:r>
            <a:r>
              <a:rPr lang="pt-PT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pt-PT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de outubro de 2024. </a:t>
            </a:r>
            <a:r>
              <a:rPr lang="pt-PT" sz="800" u="sng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https://doi.org/10.14483/22486798.22039</a:t>
            </a:r>
            <a:r>
              <a:rPr lang="pt-PT" sz="80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Castro-Lopez, A., </a:t>
            </a:r>
            <a:r>
              <a:rPr lang="pt-BR" sz="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Cervero</a:t>
            </a: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&amp; Alvarez-Blanco, L. (2025). Análise sobre o uso de ferramentas interativas de inteligência artificial no ambiente universitário. </a:t>
            </a:r>
            <a:r>
              <a:rPr lang="pt-BR" sz="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Tecnologia, Ciência e Educação,</a:t>
            </a:r>
            <a:r>
              <a:rPr lang="pt-BR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(30), 37–66. </a:t>
            </a:r>
            <a:r>
              <a:rPr lang="pt-BR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https://doi.org/10.51302/tce.2025.22219</a:t>
            </a:r>
            <a:r>
              <a:rPr lang="pt-PT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Cervantes Barrios, M.,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Montece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Morante, G. K., &amp; Mera Medina, E. J. (2024). Posibilidades de la inteligencia artificial en la educación.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Sinergia Académica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206–222. </a:t>
            </a:r>
            <a:r>
              <a:rPr lang="es-ES" sz="800" u="sng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https://doi.org/10.51736/4kpkdq65</a:t>
            </a:r>
            <a:r>
              <a:rPr lang="pt-PT" sz="800" kern="100" dirty="0">
                <a:solidFill>
                  <a:srgbClr val="008AC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Fernandes, C. E. L., Ribeiro, A. P. de M., &amp; Vasconcelos, F. H. L. (2022). DESENVOLVIMENTO DE INTELIGÊNCIAS ARTIFICIAIS (</a:t>
            </a:r>
            <a:r>
              <a:rPr lang="pt-PT" sz="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IA’s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NA EDUCAÇÃO: UMA REVISÃO SISTEMÁTICA DE LITERATURA.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Conexões - Ciência E Tecnologia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8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e022022. </a:t>
            </a:r>
            <a:r>
              <a:rPr lang="pt-PT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https://doi.org/10.21439/conexoes.v16i0.2282</a:t>
            </a:r>
            <a:r>
              <a:rPr lang="pt-PT" sz="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  <a:buNone/>
            </a:pP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 de Valgas, F., &amp; Rodríguez Rodríguez, A. (2024). Uso adecuado de la inteligencia artificial en el Proceso Enseñanza- Aprendizaje de los estudiantes universitarios.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Serie Científica De La Universidad De Las Ciencias Informáticas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(5), 131-145. Recuperado a partir de</a:t>
            </a:r>
            <a:r>
              <a:rPr lang="es-ES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https://publicaciones.uci.cu/index.php/serie/article/view/1668</a:t>
            </a:r>
            <a:r>
              <a:rPr lang="pt-PT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s-ES" sz="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Forero-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Corba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W., &amp; Negre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Bennasar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(2024). Técnicas y aplicaciones del Machine </a:t>
            </a:r>
            <a:r>
              <a:rPr lang="es-ES" sz="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inteligencia artificial en educación: una revisión sistemática.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RIED-Revista Iberoamericana de Educación a Distancia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s-ES" sz="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209–253.</a:t>
            </a:r>
            <a:r>
              <a:rPr lang="es-ES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https://doi.org/10.5944/ried.27.1.37491</a:t>
            </a:r>
            <a:r>
              <a:rPr lang="pt-PT" sz="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94BB770-6363-91DE-888C-CA76E29CCC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9902" y="1934308"/>
            <a:ext cx="4198667" cy="469509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EAD47D3-4EE8-BCC0-811A-43A977A729E6}"/>
              </a:ext>
            </a:extLst>
          </p:cNvPr>
          <p:cNvSpPr txBox="1"/>
          <p:nvPr/>
        </p:nvSpPr>
        <p:spPr>
          <a:xfrm>
            <a:off x="5811027" y="6105218"/>
            <a:ext cx="3438479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*selected papers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8CE3DAC-52F8-0750-CBD3-4EB633F2C549}"/>
              </a:ext>
            </a:extLst>
          </p:cNvPr>
          <p:cNvPicPr>
            <a:picLocks noChangeAspect="1"/>
          </p:cNvPicPr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87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CB7240F-E965-E76C-9D34-CF1AAC9BC4C2}"/>
              </a:ext>
            </a:extLst>
          </p:cNvPr>
          <p:cNvSpPr/>
          <p:nvPr/>
        </p:nvSpPr>
        <p:spPr>
          <a:xfrm>
            <a:off x="6310668" y="2343107"/>
            <a:ext cx="3933083" cy="3630707"/>
          </a:xfrm>
          <a:custGeom>
            <a:avLst/>
            <a:gdLst>
              <a:gd name="connsiteX0" fmla="*/ 0 w 3933083"/>
              <a:gd name="connsiteY0" fmla="*/ 1815354 h 3630707"/>
              <a:gd name="connsiteX1" fmla="*/ 1966542 w 3933083"/>
              <a:gd name="connsiteY1" fmla="*/ 0 h 3630707"/>
              <a:gd name="connsiteX2" fmla="*/ 3933084 w 3933083"/>
              <a:gd name="connsiteY2" fmla="*/ 1815354 h 3630707"/>
              <a:gd name="connsiteX3" fmla="*/ 1966542 w 3933083"/>
              <a:gd name="connsiteY3" fmla="*/ 3630708 h 3630707"/>
              <a:gd name="connsiteX4" fmla="*/ 0 w 3933083"/>
              <a:gd name="connsiteY4" fmla="*/ 1815354 h 36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083" h="3630707" fill="none" extrusionOk="0">
                <a:moveTo>
                  <a:pt x="0" y="1815354"/>
                </a:moveTo>
                <a:cubicBezTo>
                  <a:pt x="-261688" y="653379"/>
                  <a:pt x="758826" y="-123376"/>
                  <a:pt x="1966542" y="0"/>
                </a:cubicBezTo>
                <a:cubicBezTo>
                  <a:pt x="2998568" y="-11539"/>
                  <a:pt x="4222704" y="738816"/>
                  <a:pt x="3933084" y="1815354"/>
                </a:cubicBezTo>
                <a:cubicBezTo>
                  <a:pt x="3692060" y="2776939"/>
                  <a:pt x="3200652" y="3519257"/>
                  <a:pt x="1966542" y="3630708"/>
                </a:cubicBezTo>
                <a:cubicBezTo>
                  <a:pt x="746211" y="3416640"/>
                  <a:pt x="-164270" y="2728400"/>
                  <a:pt x="0" y="1815354"/>
                </a:cubicBezTo>
                <a:close/>
              </a:path>
              <a:path w="3933083" h="3630707" stroke="0" extrusionOk="0">
                <a:moveTo>
                  <a:pt x="0" y="1815354"/>
                </a:moveTo>
                <a:cubicBezTo>
                  <a:pt x="-174166" y="997614"/>
                  <a:pt x="839279" y="-274130"/>
                  <a:pt x="1966542" y="0"/>
                </a:cubicBezTo>
                <a:cubicBezTo>
                  <a:pt x="3031451" y="26639"/>
                  <a:pt x="4128572" y="632209"/>
                  <a:pt x="3933084" y="1815354"/>
                </a:cubicBezTo>
                <a:cubicBezTo>
                  <a:pt x="4075006" y="2574474"/>
                  <a:pt x="3012364" y="3655847"/>
                  <a:pt x="1966542" y="3630708"/>
                </a:cubicBezTo>
                <a:cubicBezTo>
                  <a:pt x="733646" y="3735416"/>
                  <a:pt x="43606" y="3020877"/>
                  <a:pt x="0" y="1815354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 err="1">
                <a:solidFill>
                  <a:schemeClr val="tx1"/>
                </a:solidFill>
              </a:rPr>
              <a:t>Questions</a:t>
            </a:r>
            <a:r>
              <a:rPr lang="es-E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41D32A0-0625-B2C3-C459-173FB3171C71}"/>
              </a:ext>
            </a:extLst>
          </p:cNvPr>
          <p:cNvSpPr/>
          <p:nvPr/>
        </p:nvSpPr>
        <p:spPr>
          <a:xfrm>
            <a:off x="786836" y="1496721"/>
            <a:ext cx="3933083" cy="2964068"/>
          </a:xfrm>
          <a:custGeom>
            <a:avLst/>
            <a:gdLst>
              <a:gd name="connsiteX0" fmla="*/ 0 w 3933083"/>
              <a:gd name="connsiteY0" fmla="*/ 1482034 h 2964068"/>
              <a:gd name="connsiteX1" fmla="*/ 1966542 w 3933083"/>
              <a:gd name="connsiteY1" fmla="*/ 0 h 2964068"/>
              <a:gd name="connsiteX2" fmla="*/ 3933084 w 3933083"/>
              <a:gd name="connsiteY2" fmla="*/ 1482034 h 2964068"/>
              <a:gd name="connsiteX3" fmla="*/ 1966542 w 3933083"/>
              <a:gd name="connsiteY3" fmla="*/ 2964068 h 2964068"/>
              <a:gd name="connsiteX4" fmla="*/ 0 w 3933083"/>
              <a:gd name="connsiteY4" fmla="*/ 1482034 h 296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083" h="2964068" fill="none" extrusionOk="0">
                <a:moveTo>
                  <a:pt x="0" y="1482034"/>
                </a:moveTo>
                <a:cubicBezTo>
                  <a:pt x="-261688" y="504146"/>
                  <a:pt x="758826" y="-123376"/>
                  <a:pt x="1966542" y="0"/>
                </a:cubicBezTo>
                <a:cubicBezTo>
                  <a:pt x="2837781" y="-45857"/>
                  <a:pt x="4033444" y="637905"/>
                  <a:pt x="3933084" y="1482034"/>
                </a:cubicBezTo>
                <a:cubicBezTo>
                  <a:pt x="3692060" y="2259532"/>
                  <a:pt x="3200652" y="2852617"/>
                  <a:pt x="1966542" y="2964068"/>
                </a:cubicBezTo>
                <a:cubicBezTo>
                  <a:pt x="842310" y="2903245"/>
                  <a:pt x="-75239" y="2259525"/>
                  <a:pt x="0" y="1482034"/>
                </a:cubicBezTo>
                <a:close/>
              </a:path>
              <a:path w="3933083" h="2964068" stroke="0" extrusionOk="0">
                <a:moveTo>
                  <a:pt x="0" y="1482034"/>
                </a:moveTo>
                <a:cubicBezTo>
                  <a:pt x="-174166" y="848381"/>
                  <a:pt x="839279" y="-274130"/>
                  <a:pt x="1966542" y="0"/>
                </a:cubicBezTo>
                <a:cubicBezTo>
                  <a:pt x="2901765" y="189738"/>
                  <a:pt x="4041855" y="563068"/>
                  <a:pt x="3933084" y="1482034"/>
                </a:cubicBezTo>
                <a:cubicBezTo>
                  <a:pt x="4075006" y="2057067"/>
                  <a:pt x="3012364" y="2989207"/>
                  <a:pt x="1966542" y="2964068"/>
                </a:cubicBezTo>
                <a:cubicBezTo>
                  <a:pt x="726963" y="3073542"/>
                  <a:pt x="16499" y="2377319"/>
                  <a:pt x="0" y="1482034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 err="1"/>
              <a:t>Thank</a:t>
            </a:r>
            <a:r>
              <a:rPr lang="es-ES" sz="4000" dirty="0"/>
              <a:t> </a:t>
            </a:r>
            <a:r>
              <a:rPr lang="es-ES" sz="4000" dirty="0" err="1"/>
              <a:t>you</a:t>
            </a:r>
            <a:r>
              <a:rPr lang="es-ES" sz="4000" dirty="0"/>
              <a:t>!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1FA5C24-EC53-C1C5-B446-5CCF47C3521E}"/>
              </a:ext>
            </a:extLst>
          </p:cNvPr>
          <p:cNvSpPr/>
          <p:nvPr/>
        </p:nvSpPr>
        <p:spPr>
          <a:xfrm>
            <a:off x="1948249" y="4794422"/>
            <a:ext cx="3247405" cy="1838248"/>
          </a:xfrm>
          <a:custGeom>
            <a:avLst/>
            <a:gdLst>
              <a:gd name="connsiteX0" fmla="*/ 0 w 3247405"/>
              <a:gd name="connsiteY0" fmla="*/ 919124 h 1838248"/>
              <a:gd name="connsiteX1" fmla="*/ 1623703 w 3247405"/>
              <a:gd name="connsiteY1" fmla="*/ 0 h 1838248"/>
              <a:gd name="connsiteX2" fmla="*/ 3247406 w 3247405"/>
              <a:gd name="connsiteY2" fmla="*/ 919124 h 1838248"/>
              <a:gd name="connsiteX3" fmla="*/ 1623703 w 3247405"/>
              <a:gd name="connsiteY3" fmla="*/ 1838248 h 1838248"/>
              <a:gd name="connsiteX4" fmla="*/ 0 w 3247405"/>
              <a:gd name="connsiteY4" fmla="*/ 919124 h 18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05" h="1838248" fill="none" extrusionOk="0">
                <a:moveTo>
                  <a:pt x="0" y="919124"/>
                </a:moveTo>
                <a:cubicBezTo>
                  <a:pt x="-51563" y="380101"/>
                  <a:pt x="583467" y="-145555"/>
                  <a:pt x="1623703" y="0"/>
                </a:cubicBezTo>
                <a:cubicBezTo>
                  <a:pt x="2420873" y="-21253"/>
                  <a:pt x="3362926" y="382011"/>
                  <a:pt x="3247406" y="919124"/>
                </a:cubicBezTo>
                <a:cubicBezTo>
                  <a:pt x="3082831" y="1398742"/>
                  <a:pt x="2704542" y="1699635"/>
                  <a:pt x="1623703" y="1838248"/>
                </a:cubicBezTo>
                <a:cubicBezTo>
                  <a:pt x="696216" y="1789227"/>
                  <a:pt x="-45672" y="1401845"/>
                  <a:pt x="0" y="919124"/>
                </a:cubicBezTo>
                <a:close/>
              </a:path>
              <a:path w="3247405" h="1838248" stroke="0" extrusionOk="0">
                <a:moveTo>
                  <a:pt x="0" y="919124"/>
                </a:moveTo>
                <a:cubicBezTo>
                  <a:pt x="-79008" y="495362"/>
                  <a:pt x="697501" y="-196123"/>
                  <a:pt x="1623703" y="0"/>
                </a:cubicBezTo>
                <a:cubicBezTo>
                  <a:pt x="2511123" y="11729"/>
                  <a:pt x="3335913" y="329761"/>
                  <a:pt x="3247406" y="919124"/>
                </a:cubicBezTo>
                <a:cubicBezTo>
                  <a:pt x="3300919" y="1334939"/>
                  <a:pt x="2354490" y="1941851"/>
                  <a:pt x="1623703" y="1838248"/>
                </a:cubicBezTo>
                <a:cubicBezTo>
                  <a:pt x="626076" y="1910201"/>
                  <a:pt x="18470" y="1512697"/>
                  <a:pt x="0" y="9191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err="1"/>
              <a:t>aantunes@uma.pt</a:t>
            </a: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A15BA-4D4B-E4EA-ED38-57B401C4CC82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10675CBF-D2F6-0A0E-18A0-EEE9CC612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pic>
        <p:nvPicPr>
          <p:cNvPr id="8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3985E047-77A8-8FA9-20F0-4E72C2C81F97}"/>
              </a:ext>
            </a:extLst>
          </p:cNvPr>
          <p:cNvPicPr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0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C3FA5BFB-27E6-7F9E-DAEC-89E66E415EB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7D99BE0-8322-06BA-0764-641C6AE4D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6FDE1661-ECC0-B848-80D4-80EE8462EC9C}"/>
              </a:ext>
            </a:extLst>
          </p:cNvPr>
          <p:cNvSpPr txBox="1"/>
          <p:nvPr/>
        </p:nvSpPr>
        <p:spPr>
          <a:xfrm>
            <a:off x="292007" y="1441294"/>
            <a:ext cx="5900627" cy="397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Does it matter?...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Yes.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Artificial intelligence is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national and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international concern.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m 6" descr="Um grupo de brinquedos de robô retro">
            <a:extLst>
              <a:ext uri="{FF2B5EF4-FFF2-40B4-BE49-F238E27FC236}">
                <a16:creationId xmlns:a16="http://schemas.microsoft.com/office/drawing/2014/main" id="{7D8913DC-58B4-FBE5-63ED-2A18FBD7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204" y="1359458"/>
            <a:ext cx="5900627" cy="5175963"/>
          </a:xfrm>
          <a:prstGeom prst="rect">
            <a:avLst/>
          </a:prstGeom>
        </p:spPr>
      </p:pic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C5EE98FC-9C3A-9DE1-4499-2A8AE0C6325C}"/>
              </a:ext>
            </a:extLst>
          </p:cNvPr>
          <p:cNvCxnSpPr>
            <a:cxnSpLocks/>
          </p:cNvCxnSpPr>
          <p:nvPr/>
        </p:nvCxnSpPr>
        <p:spPr>
          <a:xfrm flipH="1">
            <a:off x="2337229" y="5330503"/>
            <a:ext cx="573860" cy="320342"/>
          </a:xfrm>
          <a:prstGeom prst="straightConnector1">
            <a:avLst/>
          </a:prstGeom>
          <a:ln w="28575">
            <a:solidFill>
              <a:srgbClr val="0F8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4FC3F6-5EFD-DE98-67E3-543313A3C8D7}"/>
              </a:ext>
            </a:extLst>
          </p:cNvPr>
          <p:cNvSpPr txBox="1"/>
          <p:nvPr/>
        </p:nvSpPr>
        <p:spPr>
          <a:xfrm>
            <a:off x="202833" y="5884985"/>
            <a:ext cx="10020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Related</a:t>
            </a:r>
            <a:r>
              <a:rPr lang="pt-P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to </a:t>
            </a:r>
            <a:r>
              <a:rPr lang="pt-PT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several</a:t>
            </a:r>
            <a:r>
              <a:rPr lang="pt-P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uses, </a:t>
            </a:r>
          </a:p>
          <a:p>
            <a:r>
              <a:rPr lang="pt-PT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including</a:t>
            </a:r>
            <a:r>
              <a:rPr lang="pt-P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PT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education</a:t>
            </a:r>
            <a:r>
              <a:rPr lang="pt-P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8B6BA52D-3E61-5A30-4C0F-25E65B2E7A0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48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C3FA5BFB-27E6-7F9E-DAEC-89E66E415EB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7D99BE0-8322-06BA-0764-641C6AE4D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3520C73-836C-57ED-5F09-B34F41819928}"/>
              </a:ext>
            </a:extLst>
          </p:cNvPr>
          <p:cNvSpPr txBox="1"/>
          <p:nvPr/>
        </p:nvSpPr>
        <p:spPr>
          <a:xfrm>
            <a:off x="635000" y="1793631"/>
            <a:ext cx="3418659" cy="1122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</a:pPr>
            <a:r>
              <a:rPr lang="en-US" sz="6600" b="1" kern="1200" dirty="0">
                <a:solidFill>
                  <a:schemeClr val="bg1"/>
                </a:solidFill>
                <a:ea typeface="+mj-ea"/>
                <a:cs typeface="+mj-cs"/>
              </a:rPr>
              <a:t>Topics</a:t>
            </a:r>
          </a:p>
        </p:txBody>
      </p:sp>
      <p:graphicFrame>
        <p:nvGraphicFramePr>
          <p:cNvPr id="8" name="Marcador de Posição de Conteúdo 2">
            <a:extLst>
              <a:ext uri="{FF2B5EF4-FFF2-40B4-BE49-F238E27FC236}">
                <a16:creationId xmlns:a16="http://schemas.microsoft.com/office/drawing/2014/main" id="{0F92EDB9-9E0A-9C9F-2367-4C78549A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833336"/>
              </p:ext>
            </p:extLst>
          </p:nvPr>
        </p:nvGraphicFramePr>
        <p:xfrm>
          <a:off x="4527534" y="1656471"/>
          <a:ext cx="5950996" cy="500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">
            <a:extLst>
              <a:ext uri="{FF2B5EF4-FFF2-40B4-BE49-F238E27FC236}">
                <a16:creationId xmlns:a16="http://schemas.microsoft.com/office/drawing/2014/main" id="{22F9F11F-B7EA-EC05-4057-ABF5801E902F}"/>
              </a:ext>
            </a:extLst>
          </p:cNvPr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10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E133-CCC7-D024-1222-42FAFF1D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B406B354-9831-C79D-8E0F-8F3BE5C3DEB6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9F213EFF-0C07-60D0-30BE-53286619B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3BFEE3-3EAF-AE50-A98C-691C36A470D2}"/>
              </a:ext>
            </a:extLst>
          </p:cNvPr>
          <p:cNvSpPr txBox="1"/>
          <p:nvPr/>
        </p:nvSpPr>
        <p:spPr>
          <a:xfrm>
            <a:off x="787173" y="2882286"/>
            <a:ext cx="106176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Artificial intelligence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is a topic that is </a:t>
            </a: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changing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challenging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society. </a:t>
            </a:r>
            <a:endParaRPr lang="en-US" sz="4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/>
            <a:endParaRPr lang="en-US" sz="4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/>
            <a:endParaRPr lang="en-US" sz="4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</a:rPr>
              <a:t>T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hese changes also </a:t>
            </a: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affect education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learning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teaching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pt-PT" sz="4000" dirty="0">
                <a:solidFill>
                  <a:schemeClr val="bg1"/>
                </a:solidFill>
                <a:effectLst/>
              </a:rPr>
              <a:t> </a:t>
            </a:r>
            <a:endParaRPr lang="pt-PT" sz="4000" dirty="0">
              <a:solidFill>
                <a:schemeClr val="bg1"/>
              </a:solidFill>
            </a:endParaRPr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99EC4112-7E8A-6758-28BB-7B12386447B2}"/>
              </a:ext>
            </a:extLst>
          </p:cNvPr>
          <p:cNvCxnSpPr/>
          <p:nvPr/>
        </p:nvCxnSpPr>
        <p:spPr>
          <a:xfrm>
            <a:off x="4856204" y="4244434"/>
            <a:ext cx="0" cy="1061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C47BEF83-6092-570D-FE33-0C79307546BC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6A0BB48-C39B-BDB3-CE0A-38998878E630}"/>
              </a:ext>
            </a:extLst>
          </p:cNvPr>
          <p:cNvSpPr txBox="1"/>
          <p:nvPr/>
        </p:nvSpPr>
        <p:spPr>
          <a:xfrm>
            <a:off x="493082" y="1288489"/>
            <a:ext cx="6101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4000" b="1" dirty="0" err="1">
                <a:solidFill>
                  <a:srgbClr val="000000"/>
                </a:solidFill>
                <a:latin typeface="Helvetica" pitchFamily="2" charset="0"/>
              </a:rPr>
              <a:t>Introduction</a:t>
            </a:r>
            <a:endParaRPr lang="pt-PT" sz="40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4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062E0-C655-7FD6-E60C-9A0179D32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B38AC4AB-EFA7-90E9-21A3-7241CE336234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3FD499FC-7264-3954-DBE0-98EBDBE85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47F5D1-539D-4106-D2BF-2C29CDA7354F}"/>
              </a:ext>
            </a:extLst>
          </p:cNvPr>
          <p:cNvSpPr txBox="1"/>
          <p:nvPr/>
        </p:nvSpPr>
        <p:spPr>
          <a:xfrm>
            <a:off x="787173" y="2832859"/>
            <a:ext cx="106176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No literature review because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…</a:t>
            </a:r>
            <a:endParaRPr lang="en-US" sz="4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/>
            <a:endParaRPr lang="en-US" sz="4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/>
            <a:r>
              <a:rPr lang="pt-PT" sz="4000" dirty="0" err="1">
                <a:solidFill>
                  <a:schemeClr val="bg1"/>
                </a:solidFill>
                <a:ea typeface="Calibri" panose="020F0502020204030204" pitchFamily="34" charset="0"/>
              </a:rPr>
              <a:t>we</a:t>
            </a:r>
            <a:r>
              <a:rPr lang="pt-PT" sz="4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pt-PT" sz="4000" dirty="0" err="1">
                <a:solidFill>
                  <a:schemeClr val="bg1"/>
                </a:solidFill>
                <a:ea typeface="Calibri" panose="020F0502020204030204" pitchFamily="34" charset="0"/>
              </a:rPr>
              <a:t>will</a:t>
            </a:r>
            <a:r>
              <a:rPr lang="pt-PT" sz="4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pt-PT" sz="4000" dirty="0" err="1">
                <a:solidFill>
                  <a:schemeClr val="bg1"/>
                </a:solidFill>
                <a:ea typeface="Calibri" panose="020F0502020204030204" pitchFamily="34" charset="0"/>
              </a:rPr>
              <a:t>search</a:t>
            </a:r>
            <a:r>
              <a:rPr lang="pt-PT" sz="4000" dirty="0">
                <a:solidFill>
                  <a:schemeClr val="bg1"/>
                </a:solidFill>
                <a:ea typeface="Calibri" panose="020F0502020204030204" pitchFamily="34" charset="0"/>
              </a:rPr>
              <a:t> for </a:t>
            </a:r>
            <a:r>
              <a:rPr lang="pt-PT" sz="4000" dirty="0" err="1">
                <a:solidFill>
                  <a:schemeClr val="bg1"/>
                </a:solidFill>
                <a:ea typeface="Calibri" panose="020F0502020204030204" pitchFamily="34" charset="0"/>
              </a:rPr>
              <a:t>literature</a:t>
            </a:r>
            <a:r>
              <a:rPr lang="pt-PT" sz="4000" dirty="0">
                <a:solidFill>
                  <a:schemeClr val="bg1"/>
                </a:solidFill>
                <a:ea typeface="Calibri" panose="020F0502020204030204" pitchFamily="34" charset="0"/>
              </a:rPr>
              <a:t>...</a:t>
            </a:r>
          </a:p>
          <a:p>
            <a:pPr algn="just"/>
            <a:endParaRPr lang="pt-PT" sz="4000" dirty="0">
              <a:solidFill>
                <a:schemeClr val="bg1"/>
              </a:solidFill>
            </a:endParaRPr>
          </a:p>
          <a:p>
            <a:pPr algn="just"/>
            <a:r>
              <a:rPr lang="pt-PT" sz="4000" dirty="0">
                <a:solidFill>
                  <a:schemeClr val="bg1"/>
                </a:solidFill>
              </a:rPr>
              <a:t>	</a:t>
            </a:r>
            <a:r>
              <a:rPr lang="pt-PT" sz="4000" i="1" dirty="0" err="1">
                <a:solidFill>
                  <a:schemeClr val="tx1">
                    <a:lumMod val="50000"/>
                  </a:schemeClr>
                </a:solidFill>
              </a:rPr>
              <a:t>Best</a:t>
            </a:r>
            <a:r>
              <a:rPr lang="pt-PT" sz="4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4000" i="1" dirty="0" err="1">
                <a:solidFill>
                  <a:schemeClr val="tx1">
                    <a:lumMod val="50000"/>
                  </a:schemeClr>
                </a:solidFill>
              </a:rPr>
              <a:t>evidence-based</a:t>
            </a:r>
            <a:r>
              <a:rPr lang="pt-PT" sz="4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4000" i="1" dirty="0" err="1">
                <a:solidFill>
                  <a:schemeClr val="tx1">
                    <a:lumMod val="50000"/>
                  </a:schemeClr>
                </a:solidFill>
              </a:rPr>
              <a:t>practices</a:t>
            </a:r>
            <a:r>
              <a:rPr lang="pt-PT" sz="4000" i="1" dirty="0">
                <a:solidFill>
                  <a:schemeClr val="tx1">
                    <a:lumMod val="50000"/>
                  </a:schemeClr>
                </a:solidFill>
              </a:rPr>
              <a:t>?...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8F67DC2-AE57-32E9-113E-35AB84C97FC3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77AD22-5672-64AB-5A71-6CE76434F3C2}"/>
              </a:ext>
            </a:extLst>
          </p:cNvPr>
          <p:cNvSpPr txBox="1"/>
          <p:nvPr/>
        </p:nvSpPr>
        <p:spPr>
          <a:xfrm>
            <a:off x="493082" y="1288489"/>
            <a:ext cx="6101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4000" b="1" dirty="0" err="1">
                <a:solidFill>
                  <a:srgbClr val="000000"/>
                </a:solidFill>
                <a:latin typeface="Helvetica" pitchFamily="2" charset="0"/>
              </a:rPr>
              <a:t>Introduction</a:t>
            </a:r>
            <a:endParaRPr lang="pt-PT" sz="40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2227-1AFF-387D-CECD-D50B3511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BA5B7556-6DA7-E9FD-DE9D-E3D94C1DFBEA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2A1E3D81-B601-BBAE-489B-84B27CD1F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2EC668-791C-6EA7-199B-5E522ED07C50}"/>
              </a:ext>
            </a:extLst>
          </p:cNvPr>
          <p:cNvSpPr txBox="1"/>
          <p:nvPr/>
        </p:nvSpPr>
        <p:spPr>
          <a:xfrm>
            <a:off x="189471" y="1825364"/>
            <a:ext cx="118130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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paper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pt-PT" sz="3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constructed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>
              <a:buNone/>
            </a:pPr>
            <a:endParaRPr lang="pt-PT" sz="32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based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on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activities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MathIA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project</a:t>
            </a:r>
            <a:endParaRPr lang="pt-PT" sz="32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endParaRPr lang="pt-PT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an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Erasmus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project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(ID KA220-SCH-0486161A) </a:t>
            </a:r>
          </a:p>
          <a:p>
            <a:pPr>
              <a:buNone/>
            </a:pPr>
            <a:endParaRPr lang="pt-PT" sz="32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to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promote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de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development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students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’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Mathematics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skills</a:t>
            </a:r>
            <a:endParaRPr lang="pt-PT" sz="32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endParaRPr lang="pt-PT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pt-PT" sz="3200" b="1" dirty="0" err="1">
                <a:solidFill>
                  <a:srgbClr val="000000"/>
                </a:solidFill>
                <a:latin typeface="Helvetica" pitchFamily="2" charset="0"/>
              </a:rPr>
              <a:t>using</a:t>
            </a:r>
            <a:r>
              <a:rPr lang="pt-PT" sz="3200" b="1" dirty="0">
                <a:solidFill>
                  <a:srgbClr val="000000"/>
                </a:solidFill>
                <a:latin typeface="Helvetica" pitchFamily="2" charset="0"/>
              </a:rPr>
              <a:t> artificial </a:t>
            </a:r>
            <a:r>
              <a:rPr lang="pt-PT" sz="3200" b="1" dirty="0" err="1">
                <a:solidFill>
                  <a:srgbClr val="000000"/>
                </a:solidFill>
                <a:latin typeface="Helvetica" pitchFamily="2" charset="0"/>
              </a:rPr>
              <a:t>intelligence</a:t>
            </a:r>
            <a:endParaRPr lang="pt-PT" sz="3200" b="1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096B3E6-7826-A719-3068-54B5AB28EEBC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8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DC68A-B664-DFE8-C6E5-D1B82B7DB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87253C5B-926A-134A-0B89-56DEB254E5E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FAB05C95-2147-06C6-538E-A009AD459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DED9DC0-2337-3B14-39A9-F6F8896927EA}"/>
              </a:ext>
            </a:extLst>
          </p:cNvPr>
          <p:cNvSpPr txBox="1"/>
          <p:nvPr/>
        </p:nvSpPr>
        <p:spPr>
          <a:xfrm>
            <a:off x="990115" y="1484524"/>
            <a:ext cx="9233588" cy="242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40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Goal</a:t>
            </a:r>
            <a:endParaRPr lang="pt-PT" sz="40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endParaRPr lang="pt-PT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to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analyze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publications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on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topic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endParaRPr lang="pt-PT" sz="32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artificial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intelligence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in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field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Education</a:t>
            </a:r>
            <a:r>
              <a:rPr lang="pt-PT" sz="3200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1E1B5D-C8B1-61BD-8FFD-532D9094FEF3}"/>
              </a:ext>
            </a:extLst>
          </p:cNvPr>
          <p:cNvSpPr txBox="1"/>
          <p:nvPr/>
        </p:nvSpPr>
        <p:spPr>
          <a:xfrm>
            <a:off x="1137850" y="4378139"/>
            <a:ext cx="9233588" cy="2062103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</a:rPr>
              <a:t>to explore 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</a:rPr>
              <a:t>how artificial intelligence has been associated with Education 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</a:rPr>
              <a:t>through the analysis of studies that have been published on this subject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3349164-17CB-6DB5-BC95-B5486AD0E766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5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2B25-65EF-4C6A-4FF3-90C1C6DC3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4A146CC8-A50A-68A2-381F-461C2BEF1069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4EB08F29-4600-7F77-EAD5-A121037BF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A4FAC2D-C546-B0D7-0B9B-C52E9D77A439}"/>
              </a:ext>
            </a:extLst>
          </p:cNvPr>
          <p:cNvSpPr txBox="1"/>
          <p:nvPr/>
        </p:nvSpPr>
        <p:spPr>
          <a:xfrm>
            <a:off x="459774" y="1921353"/>
            <a:ext cx="116251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a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documentary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analysis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was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conducted</a:t>
            </a:r>
            <a:endParaRPr lang="pt-PT" sz="28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rgbClr val="000000"/>
                </a:solidFill>
                <a:latin typeface="Helvetica" pitchFamily="2" charset="0"/>
              </a:rPr>
              <a:t>t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he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data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was</a:t>
            </a:r>
            <a:r>
              <a:rPr lang="pt-PT" sz="2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collected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on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b-On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Google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platforms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selected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descriptors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such</a:t>
            </a:r>
            <a:r>
              <a:rPr lang="pt-PT" sz="2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as: </a:t>
            </a:r>
          </a:p>
          <a:p>
            <a:r>
              <a:rPr lang="pt-PT" sz="28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Education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AND Artificial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intelligence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Teaching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Learning</a:t>
            </a:r>
            <a:endParaRPr lang="pt-PT" sz="2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texts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published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in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last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five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years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(2020-2025) </a:t>
            </a:r>
          </a:p>
          <a:p>
            <a:endParaRPr lang="pt-PT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language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2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publications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were</a:t>
            </a:r>
            <a:r>
              <a:rPr lang="pt-PT" sz="2800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Portuguese,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English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Spanish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Italian</a:t>
            </a:r>
            <a:r>
              <a:rPr lang="pt-PT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endParaRPr lang="pt-PT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DB0261-5CC4-95A7-CB31-F2FCAF2F09ED}"/>
              </a:ext>
            </a:extLst>
          </p:cNvPr>
          <p:cNvSpPr txBox="1"/>
          <p:nvPr/>
        </p:nvSpPr>
        <p:spPr>
          <a:xfrm>
            <a:off x="268760" y="1213008"/>
            <a:ext cx="2103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Methods</a:t>
            </a:r>
            <a:endParaRPr lang="pt-PT" sz="3200" b="1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A718247-9C56-CF78-D7C6-2FF8D33C21AA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18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A2F5A-BD54-9D6D-57C9-D85F03452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06243050-5FC5-81C8-E2F2-B47566ACA34D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B87DAF03-9BDA-6727-3EFA-47FDD1DF5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D0450D-2842-B9F2-1253-E04AF6ACEC98}"/>
              </a:ext>
            </a:extLst>
          </p:cNvPr>
          <p:cNvSpPr txBox="1"/>
          <p:nvPr/>
        </p:nvSpPr>
        <p:spPr>
          <a:xfrm>
            <a:off x="459774" y="2336103"/>
            <a:ext cx="112724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600" b="1" dirty="0">
                <a:solidFill>
                  <a:srgbClr val="000000"/>
                </a:solidFill>
                <a:effectLst/>
                <a:latin typeface="Helvetica" pitchFamily="2" charset="0"/>
              </a:rPr>
              <a:t>107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publications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were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latin typeface="Helvetica" pitchFamily="2" charset="0"/>
              </a:rPr>
              <a:t>selected</a:t>
            </a:r>
            <a:endParaRPr lang="pt-PT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after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reading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b="1" dirty="0" err="1">
                <a:solidFill>
                  <a:srgbClr val="000000"/>
                </a:solidFill>
                <a:latin typeface="Helvetica" pitchFamily="2" charset="0"/>
              </a:rPr>
              <a:t>tit</a:t>
            </a:r>
            <a:r>
              <a:rPr lang="pt-PT" sz="36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le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and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abstract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a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larger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publications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(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that</a:t>
            </a:r>
            <a:r>
              <a:rPr lang="pt-PT" sz="36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emerged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in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pt-PT" sz="3600" dirty="0" err="1">
                <a:solidFill>
                  <a:srgbClr val="000000"/>
                </a:solidFill>
                <a:effectLst/>
                <a:latin typeface="Helvetica" pitchFamily="2" charset="0"/>
              </a:rPr>
              <a:t>search</a:t>
            </a:r>
            <a:r>
              <a:rPr lang="pt-PT" sz="3600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85228A-4C2D-51AD-269A-50B2FF410A24}"/>
              </a:ext>
            </a:extLst>
          </p:cNvPr>
          <p:cNvSpPr txBox="1"/>
          <p:nvPr/>
        </p:nvSpPr>
        <p:spPr>
          <a:xfrm>
            <a:off x="268760" y="1213008"/>
            <a:ext cx="2103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Methods</a:t>
            </a:r>
            <a:endParaRPr lang="pt-PT" sz="32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CF90565-F08F-C62F-0A05-2BFE2C07D977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4786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629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2938</Words>
  <Application>Microsoft Macintosh PowerPoint</Application>
  <PresentationFormat>Ecrã Panorâmico</PresentationFormat>
  <Paragraphs>165</Paragraphs>
  <Slides>19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Century Gothic</vt:lpstr>
      <vt:lpstr>Helvetica</vt:lpstr>
      <vt:lpstr>Noto Sans</vt:lpstr>
      <vt:lpstr>Times New Roman</vt:lpstr>
      <vt:lpstr>Trebuchet MS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Ana Maria Pereira Antunes</cp:lastModifiedBy>
  <cp:revision>12</cp:revision>
  <dcterms:created xsi:type="dcterms:W3CDTF">2025-06-21T22:23:49Z</dcterms:created>
  <dcterms:modified xsi:type="dcterms:W3CDTF">2025-07-23T17:25:40Z</dcterms:modified>
</cp:coreProperties>
</file>