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59" r:id="rId5"/>
    <p:sldId id="262" r:id="rId6"/>
    <p:sldId id="281" r:id="rId7"/>
    <p:sldId id="280" r:id="rId8"/>
    <p:sldId id="284" r:id="rId9"/>
    <p:sldId id="264" r:id="rId10"/>
    <p:sldId id="275" r:id="rId11"/>
    <p:sldId id="282" r:id="rId12"/>
    <p:sldId id="276" r:id="rId13"/>
    <p:sldId id="283" r:id="rId14"/>
    <p:sldId id="285" r:id="rId15"/>
    <p:sldId id="260" r:id="rId16"/>
    <p:sldId id="278" r:id="rId17"/>
    <p:sldId id="25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5" autoAdjust="0"/>
    <p:restoredTop sz="94651"/>
  </p:normalViewPr>
  <p:slideViewPr>
    <p:cSldViewPr snapToGrid="0" showGuides="1">
      <p:cViewPr varScale="1">
        <p:scale>
          <a:sx n="78" d="100"/>
          <a:sy n="78" d="100"/>
        </p:scale>
        <p:origin x="17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3AEDA-D992-4271-A675-E32CDFF82DD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49C931-D0B4-420B-B298-8D04C0AE50E8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Introduction</a:t>
          </a:r>
          <a:endParaRPr lang="en-US" sz="5400" dirty="0">
            <a:solidFill>
              <a:schemeClr val="bg1"/>
            </a:solidFill>
          </a:endParaRPr>
        </a:p>
      </dgm:t>
    </dgm:pt>
    <dgm:pt modelId="{0D7CB40A-8C2A-4F6B-8AC7-24DFA370E4B3}" type="parTrans" cxnId="{45CD3EE1-70F0-4AE7-A5B4-90EC91802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8E9323-FF4A-4E20-8643-D314FF8CBAF2}" type="sibTrans" cxnId="{45CD3EE1-70F0-4AE7-A5B4-90EC91802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C1145F-B819-439D-8EF6-388B140CD83B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Method</a:t>
          </a:r>
          <a:endParaRPr lang="en-US" sz="5400" dirty="0">
            <a:solidFill>
              <a:schemeClr val="bg1"/>
            </a:solidFill>
          </a:endParaRPr>
        </a:p>
      </dgm:t>
    </dgm:pt>
    <dgm:pt modelId="{CABEAC7A-10BB-42E6-AB63-AB9BE8333051}" type="parTrans" cxnId="{0E5C0D46-C46A-4020-9E49-7E12B20995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08567B3-337E-4AD3-9800-B00037C59C1E}" type="sibTrans" cxnId="{0E5C0D46-C46A-4020-9E49-7E12B20995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56CCA4-055C-47FE-98E9-9587BF623943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Results</a:t>
          </a:r>
          <a:endParaRPr lang="en-US" sz="5400" dirty="0">
            <a:solidFill>
              <a:schemeClr val="bg1"/>
            </a:solidFill>
          </a:endParaRPr>
        </a:p>
      </dgm:t>
    </dgm:pt>
    <dgm:pt modelId="{35D88C4A-0BCE-41C0-A2D0-570580383B6B}" type="parTrans" cxnId="{689A0DDC-3CD6-4233-B377-B1F7BA88F7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45E3A0-3AB9-444E-BA43-B7BB36F05E4D}" type="sibTrans" cxnId="{689A0DDC-3CD6-4233-B377-B1F7BA88F7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4ECAED-057B-435B-9E37-1D4979132592}">
      <dgm:prSet custT="1"/>
      <dgm:spPr/>
      <dgm:t>
        <a:bodyPr/>
        <a:lstStyle/>
        <a:p>
          <a:r>
            <a:rPr lang="pt-PT" sz="5400" dirty="0" err="1">
              <a:solidFill>
                <a:schemeClr val="bg1"/>
              </a:solidFill>
            </a:rPr>
            <a:t>Conclusions</a:t>
          </a:r>
          <a:endParaRPr lang="en-US" sz="5400" dirty="0">
            <a:solidFill>
              <a:schemeClr val="bg1"/>
            </a:solidFill>
          </a:endParaRPr>
        </a:p>
      </dgm:t>
    </dgm:pt>
    <dgm:pt modelId="{39764DFC-7AE0-49EE-9AED-C482E07D9929}" type="parTrans" cxnId="{9B0E810A-05AD-4260-AEB5-B29AEE6368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702EFD-0FC8-4578-826C-235B5CF9ABA1}" type="sibTrans" cxnId="{9B0E810A-05AD-4260-AEB5-B29AEE6368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367033-957F-A84C-A9E5-5D350FE9F368}" type="pres">
      <dgm:prSet presAssocID="{3ED3AEDA-D992-4271-A675-E32CDFF82DD0}" presName="vert0" presStyleCnt="0">
        <dgm:presLayoutVars>
          <dgm:dir/>
          <dgm:animOne val="branch"/>
          <dgm:animLvl val="lvl"/>
        </dgm:presLayoutVars>
      </dgm:prSet>
      <dgm:spPr/>
    </dgm:pt>
    <dgm:pt modelId="{C8D9793A-FCAA-B94E-BDDC-703D94216255}" type="pres">
      <dgm:prSet presAssocID="{2849C931-D0B4-420B-B298-8D04C0AE50E8}" presName="thickLine" presStyleLbl="alignNode1" presStyleIdx="0" presStyleCnt="4"/>
      <dgm:spPr/>
    </dgm:pt>
    <dgm:pt modelId="{8E1C31E7-725C-944B-9D78-7DB8E7BCBE04}" type="pres">
      <dgm:prSet presAssocID="{2849C931-D0B4-420B-B298-8D04C0AE50E8}" presName="horz1" presStyleCnt="0"/>
      <dgm:spPr/>
    </dgm:pt>
    <dgm:pt modelId="{841ACE21-5285-B844-A87E-5F0BFC207CBF}" type="pres">
      <dgm:prSet presAssocID="{2849C931-D0B4-420B-B298-8D04C0AE50E8}" presName="tx1" presStyleLbl="revTx" presStyleIdx="0" presStyleCnt="4"/>
      <dgm:spPr/>
    </dgm:pt>
    <dgm:pt modelId="{1698042C-0452-CB4B-96DB-BBFA79CD0D19}" type="pres">
      <dgm:prSet presAssocID="{2849C931-D0B4-420B-B298-8D04C0AE50E8}" presName="vert1" presStyleCnt="0"/>
      <dgm:spPr/>
    </dgm:pt>
    <dgm:pt modelId="{BBB159DD-80C7-D349-88E2-3D736F39E7EC}" type="pres">
      <dgm:prSet presAssocID="{79C1145F-B819-439D-8EF6-388B140CD83B}" presName="thickLine" presStyleLbl="alignNode1" presStyleIdx="1" presStyleCnt="4"/>
      <dgm:spPr/>
    </dgm:pt>
    <dgm:pt modelId="{9A7375E2-4AF3-3140-99A6-8FAD88E26C2D}" type="pres">
      <dgm:prSet presAssocID="{79C1145F-B819-439D-8EF6-388B140CD83B}" presName="horz1" presStyleCnt="0"/>
      <dgm:spPr/>
    </dgm:pt>
    <dgm:pt modelId="{FC28BDA2-6E16-284B-A5ED-402E3D5C8456}" type="pres">
      <dgm:prSet presAssocID="{79C1145F-B819-439D-8EF6-388B140CD83B}" presName="tx1" presStyleLbl="revTx" presStyleIdx="1" presStyleCnt="4"/>
      <dgm:spPr/>
    </dgm:pt>
    <dgm:pt modelId="{F2A71362-7B95-5841-9A5E-299557552A44}" type="pres">
      <dgm:prSet presAssocID="{79C1145F-B819-439D-8EF6-388B140CD83B}" presName="vert1" presStyleCnt="0"/>
      <dgm:spPr/>
    </dgm:pt>
    <dgm:pt modelId="{28EB4626-3EE6-424A-ADE0-21F5E0733BE5}" type="pres">
      <dgm:prSet presAssocID="{AF56CCA4-055C-47FE-98E9-9587BF623943}" presName="thickLine" presStyleLbl="alignNode1" presStyleIdx="2" presStyleCnt="4"/>
      <dgm:spPr/>
    </dgm:pt>
    <dgm:pt modelId="{8E5F9CE7-3441-F248-B322-D47C60EAAB4F}" type="pres">
      <dgm:prSet presAssocID="{AF56CCA4-055C-47FE-98E9-9587BF623943}" presName="horz1" presStyleCnt="0"/>
      <dgm:spPr/>
    </dgm:pt>
    <dgm:pt modelId="{AA144402-2BA9-674B-A9BC-E0A5B2C57BE0}" type="pres">
      <dgm:prSet presAssocID="{AF56CCA4-055C-47FE-98E9-9587BF623943}" presName="tx1" presStyleLbl="revTx" presStyleIdx="2" presStyleCnt="4"/>
      <dgm:spPr/>
    </dgm:pt>
    <dgm:pt modelId="{3B22FBCE-4348-3949-B756-E68032859ED4}" type="pres">
      <dgm:prSet presAssocID="{AF56CCA4-055C-47FE-98E9-9587BF623943}" presName="vert1" presStyleCnt="0"/>
      <dgm:spPr/>
    </dgm:pt>
    <dgm:pt modelId="{43F17E43-5465-CE47-858A-992200DCDE47}" type="pres">
      <dgm:prSet presAssocID="{564ECAED-057B-435B-9E37-1D4979132592}" presName="thickLine" presStyleLbl="alignNode1" presStyleIdx="3" presStyleCnt="4"/>
      <dgm:spPr/>
    </dgm:pt>
    <dgm:pt modelId="{4EC941FA-51A6-4B45-9315-4A2B11DACE61}" type="pres">
      <dgm:prSet presAssocID="{564ECAED-057B-435B-9E37-1D4979132592}" presName="horz1" presStyleCnt="0"/>
      <dgm:spPr/>
    </dgm:pt>
    <dgm:pt modelId="{B29497CA-1C8F-E049-B836-89DF2354C294}" type="pres">
      <dgm:prSet presAssocID="{564ECAED-057B-435B-9E37-1D4979132592}" presName="tx1" presStyleLbl="revTx" presStyleIdx="3" presStyleCnt="4"/>
      <dgm:spPr/>
    </dgm:pt>
    <dgm:pt modelId="{CE561294-FC8B-9248-A777-DE7D60CE30A8}" type="pres">
      <dgm:prSet presAssocID="{564ECAED-057B-435B-9E37-1D4979132592}" presName="vert1" presStyleCnt="0"/>
      <dgm:spPr/>
    </dgm:pt>
  </dgm:ptLst>
  <dgm:cxnLst>
    <dgm:cxn modelId="{9B0E810A-05AD-4260-AEB5-B29AEE6368CE}" srcId="{3ED3AEDA-D992-4271-A675-E32CDFF82DD0}" destId="{564ECAED-057B-435B-9E37-1D4979132592}" srcOrd="3" destOrd="0" parTransId="{39764DFC-7AE0-49EE-9AED-C482E07D9929}" sibTransId="{7A702EFD-0FC8-4578-826C-235B5CF9ABA1}"/>
    <dgm:cxn modelId="{2F882021-99D3-8848-8BF0-3274EA8FF186}" type="presOf" srcId="{AF56CCA4-055C-47FE-98E9-9587BF623943}" destId="{AA144402-2BA9-674B-A9BC-E0A5B2C57BE0}" srcOrd="0" destOrd="0" presId="urn:microsoft.com/office/officeart/2008/layout/LinedList"/>
    <dgm:cxn modelId="{0E5C0D46-C46A-4020-9E49-7E12B209951C}" srcId="{3ED3AEDA-D992-4271-A675-E32CDFF82DD0}" destId="{79C1145F-B819-439D-8EF6-388B140CD83B}" srcOrd="1" destOrd="0" parTransId="{CABEAC7A-10BB-42E6-AB63-AB9BE8333051}" sibTransId="{008567B3-337E-4AD3-9800-B00037C59C1E}"/>
    <dgm:cxn modelId="{BED4214B-335F-D749-AF98-E1F5DBE9C3DB}" type="presOf" srcId="{3ED3AEDA-D992-4271-A675-E32CDFF82DD0}" destId="{E9367033-957F-A84C-A9E5-5D350FE9F368}" srcOrd="0" destOrd="0" presId="urn:microsoft.com/office/officeart/2008/layout/LinedList"/>
    <dgm:cxn modelId="{245978B0-5172-8842-ABA1-FB53A3D05803}" type="presOf" srcId="{79C1145F-B819-439D-8EF6-388B140CD83B}" destId="{FC28BDA2-6E16-284B-A5ED-402E3D5C8456}" srcOrd="0" destOrd="0" presId="urn:microsoft.com/office/officeart/2008/layout/LinedList"/>
    <dgm:cxn modelId="{DEF5A0B6-BCEA-CE40-96E1-BDDF44983B70}" type="presOf" srcId="{2849C931-D0B4-420B-B298-8D04C0AE50E8}" destId="{841ACE21-5285-B844-A87E-5F0BFC207CBF}" srcOrd="0" destOrd="0" presId="urn:microsoft.com/office/officeart/2008/layout/LinedList"/>
    <dgm:cxn modelId="{DF5235B9-7748-F144-84DF-8D63011EE917}" type="presOf" srcId="{564ECAED-057B-435B-9E37-1D4979132592}" destId="{B29497CA-1C8F-E049-B836-89DF2354C294}" srcOrd="0" destOrd="0" presId="urn:microsoft.com/office/officeart/2008/layout/LinedList"/>
    <dgm:cxn modelId="{689A0DDC-3CD6-4233-B377-B1F7BA88F726}" srcId="{3ED3AEDA-D992-4271-A675-E32CDFF82DD0}" destId="{AF56CCA4-055C-47FE-98E9-9587BF623943}" srcOrd="2" destOrd="0" parTransId="{35D88C4A-0BCE-41C0-A2D0-570580383B6B}" sibTransId="{3045E3A0-3AB9-444E-BA43-B7BB36F05E4D}"/>
    <dgm:cxn modelId="{45CD3EE1-70F0-4AE7-A5B4-90EC91802166}" srcId="{3ED3AEDA-D992-4271-A675-E32CDFF82DD0}" destId="{2849C931-D0B4-420B-B298-8D04C0AE50E8}" srcOrd="0" destOrd="0" parTransId="{0D7CB40A-8C2A-4F6B-8AC7-24DFA370E4B3}" sibTransId="{618E9323-FF4A-4E20-8643-D314FF8CBAF2}"/>
    <dgm:cxn modelId="{45E56973-B950-3E4E-9137-35396CA5FA37}" type="presParOf" srcId="{E9367033-957F-A84C-A9E5-5D350FE9F368}" destId="{C8D9793A-FCAA-B94E-BDDC-703D94216255}" srcOrd="0" destOrd="0" presId="urn:microsoft.com/office/officeart/2008/layout/LinedList"/>
    <dgm:cxn modelId="{9B448A85-275A-624B-BFC3-F5700164CBF6}" type="presParOf" srcId="{E9367033-957F-A84C-A9E5-5D350FE9F368}" destId="{8E1C31E7-725C-944B-9D78-7DB8E7BCBE04}" srcOrd="1" destOrd="0" presId="urn:microsoft.com/office/officeart/2008/layout/LinedList"/>
    <dgm:cxn modelId="{D0E687DF-0FAC-CA47-BB50-CB78CE5271B9}" type="presParOf" srcId="{8E1C31E7-725C-944B-9D78-7DB8E7BCBE04}" destId="{841ACE21-5285-B844-A87E-5F0BFC207CBF}" srcOrd="0" destOrd="0" presId="urn:microsoft.com/office/officeart/2008/layout/LinedList"/>
    <dgm:cxn modelId="{7D070789-299D-7C45-9224-85E91E5919BB}" type="presParOf" srcId="{8E1C31E7-725C-944B-9D78-7DB8E7BCBE04}" destId="{1698042C-0452-CB4B-96DB-BBFA79CD0D19}" srcOrd="1" destOrd="0" presId="urn:microsoft.com/office/officeart/2008/layout/LinedList"/>
    <dgm:cxn modelId="{5C23DE70-0B24-4340-B628-433D5B91EADB}" type="presParOf" srcId="{E9367033-957F-A84C-A9E5-5D350FE9F368}" destId="{BBB159DD-80C7-D349-88E2-3D736F39E7EC}" srcOrd="2" destOrd="0" presId="urn:microsoft.com/office/officeart/2008/layout/LinedList"/>
    <dgm:cxn modelId="{A093C846-A038-5A43-9ECB-95DDE4A1CC9B}" type="presParOf" srcId="{E9367033-957F-A84C-A9E5-5D350FE9F368}" destId="{9A7375E2-4AF3-3140-99A6-8FAD88E26C2D}" srcOrd="3" destOrd="0" presId="urn:microsoft.com/office/officeart/2008/layout/LinedList"/>
    <dgm:cxn modelId="{10CB68F7-90EF-DF46-8599-7FC3A1AA6D2A}" type="presParOf" srcId="{9A7375E2-4AF3-3140-99A6-8FAD88E26C2D}" destId="{FC28BDA2-6E16-284B-A5ED-402E3D5C8456}" srcOrd="0" destOrd="0" presId="urn:microsoft.com/office/officeart/2008/layout/LinedList"/>
    <dgm:cxn modelId="{E760C12C-21B2-7D45-8845-F8F8084FB0DB}" type="presParOf" srcId="{9A7375E2-4AF3-3140-99A6-8FAD88E26C2D}" destId="{F2A71362-7B95-5841-9A5E-299557552A44}" srcOrd="1" destOrd="0" presId="urn:microsoft.com/office/officeart/2008/layout/LinedList"/>
    <dgm:cxn modelId="{5361E961-F90D-FF41-A009-B9C3950274CE}" type="presParOf" srcId="{E9367033-957F-A84C-A9E5-5D350FE9F368}" destId="{28EB4626-3EE6-424A-ADE0-21F5E0733BE5}" srcOrd="4" destOrd="0" presId="urn:microsoft.com/office/officeart/2008/layout/LinedList"/>
    <dgm:cxn modelId="{2A6A70DE-2429-3E40-896E-3C86714C76CC}" type="presParOf" srcId="{E9367033-957F-A84C-A9E5-5D350FE9F368}" destId="{8E5F9CE7-3441-F248-B322-D47C60EAAB4F}" srcOrd="5" destOrd="0" presId="urn:microsoft.com/office/officeart/2008/layout/LinedList"/>
    <dgm:cxn modelId="{D092D6FE-36F0-C842-A9AD-D0BE500732A6}" type="presParOf" srcId="{8E5F9CE7-3441-F248-B322-D47C60EAAB4F}" destId="{AA144402-2BA9-674B-A9BC-E0A5B2C57BE0}" srcOrd="0" destOrd="0" presId="urn:microsoft.com/office/officeart/2008/layout/LinedList"/>
    <dgm:cxn modelId="{B7D56333-B177-334D-955F-B331E2BE0BEB}" type="presParOf" srcId="{8E5F9CE7-3441-F248-B322-D47C60EAAB4F}" destId="{3B22FBCE-4348-3949-B756-E68032859ED4}" srcOrd="1" destOrd="0" presId="urn:microsoft.com/office/officeart/2008/layout/LinedList"/>
    <dgm:cxn modelId="{92C95C4C-AE09-AE44-95E4-1B4DC5D93064}" type="presParOf" srcId="{E9367033-957F-A84C-A9E5-5D350FE9F368}" destId="{43F17E43-5465-CE47-858A-992200DCDE47}" srcOrd="6" destOrd="0" presId="urn:microsoft.com/office/officeart/2008/layout/LinedList"/>
    <dgm:cxn modelId="{C1C51111-7CBD-B94C-BB35-36823975DBD0}" type="presParOf" srcId="{E9367033-957F-A84C-A9E5-5D350FE9F368}" destId="{4EC941FA-51A6-4B45-9315-4A2B11DACE61}" srcOrd="7" destOrd="0" presId="urn:microsoft.com/office/officeart/2008/layout/LinedList"/>
    <dgm:cxn modelId="{D4D93ADD-CE36-4945-A960-D093826CBF0C}" type="presParOf" srcId="{4EC941FA-51A6-4B45-9315-4A2B11DACE61}" destId="{B29497CA-1C8F-E049-B836-89DF2354C294}" srcOrd="0" destOrd="0" presId="urn:microsoft.com/office/officeart/2008/layout/LinedList"/>
    <dgm:cxn modelId="{76537630-9FBF-184C-A3E1-0E377DAEB71F}" type="presParOf" srcId="{4EC941FA-51A6-4B45-9315-4A2B11DACE61}" destId="{CE561294-FC8B-9248-A777-DE7D60CE30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C3F95-66B0-0243-B051-F1870D557A7A}" type="doc">
      <dgm:prSet loTypeId="urn:microsoft.com/office/officeart/2008/layout/AlternatingHexagons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25681D4C-08EF-404F-A362-4BD11770BCC7}">
      <dgm:prSet phldrT="[Texto]"/>
      <dgm:spPr/>
      <dgm:t>
        <a:bodyPr/>
        <a:lstStyle/>
        <a:p>
          <a:r>
            <a:rPr lang="pt-PT" dirty="0"/>
            <a:t>Use </a:t>
          </a:r>
          <a:r>
            <a:rPr lang="pt-PT" dirty="0" err="1"/>
            <a:t>of</a:t>
          </a:r>
          <a:r>
            <a:rPr lang="pt-PT" dirty="0"/>
            <a:t> AI </a:t>
          </a:r>
          <a:r>
            <a:rPr lang="pt-PT" dirty="0" err="1"/>
            <a:t>tools</a:t>
          </a:r>
          <a:endParaRPr lang="pt-PT" dirty="0"/>
        </a:p>
      </dgm:t>
    </dgm:pt>
    <dgm:pt modelId="{60DE373E-7B15-F54D-A5FA-CFCA9BBBFD5D}" type="parTrans" cxnId="{B31B6EC6-3B17-534C-A1F9-8531E01210DF}">
      <dgm:prSet/>
      <dgm:spPr/>
      <dgm:t>
        <a:bodyPr/>
        <a:lstStyle/>
        <a:p>
          <a:endParaRPr lang="pt-PT"/>
        </a:p>
      </dgm:t>
    </dgm:pt>
    <dgm:pt modelId="{3F573D58-B9A9-FB42-9E52-0AAF66B8F16A}" type="sibTrans" cxnId="{B31B6EC6-3B17-534C-A1F9-8531E01210DF}">
      <dgm:prSet/>
      <dgm:spPr/>
      <dgm:t>
        <a:bodyPr/>
        <a:lstStyle/>
        <a:p>
          <a:endParaRPr lang="pt-PT"/>
        </a:p>
      </dgm:t>
    </dgm:pt>
    <dgm:pt modelId="{C08B050A-09E2-C842-8F94-6957B59722F9}">
      <dgm:prSet phldrT="[Texto]" phldr="1"/>
      <dgm:spPr/>
      <dgm:t>
        <a:bodyPr/>
        <a:lstStyle/>
        <a:p>
          <a:endParaRPr lang="pt-PT" dirty="0"/>
        </a:p>
      </dgm:t>
    </dgm:pt>
    <dgm:pt modelId="{CC5EBBC8-E414-4449-AD21-6BF8C9043E30}" type="parTrans" cxnId="{3CA71CF1-D3CF-E349-833E-D41CC198234A}">
      <dgm:prSet/>
      <dgm:spPr/>
      <dgm:t>
        <a:bodyPr/>
        <a:lstStyle/>
        <a:p>
          <a:endParaRPr lang="pt-PT"/>
        </a:p>
      </dgm:t>
    </dgm:pt>
    <dgm:pt modelId="{1376C4DC-3400-4241-B025-D457DDE6A4EB}" type="sibTrans" cxnId="{3CA71CF1-D3CF-E349-833E-D41CC198234A}">
      <dgm:prSet/>
      <dgm:spPr/>
      <dgm:t>
        <a:bodyPr/>
        <a:lstStyle/>
        <a:p>
          <a:endParaRPr lang="pt-PT"/>
        </a:p>
      </dgm:t>
    </dgm:pt>
    <dgm:pt modelId="{62783206-EC29-F644-BDEE-B2419D9C5723}">
      <dgm:prSet phldrT="[Texto]"/>
      <dgm:spPr/>
      <dgm:t>
        <a:bodyPr/>
        <a:lstStyle/>
        <a:p>
          <a:r>
            <a:rPr lang="pt-PT" dirty="0"/>
            <a:t>Use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other</a:t>
          </a:r>
          <a:r>
            <a:rPr lang="pt-PT" dirty="0"/>
            <a:t> </a:t>
          </a:r>
          <a:r>
            <a:rPr lang="pt-PT" dirty="0" err="1"/>
            <a:t>techology</a:t>
          </a:r>
          <a:endParaRPr lang="pt-PT" dirty="0"/>
        </a:p>
      </dgm:t>
    </dgm:pt>
    <dgm:pt modelId="{02F310EF-82DD-4248-BBF5-A7376D5CD434}" type="parTrans" cxnId="{083ADE52-9E24-8B4E-A78D-CCF085E1386F}">
      <dgm:prSet/>
      <dgm:spPr/>
      <dgm:t>
        <a:bodyPr/>
        <a:lstStyle/>
        <a:p>
          <a:endParaRPr lang="pt-PT"/>
        </a:p>
      </dgm:t>
    </dgm:pt>
    <dgm:pt modelId="{C924F077-BDA9-F744-A847-73D84FBD3BD0}" type="sibTrans" cxnId="{083ADE52-9E24-8B4E-A78D-CCF085E1386F}">
      <dgm:prSet/>
      <dgm:spPr/>
      <dgm:t>
        <a:bodyPr/>
        <a:lstStyle/>
        <a:p>
          <a:endParaRPr lang="pt-PT"/>
        </a:p>
      </dgm:t>
    </dgm:pt>
    <dgm:pt modelId="{AEB1EADC-A422-7541-8DC0-D753724FA767}">
      <dgm:prSet phldrT="[Texto]" custT="1"/>
      <dgm:spPr/>
      <dgm:t>
        <a:bodyPr/>
        <a:lstStyle/>
        <a:p>
          <a:r>
            <a:rPr lang="pt-PT" sz="3600" dirty="0">
              <a:solidFill>
                <a:srgbClr val="0070C0"/>
              </a:solidFill>
            </a:rPr>
            <a:t>THEMES</a:t>
          </a:r>
          <a:endParaRPr lang="pt-PT" sz="3600" dirty="0"/>
        </a:p>
      </dgm:t>
    </dgm:pt>
    <dgm:pt modelId="{E412A3F0-B600-8D44-9955-9CBDEA5553AC}" type="parTrans" cxnId="{6358E02C-FAC8-D448-8D35-8C8EBC90B865}">
      <dgm:prSet/>
      <dgm:spPr/>
      <dgm:t>
        <a:bodyPr/>
        <a:lstStyle/>
        <a:p>
          <a:endParaRPr lang="pt-PT"/>
        </a:p>
      </dgm:t>
    </dgm:pt>
    <dgm:pt modelId="{EE0254B7-143A-A34F-8844-783A9CCE6226}" type="sibTrans" cxnId="{6358E02C-FAC8-D448-8D35-8C8EBC90B865}">
      <dgm:prSet/>
      <dgm:spPr/>
      <dgm:t>
        <a:bodyPr/>
        <a:lstStyle/>
        <a:p>
          <a:endParaRPr lang="pt-PT"/>
        </a:p>
      </dgm:t>
    </dgm:pt>
    <dgm:pt modelId="{167EAF24-3A59-CA40-9E3B-F88C8E9F4FC8}" type="pres">
      <dgm:prSet presAssocID="{28EC3F95-66B0-0243-B051-F1870D557A7A}" presName="Name0" presStyleCnt="0">
        <dgm:presLayoutVars>
          <dgm:chMax/>
          <dgm:chPref/>
          <dgm:dir/>
          <dgm:animLvl val="lvl"/>
        </dgm:presLayoutVars>
      </dgm:prSet>
      <dgm:spPr/>
    </dgm:pt>
    <dgm:pt modelId="{08FB1256-F2AF-F14E-B50F-D74E4D6CB0E1}" type="pres">
      <dgm:prSet presAssocID="{25681D4C-08EF-404F-A362-4BD11770BCC7}" presName="composite" presStyleCnt="0"/>
      <dgm:spPr/>
    </dgm:pt>
    <dgm:pt modelId="{7C5A22D4-E9A8-7245-8C05-6B7E9A7EE6E1}" type="pres">
      <dgm:prSet presAssocID="{25681D4C-08EF-404F-A362-4BD11770BCC7}" presName="Parent1" presStyleLbl="node1" presStyleIdx="0" presStyleCnt="4" custLinFactNeighborX="-1663" custLinFactNeighborY="1446">
        <dgm:presLayoutVars>
          <dgm:chMax val="1"/>
          <dgm:chPref val="1"/>
          <dgm:bulletEnabled val="1"/>
        </dgm:presLayoutVars>
      </dgm:prSet>
      <dgm:spPr/>
    </dgm:pt>
    <dgm:pt modelId="{97F9BCD6-33BA-4B45-87CB-F41770A925DD}" type="pres">
      <dgm:prSet presAssocID="{25681D4C-08EF-404F-A362-4BD11770BCC7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3AB1EFE-C398-B343-B34D-F194977E8984}" type="pres">
      <dgm:prSet presAssocID="{25681D4C-08EF-404F-A362-4BD11770BCC7}" presName="BalanceSpacing" presStyleCnt="0"/>
      <dgm:spPr/>
    </dgm:pt>
    <dgm:pt modelId="{2A8D229D-9341-A848-8E8A-F41BD5EF8D4D}" type="pres">
      <dgm:prSet presAssocID="{25681D4C-08EF-404F-A362-4BD11770BCC7}" presName="BalanceSpacing1" presStyleCnt="0"/>
      <dgm:spPr/>
    </dgm:pt>
    <dgm:pt modelId="{4D1ADE94-BAC3-1E4D-9D9C-56F87F7B523B}" type="pres">
      <dgm:prSet presAssocID="{3F573D58-B9A9-FB42-9E52-0AAF66B8F16A}" presName="Accent1Text" presStyleLbl="node1" presStyleIdx="1" presStyleCnt="4"/>
      <dgm:spPr/>
    </dgm:pt>
    <dgm:pt modelId="{B9DD863C-CAF1-F247-AB6E-ED6E0D6FA2F7}" type="pres">
      <dgm:prSet presAssocID="{3F573D58-B9A9-FB42-9E52-0AAF66B8F16A}" presName="spaceBetweenRectangles" presStyleCnt="0"/>
      <dgm:spPr/>
    </dgm:pt>
    <dgm:pt modelId="{6703855A-7BF5-644F-82FE-22F1B4BCAB2C}" type="pres">
      <dgm:prSet presAssocID="{62783206-EC29-F644-BDEE-B2419D9C5723}" presName="composite" presStyleCnt="0"/>
      <dgm:spPr/>
    </dgm:pt>
    <dgm:pt modelId="{3CCCE5AC-0B0D-7643-8035-9231A530B095}" type="pres">
      <dgm:prSet presAssocID="{62783206-EC29-F644-BDEE-B2419D9C572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1CB543-0CEF-074D-8C57-DD34F959821A}" type="pres">
      <dgm:prSet presAssocID="{62783206-EC29-F644-BDEE-B2419D9C572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17B858A-D838-4241-A83E-25A50A966AB4}" type="pres">
      <dgm:prSet presAssocID="{62783206-EC29-F644-BDEE-B2419D9C5723}" presName="BalanceSpacing" presStyleCnt="0"/>
      <dgm:spPr/>
    </dgm:pt>
    <dgm:pt modelId="{8E2912B6-86CD-1C43-AAA4-1B8F00572E13}" type="pres">
      <dgm:prSet presAssocID="{62783206-EC29-F644-BDEE-B2419D9C5723}" presName="BalanceSpacing1" presStyleCnt="0"/>
      <dgm:spPr/>
    </dgm:pt>
    <dgm:pt modelId="{1B45B493-7774-FD46-BF52-F1EF524785DD}" type="pres">
      <dgm:prSet presAssocID="{C924F077-BDA9-F744-A847-73D84FBD3BD0}" presName="Accent1Text" presStyleLbl="node1" presStyleIdx="3" presStyleCnt="4"/>
      <dgm:spPr/>
    </dgm:pt>
  </dgm:ptLst>
  <dgm:cxnLst>
    <dgm:cxn modelId="{DA9DEB03-D5E5-FE48-AFA4-B303DEB99F1D}" type="presOf" srcId="{C08B050A-09E2-C842-8F94-6957B59722F9}" destId="{97F9BCD6-33BA-4B45-87CB-F41770A925DD}" srcOrd="0" destOrd="0" presId="urn:microsoft.com/office/officeart/2008/layout/AlternatingHexagons"/>
    <dgm:cxn modelId="{B788A518-863C-264C-A7D4-A7AD6949821B}" type="presOf" srcId="{AEB1EADC-A422-7541-8DC0-D753724FA767}" destId="{391CB543-0CEF-074D-8C57-DD34F959821A}" srcOrd="0" destOrd="0" presId="urn:microsoft.com/office/officeart/2008/layout/AlternatingHexagons"/>
    <dgm:cxn modelId="{6358E02C-FAC8-D448-8D35-8C8EBC90B865}" srcId="{62783206-EC29-F644-BDEE-B2419D9C5723}" destId="{AEB1EADC-A422-7541-8DC0-D753724FA767}" srcOrd="0" destOrd="0" parTransId="{E412A3F0-B600-8D44-9955-9CBDEA5553AC}" sibTransId="{EE0254B7-143A-A34F-8844-783A9CCE6226}"/>
    <dgm:cxn modelId="{6A1DCA39-8E8C-9D42-AD02-F6B0DAB676FF}" type="presOf" srcId="{62783206-EC29-F644-BDEE-B2419D9C5723}" destId="{3CCCE5AC-0B0D-7643-8035-9231A530B095}" srcOrd="0" destOrd="0" presId="urn:microsoft.com/office/officeart/2008/layout/AlternatingHexagons"/>
    <dgm:cxn modelId="{083ADE52-9E24-8B4E-A78D-CCF085E1386F}" srcId="{28EC3F95-66B0-0243-B051-F1870D557A7A}" destId="{62783206-EC29-F644-BDEE-B2419D9C5723}" srcOrd="1" destOrd="0" parTransId="{02F310EF-82DD-4248-BBF5-A7376D5CD434}" sibTransId="{C924F077-BDA9-F744-A847-73D84FBD3BD0}"/>
    <dgm:cxn modelId="{98CB2F8F-ABAA-AA4F-872A-45F5D21C9A24}" type="presOf" srcId="{25681D4C-08EF-404F-A362-4BD11770BCC7}" destId="{7C5A22D4-E9A8-7245-8C05-6B7E9A7EE6E1}" srcOrd="0" destOrd="0" presId="urn:microsoft.com/office/officeart/2008/layout/AlternatingHexagons"/>
    <dgm:cxn modelId="{6DA8109F-2658-C74A-BE81-2A99136DC4F3}" type="presOf" srcId="{3F573D58-B9A9-FB42-9E52-0AAF66B8F16A}" destId="{4D1ADE94-BAC3-1E4D-9D9C-56F87F7B523B}" srcOrd="0" destOrd="0" presId="urn:microsoft.com/office/officeart/2008/layout/AlternatingHexagons"/>
    <dgm:cxn modelId="{546A0FA2-987D-6B46-AE3E-86DDD7587FB1}" type="presOf" srcId="{28EC3F95-66B0-0243-B051-F1870D557A7A}" destId="{167EAF24-3A59-CA40-9E3B-F88C8E9F4FC8}" srcOrd="0" destOrd="0" presId="urn:microsoft.com/office/officeart/2008/layout/AlternatingHexagons"/>
    <dgm:cxn modelId="{B31B6EC6-3B17-534C-A1F9-8531E01210DF}" srcId="{28EC3F95-66B0-0243-B051-F1870D557A7A}" destId="{25681D4C-08EF-404F-A362-4BD11770BCC7}" srcOrd="0" destOrd="0" parTransId="{60DE373E-7B15-F54D-A5FA-CFCA9BBBFD5D}" sibTransId="{3F573D58-B9A9-FB42-9E52-0AAF66B8F16A}"/>
    <dgm:cxn modelId="{A17E4CDA-61D5-8B43-B633-ECE6C443A422}" type="presOf" srcId="{C924F077-BDA9-F744-A847-73D84FBD3BD0}" destId="{1B45B493-7774-FD46-BF52-F1EF524785DD}" srcOrd="0" destOrd="0" presId="urn:microsoft.com/office/officeart/2008/layout/AlternatingHexagons"/>
    <dgm:cxn modelId="{3CA71CF1-D3CF-E349-833E-D41CC198234A}" srcId="{25681D4C-08EF-404F-A362-4BD11770BCC7}" destId="{C08B050A-09E2-C842-8F94-6957B59722F9}" srcOrd="0" destOrd="0" parTransId="{CC5EBBC8-E414-4449-AD21-6BF8C9043E30}" sibTransId="{1376C4DC-3400-4241-B025-D457DDE6A4EB}"/>
    <dgm:cxn modelId="{22535B57-F81E-F54F-A6B4-010794D0DABD}" type="presParOf" srcId="{167EAF24-3A59-CA40-9E3B-F88C8E9F4FC8}" destId="{08FB1256-F2AF-F14E-B50F-D74E4D6CB0E1}" srcOrd="0" destOrd="0" presId="urn:microsoft.com/office/officeart/2008/layout/AlternatingHexagons"/>
    <dgm:cxn modelId="{7E8BE5B7-D133-434E-A6FD-689E710533BE}" type="presParOf" srcId="{08FB1256-F2AF-F14E-B50F-D74E4D6CB0E1}" destId="{7C5A22D4-E9A8-7245-8C05-6B7E9A7EE6E1}" srcOrd="0" destOrd="0" presId="urn:microsoft.com/office/officeart/2008/layout/AlternatingHexagons"/>
    <dgm:cxn modelId="{9CE53508-E10F-1C49-A95E-6337C94FD3F6}" type="presParOf" srcId="{08FB1256-F2AF-F14E-B50F-D74E4D6CB0E1}" destId="{97F9BCD6-33BA-4B45-87CB-F41770A925DD}" srcOrd="1" destOrd="0" presId="urn:microsoft.com/office/officeart/2008/layout/AlternatingHexagons"/>
    <dgm:cxn modelId="{FC89F002-BEA8-EA47-A2C9-2878364B1CC5}" type="presParOf" srcId="{08FB1256-F2AF-F14E-B50F-D74E4D6CB0E1}" destId="{A3AB1EFE-C398-B343-B34D-F194977E8984}" srcOrd="2" destOrd="0" presId="urn:microsoft.com/office/officeart/2008/layout/AlternatingHexagons"/>
    <dgm:cxn modelId="{2E644B2C-C0AF-8A4A-8F36-C044516FA3AD}" type="presParOf" srcId="{08FB1256-F2AF-F14E-B50F-D74E4D6CB0E1}" destId="{2A8D229D-9341-A848-8E8A-F41BD5EF8D4D}" srcOrd="3" destOrd="0" presId="urn:microsoft.com/office/officeart/2008/layout/AlternatingHexagons"/>
    <dgm:cxn modelId="{27029CB4-7701-2647-A083-6170823E319C}" type="presParOf" srcId="{08FB1256-F2AF-F14E-B50F-D74E4D6CB0E1}" destId="{4D1ADE94-BAC3-1E4D-9D9C-56F87F7B523B}" srcOrd="4" destOrd="0" presId="urn:microsoft.com/office/officeart/2008/layout/AlternatingHexagons"/>
    <dgm:cxn modelId="{C5C4E169-E376-EB41-AF41-85D9386AD148}" type="presParOf" srcId="{167EAF24-3A59-CA40-9E3B-F88C8E9F4FC8}" destId="{B9DD863C-CAF1-F247-AB6E-ED6E0D6FA2F7}" srcOrd="1" destOrd="0" presId="urn:microsoft.com/office/officeart/2008/layout/AlternatingHexagons"/>
    <dgm:cxn modelId="{5C71F1F1-7355-384A-9FD5-756A7D1304DB}" type="presParOf" srcId="{167EAF24-3A59-CA40-9E3B-F88C8E9F4FC8}" destId="{6703855A-7BF5-644F-82FE-22F1B4BCAB2C}" srcOrd="2" destOrd="0" presId="urn:microsoft.com/office/officeart/2008/layout/AlternatingHexagons"/>
    <dgm:cxn modelId="{94895290-7A3D-584A-A01C-D2021D12298E}" type="presParOf" srcId="{6703855A-7BF5-644F-82FE-22F1B4BCAB2C}" destId="{3CCCE5AC-0B0D-7643-8035-9231A530B095}" srcOrd="0" destOrd="0" presId="urn:microsoft.com/office/officeart/2008/layout/AlternatingHexagons"/>
    <dgm:cxn modelId="{0A79AC57-E0E2-B14C-96A6-4190BE07825C}" type="presParOf" srcId="{6703855A-7BF5-644F-82FE-22F1B4BCAB2C}" destId="{391CB543-0CEF-074D-8C57-DD34F959821A}" srcOrd="1" destOrd="0" presId="urn:microsoft.com/office/officeart/2008/layout/AlternatingHexagons"/>
    <dgm:cxn modelId="{24A9683F-273C-B340-9B5F-06DB942F0831}" type="presParOf" srcId="{6703855A-7BF5-644F-82FE-22F1B4BCAB2C}" destId="{417B858A-D838-4241-A83E-25A50A966AB4}" srcOrd="2" destOrd="0" presId="urn:microsoft.com/office/officeart/2008/layout/AlternatingHexagons"/>
    <dgm:cxn modelId="{8BB6C45E-6655-124E-9B59-6935189869BB}" type="presParOf" srcId="{6703855A-7BF5-644F-82FE-22F1B4BCAB2C}" destId="{8E2912B6-86CD-1C43-AAA4-1B8F00572E13}" srcOrd="3" destOrd="0" presId="urn:microsoft.com/office/officeart/2008/layout/AlternatingHexagons"/>
    <dgm:cxn modelId="{820915F0-9175-1E4C-A7EE-90FFE2AD3F70}" type="presParOf" srcId="{6703855A-7BF5-644F-82FE-22F1B4BCAB2C}" destId="{1B45B493-7774-FD46-BF52-F1EF524785D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C3F95-66B0-0243-B051-F1870D557A7A}" type="doc">
      <dgm:prSet loTypeId="urn:microsoft.com/office/officeart/2008/layout/AlternatingHexagons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25681D4C-08EF-404F-A362-4BD11770BCC7}">
      <dgm:prSet phldrT="[Texto]"/>
      <dgm:spPr/>
      <dgm:t>
        <a:bodyPr/>
        <a:lstStyle/>
        <a:p>
          <a:r>
            <a:rPr lang="pt-PT" dirty="0" err="1"/>
            <a:t>Qualitative</a:t>
          </a:r>
          <a:endParaRPr lang="pt-PT" dirty="0"/>
        </a:p>
      </dgm:t>
    </dgm:pt>
    <dgm:pt modelId="{60DE373E-7B15-F54D-A5FA-CFCA9BBBFD5D}" type="parTrans" cxnId="{B31B6EC6-3B17-534C-A1F9-8531E01210DF}">
      <dgm:prSet/>
      <dgm:spPr/>
      <dgm:t>
        <a:bodyPr/>
        <a:lstStyle/>
        <a:p>
          <a:endParaRPr lang="pt-PT"/>
        </a:p>
      </dgm:t>
    </dgm:pt>
    <dgm:pt modelId="{3F573D58-B9A9-FB42-9E52-0AAF66B8F16A}" type="sibTrans" cxnId="{B31B6EC6-3B17-534C-A1F9-8531E01210DF}">
      <dgm:prSet/>
      <dgm:spPr/>
      <dgm:t>
        <a:bodyPr/>
        <a:lstStyle/>
        <a:p>
          <a:endParaRPr lang="pt-PT"/>
        </a:p>
      </dgm:t>
    </dgm:pt>
    <dgm:pt modelId="{C08B050A-09E2-C842-8F94-6957B59722F9}">
      <dgm:prSet phldrT="[Texto]" phldr="1"/>
      <dgm:spPr/>
      <dgm:t>
        <a:bodyPr/>
        <a:lstStyle/>
        <a:p>
          <a:endParaRPr lang="pt-PT" dirty="0"/>
        </a:p>
      </dgm:t>
    </dgm:pt>
    <dgm:pt modelId="{CC5EBBC8-E414-4449-AD21-6BF8C9043E30}" type="parTrans" cxnId="{3CA71CF1-D3CF-E349-833E-D41CC198234A}">
      <dgm:prSet/>
      <dgm:spPr/>
      <dgm:t>
        <a:bodyPr/>
        <a:lstStyle/>
        <a:p>
          <a:endParaRPr lang="pt-PT"/>
        </a:p>
      </dgm:t>
    </dgm:pt>
    <dgm:pt modelId="{1376C4DC-3400-4241-B025-D457DDE6A4EB}" type="sibTrans" cxnId="{3CA71CF1-D3CF-E349-833E-D41CC198234A}">
      <dgm:prSet/>
      <dgm:spPr/>
      <dgm:t>
        <a:bodyPr/>
        <a:lstStyle/>
        <a:p>
          <a:endParaRPr lang="pt-PT"/>
        </a:p>
      </dgm:t>
    </dgm:pt>
    <dgm:pt modelId="{50019488-4D2F-B74C-8846-90A9A92BC3CD}">
      <dgm:prSet phldrT="[Texto]"/>
      <dgm:spPr/>
      <dgm:t>
        <a:bodyPr/>
        <a:lstStyle/>
        <a:p>
          <a:r>
            <a:rPr lang="pt-PT" dirty="0" err="1"/>
            <a:t>Quantitative</a:t>
          </a:r>
          <a:endParaRPr lang="pt-PT" dirty="0"/>
        </a:p>
      </dgm:t>
    </dgm:pt>
    <dgm:pt modelId="{50B15A77-FDB0-9D4A-9ED8-9BA769C093A7}" type="parTrans" cxnId="{6C02E764-8E2E-F445-9A7E-DBC831A6908B}">
      <dgm:prSet/>
      <dgm:spPr/>
      <dgm:t>
        <a:bodyPr/>
        <a:lstStyle/>
        <a:p>
          <a:endParaRPr lang="pt-PT"/>
        </a:p>
      </dgm:t>
    </dgm:pt>
    <dgm:pt modelId="{3A12F42D-E84C-1C40-8AD9-90A35F1C6CDE}" type="sibTrans" cxnId="{6C02E764-8E2E-F445-9A7E-DBC831A6908B}">
      <dgm:prSet/>
      <dgm:spPr/>
      <dgm:t>
        <a:bodyPr/>
        <a:lstStyle/>
        <a:p>
          <a:endParaRPr lang="pt-PT"/>
        </a:p>
      </dgm:t>
    </dgm:pt>
    <dgm:pt modelId="{2B927D17-45BC-0D47-BD2F-7DC616C4BE3F}">
      <dgm:prSet phldrT="[Texto]" custT="1"/>
      <dgm:spPr/>
      <dgm:t>
        <a:bodyPr/>
        <a:lstStyle/>
        <a:p>
          <a:r>
            <a:rPr lang="pt-PT" sz="2800" dirty="0">
              <a:solidFill>
                <a:srgbClr val="0070C0"/>
              </a:solidFill>
            </a:rPr>
            <a:t>METHODS</a:t>
          </a:r>
        </a:p>
      </dgm:t>
    </dgm:pt>
    <dgm:pt modelId="{044DCA96-D209-7F4E-9D9C-42956E3AE99B}" type="parTrans" cxnId="{A07EB708-7A4B-7042-9420-AA521D83F3DF}">
      <dgm:prSet/>
      <dgm:spPr/>
      <dgm:t>
        <a:bodyPr/>
        <a:lstStyle/>
        <a:p>
          <a:endParaRPr lang="pt-PT"/>
        </a:p>
      </dgm:t>
    </dgm:pt>
    <dgm:pt modelId="{7CC68938-4A8C-6741-99EF-DFFEA4258632}" type="sibTrans" cxnId="{A07EB708-7A4B-7042-9420-AA521D83F3DF}">
      <dgm:prSet/>
      <dgm:spPr/>
      <dgm:t>
        <a:bodyPr/>
        <a:lstStyle/>
        <a:p>
          <a:endParaRPr lang="pt-PT"/>
        </a:p>
      </dgm:t>
    </dgm:pt>
    <dgm:pt modelId="{62783206-EC29-F644-BDEE-B2419D9C5723}">
      <dgm:prSet phldrT="[Texto]"/>
      <dgm:spPr/>
      <dgm:t>
        <a:bodyPr/>
        <a:lstStyle/>
        <a:p>
          <a:r>
            <a:rPr lang="pt-PT" dirty="0" err="1"/>
            <a:t>Literature</a:t>
          </a:r>
          <a:r>
            <a:rPr lang="pt-PT" dirty="0"/>
            <a:t> </a:t>
          </a:r>
          <a:r>
            <a:rPr lang="pt-PT" dirty="0" err="1"/>
            <a:t>reviews</a:t>
          </a:r>
          <a:endParaRPr lang="pt-PT" dirty="0"/>
        </a:p>
      </dgm:t>
    </dgm:pt>
    <dgm:pt modelId="{02F310EF-82DD-4248-BBF5-A7376D5CD434}" type="parTrans" cxnId="{083ADE52-9E24-8B4E-A78D-CCF085E1386F}">
      <dgm:prSet/>
      <dgm:spPr/>
      <dgm:t>
        <a:bodyPr/>
        <a:lstStyle/>
        <a:p>
          <a:endParaRPr lang="pt-PT"/>
        </a:p>
      </dgm:t>
    </dgm:pt>
    <dgm:pt modelId="{C924F077-BDA9-F744-A847-73D84FBD3BD0}" type="sibTrans" cxnId="{083ADE52-9E24-8B4E-A78D-CCF085E1386F}">
      <dgm:prSet/>
      <dgm:spPr/>
      <dgm:t>
        <a:bodyPr/>
        <a:lstStyle/>
        <a:p>
          <a:endParaRPr lang="pt-PT"/>
        </a:p>
      </dgm:t>
    </dgm:pt>
    <dgm:pt modelId="{AEB1EADC-A422-7541-8DC0-D753724FA767}">
      <dgm:prSet phldrT="[Texto]" phldr="1"/>
      <dgm:spPr/>
      <dgm:t>
        <a:bodyPr/>
        <a:lstStyle/>
        <a:p>
          <a:endParaRPr lang="pt-PT"/>
        </a:p>
      </dgm:t>
    </dgm:pt>
    <dgm:pt modelId="{E412A3F0-B600-8D44-9955-9CBDEA5553AC}" type="parTrans" cxnId="{6358E02C-FAC8-D448-8D35-8C8EBC90B865}">
      <dgm:prSet/>
      <dgm:spPr/>
      <dgm:t>
        <a:bodyPr/>
        <a:lstStyle/>
        <a:p>
          <a:endParaRPr lang="pt-PT"/>
        </a:p>
      </dgm:t>
    </dgm:pt>
    <dgm:pt modelId="{EE0254B7-143A-A34F-8844-783A9CCE6226}" type="sibTrans" cxnId="{6358E02C-FAC8-D448-8D35-8C8EBC90B865}">
      <dgm:prSet/>
      <dgm:spPr/>
      <dgm:t>
        <a:bodyPr/>
        <a:lstStyle/>
        <a:p>
          <a:endParaRPr lang="pt-PT"/>
        </a:p>
      </dgm:t>
    </dgm:pt>
    <dgm:pt modelId="{167EAF24-3A59-CA40-9E3B-F88C8E9F4FC8}" type="pres">
      <dgm:prSet presAssocID="{28EC3F95-66B0-0243-B051-F1870D557A7A}" presName="Name0" presStyleCnt="0">
        <dgm:presLayoutVars>
          <dgm:chMax/>
          <dgm:chPref/>
          <dgm:dir/>
          <dgm:animLvl val="lvl"/>
        </dgm:presLayoutVars>
      </dgm:prSet>
      <dgm:spPr/>
    </dgm:pt>
    <dgm:pt modelId="{08FB1256-F2AF-F14E-B50F-D74E4D6CB0E1}" type="pres">
      <dgm:prSet presAssocID="{25681D4C-08EF-404F-A362-4BD11770BCC7}" presName="composite" presStyleCnt="0"/>
      <dgm:spPr/>
    </dgm:pt>
    <dgm:pt modelId="{7C5A22D4-E9A8-7245-8C05-6B7E9A7EE6E1}" type="pres">
      <dgm:prSet presAssocID="{25681D4C-08EF-404F-A362-4BD11770BCC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7F9BCD6-33BA-4B45-87CB-F41770A925DD}" type="pres">
      <dgm:prSet presAssocID="{25681D4C-08EF-404F-A362-4BD11770BCC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AB1EFE-C398-B343-B34D-F194977E8984}" type="pres">
      <dgm:prSet presAssocID="{25681D4C-08EF-404F-A362-4BD11770BCC7}" presName="BalanceSpacing" presStyleCnt="0"/>
      <dgm:spPr/>
    </dgm:pt>
    <dgm:pt modelId="{2A8D229D-9341-A848-8E8A-F41BD5EF8D4D}" type="pres">
      <dgm:prSet presAssocID="{25681D4C-08EF-404F-A362-4BD11770BCC7}" presName="BalanceSpacing1" presStyleCnt="0"/>
      <dgm:spPr/>
    </dgm:pt>
    <dgm:pt modelId="{4D1ADE94-BAC3-1E4D-9D9C-56F87F7B523B}" type="pres">
      <dgm:prSet presAssocID="{3F573D58-B9A9-FB42-9E52-0AAF66B8F16A}" presName="Accent1Text" presStyleLbl="node1" presStyleIdx="1" presStyleCnt="6"/>
      <dgm:spPr/>
    </dgm:pt>
    <dgm:pt modelId="{B9DD863C-CAF1-F247-AB6E-ED6E0D6FA2F7}" type="pres">
      <dgm:prSet presAssocID="{3F573D58-B9A9-FB42-9E52-0AAF66B8F16A}" presName="spaceBetweenRectangles" presStyleCnt="0"/>
      <dgm:spPr/>
    </dgm:pt>
    <dgm:pt modelId="{1C17E9ED-19F8-684A-8C10-D775B85641E1}" type="pres">
      <dgm:prSet presAssocID="{50019488-4D2F-B74C-8846-90A9A92BC3CD}" presName="composite" presStyleCnt="0"/>
      <dgm:spPr/>
    </dgm:pt>
    <dgm:pt modelId="{7E86EF56-BA2C-7B44-89BF-093547C5172B}" type="pres">
      <dgm:prSet presAssocID="{50019488-4D2F-B74C-8846-90A9A92BC3C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87403E5-EEE9-C64A-9541-60CFB8381F59}" type="pres">
      <dgm:prSet presAssocID="{50019488-4D2F-B74C-8846-90A9A92BC3C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5D3398F-D9C9-7C4D-A9B6-C8FFD813EDF9}" type="pres">
      <dgm:prSet presAssocID="{50019488-4D2F-B74C-8846-90A9A92BC3CD}" presName="BalanceSpacing" presStyleCnt="0"/>
      <dgm:spPr/>
    </dgm:pt>
    <dgm:pt modelId="{F4FDEBA4-1311-AE43-8F3D-9CEC97377278}" type="pres">
      <dgm:prSet presAssocID="{50019488-4D2F-B74C-8846-90A9A92BC3CD}" presName="BalanceSpacing1" presStyleCnt="0"/>
      <dgm:spPr/>
    </dgm:pt>
    <dgm:pt modelId="{1076F2EC-2357-094D-91C5-61552FECF4D6}" type="pres">
      <dgm:prSet presAssocID="{3A12F42D-E84C-1C40-8AD9-90A35F1C6CDE}" presName="Accent1Text" presStyleLbl="node1" presStyleIdx="3" presStyleCnt="6"/>
      <dgm:spPr/>
    </dgm:pt>
    <dgm:pt modelId="{D3E2C04B-D781-9C4D-85CB-411A7695C6C8}" type="pres">
      <dgm:prSet presAssocID="{3A12F42D-E84C-1C40-8AD9-90A35F1C6CDE}" presName="spaceBetweenRectangles" presStyleCnt="0"/>
      <dgm:spPr/>
    </dgm:pt>
    <dgm:pt modelId="{6703855A-7BF5-644F-82FE-22F1B4BCAB2C}" type="pres">
      <dgm:prSet presAssocID="{62783206-EC29-F644-BDEE-B2419D9C5723}" presName="composite" presStyleCnt="0"/>
      <dgm:spPr/>
    </dgm:pt>
    <dgm:pt modelId="{3CCCE5AC-0B0D-7643-8035-9231A530B095}" type="pres">
      <dgm:prSet presAssocID="{62783206-EC29-F644-BDEE-B2419D9C572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91CB543-0CEF-074D-8C57-DD34F959821A}" type="pres">
      <dgm:prSet presAssocID="{62783206-EC29-F644-BDEE-B2419D9C572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7B858A-D838-4241-A83E-25A50A966AB4}" type="pres">
      <dgm:prSet presAssocID="{62783206-EC29-F644-BDEE-B2419D9C5723}" presName="BalanceSpacing" presStyleCnt="0"/>
      <dgm:spPr/>
    </dgm:pt>
    <dgm:pt modelId="{8E2912B6-86CD-1C43-AAA4-1B8F00572E13}" type="pres">
      <dgm:prSet presAssocID="{62783206-EC29-F644-BDEE-B2419D9C5723}" presName="BalanceSpacing1" presStyleCnt="0"/>
      <dgm:spPr/>
    </dgm:pt>
    <dgm:pt modelId="{1B45B493-7774-FD46-BF52-F1EF524785DD}" type="pres">
      <dgm:prSet presAssocID="{C924F077-BDA9-F744-A847-73D84FBD3BD0}" presName="Accent1Text" presStyleLbl="node1" presStyleIdx="5" presStyleCnt="6"/>
      <dgm:spPr/>
    </dgm:pt>
  </dgm:ptLst>
  <dgm:cxnLst>
    <dgm:cxn modelId="{DA9DEB03-D5E5-FE48-AFA4-B303DEB99F1D}" type="presOf" srcId="{C08B050A-09E2-C842-8F94-6957B59722F9}" destId="{97F9BCD6-33BA-4B45-87CB-F41770A925DD}" srcOrd="0" destOrd="0" presId="urn:microsoft.com/office/officeart/2008/layout/AlternatingHexagons"/>
    <dgm:cxn modelId="{A07EB708-7A4B-7042-9420-AA521D83F3DF}" srcId="{50019488-4D2F-B74C-8846-90A9A92BC3CD}" destId="{2B927D17-45BC-0D47-BD2F-7DC616C4BE3F}" srcOrd="0" destOrd="0" parTransId="{044DCA96-D209-7F4E-9D9C-42956E3AE99B}" sibTransId="{7CC68938-4A8C-6741-99EF-DFFEA4258632}"/>
    <dgm:cxn modelId="{B788A518-863C-264C-A7D4-A7AD6949821B}" type="presOf" srcId="{AEB1EADC-A422-7541-8DC0-D753724FA767}" destId="{391CB543-0CEF-074D-8C57-DD34F959821A}" srcOrd="0" destOrd="0" presId="urn:microsoft.com/office/officeart/2008/layout/AlternatingHexagons"/>
    <dgm:cxn modelId="{6358E02C-FAC8-D448-8D35-8C8EBC90B865}" srcId="{62783206-EC29-F644-BDEE-B2419D9C5723}" destId="{AEB1EADC-A422-7541-8DC0-D753724FA767}" srcOrd="0" destOrd="0" parTransId="{E412A3F0-B600-8D44-9955-9CBDEA5553AC}" sibTransId="{EE0254B7-143A-A34F-8844-783A9CCE6226}"/>
    <dgm:cxn modelId="{6A1DCA39-8E8C-9D42-AD02-F6B0DAB676FF}" type="presOf" srcId="{62783206-EC29-F644-BDEE-B2419D9C5723}" destId="{3CCCE5AC-0B0D-7643-8035-9231A530B095}" srcOrd="0" destOrd="0" presId="urn:microsoft.com/office/officeart/2008/layout/AlternatingHexagons"/>
    <dgm:cxn modelId="{083ADE52-9E24-8B4E-A78D-CCF085E1386F}" srcId="{28EC3F95-66B0-0243-B051-F1870D557A7A}" destId="{62783206-EC29-F644-BDEE-B2419D9C5723}" srcOrd="2" destOrd="0" parTransId="{02F310EF-82DD-4248-BBF5-A7376D5CD434}" sibTransId="{C924F077-BDA9-F744-A847-73D84FBD3BD0}"/>
    <dgm:cxn modelId="{6C02E764-8E2E-F445-9A7E-DBC831A6908B}" srcId="{28EC3F95-66B0-0243-B051-F1870D557A7A}" destId="{50019488-4D2F-B74C-8846-90A9A92BC3CD}" srcOrd="1" destOrd="0" parTransId="{50B15A77-FDB0-9D4A-9ED8-9BA769C093A7}" sibTransId="{3A12F42D-E84C-1C40-8AD9-90A35F1C6CDE}"/>
    <dgm:cxn modelId="{98CB2F8F-ABAA-AA4F-872A-45F5D21C9A24}" type="presOf" srcId="{25681D4C-08EF-404F-A362-4BD11770BCC7}" destId="{7C5A22D4-E9A8-7245-8C05-6B7E9A7EE6E1}" srcOrd="0" destOrd="0" presId="urn:microsoft.com/office/officeart/2008/layout/AlternatingHexagons"/>
    <dgm:cxn modelId="{2BA4939D-941F-B643-AFBA-6BD8FB835C23}" type="presOf" srcId="{2B927D17-45BC-0D47-BD2F-7DC616C4BE3F}" destId="{F87403E5-EEE9-C64A-9541-60CFB8381F59}" srcOrd="0" destOrd="0" presId="urn:microsoft.com/office/officeart/2008/layout/AlternatingHexagons"/>
    <dgm:cxn modelId="{6DA8109F-2658-C74A-BE81-2A99136DC4F3}" type="presOf" srcId="{3F573D58-B9A9-FB42-9E52-0AAF66B8F16A}" destId="{4D1ADE94-BAC3-1E4D-9D9C-56F87F7B523B}" srcOrd="0" destOrd="0" presId="urn:microsoft.com/office/officeart/2008/layout/AlternatingHexagons"/>
    <dgm:cxn modelId="{546A0FA2-987D-6B46-AE3E-86DDD7587FB1}" type="presOf" srcId="{28EC3F95-66B0-0243-B051-F1870D557A7A}" destId="{167EAF24-3A59-CA40-9E3B-F88C8E9F4FC8}" srcOrd="0" destOrd="0" presId="urn:microsoft.com/office/officeart/2008/layout/AlternatingHexagons"/>
    <dgm:cxn modelId="{1005DDAE-6F46-B443-A1AB-EBE984D44611}" type="presOf" srcId="{50019488-4D2F-B74C-8846-90A9A92BC3CD}" destId="{7E86EF56-BA2C-7B44-89BF-093547C5172B}" srcOrd="0" destOrd="0" presId="urn:microsoft.com/office/officeart/2008/layout/AlternatingHexagons"/>
    <dgm:cxn modelId="{DC53EFC4-FC4C-EF40-94BA-14A1BE6D7817}" type="presOf" srcId="{3A12F42D-E84C-1C40-8AD9-90A35F1C6CDE}" destId="{1076F2EC-2357-094D-91C5-61552FECF4D6}" srcOrd="0" destOrd="0" presId="urn:microsoft.com/office/officeart/2008/layout/AlternatingHexagons"/>
    <dgm:cxn modelId="{B31B6EC6-3B17-534C-A1F9-8531E01210DF}" srcId="{28EC3F95-66B0-0243-B051-F1870D557A7A}" destId="{25681D4C-08EF-404F-A362-4BD11770BCC7}" srcOrd="0" destOrd="0" parTransId="{60DE373E-7B15-F54D-A5FA-CFCA9BBBFD5D}" sibTransId="{3F573D58-B9A9-FB42-9E52-0AAF66B8F16A}"/>
    <dgm:cxn modelId="{A17E4CDA-61D5-8B43-B633-ECE6C443A422}" type="presOf" srcId="{C924F077-BDA9-F744-A847-73D84FBD3BD0}" destId="{1B45B493-7774-FD46-BF52-F1EF524785DD}" srcOrd="0" destOrd="0" presId="urn:microsoft.com/office/officeart/2008/layout/AlternatingHexagons"/>
    <dgm:cxn modelId="{3CA71CF1-D3CF-E349-833E-D41CC198234A}" srcId="{25681D4C-08EF-404F-A362-4BD11770BCC7}" destId="{C08B050A-09E2-C842-8F94-6957B59722F9}" srcOrd="0" destOrd="0" parTransId="{CC5EBBC8-E414-4449-AD21-6BF8C9043E30}" sibTransId="{1376C4DC-3400-4241-B025-D457DDE6A4EB}"/>
    <dgm:cxn modelId="{22535B57-F81E-F54F-A6B4-010794D0DABD}" type="presParOf" srcId="{167EAF24-3A59-CA40-9E3B-F88C8E9F4FC8}" destId="{08FB1256-F2AF-F14E-B50F-D74E4D6CB0E1}" srcOrd="0" destOrd="0" presId="urn:microsoft.com/office/officeart/2008/layout/AlternatingHexagons"/>
    <dgm:cxn modelId="{7E8BE5B7-D133-434E-A6FD-689E710533BE}" type="presParOf" srcId="{08FB1256-F2AF-F14E-B50F-D74E4D6CB0E1}" destId="{7C5A22D4-E9A8-7245-8C05-6B7E9A7EE6E1}" srcOrd="0" destOrd="0" presId="urn:microsoft.com/office/officeart/2008/layout/AlternatingHexagons"/>
    <dgm:cxn modelId="{9CE53508-E10F-1C49-A95E-6337C94FD3F6}" type="presParOf" srcId="{08FB1256-F2AF-F14E-B50F-D74E4D6CB0E1}" destId="{97F9BCD6-33BA-4B45-87CB-F41770A925DD}" srcOrd="1" destOrd="0" presId="urn:microsoft.com/office/officeart/2008/layout/AlternatingHexagons"/>
    <dgm:cxn modelId="{FC89F002-BEA8-EA47-A2C9-2878364B1CC5}" type="presParOf" srcId="{08FB1256-F2AF-F14E-B50F-D74E4D6CB0E1}" destId="{A3AB1EFE-C398-B343-B34D-F194977E8984}" srcOrd="2" destOrd="0" presId="urn:microsoft.com/office/officeart/2008/layout/AlternatingHexagons"/>
    <dgm:cxn modelId="{2E644B2C-C0AF-8A4A-8F36-C044516FA3AD}" type="presParOf" srcId="{08FB1256-F2AF-F14E-B50F-D74E4D6CB0E1}" destId="{2A8D229D-9341-A848-8E8A-F41BD5EF8D4D}" srcOrd="3" destOrd="0" presId="urn:microsoft.com/office/officeart/2008/layout/AlternatingHexagons"/>
    <dgm:cxn modelId="{27029CB4-7701-2647-A083-6170823E319C}" type="presParOf" srcId="{08FB1256-F2AF-F14E-B50F-D74E4D6CB0E1}" destId="{4D1ADE94-BAC3-1E4D-9D9C-56F87F7B523B}" srcOrd="4" destOrd="0" presId="urn:microsoft.com/office/officeart/2008/layout/AlternatingHexagons"/>
    <dgm:cxn modelId="{C5C4E169-E376-EB41-AF41-85D9386AD148}" type="presParOf" srcId="{167EAF24-3A59-CA40-9E3B-F88C8E9F4FC8}" destId="{B9DD863C-CAF1-F247-AB6E-ED6E0D6FA2F7}" srcOrd="1" destOrd="0" presId="urn:microsoft.com/office/officeart/2008/layout/AlternatingHexagons"/>
    <dgm:cxn modelId="{38E82677-58D2-C642-9376-6192B759F46F}" type="presParOf" srcId="{167EAF24-3A59-CA40-9E3B-F88C8E9F4FC8}" destId="{1C17E9ED-19F8-684A-8C10-D775B85641E1}" srcOrd="2" destOrd="0" presId="urn:microsoft.com/office/officeart/2008/layout/AlternatingHexagons"/>
    <dgm:cxn modelId="{F65B5818-60E0-3B40-BD31-A782CACBDC74}" type="presParOf" srcId="{1C17E9ED-19F8-684A-8C10-D775B85641E1}" destId="{7E86EF56-BA2C-7B44-89BF-093547C5172B}" srcOrd="0" destOrd="0" presId="urn:microsoft.com/office/officeart/2008/layout/AlternatingHexagons"/>
    <dgm:cxn modelId="{F8A93E09-5FC5-F446-A20D-90F1271331CD}" type="presParOf" srcId="{1C17E9ED-19F8-684A-8C10-D775B85641E1}" destId="{F87403E5-EEE9-C64A-9541-60CFB8381F59}" srcOrd="1" destOrd="0" presId="urn:microsoft.com/office/officeart/2008/layout/AlternatingHexagons"/>
    <dgm:cxn modelId="{BFE09006-1B67-2E4E-B2AF-F34C4CF7B7DE}" type="presParOf" srcId="{1C17E9ED-19F8-684A-8C10-D775B85641E1}" destId="{B5D3398F-D9C9-7C4D-A9B6-C8FFD813EDF9}" srcOrd="2" destOrd="0" presId="urn:microsoft.com/office/officeart/2008/layout/AlternatingHexagons"/>
    <dgm:cxn modelId="{0B7944C8-A9D2-7C45-9AF5-44435EA46E0B}" type="presParOf" srcId="{1C17E9ED-19F8-684A-8C10-D775B85641E1}" destId="{F4FDEBA4-1311-AE43-8F3D-9CEC97377278}" srcOrd="3" destOrd="0" presId="urn:microsoft.com/office/officeart/2008/layout/AlternatingHexagons"/>
    <dgm:cxn modelId="{395252D6-0641-AF47-878C-0857517AE063}" type="presParOf" srcId="{1C17E9ED-19F8-684A-8C10-D775B85641E1}" destId="{1076F2EC-2357-094D-91C5-61552FECF4D6}" srcOrd="4" destOrd="0" presId="urn:microsoft.com/office/officeart/2008/layout/AlternatingHexagons"/>
    <dgm:cxn modelId="{424B5978-C1BE-5F49-91EC-FDF437B61D13}" type="presParOf" srcId="{167EAF24-3A59-CA40-9E3B-F88C8E9F4FC8}" destId="{D3E2C04B-D781-9C4D-85CB-411A7695C6C8}" srcOrd="3" destOrd="0" presId="urn:microsoft.com/office/officeart/2008/layout/AlternatingHexagons"/>
    <dgm:cxn modelId="{5C71F1F1-7355-384A-9FD5-756A7D1304DB}" type="presParOf" srcId="{167EAF24-3A59-CA40-9E3B-F88C8E9F4FC8}" destId="{6703855A-7BF5-644F-82FE-22F1B4BCAB2C}" srcOrd="4" destOrd="0" presId="urn:microsoft.com/office/officeart/2008/layout/AlternatingHexagons"/>
    <dgm:cxn modelId="{94895290-7A3D-584A-A01C-D2021D12298E}" type="presParOf" srcId="{6703855A-7BF5-644F-82FE-22F1B4BCAB2C}" destId="{3CCCE5AC-0B0D-7643-8035-9231A530B095}" srcOrd="0" destOrd="0" presId="urn:microsoft.com/office/officeart/2008/layout/AlternatingHexagons"/>
    <dgm:cxn modelId="{0A79AC57-E0E2-B14C-96A6-4190BE07825C}" type="presParOf" srcId="{6703855A-7BF5-644F-82FE-22F1B4BCAB2C}" destId="{391CB543-0CEF-074D-8C57-DD34F959821A}" srcOrd="1" destOrd="0" presId="urn:microsoft.com/office/officeart/2008/layout/AlternatingHexagons"/>
    <dgm:cxn modelId="{24A9683F-273C-B340-9B5F-06DB942F0831}" type="presParOf" srcId="{6703855A-7BF5-644F-82FE-22F1B4BCAB2C}" destId="{417B858A-D838-4241-A83E-25A50A966AB4}" srcOrd="2" destOrd="0" presId="urn:microsoft.com/office/officeart/2008/layout/AlternatingHexagons"/>
    <dgm:cxn modelId="{8BB6C45E-6655-124E-9B59-6935189869BB}" type="presParOf" srcId="{6703855A-7BF5-644F-82FE-22F1B4BCAB2C}" destId="{8E2912B6-86CD-1C43-AAA4-1B8F00572E13}" srcOrd="3" destOrd="0" presId="urn:microsoft.com/office/officeart/2008/layout/AlternatingHexagons"/>
    <dgm:cxn modelId="{820915F0-9175-1E4C-A7EE-90FFE2AD3F70}" type="presParOf" srcId="{6703855A-7BF5-644F-82FE-22F1B4BCAB2C}" destId="{1B45B493-7774-FD46-BF52-F1EF524785D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002DB-9621-5E48-A6A9-2E9C2867E740}" type="doc">
      <dgm:prSet loTypeId="urn:microsoft.com/office/officeart/2005/8/layout/funnel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65ACE755-C20F-FB41-B052-1745C180911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PT" dirty="0" err="1"/>
            <a:t>Learning</a:t>
          </a:r>
          <a:endParaRPr lang="pt-PT" dirty="0"/>
        </a:p>
      </dgm:t>
    </dgm:pt>
    <dgm:pt modelId="{C8563CC1-9598-F045-9950-A092EB7D47D6}" type="parTrans" cxnId="{608F09FD-0571-C749-B709-ECC0DDFFED10}">
      <dgm:prSet/>
      <dgm:spPr/>
      <dgm:t>
        <a:bodyPr/>
        <a:lstStyle/>
        <a:p>
          <a:endParaRPr lang="pt-PT"/>
        </a:p>
      </dgm:t>
    </dgm:pt>
    <dgm:pt modelId="{8AA63D9F-26A3-454F-94CC-368965D2C8D0}" type="sibTrans" cxnId="{608F09FD-0571-C749-B709-ECC0DDFFED10}">
      <dgm:prSet/>
      <dgm:spPr/>
      <dgm:t>
        <a:bodyPr/>
        <a:lstStyle/>
        <a:p>
          <a:endParaRPr lang="pt-PT"/>
        </a:p>
      </dgm:t>
    </dgm:pt>
    <dgm:pt modelId="{96F9A4FC-74A7-224C-A7E9-08EE6596E6AF}">
      <dgm:prSet phldrT="[Texto]"/>
      <dgm:spPr/>
      <dgm:t>
        <a:bodyPr/>
        <a:lstStyle/>
        <a:p>
          <a:r>
            <a:rPr lang="pt-PT" dirty="0"/>
            <a:t>IA</a:t>
          </a:r>
        </a:p>
      </dgm:t>
    </dgm:pt>
    <dgm:pt modelId="{92FE004D-91D3-5D42-A25B-5BDFE8BB2103}" type="parTrans" cxnId="{79169990-E765-054C-B7A8-530FCEF60D3A}">
      <dgm:prSet/>
      <dgm:spPr/>
      <dgm:t>
        <a:bodyPr/>
        <a:lstStyle/>
        <a:p>
          <a:endParaRPr lang="pt-PT"/>
        </a:p>
      </dgm:t>
    </dgm:pt>
    <dgm:pt modelId="{34F2892D-F680-EA4F-AAE7-EA967A42F809}" type="sibTrans" cxnId="{79169990-E765-054C-B7A8-530FCEF60D3A}">
      <dgm:prSet/>
      <dgm:spPr/>
      <dgm:t>
        <a:bodyPr/>
        <a:lstStyle/>
        <a:p>
          <a:endParaRPr lang="pt-PT"/>
        </a:p>
      </dgm:t>
    </dgm:pt>
    <dgm:pt modelId="{FCD9AD61-BFA4-2A48-B58B-EF7719C1172E}">
      <dgm:prSet phldrT="[Texto]"/>
      <dgm:spPr/>
      <dgm:t>
        <a:bodyPr/>
        <a:lstStyle/>
        <a:p>
          <a:r>
            <a:rPr lang="pt-PT" dirty="0" err="1"/>
            <a:t>Teaching</a:t>
          </a:r>
          <a:endParaRPr lang="pt-PT" dirty="0"/>
        </a:p>
      </dgm:t>
    </dgm:pt>
    <dgm:pt modelId="{61E2E5A3-A4D3-F441-8047-772801E6CAB6}" type="parTrans" cxnId="{71C49846-E84D-EF45-83CE-6F5B28519D1E}">
      <dgm:prSet/>
      <dgm:spPr/>
      <dgm:t>
        <a:bodyPr/>
        <a:lstStyle/>
        <a:p>
          <a:endParaRPr lang="pt-PT"/>
        </a:p>
      </dgm:t>
    </dgm:pt>
    <dgm:pt modelId="{FA7B9CB0-2296-4F4C-A81E-A2E8858708D8}" type="sibTrans" cxnId="{71C49846-E84D-EF45-83CE-6F5B28519D1E}">
      <dgm:prSet/>
      <dgm:spPr/>
      <dgm:t>
        <a:bodyPr/>
        <a:lstStyle/>
        <a:p>
          <a:endParaRPr lang="pt-PT"/>
        </a:p>
      </dgm:t>
    </dgm:pt>
    <dgm:pt modelId="{B8A4CD06-2D69-894E-A50A-D02F76BBC5FA}">
      <dgm:prSet phldrT="[Texto]"/>
      <dgm:spPr/>
      <dgm:t>
        <a:bodyPr/>
        <a:lstStyle/>
        <a:p>
          <a:r>
            <a:rPr lang="pt-PT" dirty="0" err="1">
              <a:solidFill>
                <a:schemeClr val="bg1"/>
              </a:solidFill>
            </a:rPr>
            <a:t>Students</a:t>
          </a:r>
          <a:r>
            <a:rPr lang="pt-PT" dirty="0">
              <a:solidFill>
                <a:schemeClr val="bg1"/>
              </a:solidFill>
            </a:rPr>
            <a:t>’ </a:t>
          </a:r>
          <a:r>
            <a:rPr lang="pt-PT" dirty="0" err="1">
              <a:solidFill>
                <a:schemeClr val="bg1"/>
              </a:solidFill>
            </a:rPr>
            <a:t>mathematic</a:t>
          </a:r>
          <a:r>
            <a:rPr lang="pt-PT" dirty="0">
              <a:solidFill>
                <a:schemeClr val="bg1"/>
              </a:solidFill>
            </a:rPr>
            <a:t> </a:t>
          </a:r>
          <a:r>
            <a:rPr lang="pt-PT" dirty="0" err="1">
              <a:solidFill>
                <a:schemeClr val="bg1"/>
              </a:solidFill>
            </a:rPr>
            <a:t>skills</a:t>
          </a:r>
          <a:endParaRPr lang="pt-PT" dirty="0">
            <a:solidFill>
              <a:schemeClr val="bg1"/>
            </a:solidFill>
          </a:endParaRPr>
        </a:p>
      </dgm:t>
    </dgm:pt>
    <dgm:pt modelId="{0A0EE0F4-AFC2-8B41-8947-9296C70929D6}" type="parTrans" cxnId="{ADEA6D0D-7FFB-E54C-BFD4-AB4088C1B5EC}">
      <dgm:prSet/>
      <dgm:spPr/>
      <dgm:t>
        <a:bodyPr/>
        <a:lstStyle/>
        <a:p>
          <a:endParaRPr lang="pt-PT"/>
        </a:p>
      </dgm:t>
    </dgm:pt>
    <dgm:pt modelId="{C47903B2-7E8E-C448-936C-1FDB18C6EDA6}" type="sibTrans" cxnId="{ADEA6D0D-7FFB-E54C-BFD4-AB4088C1B5EC}">
      <dgm:prSet/>
      <dgm:spPr/>
      <dgm:t>
        <a:bodyPr/>
        <a:lstStyle/>
        <a:p>
          <a:endParaRPr lang="pt-PT"/>
        </a:p>
      </dgm:t>
    </dgm:pt>
    <dgm:pt modelId="{0201F89A-0471-C04A-9D79-989071E7282C}" type="pres">
      <dgm:prSet presAssocID="{A92002DB-9621-5E48-A6A9-2E9C2867E740}" presName="Name0" presStyleCnt="0">
        <dgm:presLayoutVars>
          <dgm:chMax val="4"/>
          <dgm:resizeHandles val="exact"/>
        </dgm:presLayoutVars>
      </dgm:prSet>
      <dgm:spPr/>
    </dgm:pt>
    <dgm:pt modelId="{9502D9F0-183F-5147-8351-5B5161D39617}" type="pres">
      <dgm:prSet presAssocID="{A92002DB-9621-5E48-A6A9-2E9C2867E740}" presName="ellipse" presStyleLbl="trBgShp" presStyleIdx="0" presStyleCnt="1"/>
      <dgm:spPr/>
    </dgm:pt>
    <dgm:pt modelId="{C7DA86DB-D018-6A4E-BC6B-836186394BCB}" type="pres">
      <dgm:prSet presAssocID="{A92002DB-9621-5E48-A6A9-2E9C2867E740}" presName="arrow1" presStyleLbl="fgShp" presStyleIdx="0" presStyleCnt="1"/>
      <dgm:spPr/>
    </dgm:pt>
    <dgm:pt modelId="{4422CA82-0888-D446-9FAB-9C262773C44C}" type="pres">
      <dgm:prSet presAssocID="{A92002DB-9621-5E48-A6A9-2E9C2867E740}" presName="rectangle" presStyleLbl="revTx" presStyleIdx="0" presStyleCnt="1" custScaleX="145179">
        <dgm:presLayoutVars>
          <dgm:bulletEnabled val="1"/>
        </dgm:presLayoutVars>
      </dgm:prSet>
      <dgm:spPr/>
    </dgm:pt>
    <dgm:pt modelId="{D70F5DFF-D6EC-6242-8E32-96575629A599}" type="pres">
      <dgm:prSet presAssocID="{96F9A4FC-74A7-224C-A7E9-08EE6596E6AF}" presName="item1" presStyleLbl="node1" presStyleIdx="0" presStyleCnt="3">
        <dgm:presLayoutVars>
          <dgm:bulletEnabled val="1"/>
        </dgm:presLayoutVars>
      </dgm:prSet>
      <dgm:spPr/>
    </dgm:pt>
    <dgm:pt modelId="{63BD9F8B-8360-1E47-B754-46E4E1A60622}" type="pres">
      <dgm:prSet presAssocID="{FCD9AD61-BFA4-2A48-B58B-EF7719C1172E}" presName="item2" presStyleLbl="node1" presStyleIdx="1" presStyleCnt="3">
        <dgm:presLayoutVars>
          <dgm:bulletEnabled val="1"/>
        </dgm:presLayoutVars>
      </dgm:prSet>
      <dgm:spPr/>
    </dgm:pt>
    <dgm:pt modelId="{B3F1695F-4EB6-554B-97D7-9A10FC807613}" type="pres">
      <dgm:prSet presAssocID="{B8A4CD06-2D69-894E-A50A-D02F76BBC5FA}" presName="item3" presStyleLbl="node1" presStyleIdx="2" presStyleCnt="3">
        <dgm:presLayoutVars>
          <dgm:bulletEnabled val="1"/>
        </dgm:presLayoutVars>
      </dgm:prSet>
      <dgm:spPr/>
    </dgm:pt>
    <dgm:pt modelId="{1C4F938F-4962-CE4A-BAAD-1BEB893DD649}" type="pres">
      <dgm:prSet presAssocID="{A92002DB-9621-5E48-A6A9-2E9C2867E740}" presName="funnel" presStyleLbl="trAlignAcc1" presStyleIdx="0" presStyleCnt="1"/>
      <dgm:spPr>
        <a:solidFill>
          <a:schemeClr val="accent4">
            <a:lumMod val="40000"/>
            <a:lumOff val="60000"/>
            <a:alpha val="4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ADEA6D0D-7FFB-E54C-BFD4-AB4088C1B5EC}" srcId="{A92002DB-9621-5E48-A6A9-2E9C2867E740}" destId="{B8A4CD06-2D69-894E-A50A-D02F76BBC5FA}" srcOrd="3" destOrd="0" parTransId="{0A0EE0F4-AFC2-8B41-8947-9296C70929D6}" sibTransId="{C47903B2-7E8E-C448-936C-1FDB18C6EDA6}"/>
    <dgm:cxn modelId="{AC7BEA1C-75A1-B241-A886-40ECB245D372}" type="presOf" srcId="{65ACE755-C20F-FB41-B052-1745C1809113}" destId="{B3F1695F-4EB6-554B-97D7-9A10FC807613}" srcOrd="0" destOrd="0" presId="urn:microsoft.com/office/officeart/2005/8/layout/funnel1"/>
    <dgm:cxn modelId="{4D3C6632-758E-E54E-BC04-5DBF869BB9C7}" type="presOf" srcId="{B8A4CD06-2D69-894E-A50A-D02F76BBC5FA}" destId="{4422CA82-0888-D446-9FAB-9C262773C44C}" srcOrd="0" destOrd="0" presId="urn:microsoft.com/office/officeart/2005/8/layout/funnel1"/>
    <dgm:cxn modelId="{71C49846-E84D-EF45-83CE-6F5B28519D1E}" srcId="{A92002DB-9621-5E48-A6A9-2E9C2867E740}" destId="{FCD9AD61-BFA4-2A48-B58B-EF7719C1172E}" srcOrd="2" destOrd="0" parTransId="{61E2E5A3-A4D3-F441-8047-772801E6CAB6}" sibTransId="{FA7B9CB0-2296-4F4C-A81E-A2E8858708D8}"/>
    <dgm:cxn modelId="{4F0C0668-4BC1-AA46-B571-740DA5D1E056}" type="presOf" srcId="{A92002DB-9621-5E48-A6A9-2E9C2867E740}" destId="{0201F89A-0471-C04A-9D79-989071E7282C}" srcOrd="0" destOrd="0" presId="urn:microsoft.com/office/officeart/2005/8/layout/funnel1"/>
    <dgm:cxn modelId="{79169990-E765-054C-B7A8-530FCEF60D3A}" srcId="{A92002DB-9621-5E48-A6A9-2E9C2867E740}" destId="{96F9A4FC-74A7-224C-A7E9-08EE6596E6AF}" srcOrd="1" destOrd="0" parTransId="{92FE004D-91D3-5D42-A25B-5BDFE8BB2103}" sibTransId="{34F2892D-F680-EA4F-AAE7-EA967A42F809}"/>
    <dgm:cxn modelId="{81348EC0-D2FC-3448-A967-170BFC79A52E}" type="presOf" srcId="{FCD9AD61-BFA4-2A48-B58B-EF7719C1172E}" destId="{D70F5DFF-D6EC-6242-8E32-96575629A599}" srcOrd="0" destOrd="0" presId="urn:microsoft.com/office/officeart/2005/8/layout/funnel1"/>
    <dgm:cxn modelId="{F8DC47D3-26A2-1742-8FFF-29AF221B7BFB}" type="presOf" srcId="{96F9A4FC-74A7-224C-A7E9-08EE6596E6AF}" destId="{63BD9F8B-8360-1E47-B754-46E4E1A60622}" srcOrd="0" destOrd="0" presId="urn:microsoft.com/office/officeart/2005/8/layout/funnel1"/>
    <dgm:cxn modelId="{608F09FD-0571-C749-B709-ECC0DDFFED10}" srcId="{A92002DB-9621-5E48-A6A9-2E9C2867E740}" destId="{65ACE755-C20F-FB41-B052-1745C1809113}" srcOrd="0" destOrd="0" parTransId="{C8563CC1-9598-F045-9950-A092EB7D47D6}" sibTransId="{8AA63D9F-26A3-454F-94CC-368965D2C8D0}"/>
    <dgm:cxn modelId="{9F72FF87-D82B-6940-AFB1-2D56B06874DC}" type="presParOf" srcId="{0201F89A-0471-C04A-9D79-989071E7282C}" destId="{9502D9F0-183F-5147-8351-5B5161D39617}" srcOrd="0" destOrd="0" presId="urn:microsoft.com/office/officeart/2005/8/layout/funnel1"/>
    <dgm:cxn modelId="{8B1A0AD1-B538-1645-AB71-C9F84D4FF90B}" type="presParOf" srcId="{0201F89A-0471-C04A-9D79-989071E7282C}" destId="{C7DA86DB-D018-6A4E-BC6B-836186394BCB}" srcOrd="1" destOrd="0" presId="urn:microsoft.com/office/officeart/2005/8/layout/funnel1"/>
    <dgm:cxn modelId="{C4793500-EAB1-BC4B-B21F-5552BF85927F}" type="presParOf" srcId="{0201F89A-0471-C04A-9D79-989071E7282C}" destId="{4422CA82-0888-D446-9FAB-9C262773C44C}" srcOrd="2" destOrd="0" presId="urn:microsoft.com/office/officeart/2005/8/layout/funnel1"/>
    <dgm:cxn modelId="{2F74BCEC-E0A0-6043-86B1-8910EC194D58}" type="presParOf" srcId="{0201F89A-0471-C04A-9D79-989071E7282C}" destId="{D70F5DFF-D6EC-6242-8E32-96575629A599}" srcOrd="3" destOrd="0" presId="urn:microsoft.com/office/officeart/2005/8/layout/funnel1"/>
    <dgm:cxn modelId="{63739885-FD5E-744E-8724-CDE7A30942A6}" type="presParOf" srcId="{0201F89A-0471-C04A-9D79-989071E7282C}" destId="{63BD9F8B-8360-1E47-B754-46E4E1A60622}" srcOrd="4" destOrd="0" presId="urn:microsoft.com/office/officeart/2005/8/layout/funnel1"/>
    <dgm:cxn modelId="{2148F106-30BE-654B-9D31-1EBC597C04FA}" type="presParOf" srcId="{0201F89A-0471-C04A-9D79-989071E7282C}" destId="{B3F1695F-4EB6-554B-97D7-9A10FC807613}" srcOrd="5" destOrd="0" presId="urn:microsoft.com/office/officeart/2005/8/layout/funnel1"/>
    <dgm:cxn modelId="{93623FF9-7F86-2D4E-AFB9-758A6C501E7D}" type="presParOf" srcId="{0201F89A-0471-C04A-9D79-989071E7282C}" destId="{1C4F938F-4962-CE4A-BAAD-1BEB893DD64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9793A-FCAA-B94E-BDDC-703D94216255}">
      <dsp:nvSpPr>
        <dsp:cNvPr id="0" name=""/>
        <dsp:cNvSpPr/>
      </dsp:nvSpPr>
      <dsp:spPr>
        <a:xfrm>
          <a:off x="0" y="0"/>
          <a:ext cx="5472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ACE21-5285-B844-A87E-5F0BFC207CBF}">
      <dsp:nvSpPr>
        <dsp:cNvPr id="0" name=""/>
        <dsp:cNvSpPr/>
      </dsp:nvSpPr>
      <dsp:spPr>
        <a:xfrm>
          <a:off x="0" y="0"/>
          <a:ext cx="5472250" cy="125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Introduction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0" y="0"/>
        <a:ext cx="5472250" cy="1251540"/>
      </dsp:txXfrm>
    </dsp:sp>
    <dsp:sp modelId="{BBB159DD-80C7-D349-88E2-3D736F39E7EC}">
      <dsp:nvSpPr>
        <dsp:cNvPr id="0" name=""/>
        <dsp:cNvSpPr/>
      </dsp:nvSpPr>
      <dsp:spPr>
        <a:xfrm>
          <a:off x="0" y="1251540"/>
          <a:ext cx="5472250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BDA2-6E16-284B-A5ED-402E3D5C8456}">
      <dsp:nvSpPr>
        <dsp:cNvPr id="0" name=""/>
        <dsp:cNvSpPr/>
      </dsp:nvSpPr>
      <dsp:spPr>
        <a:xfrm>
          <a:off x="0" y="1251540"/>
          <a:ext cx="5472250" cy="125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Method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0" y="1251540"/>
        <a:ext cx="5472250" cy="1251540"/>
      </dsp:txXfrm>
    </dsp:sp>
    <dsp:sp modelId="{28EB4626-3EE6-424A-ADE0-21F5E0733BE5}">
      <dsp:nvSpPr>
        <dsp:cNvPr id="0" name=""/>
        <dsp:cNvSpPr/>
      </dsp:nvSpPr>
      <dsp:spPr>
        <a:xfrm>
          <a:off x="0" y="2503080"/>
          <a:ext cx="5472250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44402-2BA9-674B-A9BC-E0A5B2C57BE0}">
      <dsp:nvSpPr>
        <dsp:cNvPr id="0" name=""/>
        <dsp:cNvSpPr/>
      </dsp:nvSpPr>
      <dsp:spPr>
        <a:xfrm>
          <a:off x="0" y="2503080"/>
          <a:ext cx="5472250" cy="125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Results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0" y="2503080"/>
        <a:ext cx="5472250" cy="1251540"/>
      </dsp:txXfrm>
    </dsp:sp>
    <dsp:sp modelId="{43F17E43-5465-CE47-858A-992200DCDE47}">
      <dsp:nvSpPr>
        <dsp:cNvPr id="0" name=""/>
        <dsp:cNvSpPr/>
      </dsp:nvSpPr>
      <dsp:spPr>
        <a:xfrm>
          <a:off x="0" y="3754620"/>
          <a:ext cx="547225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97CA-1C8F-E049-B836-89DF2354C294}">
      <dsp:nvSpPr>
        <dsp:cNvPr id="0" name=""/>
        <dsp:cNvSpPr/>
      </dsp:nvSpPr>
      <dsp:spPr>
        <a:xfrm>
          <a:off x="0" y="3754620"/>
          <a:ext cx="5472250" cy="125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kern="1200" dirty="0" err="1">
              <a:solidFill>
                <a:schemeClr val="bg1"/>
              </a:solidFill>
            </a:rPr>
            <a:t>Conclusions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0" y="3754620"/>
        <a:ext cx="5472250" cy="1251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22D4-E9A8-7245-8C05-6B7E9A7EE6E1}">
      <dsp:nvSpPr>
        <dsp:cNvPr id="0" name=""/>
        <dsp:cNvSpPr/>
      </dsp:nvSpPr>
      <dsp:spPr>
        <a:xfrm rot="5400000">
          <a:off x="3405026" y="600868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Use </a:t>
          </a:r>
          <a:r>
            <a:rPr lang="pt-PT" sz="2100" kern="1200" dirty="0" err="1"/>
            <a:t>of</a:t>
          </a:r>
          <a:r>
            <a:rPr lang="pt-PT" sz="2100" kern="1200" dirty="0"/>
            <a:t> AI </a:t>
          </a:r>
          <a:r>
            <a:rPr lang="pt-PT" sz="2100" kern="1200" dirty="0" err="1"/>
            <a:t>tools</a:t>
          </a:r>
          <a:endParaRPr lang="pt-PT" sz="2100" kern="1200" dirty="0"/>
        </a:p>
      </dsp:txBody>
      <dsp:txXfrm rot="-5400000">
        <a:off x="3857879" y="805950"/>
        <a:ext cx="1352070" cy="1554103"/>
      </dsp:txXfrm>
    </dsp:sp>
    <dsp:sp modelId="{97F9BCD6-33BA-4B45-87CB-F41770A925DD}">
      <dsp:nvSpPr>
        <dsp:cNvPr id="0" name=""/>
        <dsp:cNvSpPr/>
      </dsp:nvSpPr>
      <dsp:spPr>
        <a:xfrm>
          <a:off x="5608320" y="873020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 dirty="0"/>
        </a:p>
      </dsp:txBody>
      <dsp:txXfrm>
        <a:off x="5608320" y="873020"/>
        <a:ext cx="2519680" cy="1354666"/>
      </dsp:txXfrm>
    </dsp:sp>
    <dsp:sp modelId="{4D1ADE94-BAC3-1E4D-9D9C-56F87F7B523B}">
      <dsp:nvSpPr>
        <dsp:cNvPr id="0" name=""/>
        <dsp:cNvSpPr/>
      </dsp:nvSpPr>
      <dsp:spPr>
        <a:xfrm rot="5400000">
          <a:off x="1316284" y="568220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1769137" y="773302"/>
        <a:ext cx="1352070" cy="1554103"/>
      </dsp:txXfrm>
    </dsp:sp>
    <dsp:sp modelId="{3CCCE5AC-0B0D-7643-8035-9231A530B095}">
      <dsp:nvSpPr>
        <dsp:cNvPr id="0" name=""/>
        <dsp:cNvSpPr/>
      </dsp:nvSpPr>
      <dsp:spPr>
        <a:xfrm rot="5400000">
          <a:off x="2372924" y="2484622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Use </a:t>
          </a:r>
          <a:r>
            <a:rPr lang="pt-PT" sz="2100" kern="1200" dirty="0" err="1"/>
            <a:t>of</a:t>
          </a:r>
          <a:r>
            <a:rPr lang="pt-PT" sz="2100" kern="1200" dirty="0"/>
            <a:t> </a:t>
          </a:r>
          <a:r>
            <a:rPr lang="pt-PT" sz="2100" kern="1200" dirty="0" err="1"/>
            <a:t>other</a:t>
          </a:r>
          <a:r>
            <a:rPr lang="pt-PT" sz="2100" kern="1200" dirty="0"/>
            <a:t> </a:t>
          </a:r>
          <a:r>
            <a:rPr lang="pt-PT" sz="2100" kern="1200" dirty="0" err="1"/>
            <a:t>techology</a:t>
          </a:r>
          <a:endParaRPr lang="pt-PT" sz="2100" kern="1200" dirty="0"/>
        </a:p>
      </dsp:txBody>
      <dsp:txXfrm rot="-5400000">
        <a:off x="2825777" y="2689704"/>
        <a:ext cx="1352070" cy="1554103"/>
      </dsp:txXfrm>
    </dsp:sp>
    <dsp:sp modelId="{391CB543-0CEF-074D-8C57-DD34F959821A}">
      <dsp:nvSpPr>
        <dsp:cNvPr id="0" name=""/>
        <dsp:cNvSpPr/>
      </dsp:nvSpPr>
      <dsp:spPr>
        <a:xfrm>
          <a:off x="0" y="2789422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>
              <a:solidFill>
                <a:srgbClr val="0070C0"/>
              </a:solidFill>
            </a:rPr>
            <a:t>THEMES</a:t>
          </a:r>
          <a:endParaRPr lang="pt-PT" sz="3600" kern="1200" dirty="0"/>
        </a:p>
      </dsp:txBody>
      <dsp:txXfrm>
        <a:off x="0" y="2789422"/>
        <a:ext cx="2438400" cy="1354666"/>
      </dsp:txXfrm>
    </dsp:sp>
    <dsp:sp modelId="{1B45B493-7774-FD46-BF52-F1EF524785DD}">
      <dsp:nvSpPr>
        <dsp:cNvPr id="0" name=""/>
        <dsp:cNvSpPr/>
      </dsp:nvSpPr>
      <dsp:spPr>
        <a:xfrm rot="5400000">
          <a:off x="4494332" y="2484622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4947185" y="2689704"/>
        <a:ext cx="1352070" cy="1554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22D4-E9A8-7245-8C05-6B7E9A7EE6E1}">
      <dsp:nvSpPr>
        <dsp:cNvPr id="0" name=""/>
        <dsp:cNvSpPr/>
      </dsp:nvSpPr>
      <dsp:spPr>
        <a:xfrm rot="5400000">
          <a:off x="3548397" y="122358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Qualitative</a:t>
          </a:r>
          <a:endParaRPr lang="pt-PT" sz="1400" kern="1200" dirty="0"/>
        </a:p>
      </dsp:txBody>
      <dsp:txXfrm rot="-5400000">
        <a:off x="3921205" y="291190"/>
        <a:ext cx="1113081" cy="1279403"/>
      </dsp:txXfrm>
    </dsp:sp>
    <dsp:sp modelId="{97F9BCD6-33BA-4B45-87CB-F41770A925DD}">
      <dsp:nvSpPr>
        <dsp:cNvPr id="0" name=""/>
        <dsp:cNvSpPr/>
      </dsp:nvSpPr>
      <dsp:spPr>
        <a:xfrm>
          <a:off x="5335349" y="373282"/>
          <a:ext cx="2074306" cy="111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 dirty="0"/>
        </a:p>
      </dsp:txBody>
      <dsp:txXfrm>
        <a:off x="5335349" y="373282"/>
        <a:ext cx="2074306" cy="1115218"/>
      </dsp:txXfrm>
    </dsp:sp>
    <dsp:sp modelId="{4D1ADE94-BAC3-1E4D-9D9C-56F87F7B523B}">
      <dsp:nvSpPr>
        <dsp:cNvPr id="0" name=""/>
        <dsp:cNvSpPr/>
      </dsp:nvSpPr>
      <dsp:spPr>
        <a:xfrm rot="5400000">
          <a:off x="1801964" y="122358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2174772" y="291190"/>
        <a:ext cx="1113081" cy="1279403"/>
      </dsp:txXfrm>
    </dsp:sp>
    <dsp:sp modelId="{7E86EF56-BA2C-7B44-89BF-093547C5172B}">
      <dsp:nvSpPr>
        <dsp:cNvPr id="0" name=""/>
        <dsp:cNvSpPr/>
      </dsp:nvSpPr>
      <dsp:spPr>
        <a:xfrm rot="5400000">
          <a:off x="2671835" y="1700021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Quantitative</a:t>
          </a:r>
          <a:endParaRPr lang="pt-PT" sz="1400" kern="1200" dirty="0"/>
        </a:p>
      </dsp:txBody>
      <dsp:txXfrm rot="-5400000">
        <a:off x="3044643" y="1868853"/>
        <a:ext cx="1113081" cy="1279403"/>
      </dsp:txXfrm>
    </dsp:sp>
    <dsp:sp modelId="{F87403E5-EEE9-C64A-9541-60CFB8381F59}">
      <dsp:nvSpPr>
        <dsp:cNvPr id="0" name=""/>
        <dsp:cNvSpPr/>
      </dsp:nvSpPr>
      <dsp:spPr>
        <a:xfrm>
          <a:off x="718343" y="1950945"/>
          <a:ext cx="2007393" cy="111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rgbClr val="0070C0"/>
              </a:solidFill>
            </a:rPr>
            <a:t>METHODS</a:t>
          </a:r>
        </a:p>
      </dsp:txBody>
      <dsp:txXfrm>
        <a:off x="718343" y="1950945"/>
        <a:ext cx="2007393" cy="1115218"/>
      </dsp:txXfrm>
    </dsp:sp>
    <dsp:sp modelId="{1076F2EC-2357-094D-91C5-61552FECF4D6}">
      <dsp:nvSpPr>
        <dsp:cNvPr id="0" name=""/>
        <dsp:cNvSpPr/>
      </dsp:nvSpPr>
      <dsp:spPr>
        <a:xfrm rot="5400000">
          <a:off x="4418267" y="1700021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4791075" y="1868853"/>
        <a:ext cx="1113081" cy="1279403"/>
      </dsp:txXfrm>
    </dsp:sp>
    <dsp:sp modelId="{3CCCE5AC-0B0D-7643-8035-9231A530B095}">
      <dsp:nvSpPr>
        <dsp:cNvPr id="0" name=""/>
        <dsp:cNvSpPr/>
      </dsp:nvSpPr>
      <dsp:spPr>
        <a:xfrm rot="5400000">
          <a:off x="3548397" y="3277684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Literature</a:t>
          </a:r>
          <a:r>
            <a:rPr lang="pt-PT" sz="1400" kern="1200" dirty="0"/>
            <a:t> </a:t>
          </a:r>
          <a:r>
            <a:rPr lang="pt-PT" sz="1400" kern="1200" dirty="0" err="1"/>
            <a:t>reviews</a:t>
          </a:r>
          <a:endParaRPr lang="pt-PT" sz="1400" kern="1200" dirty="0"/>
        </a:p>
      </dsp:txBody>
      <dsp:txXfrm rot="-5400000">
        <a:off x="3921205" y="3446516"/>
        <a:ext cx="1113081" cy="1279403"/>
      </dsp:txXfrm>
    </dsp:sp>
    <dsp:sp modelId="{391CB543-0CEF-074D-8C57-DD34F959821A}">
      <dsp:nvSpPr>
        <dsp:cNvPr id="0" name=""/>
        <dsp:cNvSpPr/>
      </dsp:nvSpPr>
      <dsp:spPr>
        <a:xfrm>
          <a:off x="5335349" y="3528608"/>
          <a:ext cx="2074306" cy="111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5335349" y="3528608"/>
        <a:ext cx="2074306" cy="1115218"/>
      </dsp:txXfrm>
    </dsp:sp>
    <dsp:sp modelId="{1B45B493-7774-FD46-BF52-F1EF524785DD}">
      <dsp:nvSpPr>
        <dsp:cNvPr id="0" name=""/>
        <dsp:cNvSpPr/>
      </dsp:nvSpPr>
      <dsp:spPr>
        <a:xfrm rot="5400000">
          <a:off x="1801964" y="3277684"/>
          <a:ext cx="1858697" cy="16170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 rot="-5400000">
        <a:off x="2174772" y="3446516"/>
        <a:ext cx="1113081" cy="1279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2D9F0-183F-5147-8351-5B5161D39617}">
      <dsp:nvSpPr>
        <dsp:cNvPr id="0" name=""/>
        <dsp:cNvSpPr/>
      </dsp:nvSpPr>
      <dsp:spPr>
        <a:xfrm>
          <a:off x="171958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A86DB-D018-6A4E-BC6B-836186394BCB}">
      <dsp:nvSpPr>
        <dsp:cNvPr id="0" name=""/>
        <dsp:cNvSpPr/>
      </dsp:nvSpPr>
      <dsp:spPr>
        <a:xfrm>
          <a:off x="348742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2CA82-0888-D446-9FAB-9C262773C44C}">
      <dsp:nvSpPr>
        <dsp:cNvPr id="0" name=""/>
        <dsp:cNvSpPr/>
      </dsp:nvSpPr>
      <dsp:spPr>
        <a:xfrm>
          <a:off x="960722" y="4368800"/>
          <a:ext cx="5900074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400" kern="1200" dirty="0" err="1">
              <a:solidFill>
                <a:schemeClr val="bg1"/>
              </a:solidFill>
            </a:rPr>
            <a:t>Students</a:t>
          </a:r>
          <a:r>
            <a:rPr lang="pt-PT" sz="3400" kern="1200" dirty="0">
              <a:solidFill>
                <a:schemeClr val="bg1"/>
              </a:solidFill>
            </a:rPr>
            <a:t>’ </a:t>
          </a:r>
          <a:r>
            <a:rPr lang="pt-PT" sz="3400" kern="1200" dirty="0" err="1">
              <a:solidFill>
                <a:schemeClr val="bg1"/>
              </a:solidFill>
            </a:rPr>
            <a:t>mathematic</a:t>
          </a:r>
          <a:r>
            <a:rPr lang="pt-PT" sz="3400" kern="1200" dirty="0">
              <a:solidFill>
                <a:schemeClr val="bg1"/>
              </a:solidFill>
            </a:rPr>
            <a:t> </a:t>
          </a:r>
          <a:r>
            <a:rPr lang="pt-PT" sz="3400" kern="1200" dirty="0" err="1">
              <a:solidFill>
                <a:schemeClr val="bg1"/>
              </a:solidFill>
            </a:rPr>
            <a:t>skills</a:t>
          </a:r>
          <a:endParaRPr lang="pt-PT" sz="3400" kern="1200" dirty="0">
            <a:solidFill>
              <a:schemeClr val="bg1"/>
            </a:solidFill>
          </a:endParaRPr>
        </a:p>
      </dsp:txBody>
      <dsp:txXfrm>
        <a:off x="960722" y="4368800"/>
        <a:ext cx="5900074" cy="1016000"/>
      </dsp:txXfrm>
    </dsp:sp>
    <dsp:sp modelId="{D70F5DFF-D6EC-6242-8E32-96575629A599}">
      <dsp:nvSpPr>
        <dsp:cNvPr id="0" name=""/>
        <dsp:cNvSpPr/>
      </dsp:nvSpPr>
      <dsp:spPr>
        <a:xfrm>
          <a:off x="330793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 err="1"/>
            <a:t>Teaching</a:t>
          </a:r>
          <a:endParaRPr lang="pt-PT" sz="2000" kern="1200" dirty="0"/>
        </a:p>
      </dsp:txBody>
      <dsp:txXfrm>
        <a:off x="3531118" y="2077723"/>
        <a:ext cx="1077630" cy="1077630"/>
      </dsp:txXfrm>
    </dsp:sp>
    <dsp:sp modelId="{63BD9F8B-8360-1E47-B754-46E4E1A60622}">
      <dsp:nvSpPr>
        <dsp:cNvPr id="0" name=""/>
        <dsp:cNvSpPr/>
      </dsp:nvSpPr>
      <dsp:spPr>
        <a:xfrm>
          <a:off x="2217426" y="711200"/>
          <a:ext cx="1524000" cy="1524000"/>
        </a:xfrm>
        <a:prstGeom prst="ellips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IA</a:t>
          </a:r>
        </a:p>
      </dsp:txBody>
      <dsp:txXfrm>
        <a:off x="2440611" y="934385"/>
        <a:ext cx="1077630" cy="1077630"/>
      </dsp:txXfrm>
    </dsp:sp>
    <dsp:sp modelId="{B3F1695F-4EB6-554B-97D7-9A10FC807613}">
      <dsp:nvSpPr>
        <dsp:cNvPr id="0" name=""/>
        <dsp:cNvSpPr/>
      </dsp:nvSpPr>
      <dsp:spPr>
        <a:xfrm>
          <a:off x="3775293" y="342730"/>
          <a:ext cx="1524000" cy="1524000"/>
        </a:xfrm>
        <a:prstGeom prst="ellips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 err="1"/>
            <a:t>Learning</a:t>
          </a:r>
          <a:endParaRPr lang="pt-PT" sz="2000" kern="1200" dirty="0"/>
        </a:p>
      </dsp:txBody>
      <dsp:txXfrm>
        <a:off x="3998478" y="565915"/>
        <a:ext cx="1077630" cy="1077630"/>
      </dsp:txXfrm>
    </dsp:sp>
    <dsp:sp modelId="{1C4F938F-4962-CE4A-BAAD-1BEB893DD649}">
      <dsp:nvSpPr>
        <dsp:cNvPr id="0" name=""/>
        <dsp:cNvSpPr/>
      </dsp:nvSpPr>
      <dsp:spPr>
        <a:xfrm>
          <a:off x="1540093" y="33866"/>
          <a:ext cx="4741333" cy="3793066"/>
        </a:xfrm>
        <a:prstGeom prst="funnel">
          <a:avLst/>
        </a:prstGeom>
        <a:solidFill>
          <a:schemeClr val="accent4">
            <a:lumMod val="40000"/>
            <a:lumOff val="60000"/>
            <a:alpha val="45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a/Desktop/Madeira%202016-2017/COORDENAC%CC%A7A%CC%83O%20Dep%20Psicologia/DOCS%20COORD%20MEUS%20/Comissa%CC%83o%20Cienti%CC%81fica%20do%20DP/http://www.uma.pt/portal/imagens/logo/download/logo.gif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2905127"/>
            <a:ext cx="8439151" cy="1523998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AI and students learning of Mathematics: A bibliometric study</a:t>
            </a:r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48674" y="3952874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>
                <a:solidFill>
                  <a:schemeClr val="tx1"/>
                </a:solidFill>
              </a:rPr>
              <a:t>Ana Pereira Antunes &amp; Carlota Fernandes</a:t>
            </a:r>
          </a:p>
        </p:txBody>
      </p:sp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EF2DB2DB-821E-DA45-44F2-6F00BFFEAB8A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13" y="5314932"/>
            <a:ext cx="1814830" cy="1019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80C6F14-17B3-BD20-B487-D7B0EC3CC81D}"/>
              </a:ext>
            </a:extLst>
          </p:cNvPr>
          <p:cNvGrpSpPr/>
          <p:nvPr/>
        </p:nvGrpSpPr>
        <p:grpSpPr>
          <a:xfrm>
            <a:off x="3279538" y="4720984"/>
            <a:ext cx="1627505" cy="1940099"/>
            <a:chOff x="3279538" y="4720984"/>
            <a:chExt cx="1627505" cy="1940099"/>
          </a:xfrm>
        </p:grpSpPr>
        <p:pic>
          <p:nvPicPr>
            <p:cNvPr id="10" name="Imagem 9" descr="Uma imagem com Tipo de letra, Azul elétrico, azul, símbolo&#10;&#10;Descrição gerada automaticamente">
              <a:extLst>
                <a:ext uri="{FF2B5EF4-FFF2-40B4-BE49-F238E27FC236}">
                  <a16:creationId xmlns:a16="http://schemas.microsoft.com/office/drawing/2014/main" id="{C6CB1855-BF4D-C32F-B7EB-9EB6F03C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38" y="6358188"/>
              <a:ext cx="1440180" cy="302895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781E99CB-BEA0-5B9F-2555-DE7066B41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538" y="4720984"/>
              <a:ext cx="1627505" cy="6235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0EBC-C4BD-F4B5-CA58-345CDF05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2FC288-86DB-8842-0B6D-75DB53FEECB0}"/>
              </a:ext>
            </a:extLst>
          </p:cNvPr>
          <p:cNvSpPr/>
          <p:nvPr/>
        </p:nvSpPr>
        <p:spPr>
          <a:xfrm>
            <a:off x="6178063" y="1340485"/>
            <a:ext cx="5803898" cy="3630707"/>
          </a:xfrm>
          <a:custGeom>
            <a:avLst/>
            <a:gdLst>
              <a:gd name="connsiteX0" fmla="*/ 0 w 5803898"/>
              <a:gd name="connsiteY0" fmla="*/ 1815354 h 3630707"/>
              <a:gd name="connsiteX1" fmla="*/ 2901949 w 5803898"/>
              <a:gd name="connsiteY1" fmla="*/ 0 h 3630707"/>
              <a:gd name="connsiteX2" fmla="*/ 5803898 w 5803898"/>
              <a:gd name="connsiteY2" fmla="*/ 1815354 h 3630707"/>
              <a:gd name="connsiteX3" fmla="*/ 2901949 w 5803898"/>
              <a:gd name="connsiteY3" fmla="*/ 3630708 h 3630707"/>
              <a:gd name="connsiteX4" fmla="*/ 0 w 5803898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898" h="3630707" fill="none" extrusionOk="0">
                <a:moveTo>
                  <a:pt x="0" y="1815354"/>
                </a:moveTo>
                <a:cubicBezTo>
                  <a:pt x="-125251" y="736477"/>
                  <a:pt x="1238834" y="-61282"/>
                  <a:pt x="2901949" y="0"/>
                </a:cubicBezTo>
                <a:cubicBezTo>
                  <a:pt x="4450586" y="-11539"/>
                  <a:pt x="6093518" y="738816"/>
                  <a:pt x="5803898" y="1815354"/>
                </a:cubicBezTo>
                <a:cubicBezTo>
                  <a:pt x="5758813" y="2810275"/>
                  <a:pt x="4715127" y="3472230"/>
                  <a:pt x="2901949" y="3630708"/>
                </a:cubicBezTo>
                <a:cubicBezTo>
                  <a:pt x="1165007" y="3416640"/>
                  <a:pt x="-164270" y="2728400"/>
                  <a:pt x="0" y="1815354"/>
                </a:cubicBezTo>
                <a:close/>
              </a:path>
              <a:path w="5803898" h="3630707" stroke="0" extrusionOk="0">
                <a:moveTo>
                  <a:pt x="0" y="1815354"/>
                </a:moveTo>
                <a:cubicBezTo>
                  <a:pt x="-273661" y="1103214"/>
                  <a:pt x="1237069" y="-413995"/>
                  <a:pt x="2901949" y="0"/>
                </a:cubicBezTo>
                <a:cubicBezTo>
                  <a:pt x="4483469" y="26639"/>
                  <a:pt x="5999386" y="632209"/>
                  <a:pt x="5803898" y="1815354"/>
                </a:cubicBezTo>
                <a:cubicBezTo>
                  <a:pt x="5852279" y="2734947"/>
                  <a:pt x="4434306" y="3674622"/>
                  <a:pt x="2901949" y="3630708"/>
                </a:cubicBezTo>
                <a:cubicBezTo>
                  <a:pt x="1152442" y="3735416"/>
                  <a:pt x="43606" y="3020877"/>
                  <a:pt x="0" y="1815354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>
                <a:solidFill>
                  <a:schemeClr val="tx1"/>
                </a:solidFill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4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tx1"/>
                </a:solidFill>
                <a:latin typeface="Trebuchet MS" panose="020B0603020202020204"/>
                <a:sym typeface="Wingdings" pitchFamily="2" charset="2"/>
              </a:rPr>
              <a:t>1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Scholar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: 74.900*</a:t>
            </a:r>
            <a:r>
              <a:rPr lang="es-ES" sz="2400" dirty="0">
                <a:solidFill>
                  <a:schemeClr val="tx1"/>
                </a:solidFill>
                <a:latin typeface="Trebuchet MS" panose="020B0603020202020204"/>
                <a:sym typeface="Wingdings" pitchFamily="2" charset="2"/>
              </a:rPr>
              <a:t>18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19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5842D29-5FFF-2450-1B87-13F04FEC476A}"/>
              </a:ext>
            </a:extLst>
          </p:cNvPr>
          <p:cNvSpPr/>
          <p:nvPr/>
        </p:nvSpPr>
        <p:spPr>
          <a:xfrm>
            <a:off x="55435" y="1063456"/>
            <a:ext cx="5431035" cy="3435180"/>
          </a:xfrm>
          <a:custGeom>
            <a:avLst/>
            <a:gdLst>
              <a:gd name="connsiteX0" fmla="*/ 0 w 5431035"/>
              <a:gd name="connsiteY0" fmla="*/ 1717590 h 3435180"/>
              <a:gd name="connsiteX1" fmla="*/ 2715518 w 5431035"/>
              <a:gd name="connsiteY1" fmla="*/ 0 h 3435180"/>
              <a:gd name="connsiteX2" fmla="*/ 5431036 w 5431035"/>
              <a:gd name="connsiteY2" fmla="*/ 1717590 h 3435180"/>
              <a:gd name="connsiteX3" fmla="*/ 2715518 w 5431035"/>
              <a:gd name="connsiteY3" fmla="*/ 3435180 h 3435180"/>
              <a:gd name="connsiteX4" fmla="*/ 0 w 5431035"/>
              <a:gd name="connsiteY4" fmla="*/ 1717590 h 34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035" h="3435180" fill="none" extrusionOk="0">
                <a:moveTo>
                  <a:pt x="0" y="1717590"/>
                </a:moveTo>
                <a:cubicBezTo>
                  <a:pt x="-288319" y="593388"/>
                  <a:pt x="1019511" y="-199093"/>
                  <a:pt x="2715518" y="0"/>
                </a:cubicBezTo>
                <a:cubicBezTo>
                  <a:pt x="4117461" y="-20873"/>
                  <a:pt x="5660102" y="710505"/>
                  <a:pt x="5431036" y="1717590"/>
                </a:cubicBezTo>
                <a:cubicBezTo>
                  <a:pt x="5244960" y="2634531"/>
                  <a:pt x="4415304" y="3284555"/>
                  <a:pt x="2715518" y="3435180"/>
                </a:cubicBezTo>
                <a:cubicBezTo>
                  <a:pt x="1119893" y="3282273"/>
                  <a:pt x="-53854" y="2636832"/>
                  <a:pt x="0" y="1717590"/>
                </a:cubicBezTo>
                <a:close/>
              </a:path>
              <a:path w="5431035" h="3435180" stroke="0" extrusionOk="0">
                <a:moveTo>
                  <a:pt x="0" y="1717590"/>
                </a:moveTo>
                <a:cubicBezTo>
                  <a:pt x="-53292" y="825553"/>
                  <a:pt x="1174820" y="-272714"/>
                  <a:pt x="2715518" y="0"/>
                </a:cubicBezTo>
                <a:cubicBezTo>
                  <a:pt x="4169888" y="57058"/>
                  <a:pt x="5460762" y="741536"/>
                  <a:pt x="5431036" y="1717590"/>
                </a:cubicBezTo>
                <a:cubicBezTo>
                  <a:pt x="5475549" y="2589825"/>
                  <a:pt x="3993275" y="3573757"/>
                  <a:pt x="2715518" y="3435180"/>
                </a:cubicBezTo>
                <a:cubicBezTo>
                  <a:pt x="1112938" y="3508531"/>
                  <a:pt x="9161" y="2708820"/>
                  <a:pt x="0" y="171759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/>
              <a:t>Portuguese</a:t>
            </a:r>
          </a:p>
          <a:p>
            <a:r>
              <a:rPr lang="es-ES" sz="2400" dirty="0"/>
              <a:t>B-</a:t>
            </a:r>
            <a:r>
              <a:rPr lang="es-ES" sz="2400" dirty="0" err="1"/>
              <a:t>on</a:t>
            </a:r>
            <a:r>
              <a:rPr lang="es-ES" sz="2400" dirty="0"/>
              <a:t>: 306</a:t>
            </a:r>
            <a:r>
              <a:rPr lang="es-ES" sz="2400" dirty="0">
                <a:sym typeface="Wingdings" pitchFamily="2" charset="2"/>
              </a:rPr>
              <a:t>3</a:t>
            </a:r>
          </a:p>
          <a:p>
            <a:r>
              <a:rPr lang="es-ES" sz="2400" dirty="0">
                <a:sym typeface="Wingdings" pitchFamily="2" charset="2"/>
              </a:rPr>
              <a:t>Google </a:t>
            </a:r>
            <a:r>
              <a:rPr lang="es-ES" sz="2400" dirty="0" err="1">
                <a:sym typeface="Wingdings" pitchFamily="2" charset="2"/>
              </a:rPr>
              <a:t>Scholar</a:t>
            </a:r>
            <a:r>
              <a:rPr lang="es-ES" sz="2400" dirty="0">
                <a:sym typeface="Wingdings" pitchFamily="2" charset="2"/>
              </a:rPr>
              <a:t>: 10.800*7</a:t>
            </a:r>
          </a:p>
          <a:p>
            <a:r>
              <a:rPr lang="es-ES" sz="2400" b="1" dirty="0">
                <a:solidFill>
                  <a:srgbClr val="0070C0"/>
                </a:solidFill>
                <a:sym typeface="Wingdings" pitchFamily="2" charset="2"/>
              </a:rPr>
              <a:t>Total: 10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0C710A8-A508-CE01-37B5-D229CC8233BE}"/>
              </a:ext>
            </a:extLst>
          </p:cNvPr>
          <p:cNvSpPr/>
          <p:nvPr/>
        </p:nvSpPr>
        <p:spPr>
          <a:xfrm>
            <a:off x="1412773" y="3966644"/>
            <a:ext cx="5292759" cy="2888330"/>
          </a:xfrm>
          <a:custGeom>
            <a:avLst/>
            <a:gdLst>
              <a:gd name="connsiteX0" fmla="*/ 0 w 5292759"/>
              <a:gd name="connsiteY0" fmla="*/ 1444165 h 2888330"/>
              <a:gd name="connsiteX1" fmla="*/ 2646380 w 5292759"/>
              <a:gd name="connsiteY1" fmla="*/ 0 h 2888330"/>
              <a:gd name="connsiteX2" fmla="*/ 5292760 w 5292759"/>
              <a:gd name="connsiteY2" fmla="*/ 1444165 h 2888330"/>
              <a:gd name="connsiteX3" fmla="*/ 2646380 w 5292759"/>
              <a:gd name="connsiteY3" fmla="*/ 2888330 h 2888330"/>
              <a:gd name="connsiteX4" fmla="*/ 0 w 5292759"/>
              <a:gd name="connsiteY4" fmla="*/ 1444165 h 28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759" h="2888330" fill="none" extrusionOk="0">
                <a:moveTo>
                  <a:pt x="0" y="1444165"/>
                </a:moveTo>
                <a:cubicBezTo>
                  <a:pt x="-295593" y="466542"/>
                  <a:pt x="962031" y="-226000"/>
                  <a:pt x="2646380" y="0"/>
                </a:cubicBezTo>
                <a:cubicBezTo>
                  <a:pt x="4043104" y="-13837"/>
                  <a:pt x="5395386" y="620372"/>
                  <a:pt x="5292760" y="1444165"/>
                </a:cubicBezTo>
                <a:cubicBezTo>
                  <a:pt x="4901417" y="2175174"/>
                  <a:pt x="4130587" y="2871274"/>
                  <a:pt x="2646380" y="2888330"/>
                </a:cubicBezTo>
                <a:cubicBezTo>
                  <a:pt x="1098873" y="2751265"/>
                  <a:pt x="-72770" y="2202087"/>
                  <a:pt x="0" y="1444165"/>
                </a:cubicBezTo>
                <a:close/>
              </a:path>
              <a:path w="5292759" h="2888330" stroke="0" extrusionOk="0">
                <a:moveTo>
                  <a:pt x="0" y="1444165"/>
                </a:moveTo>
                <a:cubicBezTo>
                  <a:pt x="-265718" y="928597"/>
                  <a:pt x="1160587" y="-161384"/>
                  <a:pt x="2646380" y="0"/>
                </a:cubicBezTo>
                <a:cubicBezTo>
                  <a:pt x="3999508" y="136363"/>
                  <a:pt x="5383019" y="563212"/>
                  <a:pt x="5292760" y="1444165"/>
                </a:cubicBezTo>
                <a:cubicBezTo>
                  <a:pt x="5482312" y="1916574"/>
                  <a:pt x="3929850" y="2999503"/>
                  <a:pt x="2646380" y="2888330"/>
                </a:cubicBezTo>
                <a:cubicBezTo>
                  <a:pt x="1146698" y="2915524"/>
                  <a:pt x="21382" y="2341261"/>
                  <a:pt x="0" y="144416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 err="1"/>
              <a:t>Spanish</a:t>
            </a:r>
            <a:endParaRPr lang="es-ES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477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Scholar:16.300*6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10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s-ES" sz="4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89D014D-12DC-9D7E-5EE7-687D91722D7C}"/>
              </a:ext>
            </a:extLst>
          </p:cNvPr>
          <p:cNvSpPr/>
          <p:nvPr/>
        </p:nvSpPr>
        <p:spPr>
          <a:xfrm>
            <a:off x="7526077" y="4103726"/>
            <a:ext cx="4093755" cy="2627073"/>
          </a:xfrm>
          <a:custGeom>
            <a:avLst/>
            <a:gdLst>
              <a:gd name="connsiteX0" fmla="*/ 0 w 4093755"/>
              <a:gd name="connsiteY0" fmla="*/ 437854 h 2627073"/>
              <a:gd name="connsiteX1" fmla="*/ 437854 w 4093755"/>
              <a:gd name="connsiteY1" fmla="*/ 0 h 2627073"/>
              <a:gd name="connsiteX2" fmla="*/ 974195 w 4093755"/>
              <a:gd name="connsiteY2" fmla="*/ 0 h 2627073"/>
              <a:gd name="connsiteX3" fmla="*/ 1446175 w 4093755"/>
              <a:gd name="connsiteY3" fmla="*/ 0 h 2627073"/>
              <a:gd name="connsiteX4" fmla="*/ 2014697 w 4093755"/>
              <a:gd name="connsiteY4" fmla="*/ 0 h 2627073"/>
              <a:gd name="connsiteX5" fmla="*/ 2486677 w 4093755"/>
              <a:gd name="connsiteY5" fmla="*/ 0 h 2627073"/>
              <a:gd name="connsiteX6" fmla="*/ 3055199 w 4093755"/>
              <a:gd name="connsiteY6" fmla="*/ 0 h 2627073"/>
              <a:gd name="connsiteX7" fmla="*/ 3655901 w 4093755"/>
              <a:gd name="connsiteY7" fmla="*/ 0 h 2627073"/>
              <a:gd name="connsiteX8" fmla="*/ 4093755 w 4093755"/>
              <a:gd name="connsiteY8" fmla="*/ 437854 h 2627073"/>
              <a:gd name="connsiteX9" fmla="*/ 4093755 w 4093755"/>
              <a:gd name="connsiteY9" fmla="*/ 1004129 h 2627073"/>
              <a:gd name="connsiteX10" fmla="*/ 4093755 w 4093755"/>
              <a:gd name="connsiteY10" fmla="*/ 1552890 h 2627073"/>
              <a:gd name="connsiteX11" fmla="*/ 4093755 w 4093755"/>
              <a:gd name="connsiteY11" fmla="*/ 2189219 h 2627073"/>
              <a:gd name="connsiteX12" fmla="*/ 3655901 w 4093755"/>
              <a:gd name="connsiteY12" fmla="*/ 2627073 h 2627073"/>
              <a:gd name="connsiteX13" fmla="*/ 3183921 w 4093755"/>
              <a:gd name="connsiteY13" fmla="*/ 2627073 h 2627073"/>
              <a:gd name="connsiteX14" fmla="*/ 2679760 w 4093755"/>
              <a:gd name="connsiteY14" fmla="*/ 2627073 h 2627073"/>
              <a:gd name="connsiteX15" fmla="*/ 2143419 w 4093755"/>
              <a:gd name="connsiteY15" fmla="*/ 2627073 h 2627073"/>
              <a:gd name="connsiteX16" fmla="*/ 1671439 w 4093755"/>
              <a:gd name="connsiteY16" fmla="*/ 2627073 h 2627073"/>
              <a:gd name="connsiteX17" fmla="*/ 1070737 w 4093755"/>
              <a:gd name="connsiteY17" fmla="*/ 2627073 h 2627073"/>
              <a:gd name="connsiteX18" fmla="*/ 437854 w 4093755"/>
              <a:gd name="connsiteY18" fmla="*/ 2627073 h 2627073"/>
              <a:gd name="connsiteX19" fmla="*/ 0 w 4093755"/>
              <a:gd name="connsiteY19" fmla="*/ 2189219 h 2627073"/>
              <a:gd name="connsiteX20" fmla="*/ 0 w 4093755"/>
              <a:gd name="connsiteY20" fmla="*/ 1605431 h 2627073"/>
              <a:gd name="connsiteX21" fmla="*/ 0 w 4093755"/>
              <a:gd name="connsiteY21" fmla="*/ 1004129 h 2627073"/>
              <a:gd name="connsiteX22" fmla="*/ 0 w 4093755"/>
              <a:gd name="connsiteY22" fmla="*/ 437854 h 262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93755" h="2627073" fill="none" extrusionOk="0">
                <a:moveTo>
                  <a:pt x="0" y="437854"/>
                </a:moveTo>
                <a:cubicBezTo>
                  <a:pt x="-15947" y="195131"/>
                  <a:pt x="239873" y="37743"/>
                  <a:pt x="437854" y="0"/>
                </a:cubicBezTo>
                <a:cubicBezTo>
                  <a:pt x="656829" y="-62919"/>
                  <a:pt x="723912" y="21638"/>
                  <a:pt x="974195" y="0"/>
                </a:cubicBezTo>
                <a:cubicBezTo>
                  <a:pt x="1224478" y="-21638"/>
                  <a:pt x="1291194" y="1561"/>
                  <a:pt x="1446175" y="0"/>
                </a:cubicBezTo>
                <a:cubicBezTo>
                  <a:pt x="1601156" y="-1561"/>
                  <a:pt x="1768129" y="9700"/>
                  <a:pt x="2014697" y="0"/>
                </a:cubicBezTo>
                <a:cubicBezTo>
                  <a:pt x="2261265" y="-9700"/>
                  <a:pt x="2318013" y="52407"/>
                  <a:pt x="2486677" y="0"/>
                </a:cubicBezTo>
                <a:cubicBezTo>
                  <a:pt x="2655341" y="-52407"/>
                  <a:pt x="2860698" y="16597"/>
                  <a:pt x="3055199" y="0"/>
                </a:cubicBezTo>
                <a:cubicBezTo>
                  <a:pt x="3249700" y="-16597"/>
                  <a:pt x="3497671" y="38298"/>
                  <a:pt x="3655901" y="0"/>
                </a:cubicBezTo>
                <a:cubicBezTo>
                  <a:pt x="3914343" y="-28859"/>
                  <a:pt x="4050430" y="179426"/>
                  <a:pt x="4093755" y="437854"/>
                </a:cubicBezTo>
                <a:cubicBezTo>
                  <a:pt x="4148226" y="718837"/>
                  <a:pt x="4064398" y="740889"/>
                  <a:pt x="4093755" y="1004129"/>
                </a:cubicBezTo>
                <a:cubicBezTo>
                  <a:pt x="4123112" y="1267370"/>
                  <a:pt x="4060611" y="1391612"/>
                  <a:pt x="4093755" y="1552890"/>
                </a:cubicBezTo>
                <a:cubicBezTo>
                  <a:pt x="4126899" y="1714168"/>
                  <a:pt x="4055394" y="1952199"/>
                  <a:pt x="4093755" y="2189219"/>
                </a:cubicBezTo>
                <a:cubicBezTo>
                  <a:pt x="4134447" y="2420269"/>
                  <a:pt x="3892978" y="2659931"/>
                  <a:pt x="3655901" y="2627073"/>
                </a:cubicBezTo>
                <a:cubicBezTo>
                  <a:pt x="3454244" y="2634220"/>
                  <a:pt x="3411976" y="2622022"/>
                  <a:pt x="3183921" y="2627073"/>
                </a:cubicBezTo>
                <a:cubicBezTo>
                  <a:pt x="2955866" y="2632124"/>
                  <a:pt x="2885602" y="2572204"/>
                  <a:pt x="2679760" y="2627073"/>
                </a:cubicBezTo>
                <a:cubicBezTo>
                  <a:pt x="2473918" y="2681942"/>
                  <a:pt x="2324137" y="2570952"/>
                  <a:pt x="2143419" y="2627073"/>
                </a:cubicBezTo>
                <a:cubicBezTo>
                  <a:pt x="1962701" y="2683194"/>
                  <a:pt x="1813426" y="2576605"/>
                  <a:pt x="1671439" y="2627073"/>
                </a:cubicBezTo>
                <a:cubicBezTo>
                  <a:pt x="1529452" y="2677541"/>
                  <a:pt x="1282787" y="2613963"/>
                  <a:pt x="1070737" y="2627073"/>
                </a:cubicBezTo>
                <a:cubicBezTo>
                  <a:pt x="858687" y="2640183"/>
                  <a:pt x="651791" y="2612367"/>
                  <a:pt x="437854" y="2627073"/>
                </a:cubicBezTo>
                <a:cubicBezTo>
                  <a:pt x="209596" y="2674685"/>
                  <a:pt x="37194" y="2446699"/>
                  <a:pt x="0" y="2189219"/>
                </a:cubicBezTo>
                <a:cubicBezTo>
                  <a:pt x="-29186" y="2055233"/>
                  <a:pt x="16290" y="1766957"/>
                  <a:pt x="0" y="1605431"/>
                </a:cubicBezTo>
                <a:cubicBezTo>
                  <a:pt x="-16290" y="1443905"/>
                  <a:pt x="48954" y="1279375"/>
                  <a:pt x="0" y="1004129"/>
                </a:cubicBezTo>
                <a:cubicBezTo>
                  <a:pt x="-48954" y="728883"/>
                  <a:pt x="37045" y="640009"/>
                  <a:pt x="0" y="437854"/>
                </a:cubicBezTo>
                <a:close/>
              </a:path>
              <a:path w="4093755" h="2627073" stroke="0" extrusionOk="0">
                <a:moveTo>
                  <a:pt x="0" y="437854"/>
                </a:moveTo>
                <a:cubicBezTo>
                  <a:pt x="-57909" y="160315"/>
                  <a:pt x="170184" y="9702"/>
                  <a:pt x="437854" y="0"/>
                </a:cubicBezTo>
                <a:cubicBezTo>
                  <a:pt x="568860" y="-37134"/>
                  <a:pt x="891204" y="23210"/>
                  <a:pt x="1038556" y="0"/>
                </a:cubicBezTo>
                <a:cubicBezTo>
                  <a:pt x="1185908" y="-23210"/>
                  <a:pt x="1309270" y="47835"/>
                  <a:pt x="1542717" y="0"/>
                </a:cubicBezTo>
                <a:cubicBezTo>
                  <a:pt x="1776164" y="-47835"/>
                  <a:pt x="1848895" y="20698"/>
                  <a:pt x="2014697" y="0"/>
                </a:cubicBezTo>
                <a:cubicBezTo>
                  <a:pt x="2180499" y="-20698"/>
                  <a:pt x="2391962" y="9752"/>
                  <a:pt x="2583219" y="0"/>
                </a:cubicBezTo>
                <a:cubicBezTo>
                  <a:pt x="2774476" y="-9752"/>
                  <a:pt x="2966095" y="12506"/>
                  <a:pt x="3087379" y="0"/>
                </a:cubicBezTo>
                <a:cubicBezTo>
                  <a:pt x="3208663" y="-12506"/>
                  <a:pt x="3425765" y="55258"/>
                  <a:pt x="3655901" y="0"/>
                </a:cubicBezTo>
                <a:cubicBezTo>
                  <a:pt x="3895621" y="-20030"/>
                  <a:pt x="4086079" y="206701"/>
                  <a:pt x="4093755" y="437854"/>
                </a:cubicBezTo>
                <a:cubicBezTo>
                  <a:pt x="4121802" y="709079"/>
                  <a:pt x="4039527" y="717004"/>
                  <a:pt x="4093755" y="986615"/>
                </a:cubicBezTo>
                <a:cubicBezTo>
                  <a:pt x="4147983" y="1256226"/>
                  <a:pt x="4080531" y="1305696"/>
                  <a:pt x="4093755" y="1570403"/>
                </a:cubicBezTo>
                <a:cubicBezTo>
                  <a:pt x="4106979" y="1835110"/>
                  <a:pt x="4080134" y="1940116"/>
                  <a:pt x="4093755" y="2189219"/>
                </a:cubicBezTo>
                <a:cubicBezTo>
                  <a:pt x="4116491" y="2408572"/>
                  <a:pt x="3909404" y="2619540"/>
                  <a:pt x="3655901" y="2627073"/>
                </a:cubicBezTo>
                <a:cubicBezTo>
                  <a:pt x="3460656" y="2689123"/>
                  <a:pt x="3268407" y="2606119"/>
                  <a:pt x="3119560" y="2627073"/>
                </a:cubicBezTo>
                <a:cubicBezTo>
                  <a:pt x="2970713" y="2648027"/>
                  <a:pt x="2831195" y="2608320"/>
                  <a:pt x="2647580" y="2627073"/>
                </a:cubicBezTo>
                <a:cubicBezTo>
                  <a:pt x="2463965" y="2645826"/>
                  <a:pt x="2345543" y="2573689"/>
                  <a:pt x="2111238" y="2627073"/>
                </a:cubicBezTo>
                <a:cubicBezTo>
                  <a:pt x="1876933" y="2680457"/>
                  <a:pt x="1726713" y="2572974"/>
                  <a:pt x="1510536" y="2627073"/>
                </a:cubicBezTo>
                <a:cubicBezTo>
                  <a:pt x="1294359" y="2681172"/>
                  <a:pt x="1203025" y="2601428"/>
                  <a:pt x="974195" y="2627073"/>
                </a:cubicBezTo>
                <a:cubicBezTo>
                  <a:pt x="745365" y="2652718"/>
                  <a:pt x="627508" y="2590260"/>
                  <a:pt x="437854" y="2627073"/>
                </a:cubicBezTo>
                <a:cubicBezTo>
                  <a:pt x="131639" y="2629724"/>
                  <a:pt x="11817" y="2409736"/>
                  <a:pt x="0" y="2189219"/>
                </a:cubicBezTo>
                <a:cubicBezTo>
                  <a:pt x="-17592" y="2034472"/>
                  <a:pt x="40668" y="1720734"/>
                  <a:pt x="0" y="1587917"/>
                </a:cubicBezTo>
                <a:cubicBezTo>
                  <a:pt x="-40668" y="1455100"/>
                  <a:pt x="8613" y="1174627"/>
                  <a:pt x="0" y="1039156"/>
                </a:cubicBezTo>
                <a:cubicBezTo>
                  <a:pt x="-8613" y="903685"/>
                  <a:pt x="51068" y="621599"/>
                  <a:pt x="0" y="437854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</a:rPr>
              <a:t>Italian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0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0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Google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Scholar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: 1.570*</a:t>
            </a:r>
            <a:r>
              <a:rPr lang="es-ES" sz="2400" dirty="0">
                <a:solidFill>
                  <a:srgbClr val="0E2841"/>
                </a:solidFill>
                <a:latin typeface="Trebuchet MS" panose="020B0603020202020204"/>
                <a:sym typeface="Wingdings" pitchFamily="2" charset="2"/>
              </a:rPr>
              <a:t>0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itchFamily="2" charset="2"/>
              </a:rPr>
              <a:t>Total: 0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2" name="Elipse 5">
            <a:extLst>
              <a:ext uri="{FF2B5EF4-FFF2-40B4-BE49-F238E27FC236}">
                <a16:creationId xmlns:a16="http://schemas.microsoft.com/office/drawing/2014/main" id="{8B2CB6FD-AFFA-ACCB-6EEA-C56E9E54E61D}"/>
              </a:ext>
            </a:extLst>
          </p:cNvPr>
          <p:cNvSpPr/>
          <p:nvPr/>
        </p:nvSpPr>
        <p:spPr>
          <a:xfrm>
            <a:off x="4941277" y="2781046"/>
            <a:ext cx="1676399" cy="1515420"/>
          </a:xfrm>
          <a:custGeom>
            <a:avLst/>
            <a:gdLst>
              <a:gd name="connsiteX0" fmla="*/ 0 w 1676399"/>
              <a:gd name="connsiteY0" fmla="*/ 757710 h 1515420"/>
              <a:gd name="connsiteX1" fmla="*/ 838200 w 1676399"/>
              <a:gd name="connsiteY1" fmla="*/ 0 h 1515420"/>
              <a:gd name="connsiteX2" fmla="*/ 1676400 w 1676399"/>
              <a:gd name="connsiteY2" fmla="*/ 757710 h 1515420"/>
              <a:gd name="connsiteX3" fmla="*/ 838200 w 1676399"/>
              <a:gd name="connsiteY3" fmla="*/ 1515420 h 1515420"/>
              <a:gd name="connsiteX4" fmla="*/ 0 w 1676399"/>
              <a:gd name="connsiteY4" fmla="*/ 757710 h 15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99" h="1515420" fill="none" extrusionOk="0">
                <a:moveTo>
                  <a:pt x="0" y="757710"/>
                </a:moveTo>
                <a:cubicBezTo>
                  <a:pt x="-74773" y="293697"/>
                  <a:pt x="337290" y="-38532"/>
                  <a:pt x="838200" y="0"/>
                </a:cubicBezTo>
                <a:cubicBezTo>
                  <a:pt x="1219458" y="-17431"/>
                  <a:pt x="1735550" y="324136"/>
                  <a:pt x="1676400" y="757710"/>
                </a:cubicBezTo>
                <a:cubicBezTo>
                  <a:pt x="1645587" y="1170940"/>
                  <a:pt x="1358638" y="1472116"/>
                  <a:pt x="838200" y="1515420"/>
                </a:cubicBezTo>
                <a:cubicBezTo>
                  <a:pt x="322130" y="1430671"/>
                  <a:pt x="-58722" y="1144172"/>
                  <a:pt x="0" y="757710"/>
                </a:cubicBezTo>
                <a:close/>
              </a:path>
              <a:path w="1676399" h="1515420" stroke="0" extrusionOk="0">
                <a:moveTo>
                  <a:pt x="0" y="757710"/>
                </a:moveTo>
                <a:cubicBezTo>
                  <a:pt x="-24539" y="365283"/>
                  <a:pt x="367475" y="-51936"/>
                  <a:pt x="838200" y="0"/>
                </a:cubicBezTo>
                <a:cubicBezTo>
                  <a:pt x="1234464" y="83835"/>
                  <a:pt x="1685595" y="330746"/>
                  <a:pt x="1676400" y="757710"/>
                </a:cubicBezTo>
                <a:cubicBezTo>
                  <a:pt x="1739142" y="1068546"/>
                  <a:pt x="1191289" y="1583987"/>
                  <a:pt x="838200" y="1515420"/>
                </a:cubicBezTo>
                <a:cubicBezTo>
                  <a:pt x="358450" y="1527420"/>
                  <a:pt x="10039" y="1222900"/>
                  <a:pt x="0" y="75771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dirty="0">
                <a:solidFill>
                  <a:srgbClr val="00B0F0"/>
                </a:solidFill>
              </a:rPr>
              <a:t>39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A57D95C-E2C1-E515-9325-A8044245981C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81F8FFBB-47C7-9BF8-BEE5-2214F081C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pic>
        <p:nvPicPr>
          <p:cNvPr id="9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0FB025CB-6793-31FF-CEF4-6AA701269164}"/>
              </a:ext>
            </a:extLst>
          </p:cNvPr>
          <p:cNvPicPr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23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C2AA-0013-046F-18D8-40987B44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19FA6697-77F0-19AA-DC29-0132714AFCE7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88718711-587B-4BAD-4221-28F86616A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643857DC-EE0B-39B9-605D-D29C95084D87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A924393-41E2-B464-84D1-7A6C4F276D9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91341AD-5133-0E79-DCB1-A751F0D51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78917"/>
              </p:ext>
            </p:extLst>
          </p:nvPr>
        </p:nvGraphicFramePr>
        <p:xfrm>
          <a:off x="2497016" y="2344909"/>
          <a:ext cx="3927231" cy="344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231">
                  <a:extLst>
                    <a:ext uri="{9D8B030D-6E8A-4147-A177-3AD203B41FA5}">
                      <a16:colId xmlns:a16="http://schemas.microsoft.com/office/drawing/2014/main" val="1204389601"/>
                    </a:ext>
                  </a:extLst>
                </a:gridCol>
              </a:tblGrid>
              <a:tr h="1138224">
                <a:tc>
                  <a:txBody>
                    <a:bodyPr/>
                    <a:lstStyle/>
                    <a:p>
                      <a:pPr algn="ctr"/>
                      <a:r>
                        <a:rPr lang="pt-PT" sz="4400" dirty="0" err="1">
                          <a:solidFill>
                            <a:schemeClr val="tx1"/>
                          </a:solidFill>
                        </a:rPr>
                        <a:t>Categories</a:t>
                      </a:r>
                      <a:endParaRPr lang="pt-PT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40455"/>
                  </a:ext>
                </a:extLst>
              </a:tr>
              <a:tr h="1154033">
                <a:tc>
                  <a:txBody>
                    <a:bodyPr/>
                    <a:lstStyle/>
                    <a:p>
                      <a:pPr algn="ctr"/>
                      <a:r>
                        <a:rPr lang="pt-PT" sz="3600" dirty="0" err="1">
                          <a:solidFill>
                            <a:srgbClr val="0070C0"/>
                          </a:solidFill>
                        </a:rPr>
                        <a:t>Themes</a:t>
                      </a:r>
                      <a:endParaRPr lang="pt-PT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77962"/>
                  </a:ext>
                </a:extLst>
              </a:tr>
              <a:tr h="1154033">
                <a:tc>
                  <a:txBody>
                    <a:bodyPr/>
                    <a:lstStyle/>
                    <a:p>
                      <a:pPr algn="ctr"/>
                      <a:r>
                        <a:rPr lang="pt-PT" sz="3600" dirty="0" err="1">
                          <a:solidFill>
                            <a:srgbClr val="0070C0"/>
                          </a:solidFill>
                        </a:rPr>
                        <a:t>Methods</a:t>
                      </a:r>
                      <a:endParaRPr lang="pt-PT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78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3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B0D7-982A-B0B4-BC72-6C62403D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A1A98673-0247-AA7A-41DC-9B4CF762EF77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7E250A65-D78C-5C0A-4F27-37401F3AF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E41C784-F5B5-8032-8E8D-1E720A41EEEA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5A37536-AA91-4DC2-4DE4-AC21B850C2BA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A4C5DDF-F6E5-5BCC-4EF3-F44A9B360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537389"/>
              </p:ext>
            </p:extLst>
          </p:nvPr>
        </p:nvGraphicFramePr>
        <p:xfrm>
          <a:off x="2199117" y="1506433"/>
          <a:ext cx="8128000" cy="501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5573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30E3-2003-46D1-86D6-974B4A06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A3F084C7-D68E-A22D-4039-CFFEB00E6E8A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270713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186F2205-6E33-FDCD-70A3-81E079B4C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4DF51CDF-B382-3AE7-DACC-71F81E1A6B7E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06FBE30-69B1-6DC2-8C37-4D0F1B7E3F8F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9053F43-CC24-8B7F-0019-84BE6A519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426803"/>
              </p:ext>
            </p:extLst>
          </p:nvPr>
        </p:nvGraphicFramePr>
        <p:xfrm>
          <a:off x="2254738" y="1643380"/>
          <a:ext cx="8128000" cy="501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2959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77B7-6057-854C-654C-0AAFC97A8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E5614B40-851E-4A98-40C1-A5DF62BFE387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270713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A2DF95F1-23F2-FC8D-D4E1-83225A718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AF25918-6A76-DDCA-5352-FE1879D15594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AA3E4FF-E278-4D69-A730-C2673DB35CC4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9654B4F-95FA-CFE6-C814-A608324A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143049"/>
              </p:ext>
            </p:extLst>
          </p:nvPr>
        </p:nvGraphicFramePr>
        <p:xfrm>
          <a:off x="2730366" y="1504766"/>
          <a:ext cx="7821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8533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E626E-99F2-0862-4547-A8F3D3FBC13B}"/>
              </a:ext>
            </a:extLst>
          </p:cNvPr>
          <p:cNvSpPr/>
          <p:nvPr/>
        </p:nvSpPr>
        <p:spPr>
          <a:xfrm>
            <a:off x="134252" y="2311080"/>
            <a:ext cx="7513223" cy="1274228"/>
          </a:xfrm>
          <a:prstGeom prst="rect">
            <a:avLst/>
          </a:prstGeom>
        </p:spPr>
        <p:txBody>
          <a:bodyPr vert="horz" lIns="104836" tIns="52418" rIns="104836" bIns="52418" rtlCol="0">
            <a:noAutofit/>
          </a:bodyPr>
          <a:lstStyle/>
          <a:p>
            <a:pPr marL="57150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Descriptors and data bases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Results cannot be generalized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Work in progress</a:t>
            </a:r>
          </a:p>
          <a:p>
            <a:pPr indent="-262090" defTabSz="104836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endParaRPr lang="en-US" sz="2752" dirty="0">
              <a:solidFill>
                <a:schemeClr val="bg1"/>
              </a:solidFill>
            </a:endParaRPr>
          </a:p>
          <a:p>
            <a:pPr defTabSz="1048360">
              <a:lnSpc>
                <a:spcPct val="90000"/>
              </a:lnSpc>
              <a:spcAft>
                <a:spcPts val="688"/>
              </a:spcAft>
            </a:pPr>
            <a:endParaRPr lang="en-US" sz="2752" dirty="0">
              <a:solidFill>
                <a:schemeClr val="bg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07257A6-CBD8-E3B0-CE95-7DEF729E0D80}"/>
              </a:ext>
            </a:extLst>
          </p:cNvPr>
          <p:cNvSpPr txBox="1"/>
          <p:nvPr/>
        </p:nvSpPr>
        <p:spPr>
          <a:xfrm>
            <a:off x="342623" y="1316028"/>
            <a:ext cx="4023360" cy="769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432FF"/>
                </a:solidFill>
                <a:latin typeface="Century Gothic" panose="020B0502020202020204" pitchFamily="34" charset="0"/>
                <a:ea typeface="+mj-ea"/>
                <a:cs typeface="+mj-cs"/>
              </a:rPr>
              <a:t>Limitations (again)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5EA83D0-9AD3-721C-AE24-E92A1F7AC66B}"/>
              </a:ext>
            </a:extLst>
          </p:cNvPr>
          <p:cNvSpPr txBox="1"/>
          <p:nvPr/>
        </p:nvSpPr>
        <p:spPr>
          <a:xfrm>
            <a:off x="3530958" y="4247579"/>
            <a:ext cx="5941288" cy="535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98"/>
              </a:lnSpc>
            </a:pPr>
            <a:r>
              <a:rPr lang="en-US" sz="3600" dirty="0">
                <a:solidFill>
                  <a:srgbClr val="0432FF"/>
                </a:solidFill>
                <a:latin typeface="Century Gothic" panose="020B0502020202020204" pitchFamily="34" charset="0"/>
              </a:rPr>
              <a:t>Future work (as before…)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4706A-46E0-05F6-8239-6E0A3BA8CC1E}"/>
              </a:ext>
            </a:extLst>
          </p:cNvPr>
          <p:cNvSpPr txBox="1"/>
          <p:nvPr/>
        </p:nvSpPr>
        <p:spPr>
          <a:xfrm>
            <a:off x="4034326" y="4782790"/>
            <a:ext cx="6099858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2090" defTabSz="1048360">
              <a:lnSpc>
                <a:spcPct val="90000"/>
              </a:lnSpc>
              <a:spcAft>
                <a:spcPts val="688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Exploratory work</a:t>
            </a:r>
          </a:p>
          <a:p>
            <a:pPr marL="309410" indent="-571500" defTabSz="1048360">
              <a:lnSpc>
                <a:spcPct val="90000"/>
              </a:lnSpc>
              <a:spcAft>
                <a:spcPts val="688"/>
              </a:spcAft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Current publications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DD016AA-B086-0E59-D0AE-148E0733C642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E1765439-52C0-D342-825C-C057A84149B1}"/>
              </a:ext>
            </a:extLst>
          </p:cNvPr>
          <p:cNvPicPr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94E72CA8-5FB0-0E63-60EF-50340AF1C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5FA8-4282-0F56-B7E4-ED5B815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E903EFD3-EB05-E90A-DA7C-2BA439019D7F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3D229CDB-65CF-1B94-6352-A6BB982E7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316AC09-ECB4-F9CA-2E51-33EA686CE1A8}"/>
              </a:ext>
            </a:extLst>
          </p:cNvPr>
          <p:cNvSpPr txBox="1"/>
          <p:nvPr/>
        </p:nvSpPr>
        <p:spPr>
          <a:xfrm>
            <a:off x="144733" y="1019810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References*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6AC3CF8-667C-E615-A144-06270FE35A92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F93F7E-01FA-DA8C-5673-344FE69AD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4" y="1543992"/>
            <a:ext cx="3790452" cy="51833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8E02D7-0D4A-03CA-B42D-369C57B7F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636" y="1240972"/>
            <a:ext cx="4042980" cy="5486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42AA11-4CB7-E89C-AAD9-4E225C0CA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238" y="1281901"/>
            <a:ext cx="3587132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B0F97B-3761-FA6F-6259-34F75924CA9C}"/>
              </a:ext>
            </a:extLst>
          </p:cNvPr>
          <p:cNvSpPr txBox="1"/>
          <p:nvPr/>
        </p:nvSpPr>
        <p:spPr>
          <a:xfrm>
            <a:off x="844062" y="2804188"/>
            <a:ext cx="373966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1" dirty="0" err="1">
                <a:solidFill>
                  <a:srgbClr val="0668A9"/>
                </a:solidFill>
              </a:rPr>
              <a:t>Thank</a:t>
            </a:r>
            <a:r>
              <a:rPr lang="pt-PT" sz="4400" b="1" dirty="0">
                <a:solidFill>
                  <a:srgbClr val="0668A9"/>
                </a:solidFill>
              </a:rPr>
              <a:t> </a:t>
            </a:r>
            <a:r>
              <a:rPr lang="pt-PT" sz="4400" b="1" dirty="0" err="1">
                <a:solidFill>
                  <a:srgbClr val="0668A9"/>
                </a:solidFill>
              </a:rPr>
              <a:t>You</a:t>
            </a:r>
            <a:r>
              <a:rPr lang="pt-PT" sz="4400" b="1" dirty="0">
                <a:solidFill>
                  <a:srgbClr val="0668A9"/>
                </a:solidFill>
              </a:rPr>
              <a:t>!</a:t>
            </a:r>
          </a:p>
          <a:p>
            <a:pPr algn="ctr"/>
            <a:endParaRPr lang="pt-PT" b="1" dirty="0">
              <a:solidFill>
                <a:srgbClr val="0668A9"/>
              </a:solidFill>
            </a:endParaRPr>
          </a:p>
          <a:p>
            <a:pPr algn="ctr"/>
            <a:endParaRPr lang="pt-PT" b="1" dirty="0">
              <a:solidFill>
                <a:srgbClr val="0668A9"/>
              </a:solidFill>
            </a:endParaRPr>
          </a:p>
          <a:p>
            <a:pPr algn="ctr"/>
            <a:endParaRPr lang="pt-PT" b="1" dirty="0">
              <a:solidFill>
                <a:srgbClr val="0668A9"/>
              </a:solidFill>
            </a:endParaRPr>
          </a:p>
          <a:p>
            <a:pPr algn="ctr"/>
            <a:endParaRPr lang="pt-PT" b="1" dirty="0">
              <a:solidFill>
                <a:srgbClr val="0668A9"/>
              </a:solidFill>
            </a:endParaRPr>
          </a:p>
          <a:p>
            <a:pPr algn="ctr"/>
            <a:endParaRPr lang="pt-PT" b="1" dirty="0">
              <a:solidFill>
                <a:srgbClr val="0668A9"/>
              </a:solidFill>
            </a:endParaRPr>
          </a:p>
          <a:p>
            <a:pPr algn="ctr"/>
            <a:endParaRPr lang="es-ES" dirty="0">
              <a:solidFill>
                <a:srgbClr val="FFCC00"/>
              </a:solidFill>
            </a:endParaRPr>
          </a:p>
          <a:p>
            <a:pPr algn="ctr"/>
            <a:endParaRPr lang="es-ES" dirty="0">
              <a:solidFill>
                <a:srgbClr val="FFCC00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3F2DA46-7452-2CA4-C6F1-750C8E194041}"/>
              </a:ext>
            </a:extLst>
          </p:cNvPr>
          <p:cNvSpPr/>
          <p:nvPr/>
        </p:nvSpPr>
        <p:spPr>
          <a:xfrm>
            <a:off x="6499411" y="2686958"/>
            <a:ext cx="5118847" cy="2733934"/>
          </a:xfrm>
          <a:custGeom>
            <a:avLst/>
            <a:gdLst>
              <a:gd name="connsiteX0" fmla="*/ 0 w 5118847"/>
              <a:gd name="connsiteY0" fmla="*/ 455665 h 2733934"/>
              <a:gd name="connsiteX1" fmla="*/ 455665 w 5118847"/>
              <a:gd name="connsiteY1" fmla="*/ 0 h 2733934"/>
              <a:gd name="connsiteX2" fmla="*/ 981605 w 5118847"/>
              <a:gd name="connsiteY2" fmla="*/ 0 h 2733934"/>
              <a:gd name="connsiteX3" fmla="*/ 1423394 w 5118847"/>
              <a:gd name="connsiteY3" fmla="*/ 0 h 2733934"/>
              <a:gd name="connsiteX4" fmla="*/ 1823108 w 5118847"/>
              <a:gd name="connsiteY4" fmla="*/ 0 h 2733934"/>
              <a:gd name="connsiteX5" fmla="*/ 2264897 w 5118847"/>
              <a:gd name="connsiteY5" fmla="*/ 0 h 2733934"/>
              <a:gd name="connsiteX6" fmla="*/ 2832912 w 5118847"/>
              <a:gd name="connsiteY6" fmla="*/ 0 h 2733934"/>
              <a:gd name="connsiteX7" fmla="*/ 3274701 w 5118847"/>
              <a:gd name="connsiteY7" fmla="*/ 0 h 2733934"/>
              <a:gd name="connsiteX8" fmla="*/ 3674416 w 5118847"/>
              <a:gd name="connsiteY8" fmla="*/ 0 h 2733934"/>
              <a:gd name="connsiteX9" fmla="*/ 4116205 w 5118847"/>
              <a:gd name="connsiteY9" fmla="*/ 0 h 2733934"/>
              <a:gd name="connsiteX10" fmla="*/ 4663182 w 5118847"/>
              <a:gd name="connsiteY10" fmla="*/ 0 h 2733934"/>
              <a:gd name="connsiteX11" fmla="*/ 5118847 w 5118847"/>
              <a:gd name="connsiteY11" fmla="*/ 455665 h 2733934"/>
              <a:gd name="connsiteX12" fmla="*/ 5118847 w 5118847"/>
              <a:gd name="connsiteY12" fmla="*/ 856638 h 2733934"/>
              <a:gd name="connsiteX13" fmla="*/ 5118847 w 5118847"/>
              <a:gd name="connsiteY13" fmla="*/ 1312289 h 2733934"/>
              <a:gd name="connsiteX14" fmla="*/ 5118847 w 5118847"/>
              <a:gd name="connsiteY14" fmla="*/ 1804392 h 2733934"/>
              <a:gd name="connsiteX15" fmla="*/ 5118847 w 5118847"/>
              <a:gd name="connsiteY15" fmla="*/ 2278269 h 2733934"/>
              <a:gd name="connsiteX16" fmla="*/ 4663182 w 5118847"/>
              <a:gd name="connsiteY16" fmla="*/ 2733934 h 2733934"/>
              <a:gd name="connsiteX17" fmla="*/ 4179318 w 5118847"/>
              <a:gd name="connsiteY17" fmla="*/ 2733934 h 2733934"/>
              <a:gd name="connsiteX18" fmla="*/ 3653378 w 5118847"/>
              <a:gd name="connsiteY18" fmla="*/ 2733934 h 2733934"/>
              <a:gd name="connsiteX19" fmla="*/ 3253664 w 5118847"/>
              <a:gd name="connsiteY19" fmla="*/ 2733934 h 2733934"/>
              <a:gd name="connsiteX20" fmla="*/ 2643574 w 5118847"/>
              <a:gd name="connsiteY20" fmla="*/ 2733934 h 2733934"/>
              <a:gd name="connsiteX21" fmla="*/ 2117634 w 5118847"/>
              <a:gd name="connsiteY21" fmla="*/ 2733934 h 2733934"/>
              <a:gd name="connsiteX22" fmla="*/ 1507544 w 5118847"/>
              <a:gd name="connsiteY22" fmla="*/ 2733934 h 2733934"/>
              <a:gd name="connsiteX23" fmla="*/ 1023680 w 5118847"/>
              <a:gd name="connsiteY23" fmla="*/ 2733934 h 2733934"/>
              <a:gd name="connsiteX24" fmla="*/ 455665 w 5118847"/>
              <a:gd name="connsiteY24" fmla="*/ 2733934 h 2733934"/>
              <a:gd name="connsiteX25" fmla="*/ 0 w 5118847"/>
              <a:gd name="connsiteY25" fmla="*/ 2278269 h 2733934"/>
              <a:gd name="connsiteX26" fmla="*/ 0 w 5118847"/>
              <a:gd name="connsiteY26" fmla="*/ 1822618 h 2733934"/>
              <a:gd name="connsiteX27" fmla="*/ 0 w 5118847"/>
              <a:gd name="connsiteY27" fmla="*/ 1348741 h 2733934"/>
              <a:gd name="connsiteX28" fmla="*/ 0 w 5118847"/>
              <a:gd name="connsiteY28" fmla="*/ 856638 h 2733934"/>
              <a:gd name="connsiteX29" fmla="*/ 0 w 5118847"/>
              <a:gd name="connsiteY29" fmla="*/ 455665 h 27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18847" h="2733934" fill="none" extrusionOk="0">
                <a:moveTo>
                  <a:pt x="0" y="455665"/>
                </a:moveTo>
                <a:cubicBezTo>
                  <a:pt x="-2963" y="213246"/>
                  <a:pt x="192637" y="-35808"/>
                  <a:pt x="455665" y="0"/>
                </a:cubicBezTo>
                <a:cubicBezTo>
                  <a:pt x="661311" y="-60625"/>
                  <a:pt x="870236" y="33474"/>
                  <a:pt x="981605" y="0"/>
                </a:cubicBezTo>
                <a:cubicBezTo>
                  <a:pt x="1092974" y="-33474"/>
                  <a:pt x="1209807" y="20742"/>
                  <a:pt x="1423394" y="0"/>
                </a:cubicBezTo>
                <a:cubicBezTo>
                  <a:pt x="1636981" y="-20742"/>
                  <a:pt x="1637005" y="27379"/>
                  <a:pt x="1823108" y="0"/>
                </a:cubicBezTo>
                <a:cubicBezTo>
                  <a:pt x="2009211" y="-27379"/>
                  <a:pt x="2101624" y="48804"/>
                  <a:pt x="2264897" y="0"/>
                </a:cubicBezTo>
                <a:cubicBezTo>
                  <a:pt x="2428170" y="-48804"/>
                  <a:pt x="2594371" y="39989"/>
                  <a:pt x="2832912" y="0"/>
                </a:cubicBezTo>
                <a:cubicBezTo>
                  <a:pt x="3071454" y="-39989"/>
                  <a:pt x="3086515" y="17178"/>
                  <a:pt x="3274701" y="0"/>
                </a:cubicBezTo>
                <a:cubicBezTo>
                  <a:pt x="3462887" y="-17178"/>
                  <a:pt x="3484153" y="14312"/>
                  <a:pt x="3674416" y="0"/>
                </a:cubicBezTo>
                <a:cubicBezTo>
                  <a:pt x="3864680" y="-14312"/>
                  <a:pt x="3951507" y="10845"/>
                  <a:pt x="4116205" y="0"/>
                </a:cubicBezTo>
                <a:cubicBezTo>
                  <a:pt x="4280903" y="-10845"/>
                  <a:pt x="4415572" y="28731"/>
                  <a:pt x="4663182" y="0"/>
                </a:cubicBezTo>
                <a:cubicBezTo>
                  <a:pt x="4909181" y="678"/>
                  <a:pt x="5133309" y="219198"/>
                  <a:pt x="5118847" y="455665"/>
                </a:cubicBezTo>
                <a:cubicBezTo>
                  <a:pt x="5130931" y="565436"/>
                  <a:pt x="5107536" y="713911"/>
                  <a:pt x="5118847" y="856638"/>
                </a:cubicBezTo>
                <a:cubicBezTo>
                  <a:pt x="5130158" y="999365"/>
                  <a:pt x="5064895" y="1145223"/>
                  <a:pt x="5118847" y="1312289"/>
                </a:cubicBezTo>
                <a:cubicBezTo>
                  <a:pt x="5172799" y="1479355"/>
                  <a:pt x="5065325" y="1694871"/>
                  <a:pt x="5118847" y="1804392"/>
                </a:cubicBezTo>
                <a:cubicBezTo>
                  <a:pt x="5172369" y="1913913"/>
                  <a:pt x="5100101" y="2137925"/>
                  <a:pt x="5118847" y="2278269"/>
                </a:cubicBezTo>
                <a:cubicBezTo>
                  <a:pt x="5116541" y="2538371"/>
                  <a:pt x="4947610" y="2678745"/>
                  <a:pt x="4663182" y="2733934"/>
                </a:cubicBezTo>
                <a:cubicBezTo>
                  <a:pt x="4438876" y="2765182"/>
                  <a:pt x="4380115" y="2691312"/>
                  <a:pt x="4179318" y="2733934"/>
                </a:cubicBezTo>
                <a:cubicBezTo>
                  <a:pt x="3978521" y="2776556"/>
                  <a:pt x="3808312" y="2729273"/>
                  <a:pt x="3653378" y="2733934"/>
                </a:cubicBezTo>
                <a:cubicBezTo>
                  <a:pt x="3498444" y="2738595"/>
                  <a:pt x="3400789" y="2732383"/>
                  <a:pt x="3253664" y="2733934"/>
                </a:cubicBezTo>
                <a:cubicBezTo>
                  <a:pt x="3106539" y="2735485"/>
                  <a:pt x="2804479" y="2661625"/>
                  <a:pt x="2643574" y="2733934"/>
                </a:cubicBezTo>
                <a:cubicBezTo>
                  <a:pt x="2482669" y="2806243"/>
                  <a:pt x="2341490" y="2685118"/>
                  <a:pt x="2117634" y="2733934"/>
                </a:cubicBezTo>
                <a:cubicBezTo>
                  <a:pt x="1893778" y="2782750"/>
                  <a:pt x="1751126" y="2667540"/>
                  <a:pt x="1507544" y="2733934"/>
                </a:cubicBezTo>
                <a:cubicBezTo>
                  <a:pt x="1263962" y="2800328"/>
                  <a:pt x="1201653" y="2728219"/>
                  <a:pt x="1023680" y="2733934"/>
                </a:cubicBezTo>
                <a:cubicBezTo>
                  <a:pt x="845707" y="2739649"/>
                  <a:pt x="697766" y="2692401"/>
                  <a:pt x="455665" y="2733934"/>
                </a:cubicBezTo>
                <a:cubicBezTo>
                  <a:pt x="184305" y="2793450"/>
                  <a:pt x="20552" y="2566134"/>
                  <a:pt x="0" y="2278269"/>
                </a:cubicBezTo>
                <a:cubicBezTo>
                  <a:pt x="-21351" y="2094340"/>
                  <a:pt x="8172" y="1946714"/>
                  <a:pt x="0" y="1822618"/>
                </a:cubicBezTo>
                <a:cubicBezTo>
                  <a:pt x="-8172" y="1698522"/>
                  <a:pt x="12118" y="1474248"/>
                  <a:pt x="0" y="1348741"/>
                </a:cubicBezTo>
                <a:cubicBezTo>
                  <a:pt x="-12118" y="1223234"/>
                  <a:pt x="33103" y="1053882"/>
                  <a:pt x="0" y="856638"/>
                </a:cubicBezTo>
                <a:cubicBezTo>
                  <a:pt x="-33103" y="659394"/>
                  <a:pt x="43076" y="625638"/>
                  <a:pt x="0" y="455665"/>
                </a:cubicBezTo>
                <a:close/>
              </a:path>
              <a:path w="5118847" h="2733934" stroke="0" extrusionOk="0">
                <a:moveTo>
                  <a:pt x="0" y="455665"/>
                </a:moveTo>
                <a:cubicBezTo>
                  <a:pt x="-25579" y="188230"/>
                  <a:pt x="163414" y="15235"/>
                  <a:pt x="455665" y="0"/>
                </a:cubicBezTo>
                <a:cubicBezTo>
                  <a:pt x="681541" y="-59055"/>
                  <a:pt x="890203" y="35310"/>
                  <a:pt x="1065755" y="0"/>
                </a:cubicBezTo>
                <a:cubicBezTo>
                  <a:pt x="1241307" y="-35310"/>
                  <a:pt x="1406511" y="56306"/>
                  <a:pt x="1549619" y="0"/>
                </a:cubicBezTo>
                <a:cubicBezTo>
                  <a:pt x="1692727" y="-56306"/>
                  <a:pt x="1857287" y="36823"/>
                  <a:pt x="1991409" y="0"/>
                </a:cubicBezTo>
                <a:cubicBezTo>
                  <a:pt x="2125531" y="-36823"/>
                  <a:pt x="2346074" y="33429"/>
                  <a:pt x="2559424" y="0"/>
                </a:cubicBezTo>
                <a:cubicBezTo>
                  <a:pt x="2772775" y="-33429"/>
                  <a:pt x="2910794" y="46672"/>
                  <a:pt x="3043288" y="0"/>
                </a:cubicBezTo>
                <a:cubicBezTo>
                  <a:pt x="3175782" y="-46672"/>
                  <a:pt x="3372188" y="59742"/>
                  <a:pt x="3653378" y="0"/>
                </a:cubicBezTo>
                <a:cubicBezTo>
                  <a:pt x="3934568" y="-59742"/>
                  <a:pt x="3909410" y="17430"/>
                  <a:pt x="4095167" y="0"/>
                </a:cubicBezTo>
                <a:cubicBezTo>
                  <a:pt x="4280924" y="-17430"/>
                  <a:pt x="4468417" y="16271"/>
                  <a:pt x="4663182" y="0"/>
                </a:cubicBezTo>
                <a:cubicBezTo>
                  <a:pt x="4974311" y="14299"/>
                  <a:pt x="5069915" y="196094"/>
                  <a:pt x="5118847" y="455665"/>
                </a:cubicBezTo>
                <a:cubicBezTo>
                  <a:pt x="5147963" y="599827"/>
                  <a:pt x="5107359" y="765600"/>
                  <a:pt x="5118847" y="911316"/>
                </a:cubicBezTo>
                <a:cubicBezTo>
                  <a:pt x="5130335" y="1057032"/>
                  <a:pt x="5112225" y="1256219"/>
                  <a:pt x="5118847" y="1348741"/>
                </a:cubicBezTo>
                <a:cubicBezTo>
                  <a:pt x="5125469" y="1441264"/>
                  <a:pt x="5098427" y="1653318"/>
                  <a:pt x="5118847" y="1840844"/>
                </a:cubicBezTo>
                <a:cubicBezTo>
                  <a:pt x="5139267" y="2028370"/>
                  <a:pt x="5097821" y="2177245"/>
                  <a:pt x="5118847" y="2278269"/>
                </a:cubicBezTo>
                <a:cubicBezTo>
                  <a:pt x="5099536" y="2533097"/>
                  <a:pt x="4886272" y="2714223"/>
                  <a:pt x="4663182" y="2733934"/>
                </a:cubicBezTo>
                <a:cubicBezTo>
                  <a:pt x="4453290" y="2744028"/>
                  <a:pt x="4284605" y="2695470"/>
                  <a:pt x="4095167" y="2733934"/>
                </a:cubicBezTo>
                <a:cubicBezTo>
                  <a:pt x="3905729" y="2772398"/>
                  <a:pt x="3700532" y="2678390"/>
                  <a:pt x="3569228" y="2733934"/>
                </a:cubicBezTo>
                <a:cubicBezTo>
                  <a:pt x="3437924" y="2789478"/>
                  <a:pt x="3309345" y="2725079"/>
                  <a:pt x="3169513" y="2733934"/>
                </a:cubicBezTo>
                <a:cubicBezTo>
                  <a:pt x="3029681" y="2742789"/>
                  <a:pt x="2841491" y="2683071"/>
                  <a:pt x="2727724" y="2733934"/>
                </a:cubicBezTo>
                <a:cubicBezTo>
                  <a:pt x="2613957" y="2784797"/>
                  <a:pt x="2410933" y="2680011"/>
                  <a:pt x="2117634" y="2733934"/>
                </a:cubicBezTo>
                <a:cubicBezTo>
                  <a:pt x="1824335" y="2787857"/>
                  <a:pt x="1845364" y="2679749"/>
                  <a:pt x="1591695" y="2733934"/>
                </a:cubicBezTo>
                <a:cubicBezTo>
                  <a:pt x="1338026" y="2788119"/>
                  <a:pt x="1322851" y="2717099"/>
                  <a:pt x="1149905" y="2733934"/>
                </a:cubicBezTo>
                <a:cubicBezTo>
                  <a:pt x="976959" y="2750769"/>
                  <a:pt x="781289" y="2677134"/>
                  <a:pt x="455665" y="2733934"/>
                </a:cubicBezTo>
                <a:cubicBezTo>
                  <a:pt x="145977" y="2730650"/>
                  <a:pt x="51755" y="2574484"/>
                  <a:pt x="0" y="2278269"/>
                </a:cubicBezTo>
                <a:cubicBezTo>
                  <a:pt x="-29448" y="2135948"/>
                  <a:pt x="447" y="1934785"/>
                  <a:pt x="0" y="1822618"/>
                </a:cubicBezTo>
                <a:cubicBezTo>
                  <a:pt x="-447" y="1710451"/>
                  <a:pt x="8110" y="1517039"/>
                  <a:pt x="0" y="1403419"/>
                </a:cubicBezTo>
                <a:cubicBezTo>
                  <a:pt x="-8110" y="1289799"/>
                  <a:pt x="26937" y="1043275"/>
                  <a:pt x="0" y="929542"/>
                </a:cubicBezTo>
                <a:cubicBezTo>
                  <a:pt x="-26937" y="815809"/>
                  <a:pt x="48220" y="685538"/>
                  <a:pt x="0" y="455665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3"/>
              </a:spcAft>
            </a:pPr>
            <a:r>
              <a:rPr lang="en-US" sz="3600" dirty="0">
                <a:latin typeface="Century Gothic" panose="020B0502020202020204" pitchFamily="34" charset="0"/>
              </a:rPr>
              <a:t>Any questions?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3776DA-4D2E-3BC7-CCBC-9DBE7F6E42AB}"/>
              </a:ext>
            </a:extLst>
          </p:cNvPr>
          <p:cNvSpPr txBox="1"/>
          <p:nvPr/>
        </p:nvSpPr>
        <p:spPr>
          <a:xfrm>
            <a:off x="199291" y="6046150"/>
            <a:ext cx="2872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aantunes@uma.pt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F58E04-9BEE-0D31-FA63-FF1427BDFF99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6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3885-067F-09B0-E4ED-D974A908E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A43E4B13-E393-DB8D-58B5-4196E379DBBA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834B95FC-8A4F-AFBB-ADD1-13B0A2DD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9366F7-A7D1-559F-1CE3-A143922176E5}"/>
              </a:ext>
            </a:extLst>
          </p:cNvPr>
          <p:cNvSpPr txBox="1">
            <a:spLocks/>
          </p:cNvSpPr>
          <p:nvPr/>
        </p:nvSpPr>
        <p:spPr>
          <a:xfrm>
            <a:off x="169866" y="804816"/>
            <a:ext cx="4554534" cy="23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Disclosure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DBC249D-58B1-A637-FA19-30ECACA2FFA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3">
            <a:extLst>
              <a:ext uri="{FF2B5EF4-FFF2-40B4-BE49-F238E27FC236}">
                <a16:creationId xmlns:a16="http://schemas.microsoft.com/office/drawing/2014/main" id="{25A5DF40-9A83-802D-E866-AB289C699BAA}"/>
              </a:ext>
            </a:extLst>
          </p:cNvPr>
          <p:cNvSpPr/>
          <p:nvPr/>
        </p:nvSpPr>
        <p:spPr>
          <a:xfrm>
            <a:off x="869576" y="2422477"/>
            <a:ext cx="3630707" cy="3630707"/>
          </a:xfrm>
          <a:custGeom>
            <a:avLst/>
            <a:gdLst>
              <a:gd name="connsiteX0" fmla="*/ 0 w 3630707"/>
              <a:gd name="connsiteY0" fmla="*/ 1815354 h 3630707"/>
              <a:gd name="connsiteX1" fmla="*/ 1815354 w 3630707"/>
              <a:gd name="connsiteY1" fmla="*/ 0 h 3630707"/>
              <a:gd name="connsiteX2" fmla="*/ 3630708 w 3630707"/>
              <a:gd name="connsiteY2" fmla="*/ 1815354 h 3630707"/>
              <a:gd name="connsiteX3" fmla="*/ 1815354 w 3630707"/>
              <a:gd name="connsiteY3" fmla="*/ 3630708 h 3630707"/>
              <a:gd name="connsiteX4" fmla="*/ 0 w 3630707"/>
              <a:gd name="connsiteY4" fmla="*/ 1815354 h 36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stroke="0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solidFill>
                  <a:schemeClr val="tx1"/>
                </a:solidFill>
              </a:rPr>
              <a:t>Yes, </a:t>
            </a:r>
            <a:r>
              <a:rPr lang="es-ES" sz="2800" dirty="0" err="1">
                <a:solidFill>
                  <a:schemeClr val="tx1"/>
                </a:solidFill>
              </a:rPr>
              <a:t>you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heard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something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like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this</a:t>
            </a:r>
            <a:r>
              <a:rPr lang="es-ES" sz="2800" dirty="0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8" name="Elipse 4">
            <a:extLst>
              <a:ext uri="{FF2B5EF4-FFF2-40B4-BE49-F238E27FC236}">
                <a16:creationId xmlns:a16="http://schemas.microsoft.com/office/drawing/2014/main" id="{D1395634-2160-7B32-8CCC-1F249F7B7B66}"/>
              </a:ext>
            </a:extLst>
          </p:cNvPr>
          <p:cNvSpPr/>
          <p:nvPr/>
        </p:nvSpPr>
        <p:spPr>
          <a:xfrm>
            <a:off x="4702511" y="2191870"/>
            <a:ext cx="2474259" cy="2474259"/>
          </a:xfrm>
          <a:custGeom>
            <a:avLst/>
            <a:gdLst>
              <a:gd name="connsiteX0" fmla="*/ 0 w 2474259"/>
              <a:gd name="connsiteY0" fmla="*/ 1237130 h 2474259"/>
              <a:gd name="connsiteX1" fmla="*/ 1237130 w 2474259"/>
              <a:gd name="connsiteY1" fmla="*/ 0 h 2474259"/>
              <a:gd name="connsiteX2" fmla="*/ 2474260 w 2474259"/>
              <a:gd name="connsiteY2" fmla="*/ 1237130 h 2474259"/>
              <a:gd name="connsiteX3" fmla="*/ 1237130 w 2474259"/>
              <a:gd name="connsiteY3" fmla="*/ 2474260 h 2474259"/>
              <a:gd name="connsiteX4" fmla="*/ 0 w 2474259"/>
              <a:gd name="connsiteY4" fmla="*/ 123713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259" h="2474259" fill="none" extrusionOk="0">
                <a:moveTo>
                  <a:pt x="0" y="1237130"/>
                </a:moveTo>
                <a:cubicBezTo>
                  <a:pt x="-156492" y="458569"/>
                  <a:pt x="443465" y="-112006"/>
                  <a:pt x="1237130" y="0"/>
                </a:cubicBezTo>
                <a:cubicBezTo>
                  <a:pt x="1782722" y="-29380"/>
                  <a:pt x="2619187" y="516879"/>
                  <a:pt x="2474260" y="1237130"/>
                </a:cubicBezTo>
                <a:cubicBezTo>
                  <a:pt x="2432371" y="1913251"/>
                  <a:pt x="1949773" y="2452127"/>
                  <a:pt x="1237130" y="2474260"/>
                </a:cubicBezTo>
                <a:cubicBezTo>
                  <a:pt x="464939" y="2332425"/>
                  <a:pt x="-62583" y="1886263"/>
                  <a:pt x="0" y="1237130"/>
                </a:cubicBezTo>
                <a:close/>
              </a:path>
              <a:path w="2474259" h="2474259" stroke="0" extrusionOk="0">
                <a:moveTo>
                  <a:pt x="0" y="1237130"/>
                </a:moveTo>
                <a:cubicBezTo>
                  <a:pt x="-126976" y="688649"/>
                  <a:pt x="524962" y="-192556"/>
                  <a:pt x="1237130" y="0"/>
                </a:cubicBezTo>
                <a:cubicBezTo>
                  <a:pt x="1853409" y="84223"/>
                  <a:pt x="2562295" y="472573"/>
                  <a:pt x="2474260" y="1237130"/>
                </a:cubicBezTo>
                <a:cubicBezTo>
                  <a:pt x="2504905" y="1867806"/>
                  <a:pt x="1808548" y="2544072"/>
                  <a:pt x="1237130" y="2474260"/>
                </a:cubicBezTo>
                <a:cubicBezTo>
                  <a:pt x="508322" y="2506756"/>
                  <a:pt x="29593" y="2058095"/>
                  <a:pt x="0" y="123713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err="1"/>
              <a:t>But</a:t>
            </a:r>
            <a:r>
              <a:rPr lang="es-ES" sz="3200" dirty="0"/>
              <a:t>…</a:t>
            </a:r>
          </a:p>
        </p:txBody>
      </p:sp>
      <p:sp>
        <p:nvSpPr>
          <p:cNvPr id="9" name="Elipse 5">
            <a:extLst>
              <a:ext uri="{FF2B5EF4-FFF2-40B4-BE49-F238E27FC236}">
                <a16:creationId xmlns:a16="http://schemas.microsoft.com/office/drawing/2014/main" id="{AA3FF8B1-C178-5294-8A13-3BB4972D5CB4}"/>
              </a:ext>
            </a:extLst>
          </p:cNvPr>
          <p:cNvSpPr/>
          <p:nvPr/>
        </p:nvSpPr>
        <p:spPr>
          <a:xfrm>
            <a:off x="7245985" y="3428998"/>
            <a:ext cx="3773707" cy="3065587"/>
          </a:xfrm>
          <a:custGeom>
            <a:avLst/>
            <a:gdLst>
              <a:gd name="connsiteX0" fmla="*/ 0 w 3773707"/>
              <a:gd name="connsiteY0" fmla="*/ 1532794 h 3065587"/>
              <a:gd name="connsiteX1" fmla="*/ 1886854 w 3773707"/>
              <a:gd name="connsiteY1" fmla="*/ 0 h 3065587"/>
              <a:gd name="connsiteX2" fmla="*/ 3773708 w 3773707"/>
              <a:gd name="connsiteY2" fmla="*/ 1532794 h 3065587"/>
              <a:gd name="connsiteX3" fmla="*/ 1886854 w 3773707"/>
              <a:gd name="connsiteY3" fmla="*/ 3065588 h 3065587"/>
              <a:gd name="connsiteX4" fmla="*/ 0 w 3773707"/>
              <a:gd name="connsiteY4" fmla="*/ 1532794 h 306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707" h="3065587" fill="none" extrusionOk="0">
                <a:moveTo>
                  <a:pt x="0" y="1532794"/>
                </a:moveTo>
                <a:cubicBezTo>
                  <a:pt x="-154400" y="592216"/>
                  <a:pt x="660182" y="-187248"/>
                  <a:pt x="1886854" y="0"/>
                </a:cubicBezTo>
                <a:cubicBezTo>
                  <a:pt x="2730278" y="-42400"/>
                  <a:pt x="3818279" y="674875"/>
                  <a:pt x="3773708" y="1532794"/>
                </a:cubicBezTo>
                <a:cubicBezTo>
                  <a:pt x="3681915" y="2363716"/>
                  <a:pt x="2950029" y="3049706"/>
                  <a:pt x="1886854" y="3065588"/>
                </a:cubicBezTo>
                <a:cubicBezTo>
                  <a:pt x="762286" y="2934049"/>
                  <a:pt x="-34607" y="2360468"/>
                  <a:pt x="0" y="1532794"/>
                </a:cubicBezTo>
                <a:close/>
              </a:path>
              <a:path w="3773707" h="3065587" stroke="0" extrusionOk="0">
                <a:moveTo>
                  <a:pt x="0" y="1532794"/>
                </a:moveTo>
                <a:cubicBezTo>
                  <a:pt x="-201257" y="899861"/>
                  <a:pt x="836601" y="-54410"/>
                  <a:pt x="1886854" y="0"/>
                </a:cubicBezTo>
                <a:cubicBezTo>
                  <a:pt x="2872650" y="70786"/>
                  <a:pt x="3879975" y="588107"/>
                  <a:pt x="3773708" y="1532794"/>
                </a:cubicBezTo>
                <a:cubicBezTo>
                  <a:pt x="3919964" y="2128427"/>
                  <a:pt x="2907327" y="3079077"/>
                  <a:pt x="1886854" y="3065588"/>
                </a:cubicBezTo>
                <a:cubicBezTo>
                  <a:pt x="664915" y="3193871"/>
                  <a:pt x="10463" y="2428023"/>
                  <a:pt x="0" y="153279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err="1"/>
              <a:t>It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not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same</a:t>
            </a:r>
            <a:r>
              <a:rPr lang="es-ES" sz="2800" dirty="0"/>
              <a:t>…</a:t>
            </a:r>
          </a:p>
          <a:p>
            <a:r>
              <a:rPr lang="es-ES" sz="2800" dirty="0" err="1"/>
              <a:t>despite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similar </a:t>
            </a:r>
            <a:r>
              <a:rPr lang="es-ES" sz="2800" dirty="0" err="1"/>
              <a:t>process</a:t>
            </a:r>
            <a:r>
              <a:rPr lang="es-E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252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3FA5BFB-27E6-7F9E-DAEC-89E66E415EB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7D99BE0-8322-06BA-0764-641C6AE4D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6FDE1661-ECC0-B848-80D4-80EE8462EC9C}"/>
              </a:ext>
            </a:extLst>
          </p:cNvPr>
          <p:cNvSpPr txBox="1"/>
          <p:nvPr/>
        </p:nvSpPr>
        <p:spPr>
          <a:xfrm>
            <a:off x="676019" y="1355091"/>
            <a:ext cx="5900627" cy="397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Does it matter in Mathematics?...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Yes.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Mathematics is a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national and a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 concern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as well as Artificial Intelligence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C5EE98FC-9C3A-9DE1-4499-2A8AE0C6325C}"/>
              </a:ext>
            </a:extLst>
          </p:cNvPr>
          <p:cNvCxnSpPr>
            <a:cxnSpLocks/>
          </p:cNvCxnSpPr>
          <p:nvPr/>
        </p:nvCxnSpPr>
        <p:spPr>
          <a:xfrm flipH="1">
            <a:off x="2337229" y="5330503"/>
            <a:ext cx="573860" cy="320342"/>
          </a:xfrm>
          <a:prstGeom prst="straightConnector1">
            <a:avLst/>
          </a:prstGeom>
          <a:ln w="28575">
            <a:solidFill>
              <a:srgbClr val="0F8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0CD6CCC5-C0D1-7DE8-261D-244B2C4E1EEE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0" y="2263521"/>
            <a:ext cx="4947137" cy="291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4">
            <a:extLst>
              <a:ext uri="{FF2B5EF4-FFF2-40B4-BE49-F238E27FC236}">
                <a16:creationId xmlns:a16="http://schemas.microsoft.com/office/drawing/2014/main" id="{D1EDC562-EE53-9900-C03B-3A55E4F3838F}"/>
              </a:ext>
            </a:extLst>
          </p:cNvPr>
          <p:cNvSpPr txBox="1"/>
          <p:nvPr/>
        </p:nvSpPr>
        <p:spPr>
          <a:xfrm>
            <a:off x="6670430" y="5650620"/>
            <a:ext cx="4947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KA220-SCH</a:t>
            </a:r>
            <a:r>
              <a:rPr lang="en-US" sz="1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Cooperation partnerships in school education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P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haveta à Direita 14">
            <a:extLst>
              <a:ext uri="{FF2B5EF4-FFF2-40B4-BE49-F238E27FC236}">
                <a16:creationId xmlns:a16="http://schemas.microsoft.com/office/drawing/2014/main" id="{1AAF1768-332C-D132-BA49-7A6DCA070218}"/>
              </a:ext>
            </a:extLst>
          </p:cNvPr>
          <p:cNvSpPr/>
          <p:nvPr/>
        </p:nvSpPr>
        <p:spPr>
          <a:xfrm>
            <a:off x="5035064" y="3887789"/>
            <a:ext cx="480646" cy="2589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C07CBE34-1BD3-EC14-3E27-C3072A078AC7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48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3FA5BFB-27E6-7F9E-DAEC-89E66E415EB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7D99BE0-8322-06BA-0764-641C6AE4D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3520C73-836C-57ED-5F09-B34F41819928}"/>
              </a:ext>
            </a:extLst>
          </p:cNvPr>
          <p:cNvSpPr txBox="1"/>
          <p:nvPr/>
        </p:nvSpPr>
        <p:spPr>
          <a:xfrm>
            <a:off x="635000" y="1793631"/>
            <a:ext cx="3418659" cy="443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88"/>
              </a:spcAft>
            </a:pPr>
            <a:r>
              <a:rPr lang="en-US" sz="6600" b="1" kern="1200" dirty="0">
                <a:solidFill>
                  <a:srgbClr val="0432FF"/>
                </a:solidFill>
                <a:ea typeface="+mj-ea"/>
                <a:cs typeface="+mj-cs"/>
              </a:rPr>
              <a:t>Topics</a:t>
            </a:r>
          </a:p>
        </p:txBody>
      </p:sp>
      <p:graphicFrame>
        <p:nvGraphicFramePr>
          <p:cNvPr id="8" name="Marcador de Posição de Conteúdo 2">
            <a:extLst>
              <a:ext uri="{FF2B5EF4-FFF2-40B4-BE49-F238E27FC236}">
                <a16:creationId xmlns:a16="http://schemas.microsoft.com/office/drawing/2014/main" id="{0F92EDB9-9E0A-9C9F-2367-4C78549A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785642"/>
              </p:ext>
            </p:extLst>
          </p:nvPr>
        </p:nvGraphicFramePr>
        <p:xfrm>
          <a:off x="4527534" y="1656471"/>
          <a:ext cx="5472250" cy="500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6272E47D-A045-7411-291B-01D65618B2B7}"/>
              </a:ext>
            </a:extLst>
          </p:cNvPr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3FA5BFB-27E6-7F9E-DAEC-89E66E415EB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C7D99BE0-8322-06BA-0764-641C6AE4D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66A59A-3327-B7F9-66E3-FA61746046A4}"/>
              </a:ext>
            </a:extLst>
          </p:cNvPr>
          <p:cNvSpPr txBox="1">
            <a:spLocks/>
          </p:cNvSpPr>
          <p:nvPr/>
        </p:nvSpPr>
        <p:spPr>
          <a:xfrm>
            <a:off x="169866" y="804816"/>
            <a:ext cx="3238612" cy="23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30A1102-536C-002F-DDF0-6F1165DB3B3D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55BAB8-9FBD-8813-940C-2E312E1192F5}"/>
              </a:ext>
            </a:extLst>
          </p:cNvPr>
          <p:cNvSpPr txBox="1"/>
          <p:nvPr/>
        </p:nvSpPr>
        <p:spPr>
          <a:xfrm>
            <a:off x="597877" y="2658018"/>
            <a:ext cx="105360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Mathematics skills are essential for academic curricula despite the difficulties some students reveal on the topic.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help the development of adolescents' mathematical skills is being implemented the </a:t>
            </a:r>
            <a:r>
              <a:rPr lang="en-US" sz="2800" b="1" dirty="0">
                <a:solidFill>
                  <a:schemeClr val="bg1"/>
                </a:solidFill>
              </a:rPr>
              <a:t>Erasmus project: </a:t>
            </a:r>
            <a:r>
              <a:rPr lang="en-US" sz="2800" b="1" dirty="0" err="1">
                <a:solidFill>
                  <a:schemeClr val="bg1"/>
                </a:solidFill>
              </a:rPr>
              <a:t>MathIA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(Artificial Intelligence Model </a:t>
            </a:r>
            <a:r>
              <a:rPr lang="en-US" sz="2800" b="1" dirty="0">
                <a:solidFill>
                  <a:schemeClr val="bg1"/>
                </a:solidFill>
              </a:rPr>
              <a:t>to enrich and improve mathematical skills</a:t>
            </a:r>
            <a:r>
              <a:rPr lang="en-US" sz="2800" dirty="0">
                <a:solidFill>
                  <a:schemeClr val="bg1"/>
                </a:solidFill>
              </a:rPr>
              <a:t> in adolescent students).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This study is framed on that project.  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CFDCD-FC55-BE36-954C-4354F5C5C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ACD99DE4-60C0-8226-B362-1050461FC3DA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624DD1BE-F7C0-6A03-4846-02BC0BA89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EB758F-4CBA-FB73-2A55-DD74DD0B8CA5}"/>
              </a:ext>
            </a:extLst>
          </p:cNvPr>
          <p:cNvSpPr txBox="1">
            <a:spLocks/>
          </p:cNvSpPr>
          <p:nvPr/>
        </p:nvSpPr>
        <p:spPr>
          <a:xfrm>
            <a:off x="169866" y="804816"/>
            <a:ext cx="3238612" cy="23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7423A37-554C-E479-DB6D-476D30A6C011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5C2B4EB-81FD-CD6B-38CC-17635C259458}"/>
              </a:ext>
            </a:extLst>
          </p:cNvPr>
          <p:cNvSpPr txBox="1"/>
          <p:nvPr/>
        </p:nvSpPr>
        <p:spPr>
          <a:xfrm>
            <a:off x="633046" y="3120452"/>
            <a:ext cx="105360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Again, no theoretical part will be presented…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This study is about the research that is being done on the topic…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2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1F5D0-6C71-101F-1618-73590EBB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CCA759FF-BE7B-C13F-F56F-BD453A7B799B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73F0CC5B-DA15-9DB7-3388-5741CC9C0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40BB39E-9B90-60E0-3B23-04348EBF2B7F}"/>
              </a:ext>
            </a:extLst>
          </p:cNvPr>
          <p:cNvSpPr txBox="1">
            <a:spLocks/>
          </p:cNvSpPr>
          <p:nvPr/>
        </p:nvSpPr>
        <p:spPr>
          <a:xfrm>
            <a:off x="169866" y="804816"/>
            <a:ext cx="2678842" cy="23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D582ECC-9EE5-36DB-3872-E26BA5588FEC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9619F41-5114-8DAF-B1F5-49B9B97C527D}"/>
              </a:ext>
            </a:extLst>
          </p:cNvPr>
          <p:cNvSpPr txBox="1"/>
          <p:nvPr/>
        </p:nvSpPr>
        <p:spPr>
          <a:xfrm>
            <a:off x="1271953" y="2758498"/>
            <a:ext cx="9648093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publications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are being made concerning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 and Mathematics teaching and learning </a:t>
            </a:r>
          </a:p>
        </p:txBody>
      </p:sp>
    </p:spTree>
    <p:extLst>
      <p:ext uri="{BB962C8B-B14F-4D97-AF65-F5344CB8AC3E}">
        <p14:creationId xmlns:p14="http://schemas.microsoft.com/office/powerpoint/2010/main" val="37109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83C8F-4ECC-0120-095F-BCA6D866E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BEF30EAD-D66F-DEA4-6B3D-5173B194A833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6E5FDE02-EBDD-1B92-88F9-2C1947DF3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A66F42-CB04-106E-D655-6FEBB1988DC0}"/>
              </a:ext>
            </a:extLst>
          </p:cNvPr>
          <p:cNvSpPr txBox="1">
            <a:spLocks/>
          </p:cNvSpPr>
          <p:nvPr/>
        </p:nvSpPr>
        <p:spPr>
          <a:xfrm>
            <a:off x="169864" y="868362"/>
            <a:ext cx="3393949" cy="23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144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However…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AF59D7F-4299-1910-DDAD-AE19C544B14D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0CAC84D-68FA-92A8-A8CF-6D0B5F5E9F7D}"/>
              </a:ext>
            </a:extLst>
          </p:cNvPr>
          <p:cNvSpPr txBox="1"/>
          <p:nvPr/>
        </p:nvSpPr>
        <p:spPr>
          <a:xfrm>
            <a:off x="1271953" y="3302230"/>
            <a:ext cx="9648093" cy="916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t-PT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PT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t-PT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</a:t>
            </a:r>
            <a:r>
              <a:rPr lang="pt-PT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491E8A-BA2F-85C4-9F52-CAE433B04A78}"/>
              </a:ext>
            </a:extLst>
          </p:cNvPr>
          <p:cNvSpPr txBox="1"/>
          <p:nvPr/>
        </p:nvSpPr>
        <p:spPr>
          <a:xfrm>
            <a:off x="3121611" y="5122982"/>
            <a:ext cx="7608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PT" sz="3600" dirty="0">
                <a:solidFill>
                  <a:schemeClr val="bg1"/>
                </a:solidFill>
              </a:rPr>
              <a:t>A </a:t>
            </a:r>
            <a:r>
              <a:rPr lang="pt-PT" sz="3600" dirty="0" err="1">
                <a:solidFill>
                  <a:schemeClr val="bg1"/>
                </a:solidFill>
              </a:rPr>
              <a:t>bibliometric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study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32528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BB746-FDB6-278A-64E8-CFC9D6579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 descr="Uma imagem com Tipo de letra, logótipo, Gráficos, design&#10;&#10;Descrição gerada automaticamente">
            <a:extLst>
              <a:ext uri="{FF2B5EF4-FFF2-40B4-BE49-F238E27FC236}">
                <a16:creationId xmlns:a16="http://schemas.microsoft.com/office/drawing/2014/main" id="{3E90E8F9-6907-D668-9AD7-E28DB9909F95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0" y="0"/>
            <a:ext cx="181483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ipo de letra, Azul elétrico, azul, símbolo&#10;&#10;Descrição gerada automaticamente">
            <a:extLst>
              <a:ext uri="{FF2B5EF4-FFF2-40B4-BE49-F238E27FC236}">
                <a16:creationId xmlns:a16="http://schemas.microsoft.com/office/drawing/2014/main" id="{767DAFAB-1AA4-3C63-D327-7BACA158D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3" y="716915"/>
            <a:ext cx="1440180" cy="30289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819792-6088-97EB-01C0-AEB566828786}"/>
              </a:ext>
            </a:extLst>
          </p:cNvPr>
          <p:cNvSpPr txBox="1"/>
          <p:nvPr/>
        </p:nvSpPr>
        <p:spPr>
          <a:xfrm>
            <a:off x="179902" y="1241823"/>
            <a:ext cx="2550464" cy="52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2" dirty="0">
                <a:solidFill>
                  <a:srgbClr val="0432FF"/>
                </a:solidFill>
                <a:latin typeface="Century Gothic" panose="020B0502020202020204" pitchFamily="34" charset="0"/>
              </a:rPr>
              <a:t>Methods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CE80264-291F-C549-717C-6C4124539798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8" y="93345"/>
            <a:ext cx="1339195" cy="6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030DDE-FAC0-67EB-E060-35AEDC296110}"/>
              </a:ext>
            </a:extLst>
          </p:cNvPr>
          <p:cNvSpPr txBox="1"/>
          <p:nvPr/>
        </p:nvSpPr>
        <p:spPr>
          <a:xfrm>
            <a:off x="3048000" y="-114622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err="1">
                <a:solidFill>
                  <a:schemeClr val="bg1"/>
                </a:solidFill>
              </a:rPr>
              <a:t>bibliometric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study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was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conducted</a:t>
            </a:r>
            <a:r>
              <a:rPr lang="pt-PT" dirty="0">
                <a:solidFill>
                  <a:schemeClr val="bg1"/>
                </a:solidFill>
              </a:rPr>
              <a:t> </a:t>
            </a:r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3CA4C4-169A-624C-09FB-B1ADCD34EB11}"/>
              </a:ext>
            </a:extLst>
          </p:cNvPr>
          <p:cNvSpPr txBox="1"/>
          <p:nvPr/>
        </p:nvSpPr>
        <p:spPr>
          <a:xfrm>
            <a:off x="3048000" y="-114622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err="1">
                <a:solidFill>
                  <a:schemeClr val="bg1"/>
                </a:solidFill>
              </a:rPr>
              <a:t>bibliometric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study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was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conducted</a:t>
            </a:r>
            <a:r>
              <a:rPr lang="pt-PT" dirty="0">
                <a:solidFill>
                  <a:schemeClr val="bg1"/>
                </a:solidFill>
              </a:rPr>
              <a:t> </a:t>
            </a:r>
            <a:endParaRPr lang="pt-PT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5F95DE-93C8-493B-BA12-284CD1E59341}"/>
              </a:ext>
            </a:extLst>
          </p:cNvPr>
          <p:cNvSpPr txBox="1"/>
          <p:nvPr/>
        </p:nvSpPr>
        <p:spPr>
          <a:xfrm>
            <a:off x="271660" y="2122280"/>
            <a:ext cx="11648680" cy="433965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An</a:t>
            </a:r>
            <a:r>
              <a:rPr lang="pt-PT" sz="2800" dirty="0">
                <a:solidFill>
                  <a:schemeClr val="bg1"/>
                </a:solidFill>
              </a:rPr>
              <a:t> online </a:t>
            </a:r>
            <a:r>
              <a:rPr lang="pt-PT" sz="2800" dirty="0" err="1">
                <a:solidFill>
                  <a:schemeClr val="bg1"/>
                </a:solidFill>
              </a:rPr>
              <a:t>search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was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made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b-On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and</a:t>
            </a:r>
            <a:r>
              <a:rPr lang="pt-PT" sz="2800" dirty="0">
                <a:solidFill>
                  <a:schemeClr val="bg1"/>
                </a:solidFill>
              </a:rPr>
              <a:t> Google </a:t>
            </a:r>
            <a:r>
              <a:rPr lang="pt-PT" sz="2800" dirty="0" err="1">
                <a:solidFill>
                  <a:schemeClr val="bg1"/>
                </a:solidFill>
              </a:rPr>
              <a:t>platforms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publications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from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b="1" dirty="0">
                <a:solidFill>
                  <a:schemeClr val="bg1"/>
                </a:solidFill>
              </a:rPr>
              <a:t>2020 to 2025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descriptors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such</a:t>
            </a:r>
            <a:r>
              <a:rPr lang="pt-PT" sz="2800" dirty="0">
                <a:solidFill>
                  <a:schemeClr val="bg1"/>
                </a:solidFill>
              </a:rPr>
              <a:t> as:</a:t>
            </a:r>
          </a:p>
          <a:p>
            <a:r>
              <a:rPr lang="pt-PT" sz="2800" dirty="0">
                <a:solidFill>
                  <a:schemeClr val="bg1"/>
                </a:solidFill>
              </a:rPr>
              <a:t>	</a:t>
            </a:r>
            <a:r>
              <a:rPr lang="pt-PT" sz="2800" b="1" dirty="0" err="1">
                <a:solidFill>
                  <a:schemeClr val="bg1"/>
                </a:solidFill>
              </a:rPr>
              <a:t>Mathematics</a:t>
            </a:r>
            <a:r>
              <a:rPr lang="pt-PT" sz="2800" b="1" dirty="0">
                <a:solidFill>
                  <a:schemeClr val="bg1"/>
                </a:solidFill>
              </a:rPr>
              <a:t> AND Artificial </a:t>
            </a:r>
            <a:r>
              <a:rPr lang="pt-PT" sz="2800" b="1" dirty="0" err="1">
                <a:solidFill>
                  <a:schemeClr val="bg1"/>
                </a:solidFill>
              </a:rPr>
              <a:t>intelligence</a:t>
            </a:r>
            <a:r>
              <a:rPr lang="pt-PT" sz="2800" b="1" dirty="0">
                <a:solidFill>
                  <a:schemeClr val="bg1"/>
                </a:solidFill>
              </a:rPr>
              <a:t> AND </a:t>
            </a:r>
            <a:r>
              <a:rPr lang="pt-PT" sz="2800" b="1" dirty="0" err="1">
                <a:solidFill>
                  <a:schemeClr val="bg1"/>
                </a:solidFill>
              </a:rPr>
              <a:t>Teaching</a:t>
            </a: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err="1">
                <a:solidFill>
                  <a:schemeClr val="bg1"/>
                </a:solidFill>
              </a:rPr>
              <a:t>Learning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four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languages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of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the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MathIA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project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were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considered</a:t>
            </a:r>
            <a:r>
              <a:rPr lang="pt-PT" sz="2800" dirty="0">
                <a:solidFill>
                  <a:schemeClr val="bg1"/>
                </a:solidFill>
              </a:rPr>
              <a:t>: </a:t>
            </a:r>
            <a:r>
              <a:rPr lang="pt-PT" sz="2400" b="1" i="1" dirty="0">
                <a:solidFill>
                  <a:schemeClr val="bg1"/>
                </a:solidFill>
              </a:rPr>
              <a:t>Portuguese, </a:t>
            </a:r>
            <a:r>
              <a:rPr lang="pt-PT" sz="2400" b="1" i="1" dirty="0" err="1">
                <a:solidFill>
                  <a:schemeClr val="bg1"/>
                </a:solidFill>
              </a:rPr>
              <a:t>English</a:t>
            </a:r>
            <a:r>
              <a:rPr lang="pt-PT" sz="2400" b="1" i="1" dirty="0">
                <a:solidFill>
                  <a:schemeClr val="bg1"/>
                </a:solidFill>
              </a:rPr>
              <a:t>, </a:t>
            </a:r>
            <a:r>
              <a:rPr lang="pt-PT" sz="2400" b="1" i="1" dirty="0" err="1">
                <a:solidFill>
                  <a:schemeClr val="bg1"/>
                </a:solidFill>
              </a:rPr>
              <a:t>Spanish</a:t>
            </a:r>
            <a:r>
              <a:rPr lang="pt-PT" sz="2400" b="1" i="1" dirty="0">
                <a:solidFill>
                  <a:schemeClr val="bg1"/>
                </a:solidFill>
              </a:rPr>
              <a:t> </a:t>
            </a:r>
            <a:r>
              <a:rPr lang="pt-PT" sz="2400" b="1" i="1" dirty="0" err="1">
                <a:solidFill>
                  <a:schemeClr val="bg1"/>
                </a:solidFill>
              </a:rPr>
              <a:t>and</a:t>
            </a:r>
            <a:r>
              <a:rPr lang="pt-PT" sz="2400" b="1" i="1" dirty="0">
                <a:solidFill>
                  <a:schemeClr val="bg1"/>
                </a:solidFill>
              </a:rPr>
              <a:t> </a:t>
            </a:r>
            <a:r>
              <a:rPr lang="pt-PT" sz="2400" b="1" i="1" dirty="0" err="1">
                <a:solidFill>
                  <a:schemeClr val="bg1"/>
                </a:solidFill>
              </a:rPr>
              <a:t>Italian</a:t>
            </a:r>
            <a:r>
              <a:rPr lang="pt-PT" sz="2400" i="1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bg1"/>
                </a:solidFill>
              </a:rPr>
              <a:t>31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articles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were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selected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after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title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and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abstract</a:t>
            </a:r>
            <a:r>
              <a:rPr lang="pt-PT" sz="2800" dirty="0">
                <a:solidFill>
                  <a:schemeClr val="bg1"/>
                </a:solidFill>
              </a:rPr>
              <a:t> </a:t>
            </a:r>
            <a:r>
              <a:rPr lang="pt-PT" sz="2800" dirty="0" err="1">
                <a:solidFill>
                  <a:schemeClr val="bg1"/>
                </a:solidFill>
              </a:rPr>
              <a:t>reading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19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380</Words>
  <Application>Microsoft Macintosh PowerPoint</Application>
  <PresentationFormat>Ecrã Panorâmico</PresentationFormat>
  <Paragraphs>102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Trebuchet MS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Ana Maria Pereira Antunes</cp:lastModifiedBy>
  <cp:revision>11</cp:revision>
  <dcterms:created xsi:type="dcterms:W3CDTF">2025-06-21T22:23:49Z</dcterms:created>
  <dcterms:modified xsi:type="dcterms:W3CDTF">2025-07-23T20:58:50Z</dcterms:modified>
</cp:coreProperties>
</file>