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0"/>
  </p:notesMasterIdLst>
  <p:sldIdLst>
    <p:sldId id="256" r:id="rId2"/>
    <p:sldId id="259" r:id="rId3"/>
    <p:sldId id="273" r:id="rId4"/>
    <p:sldId id="274" r:id="rId5"/>
    <p:sldId id="27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5" r:id="rId16"/>
    <p:sldId id="288" r:id="rId17"/>
    <p:sldId id="289" r:id="rId18"/>
    <p:sldId id="272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066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8" autoAdjust="0"/>
    <p:restoredTop sz="92653"/>
  </p:normalViewPr>
  <p:slideViewPr>
    <p:cSldViewPr snapToGrid="0" showGuides="1">
      <p:cViewPr varScale="1">
        <p:scale>
          <a:sx n="76" d="100"/>
          <a:sy n="76" d="100"/>
        </p:scale>
        <p:origin x="11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59873-3F8E-47C7-B3DC-429D817F276B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AC95A3-0C42-4285-A253-64D9EA8A4CA0}">
      <dgm:prSet/>
      <dgm:spPr/>
      <dgm:t>
        <a:bodyPr/>
        <a:lstStyle/>
        <a:p>
          <a:pPr algn="just"/>
          <a:r>
            <a:rPr lang="en-US" noProof="0" dirty="0">
              <a:latin typeface="Aptos" panose="020B0004020202020204" pitchFamily="34" charset="0"/>
            </a:rPr>
            <a:t>CKD is a major global health issue, ranked the 12th leading cause of death worldwide in 2017 </a:t>
          </a:r>
          <a:r>
            <a:rPr lang="es-ES" dirty="0"/>
            <a:t>(Bikbov et al., 2020)</a:t>
          </a:r>
          <a:r>
            <a:rPr lang="en-US" noProof="0" dirty="0">
              <a:latin typeface="Aptos" panose="020B0004020202020204" pitchFamily="34" charset="0"/>
            </a:rPr>
            <a:t>, projected to become the 5th by 2040 </a:t>
          </a:r>
          <a:r>
            <a:rPr lang="es-ES" dirty="0"/>
            <a:t>(Wei et al., 2024)</a:t>
          </a:r>
          <a:r>
            <a:rPr lang="en-US" noProof="0" dirty="0">
              <a:latin typeface="Aptos" panose="020B0004020202020204" pitchFamily="34" charset="0"/>
            </a:rPr>
            <a:t>.</a:t>
          </a:r>
        </a:p>
      </dgm:t>
    </dgm:pt>
    <dgm:pt modelId="{43528E6D-C2E5-4D80-87B4-E6AB54DA49D6}" type="parTrans" cxnId="{9BCEEE4A-15F1-498D-A584-25EA23926F0B}">
      <dgm:prSet/>
      <dgm:spPr/>
      <dgm:t>
        <a:bodyPr/>
        <a:lstStyle/>
        <a:p>
          <a:pPr algn="just"/>
          <a:endParaRPr lang="en-US"/>
        </a:p>
      </dgm:t>
    </dgm:pt>
    <dgm:pt modelId="{863B5201-AB7F-4615-B21D-630774596EFB}" type="sibTrans" cxnId="{9BCEEE4A-15F1-498D-A584-25EA23926F0B}">
      <dgm:prSet/>
      <dgm:spPr/>
      <dgm:t>
        <a:bodyPr/>
        <a:lstStyle/>
        <a:p>
          <a:endParaRPr lang="en-US"/>
        </a:p>
      </dgm:t>
    </dgm:pt>
    <dgm:pt modelId="{8D02A003-A91F-48D1-997A-1AC2E31EEFE8}">
      <dgm:prSet/>
      <dgm:spPr/>
      <dgm:t>
        <a:bodyPr/>
        <a:lstStyle/>
        <a:p>
          <a:pPr algn="just"/>
          <a:r>
            <a:rPr lang="en-US" noProof="0" dirty="0">
              <a:latin typeface="Aptos" panose="020B0004020202020204" pitchFamily="34" charset="0"/>
            </a:rPr>
            <a:t>It progressively impairs physical, cognitive, and emotional functioning </a:t>
          </a:r>
          <a:r>
            <a:rPr lang="es-ES" dirty="0"/>
            <a:t>(Flores et al., 2009)</a:t>
          </a:r>
          <a:r>
            <a:rPr lang="en-US" noProof="0" dirty="0">
              <a:latin typeface="Aptos" panose="020B0004020202020204" pitchFamily="34" charset="0"/>
            </a:rPr>
            <a:t>.</a:t>
          </a:r>
        </a:p>
      </dgm:t>
    </dgm:pt>
    <dgm:pt modelId="{3EF3A6CC-167A-4249-84A7-93655B7D815E}" type="parTrans" cxnId="{44B55993-627F-4194-8ED4-33A4C85F754C}">
      <dgm:prSet/>
      <dgm:spPr/>
      <dgm:t>
        <a:bodyPr/>
        <a:lstStyle/>
        <a:p>
          <a:pPr algn="just"/>
          <a:endParaRPr lang="en-US"/>
        </a:p>
      </dgm:t>
    </dgm:pt>
    <dgm:pt modelId="{9B8288C9-3727-425E-830C-29FB74F1FAFD}" type="sibTrans" cxnId="{44B55993-627F-4194-8ED4-33A4C85F754C}">
      <dgm:prSet/>
      <dgm:spPr/>
      <dgm:t>
        <a:bodyPr/>
        <a:lstStyle/>
        <a:p>
          <a:endParaRPr lang="en-US"/>
        </a:p>
      </dgm:t>
    </dgm:pt>
    <dgm:pt modelId="{124753D9-58D6-46FD-A43E-62DB9CBC30D1}">
      <dgm:prSet/>
      <dgm:spPr/>
      <dgm:t>
        <a:bodyPr/>
        <a:lstStyle/>
        <a:p>
          <a:pPr algn="just"/>
          <a:r>
            <a:rPr lang="en-US" noProof="0" dirty="0"/>
            <a:t>Patients face comorbidities, loss of autonomy, and reduced quality of life </a:t>
          </a:r>
          <a:r>
            <a:rPr lang="es-ES" dirty="0"/>
            <a:t>(Aggarwal et al., 2017)</a:t>
          </a:r>
          <a:r>
            <a:rPr lang="en-US" noProof="0" dirty="0"/>
            <a:t>.</a:t>
          </a:r>
        </a:p>
      </dgm:t>
    </dgm:pt>
    <dgm:pt modelId="{5BED0C17-9C3F-4C83-8468-764A3E8042F1}" type="parTrans" cxnId="{374FB13E-26F4-486E-B95C-000334991A16}">
      <dgm:prSet/>
      <dgm:spPr/>
      <dgm:t>
        <a:bodyPr/>
        <a:lstStyle/>
        <a:p>
          <a:pPr algn="just"/>
          <a:endParaRPr lang="en-US"/>
        </a:p>
      </dgm:t>
    </dgm:pt>
    <dgm:pt modelId="{943DD3D6-A645-48B7-85D8-83EF1F5CE36C}" type="sibTrans" cxnId="{374FB13E-26F4-486E-B95C-000334991A16}">
      <dgm:prSet/>
      <dgm:spPr/>
      <dgm:t>
        <a:bodyPr/>
        <a:lstStyle/>
        <a:p>
          <a:endParaRPr lang="en-US"/>
        </a:p>
      </dgm:t>
    </dgm:pt>
    <dgm:pt modelId="{F8092FBE-8319-4C7D-B1C9-6AEC8D5B4FFD}">
      <dgm:prSet/>
      <dgm:spPr/>
      <dgm:t>
        <a:bodyPr/>
        <a:lstStyle/>
        <a:p>
          <a:pPr algn="just"/>
          <a:r>
            <a:rPr lang="en-US" noProof="0" dirty="0"/>
            <a:t>Anxiety and depression are common, increasing with disease progression and dialysis dependence </a:t>
          </a:r>
          <a:r>
            <a:rPr lang="es-ES" dirty="0"/>
            <a:t>(Kalsoom, 2019)</a:t>
          </a:r>
          <a:r>
            <a:rPr lang="en-US" noProof="0" dirty="0"/>
            <a:t>.</a:t>
          </a:r>
        </a:p>
      </dgm:t>
    </dgm:pt>
    <dgm:pt modelId="{9C005E9D-CA51-4721-A587-80D5C37CBF6A}" type="parTrans" cxnId="{32392784-73C1-4121-998F-02EEAF60A392}">
      <dgm:prSet/>
      <dgm:spPr/>
      <dgm:t>
        <a:bodyPr/>
        <a:lstStyle/>
        <a:p>
          <a:pPr algn="just"/>
          <a:endParaRPr lang="en-US"/>
        </a:p>
      </dgm:t>
    </dgm:pt>
    <dgm:pt modelId="{0CEBDC8B-04BE-41C2-9769-A7232081CC7F}" type="sibTrans" cxnId="{32392784-73C1-4121-998F-02EEAF60A392}">
      <dgm:prSet/>
      <dgm:spPr/>
      <dgm:t>
        <a:bodyPr/>
        <a:lstStyle/>
        <a:p>
          <a:endParaRPr lang="en-US"/>
        </a:p>
      </dgm:t>
    </dgm:pt>
    <dgm:pt modelId="{4EEF2B65-866F-4B96-A77F-4ED7A3D899F8}">
      <dgm:prSet/>
      <dgm:spPr/>
      <dgm:t>
        <a:bodyPr/>
        <a:lstStyle/>
        <a:p>
          <a:pPr algn="just"/>
          <a:r>
            <a:rPr lang="en-US" noProof="0" dirty="0"/>
            <a:t>CKD also imposes significant social and healthcare costs, especially in low- and middle-income countries.</a:t>
          </a:r>
        </a:p>
      </dgm:t>
    </dgm:pt>
    <dgm:pt modelId="{FBC99E26-1CD0-4A5C-B353-E0972983763B}" type="parTrans" cxnId="{CE8E785E-0A28-41C9-88C4-23B754977B3C}">
      <dgm:prSet/>
      <dgm:spPr/>
      <dgm:t>
        <a:bodyPr/>
        <a:lstStyle/>
        <a:p>
          <a:pPr algn="just"/>
          <a:endParaRPr lang="en-US"/>
        </a:p>
      </dgm:t>
    </dgm:pt>
    <dgm:pt modelId="{25B84111-D359-4295-A472-0E27BC89040E}" type="sibTrans" cxnId="{CE8E785E-0A28-41C9-88C4-23B754977B3C}">
      <dgm:prSet/>
      <dgm:spPr/>
      <dgm:t>
        <a:bodyPr/>
        <a:lstStyle/>
        <a:p>
          <a:endParaRPr lang="en-US"/>
        </a:p>
      </dgm:t>
    </dgm:pt>
    <dgm:pt modelId="{45378F43-AF24-8340-96BA-C57913488C77}" type="pres">
      <dgm:prSet presAssocID="{3A159873-3F8E-47C7-B3DC-429D817F276B}" presName="vert0" presStyleCnt="0">
        <dgm:presLayoutVars>
          <dgm:dir/>
          <dgm:animOne val="branch"/>
          <dgm:animLvl val="lvl"/>
        </dgm:presLayoutVars>
      </dgm:prSet>
      <dgm:spPr/>
    </dgm:pt>
    <dgm:pt modelId="{9426CE36-E271-B449-AAB6-0A379C0A1769}" type="pres">
      <dgm:prSet presAssocID="{A4AC95A3-0C42-4285-A253-64D9EA8A4CA0}" presName="thickLine" presStyleLbl="alignNode1" presStyleIdx="0" presStyleCnt="5"/>
      <dgm:spPr/>
    </dgm:pt>
    <dgm:pt modelId="{9DAC4229-AD9C-1540-A297-EBC6AE9CC4B7}" type="pres">
      <dgm:prSet presAssocID="{A4AC95A3-0C42-4285-A253-64D9EA8A4CA0}" presName="horz1" presStyleCnt="0"/>
      <dgm:spPr/>
    </dgm:pt>
    <dgm:pt modelId="{BAA53D6D-4BD2-454E-B587-52C7C6B2AAED}" type="pres">
      <dgm:prSet presAssocID="{A4AC95A3-0C42-4285-A253-64D9EA8A4CA0}" presName="tx1" presStyleLbl="revTx" presStyleIdx="0" presStyleCnt="5"/>
      <dgm:spPr/>
    </dgm:pt>
    <dgm:pt modelId="{02CD8400-38B6-0240-B64D-437C2F454AA6}" type="pres">
      <dgm:prSet presAssocID="{A4AC95A3-0C42-4285-A253-64D9EA8A4CA0}" presName="vert1" presStyleCnt="0"/>
      <dgm:spPr/>
    </dgm:pt>
    <dgm:pt modelId="{07435F00-A39A-CF40-BEB3-2F948D81658D}" type="pres">
      <dgm:prSet presAssocID="{8D02A003-A91F-48D1-997A-1AC2E31EEFE8}" presName="thickLine" presStyleLbl="alignNode1" presStyleIdx="1" presStyleCnt="5"/>
      <dgm:spPr/>
    </dgm:pt>
    <dgm:pt modelId="{216D477B-8A5E-5C46-B22E-838906A346A4}" type="pres">
      <dgm:prSet presAssocID="{8D02A003-A91F-48D1-997A-1AC2E31EEFE8}" presName="horz1" presStyleCnt="0"/>
      <dgm:spPr/>
    </dgm:pt>
    <dgm:pt modelId="{F6DC3CD3-ADDE-954B-8307-D1E41C972473}" type="pres">
      <dgm:prSet presAssocID="{8D02A003-A91F-48D1-997A-1AC2E31EEFE8}" presName="tx1" presStyleLbl="revTx" presStyleIdx="1" presStyleCnt="5"/>
      <dgm:spPr/>
    </dgm:pt>
    <dgm:pt modelId="{9CDF83AE-B71D-9949-AF17-655C48DF986E}" type="pres">
      <dgm:prSet presAssocID="{8D02A003-A91F-48D1-997A-1AC2E31EEFE8}" presName="vert1" presStyleCnt="0"/>
      <dgm:spPr/>
    </dgm:pt>
    <dgm:pt modelId="{C4B18AE2-B533-7444-97C7-2AEE71DE9B79}" type="pres">
      <dgm:prSet presAssocID="{124753D9-58D6-46FD-A43E-62DB9CBC30D1}" presName="thickLine" presStyleLbl="alignNode1" presStyleIdx="2" presStyleCnt="5"/>
      <dgm:spPr/>
    </dgm:pt>
    <dgm:pt modelId="{06C44F7A-CFC3-264F-A121-1E321A424C3C}" type="pres">
      <dgm:prSet presAssocID="{124753D9-58D6-46FD-A43E-62DB9CBC30D1}" presName="horz1" presStyleCnt="0"/>
      <dgm:spPr/>
    </dgm:pt>
    <dgm:pt modelId="{59D31035-138E-D849-B044-238FF0ACBE1C}" type="pres">
      <dgm:prSet presAssocID="{124753D9-58D6-46FD-A43E-62DB9CBC30D1}" presName="tx1" presStyleLbl="revTx" presStyleIdx="2" presStyleCnt="5"/>
      <dgm:spPr/>
    </dgm:pt>
    <dgm:pt modelId="{851E1A7F-B3A1-574F-BF39-1932AA13186C}" type="pres">
      <dgm:prSet presAssocID="{124753D9-58D6-46FD-A43E-62DB9CBC30D1}" presName="vert1" presStyleCnt="0"/>
      <dgm:spPr/>
    </dgm:pt>
    <dgm:pt modelId="{E2A54F28-2667-984A-B154-D91CDD8816AA}" type="pres">
      <dgm:prSet presAssocID="{F8092FBE-8319-4C7D-B1C9-6AEC8D5B4FFD}" presName="thickLine" presStyleLbl="alignNode1" presStyleIdx="3" presStyleCnt="5"/>
      <dgm:spPr/>
    </dgm:pt>
    <dgm:pt modelId="{098AB0B6-02E2-934A-BF83-C070D7DA7691}" type="pres">
      <dgm:prSet presAssocID="{F8092FBE-8319-4C7D-B1C9-6AEC8D5B4FFD}" presName="horz1" presStyleCnt="0"/>
      <dgm:spPr/>
    </dgm:pt>
    <dgm:pt modelId="{74BB1D68-8C0C-5F43-8D72-4299C2675F0A}" type="pres">
      <dgm:prSet presAssocID="{F8092FBE-8319-4C7D-B1C9-6AEC8D5B4FFD}" presName="tx1" presStyleLbl="revTx" presStyleIdx="3" presStyleCnt="5"/>
      <dgm:spPr/>
    </dgm:pt>
    <dgm:pt modelId="{90B6B010-F271-1148-B348-CF6F4B4CE67B}" type="pres">
      <dgm:prSet presAssocID="{F8092FBE-8319-4C7D-B1C9-6AEC8D5B4FFD}" presName="vert1" presStyleCnt="0"/>
      <dgm:spPr/>
    </dgm:pt>
    <dgm:pt modelId="{B779208D-D911-EC49-A4B9-1613D8BAC052}" type="pres">
      <dgm:prSet presAssocID="{4EEF2B65-866F-4B96-A77F-4ED7A3D899F8}" presName="thickLine" presStyleLbl="alignNode1" presStyleIdx="4" presStyleCnt="5"/>
      <dgm:spPr/>
    </dgm:pt>
    <dgm:pt modelId="{ACECCA7D-62D9-6640-A28F-B434E26A39EA}" type="pres">
      <dgm:prSet presAssocID="{4EEF2B65-866F-4B96-A77F-4ED7A3D899F8}" presName="horz1" presStyleCnt="0"/>
      <dgm:spPr/>
    </dgm:pt>
    <dgm:pt modelId="{E2C59E9E-B0ED-7743-910D-1903CD7362A4}" type="pres">
      <dgm:prSet presAssocID="{4EEF2B65-866F-4B96-A77F-4ED7A3D899F8}" presName="tx1" presStyleLbl="revTx" presStyleIdx="4" presStyleCnt="5"/>
      <dgm:spPr/>
    </dgm:pt>
    <dgm:pt modelId="{1AEAA5D9-C4D0-2445-84BD-0C3D2C47D037}" type="pres">
      <dgm:prSet presAssocID="{4EEF2B65-866F-4B96-A77F-4ED7A3D899F8}" presName="vert1" presStyleCnt="0"/>
      <dgm:spPr/>
    </dgm:pt>
  </dgm:ptLst>
  <dgm:cxnLst>
    <dgm:cxn modelId="{7DCBD60A-5EEC-7B46-9A08-1B519C9A616C}" type="presOf" srcId="{3A159873-3F8E-47C7-B3DC-429D817F276B}" destId="{45378F43-AF24-8340-96BA-C57913488C77}" srcOrd="0" destOrd="0" presId="urn:microsoft.com/office/officeart/2008/layout/LinedList"/>
    <dgm:cxn modelId="{506C2428-C9E3-8C4A-A687-C6F6DFB64C2E}" type="presOf" srcId="{124753D9-58D6-46FD-A43E-62DB9CBC30D1}" destId="{59D31035-138E-D849-B044-238FF0ACBE1C}" srcOrd="0" destOrd="0" presId="urn:microsoft.com/office/officeart/2008/layout/LinedList"/>
    <dgm:cxn modelId="{374FB13E-26F4-486E-B95C-000334991A16}" srcId="{3A159873-3F8E-47C7-B3DC-429D817F276B}" destId="{124753D9-58D6-46FD-A43E-62DB9CBC30D1}" srcOrd="2" destOrd="0" parTransId="{5BED0C17-9C3F-4C83-8468-764A3E8042F1}" sibTransId="{943DD3D6-A645-48B7-85D8-83EF1F5CE36C}"/>
    <dgm:cxn modelId="{CE8E785E-0A28-41C9-88C4-23B754977B3C}" srcId="{3A159873-3F8E-47C7-B3DC-429D817F276B}" destId="{4EEF2B65-866F-4B96-A77F-4ED7A3D899F8}" srcOrd="4" destOrd="0" parTransId="{FBC99E26-1CD0-4A5C-B353-E0972983763B}" sibTransId="{25B84111-D359-4295-A472-0E27BC89040E}"/>
    <dgm:cxn modelId="{9BCEEE4A-15F1-498D-A584-25EA23926F0B}" srcId="{3A159873-3F8E-47C7-B3DC-429D817F276B}" destId="{A4AC95A3-0C42-4285-A253-64D9EA8A4CA0}" srcOrd="0" destOrd="0" parTransId="{43528E6D-C2E5-4D80-87B4-E6AB54DA49D6}" sibTransId="{863B5201-AB7F-4615-B21D-630774596EFB}"/>
    <dgm:cxn modelId="{6950184B-0D9B-7F47-B103-93E03BF1A31E}" type="presOf" srcId="{4EEF2B65-866F-4B96-A77F-4ED7A3D899F8}" destId="{E2C59E9E-B0ED-7743-910D-1903CD7362A4}" srcOrd="0" destOrd="0" presId="urn:microsoft.com/office/officeart/2008/layout/LinedList"/>
    <dgm:cxn modelId="{9D0ED374-2E45-134B-926D-952F91FAE569}" type="presOf" srcId="{8D02A003-A91F-48D1-997A-1AC2E31EEFE8}" destId="{F6DC3CD3-ADDE-954B-8307-D1E41C972473}" srcOrd="0" destOrd="0" presId="urn:microsoft.com/office/officeart/2008/layout/LinedList"/>
    <dgm:cxn modelId="{32392784-73C1-4121-998F-02EEAF60A392}" srcId="{3A159873-3F8E-47C7-B3DC-429D817F276B}" destId="{F8092FBE-8319-4C7D-B1C9-6AEC8D5B4FFD}" srcOrd="3" destOrd="0" parTransId="{9C005E9D-CA51-4721-A587-80D5C37CBF6A}" sibTransId="{0CEBDC8B-04BE-41C2-9769-A7232081CC7F}"/>
    <dgm:cxn modelId="{44B55993-627F-4194-8ED4-33A4C85F754C}" srcId="{3A159873-3F8E-47C7-B3DC-429D817F276B}" destId="{8D02A003-A91F-48D1-997A-1AC2E31EEFE8}" srcOrd="1" destOrd="0" parTransId="{3EF3A6CC-167A-4249-84A7-93655B7D815E}" sibTransId="{9B8288C9-3727-425E-830C-29FB74F1FAFD}"/>
    <dgm:cxn modelId="{57D3369D-3AC9-5241-9D88-F6076C67A924}" type="presOf" srcId="{F8092FBE-8319-4C7D-B1C9-6AEC8D5B4FFD}" destId="{74BB1D68-8C0C-5F43-8D72-4299C2675F0A}" srcOrd="0" destOrd="0" presId="urn:microsoft.com/office/officeart/2008/layout/LinedList"/>
    <dgm:cxn modelId="{66579FC7-176E-B541-B540-B634DA20F488}" type="presOf" srcId="{A4AC95A3-0C42-4285-A253-64D9EA8A4CA0}" destId="{BAA53D6D-4BD2-454E-B587-52C7C6B2AAED}" srcOrd="0" destOrd="0" presId="urn:microsoft.com/office/officeart/2008/layout/LinedList"/>
    <dgm:cxn modelId="{0981EA68-8DE3-4447-83C8-90E0BB92EE1D}" type="presParOf" srcId="{45378F43-AF24-8340-96BA-C57913488C77}" destId="{9426CE36-E271-B449-AAB6-0A379C0A1769}" srcOrd="0" destOrd="0" presId="urn:microsoft.com/office/officeart/2008/layout/LinedList"/>
    <dgm:cxn modelId="{4E86C1E4-714B-1944-8941-EF5D2C5AC67D}" type="presParOf" srcId="{45378F43-AF24-8340-96BA-C57913488C77}" destId="{9DAC4229-AD9C-1540-A297-EBC6AE9CC4B7}" srcOrd="1" destOrd="0" presId="urn:microsoft.com/office/officeart/2008/layout/LinedList"/>
    <dgm:cxn modelId="{9EAD7A5A-5568-2145-B4F1-7CF9E40B9DD9}" type="presParOf" srcId="{9DAC4229-AD9C-1540-A297-EBC6AE9CC4B7}" destId="{BAA53D6D-4BD2-454E-B587-52C7C6B2AAED}" srcOrd="0" destOrd="0" presId="urn:microsoft.com/office/officeart/2008/layout/LinedList"/>
    <dgm:cxn modelId="{C4CD6960-91DA-BB45-9494-58D1B1EDB841}" type="presParOf" srcId="{9DAC4229-AD9C-1540-A297-EBC6AE9CC4B7}" destId="{02CD8400-38B6-0240-B64D-437C2F454AA6}" srcOrd="1" destOrd="0" presId="urn:microsoft.com/office/officeart/2008/layout/LinedList"/>
    <dgm:cxn modelId="{F05BC2B7-1814-B241-B5E3-424CBF78EDA2}" type="presParOf" srcId="{45378F43-AF24-8340-96BA-C57913488C77}" destId="{07435F00-A39A-CF40-BEB3-2F948D81658D}" srcOrd="2" destOrd="0" presId="urn:microsoft.com/office/officeart/2008/layout/LinedList"/>
    <dgm:cxn modelId="{693FE4CB-A699-5F48-922A-39B5E8E1105E}" type="presParOf" srcId="{45378F43-AF24-8340-96BA-C57913488C77}" destId="{216D477B-8A5E-5C46-B22E-838906A346A4}" srcOrd="3" destOrd="0" presId="urn:microsoft.com/office/officeart/2008/layout/LinedList"/>
    <dgm:cxn modelId="{41FE3398-7BC3-864B-894A-9948CAC1E4EE}" type="presParOf" srcId="{216D477B-8A5E-5C46-B22E-838906A346A4}" destId="{F6DC3CD3-ADDE-954B-8307-D1E41C972473}" srcOrd="0" destOrd="0" presId="urn:microsoft.com/office/officeart/2008/layout/LinedList"/>
    <dgm:cxn modelId="{6555F02B-B49A-D340-8CC6-D0DD662F3C01}" type="presParOf" srcId="{216D477B-8A5E-5C46-B22E-838906A346A4}" destId="{9CDF83AE-B71D-9949-AF17-655C48DF986E}" srcOrd="1" destOrd="0" presId="urn:microsoft.com/office/officeart/2008/layout/LinedList"/>
    <dgm:cxn modelId="{9EE20D9A-3714-A542-B908-05F4C72DA891}" type="presParOf" srcId="{45378F43-AF24-8340-96BA-C57913488C77}" destId="{C4B18AE2-B533-7444-97C7-2AEE71DE9B79}" srcOrd="4" destOrd="0" presId="urn:microsoft.com/office/officeart/2008/layout/LinedList"/>
    <dgm:cxn modelId="{09D883FD-9EF3-2F46-9AEE-AE01E2019626}" type="presParOf" srcId="{45378F43-AF24-8340-96BA-C57913488C77}" destId="{06C44F7A-CFC3-264F-A121-1E321A424C3C}" srcOrd="5" destOrd="0" presId="urn:microsoft.com/office/officeart/2008/layout/LinedList"/>
    <dgm:cxn modelId="{A14C52C5-E767-8D4A-ADEF-E347B6BC5BAD}" type="presParOf" srcId="{06C44F7A-CFC3-264F-A121-1E321A424C3C}" destId="{59D31035-138E-D849-B044-238FF0ACBE1C}" srcOrd="0" destOrd="0" presId="urn:microsoft.com/office/officeart/2008/layout/LinedList"/>
    <dgm:cxn modelId="{5889E003-D64C-4944-BE11-2A4D94565263}" type="presParOf" srcId="{06C44F7A-CFC3-264F-A121-1E321A424C3C}" destId="{851E1A7F-B3A1-574F-BF39-1932AA13186C}" srcOrd="1" destOrd="0" presId="urn:microsoft.com/office/officeart/2008/layout/LinedList"/>
    <dgm:cxn modelId="{30048FA7-5D92-DD45-BF19-DD971565775A}" type="presParOf" srcId="{45378F43-AF24-8340-96BA-C57913488C77}" destId="{E2A54F28-2667-984A-B154-D91CDD8816AA}" srcOrd="6" destOrd="0" presId="urn:microsoft.com/office/officeart/2008/layout/LinedList"/>
    <dgm:cxn modelId="{50EC3381-8296-4B48-B84B-5F4EB6CB4755}" type="presParOf" srcId="{45378F43-AF24-8340-96BA-C57913488C77}" destId="{098AB0B6-02E2-934A-BF83-C070D7DA7691}" srcOrd="7" destOrd="0" presId="urn:microsoft.com/office/officeart/2008/layout/LinedList"/>
    <dgm:cxn modelId="{D51E36CF-1694-374F-AF27-8CE59DDDA55F}" type="presParOf" srcId="{098AB0B6-02E2-934A-BF83-C070D7DA7691}" destId="{74BB1D68-8C0C-5F43-8D72-4299C2675F0A}" srcOrd="0" destOrd="0" presId="urn:microsoft.com/office/officeart/2008/layout/LinedList"/>
    <dgm:cxn modelId="{F25819AF-9049-224F-9279-F1F3FBD35E6F}" type="presParOf" srcId="{098AB0B6-02E2-934A-BF83-C070D7DA7691}" destId="{90B6B010-F271-1148-B348-CF6F4B4CE67B}" srcOrd="1" destOrd="0" presId="urn:microsoft.com/office/officeart/2008/layout/LinedList"/>
    <dgm:cxn modelId="{487E9526-6A60-4448-A803-8438CF5E4744}" type="presParOf" srcId="{45378F43-AF24-8340-96BA-C57913488C77}" destId="{B779208D-D911-EC49-A4B9-1613D8BAC052}" srcOrd="8" destOrd="0" presId="urn:microsoft.com/office/officeart/2008/layout/LinedList"/>
    <dgm:cxn modelId="{75792132-F889-5942-AABF-BE6358111572}" type="presParOf" srcId="{45378F43-AF24-8340-96BA-C57913488C77}" destId="{ACECCA7D-62D9-6640-A28F-B434E26A39EA}" srcOrd="9" destOrd="0" presId="urn:microsoft.com/office/officeart/2008/layout/LinedList"/>
    <dgm:cxn modelId="{F1E9B6DD-03B4-634D-B96F-7F8057D4B7A9}" type="presParOf" srcId="{ACECCA7D-62D9-6640-A28F-B434E26A39EA}" destId="{E2C59E9E-B0ED-7743-910D-1903CD7362A4}" srcOrd="0" destOrd="0" presId="urn:microsoft.com/office/officeart/2008/layout/LinedList"/>
    <dgm:cxn modelId="{F04A252F-D202-8948-A24E-27549D2197A8}" type="presParOf" srcId="{ACECCA7D-62D9-6640-A28F-B434E26A39EA}" destId="{1AEAA5D9-C4D0-2445-84BD-0C3D2C47D0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02754B-3EBC-43CB-80AA-18CA3EAD728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3ACB689-C0CC-4AA4-9F2D-5A5640DA71AE}">
      <dgm:prSet/>
      <dgm:spPr/>
      <dgm:t>
        <a:bodyPr/>
        <a:lstStyle/>
        <a:p>
          <a:pPr marL="0" lvl="0" indent="0" algn="just" defTabSz="755650">
            <a:spcBef>
              <a:spcPct val="0"/>
            </a:spcBef>
            <a:spcAft>
              <a:spcPct val="35000"/>
            </a:spcAft>
            <a:buNone/>
          </a:pPr>
          <a:r>
            <a:rPr lang="en-US" kern="1200" noProof="0" dirty="0">
              <a:latin typeface="Aptos" panose="020B0004020202020204" pitchFamily="34" charset="0"/>
              <a:ea typeface="+mn-ea"/>
              <a:cs typeface="+mn-cs"/>
            </a:rPr>
            <a:t>Depression prevalence ranges from 12% to 77.5%; anxiety from 39.6% to 71%, depending on disease stage and assessment methods </a:t>
          </a:r>
          <a:r>
            <a:rPr lang="es-ES" kern="1200" dirty="0"/>
            <a:t>(Alshelleh et al., 2022; Semaan et al., 2018).</a:t>
          </a:r>
          <a:endParaRPr lang="en-US" kern="1200" noProof="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984CC9E0-D3D7-4417-87AD-B5312C418BA5}" type="parTrans" cxnId="{01175F8B-4652-4235-AED1-0966350DC6C0}">
      <dgm:prSet/>
      <dgm:spPr/>
      <dgm:t>
        <a:bodyPr/>
        <a:lstStyle/>
        <a:p>
          <a:endParaRPr lang="en-US"/>
        </a:p>
      </dgm:t>
    </dgm:pt>
    <dgm:pt modelId="{D54B4DAE-9418-4D59-A14B-BF4C24A2CEDF}" type="sibTrans" cxnId="{01175F8B-4652-4235-AED1-0966350DC6C0}">
      <dgm:prSet/>
      <dgm:spPr/>
      <dgm:t>
        <a:bodyPr/>
        <a:lstStyle/>
        <a:p>
          <a:endParaRPr lang="en-US"/>
        </a:p>
      </dgm:t>
    </dgm:pt>
    <dgm:pt modelId="{23C5CD27-9292-4F97-BC73-D793121412F6}">
      <dgm:prSet/>
      <dgm:spPr/>
      <dgm:t>
        <a:bodyPr/>
        <a:lstStyle/>
        <a:p>
          <a:pPr marL="0" lvl="0" indent="0" algn="just" defTabSz="755650">
            <a:spcBef>
              <a:spcPct val="0"/>
            </a:spcBef>
            <a:spcAft>
              <a:spcPct val="35000"/>
            </a:spcAft>
            <a:buNone/>
          </a:pPr>
          <a:r>
            <a:rPr lang="en-US" kern="1200" noProof="0" dirty="0">
              <a:latin typeface="Aptos" panose="020B0004020202020204" pitchFamily="34" charset="0"/>
              <a:ea typeface="+mn-ea"/>
              <a:cs typeface="+mn-cs"/>
            </a:rPr>
            <a:t>Symptoms are not mere reactions to diagnosis but stem from neurobiological alterations, treatment burden, prognosis uncertainty, lifestyle restrictions, and chronic fatigue </a:t>
          </a:r>
          <a:r>
            <a:rPr lang="es-ES" kern="1200" dirty="0"/>
            <a:t>(Dziubek et al., 2021).</a:t>
          </a:r>
          <a:endParaRPr lang="en-US" kern="1200" noProof="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289EA0FB-9A43-4790-BA03-9A3D8D023898}" type="parTrans" cxnId="{C9121118-80F5-4C51-9660-E88B05BECA99}">
      <dgm:prSet/>
      <dgm:spPr/>
      <dgm:t>
        <a:bodyPr/>
        <a:lstStyle/>
        <a:p>
          <a:endParaRPr lang="en-US"/>
        </a:p>
      </dgm:t>
    </dgm:pt>
    <dgm:pt modelId="{2442BB0B-0A9F-43F5-98C3-C228CF91C699}" type="sibTrans" cxnId="{C9121118-80F5-4C51-9660-E88B05BECA99}">
      <dgm:prSet/>
      <dgm:spPr/>
      <dgm:t>
        <a:bodyPr/>
        <a:lstStyle/>
        <a:p>
          <a:endParaRPr lang="en-US"/>
        </a:p>
      </dgm:t>
    </dgm:pt>
    <dgm:pt modelId="{D454A38C-05E7-4657-AA0B-16157DBBD89C}">
      <dgm:prSet/>
      <dgm:spPr/>
      <dgm:t>
        <a:bodyPr/>
        <a:lstStyle/>
        <a:p>
          <a:pPr marL="0" lvl="0" indent="0" algn="just" defTabSz="755650">
            <a:spcBef>
              <a:spcPct val="0"/>
            </a:spcBef>
            <a:spcAft>
              <a:spcPct val="35000"/>
            </a:spcAft>
            <a:buNone/>
          </a:pPr>
          <a:r>
            <a:rPr lang="en-US" kern="1200" noProof="0" dirty="0">
              <a:latin typeface="Aptos" panose="020B0004020202020204" pitchFamily="34" charset="0"/>
              <a:ea typeface="+mn-ea"/>
              <a:cs typeface="+mn-cs"/>
            </a:rPr>
            <a:t>Dialysis is invasive, time-consuming, and disrupts daily life, increasing emotional distress </a:t>
          </a:r>
          <a:r>
            <a:rPr lang="es-ES" kern="1200" dirty="0"/>
            <a:t>(Alkubati et al., 2024).</a:t>
          </a:r>
          <a:endParaRPr lang="en-US" kern="1200" noProof="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C5BD848B-348C-4A98-84AD-908CFC48DD12}" type="parTrans" cxnId="{301E97B1-28F2-4AB1-97D9-8DA4710E4085}">
      <dgm:prSet/>
      <dgm:spPr/>
      <dgm:t>
        <a:bodyPr/>
        <a:lstStyle/>
        <a:p>
          <a:endParaRPr lang="en-US"/>
        </a:p>
      </dgm:t>
    </dgm:pt>
    <dgm:pt modelId="{9566FF12-5C58-4256-8688-6ED26BC0787A}" type="sibTrans" cxnId="{301E97B1-28F2-4AB1-97D9-8DA4710E4085}">
      <dgm:prSet/>
      <dgm:spPr/>
      <dgm:t>
        <a:bodyPr/>
        <a:lstStyle/>
        <a:p>
          <a:endParaRPr lang="en-US"/>
        </a:p>
      </dgm:t>
    </dgm:pt>
    <dgm:pt modelId="{9894E7B2-E1CB-4259-A98C-E1B238290C34}">
      <dgm:prSet/>
      <dgm:spPr/>
      <dgm:t>
        <a:bodyPr/>
        <a:lstStyle/>
        <a:p>
          <a:pPr marL="0" lvl="0" indent="0" algn="just" defTabSz="755650">
            <a:spcBef>
              <a:spcPct val="0"/>
            </a:spcBef>
            <a:spcAft>
              <a:spcPct val="35000"/>
            </a:spcAft>
            <a:buNone/>
          </a:pPr>
          <a:r>
            <a:rPr lang="en-US" kern="1200" noProof="0" dirty="0">
              <a:latin typeface="Aptos" panose="020B0004020202020204" pitchFamily="34" charset="0"/>
              <a:ea typeface="+mn-ea"/>
              <a:cs typeface="+mn-cs"/>
            </a:rPr>
            <a:t>These emotional symptoms predict poorer adherence, more hospitalizations, greater disability, and reduced survival (</a:t>
          </a:r>
          <a:r>
            <a:rPr lang="es-ES" kern="1200" dirty="0"/>
            <a:t>Mosleh et al., 2020).</a:t>
          </a:r>
          <a:endParaRPr lang="en-US" kern="1200" noProof="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3CAF2C98-B16B-4898-BB0A-229E1FFAB9EC}" type="parTrans" cxnId="{111BBFAF-B03A-4401-84FB-3AF67A3FA014}">
      <dgm:prSet/>
      <dgm:spPr/>
      <dgm:t>
        <a:bodyPr/>
        <a:lstStyle/>
        <a:p>
          <a:endParaRPr lang="en-US"/>
        </a:p>
      </dgm:t>
    </dgm:pt>
    <dgm:pt modelId="{85C6EB25-F742-4EE9-9794-E69EEFF0E477}" type="sibTrans" cxnId="{111BBFAF-B03A-4401-84FB-3AF67A3FA014}">
      <dgm:prSet/>
      <dgm:spPr/>
      <dgm:t>
        <a:bodyPr/>
        <a:lstStyle/>
        <a:p>
          <a:endParaRPr lang="en-US"/>
        </a:p>
      </dgm:t>
    </dgm:pt>
    <dgm:pt modelId="{B83851D4-413F-471E-9D1E-BE50F20A96E7}" type="pres">
      <dgm:prSet presAssocID="{3602754B-3EBC-43CB-80AA-18CA3EAD7287}" presName="root" presStyleCnt="0">
        <dgm:presLayoutVars>
          <dgm:dir/>
          <dgm:resizeHandles val="exact"/>
        </dgm:presLayoutVars>
      </dgm:prSet>
      <dgm:spPr/>
    </dgm:pt>
    <dgm:pt modelId="{AC1C4348-5A23-4DE2-A88C-AB86A32F788E}" type="pres">
      <dgm:prSet presAssocID="{D3ACB689-C0CC-4AA4-9F2D-5A5640DA71AE}" presName="compNode" presStyleCnt="0"/>
      <dgm:spPr/>
    </dgm:pt>
    <dgm:pt modelId="{FF371B1A-1383-414F-951F-4BBF748A5766}" type="pres">
      <dgm:prSet presAssocID="{D3ACB689-C0CC-4AA4-9F2D-5A5640DA71AE}" presName="bgRect" presStyleLbl="bgShp" presStyleIdx="0" presStyleCnt="4"/>
      <dgm:spPr/>
    </dgm:pt>
    <dgm:pt modelId="{8214801A-ECA9-4568-9DAC-0F2EFF80142C}" type="pres">
      <dgm:prSet presAssocID="{D3ACB689-C0CC-4AA4-9F2D-5A5640DA71AE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8EEEB062-E49A-49B3-97D9-E0B932898C0A}" type="pres">
      <dgm:prSet presAssocID="{D3ACB689-C0CC-4AA4-9F2D-5A5640DA71AE}" presName="spaceRect" presStyleCnt="0"/>
      <dgm:spPr/>
    </dgm:pt>
    <dgm:pt modelId="{40B57FE1-0266-4E52-8F39-40196ED52A31}" type="pres">
      <dgm:prSet presAssocID="{D3ACB689-C0CC-4AA4-9F2D-5A5640DA71AE}" presName="parTx" presStyleLbl="revTx" presStyleIdx="0" presStyleCnt="4">
        <dgm:presLayoutVars>
          <dgm:chMax val="0"/>
          <dgm:chPref val="0"/>
        </dgm:presLayoutVars>
      </dgm:prSet>
      <dgm:spPr/>
    </dgm:pt>
    <dgm:pt modelId="{CCB0D0A9-ADE0-48F9-A49B-8F2CE93563C7}" type="pres">
      <dgm:prSet presAssocID="{D54B4DAE-9418-4D59-A14B-BF4C24A2CEDF}" presName="sibTrans" presStyleCnt="0"/>
      <dgm:spPr/>
    </dgm:pt>
    <dgm:pt modelId="{EF244BDA-9E3C-4AF3-8783-4B5AB6B4E82D}" type="pres">
      <dgm:prSet presAssocID="{23C5CD27-9292-4F97-BC73-D793121412F6}" presName="compNode" presStyleCnt="0"/>
      <dgm:spPr/>
    </dgm:pt>
    <dgm:pt modelId="{C6821855-0B94-4483-B44A-03253EAD09EB}" type="pres">
      <dgm:prSet presAssocID="{23C5CD27-9292-4F97-BC73-D793121412F6}" presName="bgRect" presStyleLbl="bgShp" presStyleIdx="1" presStyleCnt="4"/>
      <dgm:spPr/>
    </dgm:pt>
    <dgm:pt modelId="{4BD86841-7971-4213-B242-2B6437FE6DF5}" type="pres">
      <dgm:prSet presAssocID="{23C5CD27-9292-4F97-BC73-D793121412F6}" presName="iconRect" presStyleLbl="node1" presStyleIdx="1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DFE25BF3-38BE-4F25-A85F-29C154B37411}" type="pres">
      <dgm:prSet presAssocID="{23C5CD27-9292-4F97-BC73-D793121412F6}" presName="spaceRect" presStyleCnt="0"/>
      <dgm:spPr/>
    </dgm:pt>
    <dgm:pt modelId="{5DFCE8E9-A469-4781-B6A2-547931DD27F3}" type="pres">
      <dgm:prSet presAssocID="{23C5CD27-9292-4F97-BC73-D793121412F6}" presName="parTx" presStyleLbl="revTx" presStyleIdx="1" presStyleCnt="4">
        <dgm:presLayoutVars>
          <dgm:chMax val="0"/>
          <dgm:chPref val="0"/>
        </dgm:presLayoutVars>
      </dgm:prSet>
      <dgm:spPr/>
    </dgm:pt>
    <dgm:pt modelId="{69397C13-2CA6-4F0E-BD76-DE86BE0BBFDC}" type="pres">
      <dgm:prSet presAssocID="{2442BB0B-0A9F-43F5-98C3-C228CF91C699}" presName="sibTrans" presStyleCnt="0"/>
      <dgm:spPr/>
    </dgm:pt>
    <dgm:pt modelId="{52F07323-E00E-463B-840C-FC1E554BD8A9}" type="pres">
      <dgm:prSet presAssocID="{D454A38C-05E7-4657-AA0B-16157DBBD89C}" presName="compNode" presStyleCnt="0"/>
      <dgm:spPr/>
    </dgm:pt>
    <dgm:pt modelId="{9807EB51-C462-4950-98B5-E1F415509A57}" type="pres">
      <dgm:prSet presAssocID="{D454A38C-05E7-4657-AA0B-16157DBBD89C}" presName="bgRect" presStyleLbl="bgShp" presStyleIdx="2" presStyleCnt="4"/>
      <dgm:spPr/>
    </dgm:pt>
    <dgm:pt modelId="{F1238EDA-8960-45BE-B6AD-B4DDB7520851}" type="pres">
      <dgm:prSet presAssocID="{D454A38C-05E7-4657-AA0B-16157DBBD89C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ñones"/>
        </a:ext>
      </dgm:extLst>
    </dgm:pt>
    <dgm:pt modelId="{6069B907-9C3C-460F-A0A8-C5841A9ABA04}" type="pres">
      <dgm:prSet presAssocID="{D454A38C-05E7-4657-AA0B-16157DBBD89C}" presName="spaceRect" presStyleCnt="0"/>
      <dgm:spPr/>
    </dgm:pt>
    <dgm:pt modelId="{5CEBBAF2-67D1-44FE-AE2A-442DC147AA96}" type="pres">
      <dgm:prSet presAssocID="{D454A38C-05E7-4657-AA0B-16157DBBD89C}" presName="parTx" presStyleLbl="revTx" presStyleIdx="2" presStyleCnt="4">
        <dgm:presLayoutVars>
          <dgm:chMax val="0"/>
          <dgm:chPref val="0"/>
        </dgm:presLayoutVars>
      </dgm:prSet>
      <dgm:spPr/>
    </dgm:pt>
    <dgm:pt modelId="{830B5647-FD19-479D-B766-9CFD138CFE8A}" type="pres">
      <dgm:prSet presAssocID="{9566FF12-5C58-4256-8688-6ED26BC0787A}" presName="sibTrans" presStyleCnt="0"/>
      <dgm:spPr/>
    </dgm:pt>
    <dgm:pt modelId="{69D30659-2DC9-4B04-AB8A-15C859C22E96}" type="pres">
      <dgm:prSet presAssocID="{9894E7B2-E1CB-4259-A98C-E1B238290C34}" presName="compNode" presStyleCnt="0"/>
      <dgm:spPr/>
    </dgm:pt>
    <dgm:pt modelId="{475D8FC5-2ECF-425E-B642-21B303884A59}" type="pres">
      <dgm:prSet presAssocID="{9894E7B2-E1CB-4259-A98C-E1B238290C34}" presName="bgRect" presStyleLbl="bgShp" presStyleIdx="3" presStyleCnt="4"/>
      <dgm:spPr/>
    </dgm:pt>
    <dgm:pt modelId="{905B86DF-2202-446E-8717-9D25AC3E9CFA}" type="pres">
      <dgm:prSet presAssocID="{9894E7B2-E1CB-4259-A98C-E1B238290C34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45713BA8-AB78-49BB-B2B9-214AF870E72B}" type="pres">
      <dgm:prSet presAssocID="{9894E7B2-E1CB-4259-A98C-E1B238290C34}" presName="spaceRect" presStyleCnt="0"/>
      <dgm:spPr/>
    </dgm:pt>
    <dgm:pt modelId="{6383273B-59CA-49B8-B2C2-E297C0D5E337}" type="pres">
      <dgm:prSet presAssocID="{9894E7B2-E1CB-4259-A98C-E1B238290C3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9121118-80F5-4C51-9660-E88B05BECA99}" srcId="{3602754B-3EBC-43CB-80AA-18CA3EAD7287}" destId="{23C5CD27-9292-4F97-BC73-D793121412F6}" srcOrd="1" destOrd="0" parTransId="{289EA0FB-9A43-4790-BA03-9A3D8D023898}" sibTransId="{2442BB0B-0A9F-43F5-98C3-C228CF91C699}"/>
    <dgm:cxn modelId="{FA96DF4E-A5EE-134D-AE39-895960D795D5}" type="presOf" srcId="{D454A38C-05E7-4657-AA0B-16157DBBD89C}" destId="{5CEBBAF2-67D1-44FE-AE2A-442DC147AA96}" srcOrd="0" destOrd="0" presId="urn:microsoft.com/office/officeart/2018/2/layout/IconVerticalSolidList"/>
    <dgm:cxn modelId="{28503E8A-299D-BB4C-BF62-B1BDC2378311}" type="presOf" srcId="{23C5CD27-9292-4F97-BC73-D793121412F6}" destId="{5DFCE8E9-A469-4781-B6A2-547931DD27F3}" srcOrd="0" destOrd="0" presId="urn:microsoft.com/office/officeart/2018/2/layout/IconVerticalSolidList"/>
    <dgm:cxn modelId="{01175F8B-4652-4235-AED1-0966350DC6C0}" srcId="{3602754B-3EBC-43CB-80AA-18CA3EAD7287}" destId="{D3ACB689-C0CC-4AA4-9F2D-5A5640DA71AE}" srcOrd="0" destOrd="0" parTransId="{984CC9E0-D3D7-4417-87AD-B5312C418BA5}" sibTransId="{D54B4DAE-9418-4D59-A14B-BF4C24A2CEDF}"/>
    <dgm:cxn modelId="{111BBFAF-B03A-4401-84FB-3AF67A3FA014}" srcId="{3602754B-3EBC-43CB-80AA-18CA3EAD7287}" destId="{9894E7B2-E1CB-4259-A98C-E1B238290C34}" srcOrd="3" destOrd="0" parTransId="{3CAF2C98-B16B-4898-BB0A-229E1FFAB9EC}" sibTransId="{85C6EB25-F742-4EE9-9794-E69EEFF0E477}"/>
    <dgm:cxn modelId="{301E97B1-28F2-4AB1-97D9-8DA4710E4085}" srcId="{3602754B-3EBC-43CB-80AA-18CA3EAD7287}" destId="{D454A38C-05E7-4657-AA0B-16157DBBD89C}" srcOrd="2" destOrd="0" parTransId="{C5BD848B-348C-4A98-84AD-908CFC48DD12}" sibTransId="{9566FF12-5C58-4256-8688-6ED26BC0787A}"/>
    <dgm:cxn modelId="{9FB584BF-E772-DB48-9E2D-1127A7108571}" type="presOf" srcId="{3602754B-3EBC-43CB-80AA-18CA3EAD7287}" destId="{B83851D4-413F-471E-9D1E-BE50F20A96E7}" srcOrd="0" destOrd="0" presId="urn:microsoft.com/office/officeart/2018/2/layout/IconVerticalSolidList"/>
    <dgm:cxn modelId="{998140E5-1480-DE4E-B29B-7221581ADB35}" type="presOf" srcId="{9894E7B2-E1CB-4259-A98C-E1B238290C34}" destId="{6383273B-59CA-49B8-B2C2-E297C0D5E337}" srcOrd="0" destOrd="0" presId="urn:microsoft.com/office/officeart/2018/2/layout/IconVerticalSolidList"/>
    <dgm:cxn modelId="{60DF97F7-E7A1-CD45-B05A-26D56BA795BF}" type="presOf" srcId="{D3ACB689-C0CC-4AA4-9F2D-5A5640DA71AE}" destId="{40B57FE1-0266-4E52-8F39-40196ED52A31}" srcOrd="0" destOrd="0" presId="urn:microsoft.com/office/officeart/2018/2/layout/IconVerticalSolidList"/>
    <dgm:cxn modelId="{8136D540-8A76-3B46-B243-0C106FEE4B1C}" type="presParOf" srcId="{B83851D4-413F-471E-9D1E-BE50F20A96E7}" destId="{AC1C4348-5A23-4DE2-A88C-AB86A32F788E}" srcOrd="0" destOrd="0" presId="urn:microsoft.com/office/officeart/2018/2/layout/IconVerticalSolidList"/>
    <dgm:cxn modelId="{A447A213-FE80-CC49-AD54-D98DA4771D78}" type="presParOf" srcId="{AC1C4348-5A23-4DE2-A88C-AB86A32F788E}" destId="{FF371B1A-1383-414F-951F-4BBF748A5766}" srcOrd="0" destOrd="0" presId="urn:microsoft.com/office/officeart/2018/2/layout/IconVerticalSolidList"/>
    <dgm:cxn modelId="{64DAAD68-16E7-9747-875D-CB0381EAE8D2}" type="presParOf" srcId="{AC1C4348-5A23-4DE2-A88C-AB86A32F788E}" destId="{8214801A-ECA9-4568-9DAC-0F2EFF80142C}" srcOrd="1" destOrd="0" presId="urn:microsoft.com/office/officeart/2018/2/layout/IconVerticalSolidList"/>
    <dgm:cxn modelId="{4ED67915-6D28-B341-8224-C8D5C9BC91C5}" type="presParOf" srcId="{AC1C4348-5A23-4DE2-A88C-AB86A32F788E}" destId="{8EEEB062-E49A-49B3-97D9-E0B932898C0A}" srcOrd="2" destOrd="0" presId="urn:microsoft.com/office/officeart/2018/2/layout/IconVerticalSolidList"/>
    <dgm:cxn modelId="{60D089E1-6B4C-F64F-98CB-4F26367192C0}" type="presParOf" srcId="{AC1C4348-5A23-4DE2-A88C-AB86A32F788E}" destId="{40B57FE1-0266-4E52-8F39-40196ED52A31}" srcOrd="3" destOrd="0" presId="urn:microsoft.com/office/officeart/2018/2/layout/IconVerticalSolidList"/>
    <dgm:cxn modelId="{D8ADBD7F-A2D4-1B4D-BAB9-3A0BCE710709}" type="presParOf" srcId="{B83851D4-413F-471E-9D1E-BE50F20A96E7}" destId="{CCB0D0A9-ADE0-48F9-A49B-8F2CE93563C7}" srcOrd="1" destOrd="0" presId="urn:microsoft.com/office/officeart/2018/2/layout/IconVerticalSolidList"/>
    <dgm:cxn modelId="{42AF1235-DAC5-5143-96E1-5334052C2058}" type="presParOf" srcId="{B83851D4-413F-471E-9D1E-BE50F20A96E7}" destId="{EF244BDA-9E3C-4AF3-8783-4B5AB6B4E82D}" srcOrd="2" destOrd="0" presId="urn:microsoft.com/office/officeart/2018/2/layout/IconVerticalSolidList"/>
    <dgm:cxn modelId="{7649AD37-71FE-E446-AD73-9DF00C7E1E6E}" type="presParOf" srcId="{EF244BDA-9E3C-4AF3-8783-4B5AB6B4E82D}" destId="{C6821855-0B94-4483-B44A-03253EAD09EB}" srcOrd="0" destOrd="0" presId="urn:microsoft.com/office/officeart/2018/2/layout/IconVerticalSolidList"/>
    <dgm:cxn modelId="{434B1E72-9A4E-A346-86F2-B8A2272CEF52}" type="presParOf" srcId="{EF244BDA-9E3C-4AF3-8783-4B5AB6B4E82D}" destId="{4BD86841-7971-4213-B242-2B6437FE6DF5}" srcOrd="1" destOrd="0" presId="urn:microsoft.com/office/officeart/2018/2/layout/IconVerticalSolidList"/>
    <dgm:cxn modelId="{293870D4-1DD5-6441-A896-C66A279EE4CF}" type="presParOf" srcId="{EF244BDA-9E3C-4AF3-8783-4B5AB6B4E82D}" destId="{DFE25BF3-38BE-4F25-A85F-29C154B37411}" srcOrd="2" destOrd="0" presId="urn:microsoft.com/office/officeart/2018/2/layout/IconVerticalSolidList"/>
    <dgm:cxn modelId="{A6CCD329-F981-7043-9352-EA132FDD146D}" type="presParOf" srcId="{EF244BDA-9E3C-4AF3-8783-4B5AB6B4E82D}" destId="{5DFCE8E9-A469-4781-B6A2-547931DD27F3}" srcOrd="3" destOrd="0" presId="urn:microsoft.com/office/officeart/2018/2/layout/IconVerticalSolidList"/>
    <dgm:cxn modelId="{5220F835-82C5-464F-86D9-4F17A1EC14F9}" type="presParOf" srcId="{B83851D4-413F-471E-9D1E-BE50F20A96E7}" destId="{69397C13-2CA6-4F0E-BD76-DE86BE0BBFDC}" srcOrd="3" destOrd="0" presId="urn:microsoft.com/office/officeart/2018/2/layout/IconVerticalSolidList"/>
    <dgm:cxn modelId="{EE98772B-BC57-494E-A88E-884F2A6F5F79}" type="presParOf" srcId="{B83851D4-413F-471E-9D1E-BE50F20A96E7}" destId="{52F07323-E00E-463B-840C-FC1E554BD8A9}" srcOrd="4" destOrd="0" presId="urn:microsoft.com/office/officeart/2018/2/layout/IconVerticalSolidList"/>
    <dgm:cxn modelId="{C11C6F27-F25E-0D49-8EB8-EDE54BAF7B6A}" type="presParOf" srcId="{52F07323-E00E-463B-840C-FC1E554BD8A9}" destId="{9807EB51-C462-4950-98B5-E1F415509A57}" srcOrd="0" destOrd="0" presId="urn:microsoft.com/office/officeart/2018/2/layout/IconVerticalSolidList"/>
    <dgm:cxn modelId="{A7EC2A22-34FD-E54C-86C3-63ACE0DE7B73}" type="presParOf" srcId="{52F07323-E00E-463B-840C-FC1E554BD8A9}" destId="{F1238EDA-8960-45BE-B6AD-B4DDB7520851}" srcOrd="1" destOrd="0" presId="urn:microsoft.com/office/officeart/2018/2/layout/IconVerticalSolidList"/>
    <dgm:cxn modelId="{1165D9D2-5E87-E642-BC07-2D5D9AD93537}" type="presParOf" srcId="{52F07323-E00E-463B-840C-FC1E554BD8A9}" destId="{6069B907-9C3C-460F-A0A8-C5841A9ABA04}" srcOrd="2" destOrd="0" presId="urn:microsoft.com/office/officeart/2018/2/layout/IconVerticalSolidList"/>
    <dgm:cxn modelId="{1C00744B-F780-AC43-877E-6F1F030FA553}" type="presParOf" srcId="{52F07323-E00E-463B-840C-FC1E554BD8A9}" destId="{5CEBBAF2-67D1-44FE-AE2A-442DC147AA96}" srcOrd="3" destOrd="0" presId="urn:microsoft.com/office/officeart/2018/2/layout/IconVerticalSolidList"/>
    <dgm:cxn modelId="{3DE8481E-2B0E-2E4C-A115-309B6E7D4B77}" type="presParOf" srcId="{B83851D4-413F-471E-9D1E-BE50F20A96E7}" destId="{830B5647-FD19-479D-B766-9CFD138CFE8A}" srcOrd="5" destOrd="0" presId="urn:microsoft.com/office/officeart/2018/2/layout/IconVerticalSolidList"/>
    <dgm:cxn modelId="{955D38CB-A804-9249-B060-79DF5B119B24}" type="presParOf" srcId="{B83851D4-413F-471E-9D1E-BE50F20A96E7}" destId="{69D30659-2DC9-4B04-AB8A-15C859C22E96}" srcOrd="6" destOrd="0" presId="urn:microsoft.com/office/officeart/2018/2/layout/IconVerticalSolidList"/>
    <dgm:cxn modelId="{2004F2DA-C219-9445-A4CB-4B1E74CF59D5}" type="presParOf" srcId="{69D30659-2DC9-4B04-AB8A-15C859C22E96}" destId="{475D8FC5-2ECF-425E-B642-21B303884A59}" srcOrd="0" destOrd="0" presId="urn:microsoft.com/office/officeart/2018/2/layout/IconVerticalSolidList"/>
    <dgm:cxn modelId="{08EEFEFF-76E9-8143-A5E6-5BFB1FC910C0}" type="presParOf" srcId="{69D30659-2DC9-4B04-AB8A-15C859C22E96}" destId="{905B86DF-2202-446E-8717-9D25AC3E9CFA}" srcOrd="1" destOrd="0" presId="urn:microsoft.com/office/officeart/2018/2/layout/IconVerticalSolidList"/>
    <dgm:cxn modelId="{DD4842BF-C652-4B4A-84EA-43B4053C4AFE}" type="presParOf" srcId="{69D30659-2DC9-4B04-AB8A-15C859C22E96}" destId="{45713BA8-AB78-49BB-B2B9-214AF870E72B}" srcOrd="2" destOrd="0" presId="urn:microsoft.com/office/officeart/2018/2/layout/IconVerticalSolidList"/>
    <dgm:cxn modelId="{C0588DA4-4BA1-484B-8973-EAA40CF28DDA}" type="presParOf" srcId="{69D30659-2DC9-4B04-AB8A-15C859C22E96}" destId="{6383273B-59CA-49B8-B2C2-E297C0D5E3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B3A91-8AE5-449B-B49A-706CAD0CAB8A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C011834E-FDAC-4BC2-B432-BD9387B7469C}">
      <dgm:prSet/>
      <dgm:spPr/>
      <dgm:t>
        <a:bodyPr/>
        <a:lstStyle/>
        <a:p>
          <a:r>
            <a:rPr lang="en-US" b="1" dirty="0"/>
            <a:t>Sample: </a:t>
          </a:r>
          <a:r>
            <a:rPr lang="en-US" dirty="0"/>
            <a:t>442 adults (≥18 years) undergoing hospital-based renal replacement therapy for CKD (hemodialysis 88.0%; peritoneal dialysis 12.0%).</a:t>
          </a:r>
        </a:p>
      </dgm:t>
    </dgm:pt>
    <dgm:pt modelId="{404FB5C5-76ED-426E-AC24-E75CF5EDC201}" type="parTrans" cxnId="{70D45E45-F97E-47E1-AC63-C5596EF7F336}">
      <dgm:prSet/>
      <dgm:spPr/>
      <dgm:t>
        <a:bodyPr/>
        <a:lstStyle/>
        <a:p>
          <a:endParaRPr lang="en-US"/>
        </a:p>
      </dgm:t>
    </dgm:pt>
    <dgm:pt modelId="{D4E66C77-0EF3-4363-B96A-E2DDC8B15943}" type="sibTrans" cxnId="{70D45E45-F97E-47E1-AC63-C5596EF7F336}">
      <dgm:prSet/>
      <dgm:spPr/>
      <dgm:t>
        <a:bodyPr/>
        <a:lstStyle/>
        <a:p>
          <a:endParaRPr lang="en-US"/>
        </a:p>
      </dgm:t>
    </dgm:pt>
    <dgm:pt modelId="{82E5B151-0A30-40FA-92DF-EFB40F8A668B}">
      <dgm:prSet/>
      <dgm:spPr/>
      <dgm:t>
        <a:bodyPr/>
        <a:lstStyle/>
        <a:p>
          <a:r>
            <a:rPr lang="en-US" b="1" dirty="0"/>
            <a:t>Exclusion: </a:t>
          </a:r>
          <a:r>
            <a:rPr lang="en-US" dirty="0"/>
            <a:t>neurological disabilities, advanced physical/psychological impairment, or ongoing psychiatric/psychological treatment.</a:t>
          </a:r>
        </a:p>
      </dgm:t>
    </dgm:pt>
    <dgm:pt modelId="{2363429E-C26E-40DF-B6BB-D96DD3EB2210}" type="parTrans" cxnId="{FEBCF995-8FBF-4580-B538-B7A60ADB499D}">
      <dgm:prSet/>
      <dgm:spPr/>
      <dgm:t>
        <a:bodyPr/>
        <a:lstStyle/>
        <a:p>
          <a:endParaRPr lang="en-US"/>
        </a:p>
      </dgm:t>
    </dgm:pt>
    <dgm:pt modelId="{2DB55740-D649-400B-9938-08FE3B62CC90}" type="sibTrans" cxnId="{FEBCF995-8FBF-4580-B538-B7A60ADB499D}">
      <dgm:prSet/>
      <dgm:spPr/>
      <dgm:t>
        <a:bodyPr/>
        <a:lstStyle/>
        <a:p>
          <a:endParaRPr lang="en-US"/>
        </a:p>
      </dgm:t>
    </dgm:pt>
    <dgm:pt modelId="{02E33A95-E18F-4DF3-A300-EF678359E5FD}">
      <dgm:prSet/>
      <dgm:spPr/>
      <dgm:t>
        <a:bodyPr/>
        <a:lstStyle/>
        <a:p>
          <a:r>
            <a:rPr lang="en-US" b="1" dirty="0"/>
            <a:t>Age range: </a:t>
          </a:r>
          <a:r>
            <a:rPr lang="en-US" dirty="0"/>
            <a:t>20–80 years (M = 49.73, SD = 14.53).</a:t>
          </a:r>
        </a:p>
      </dgm:t>
    </dgm:pt>
    <dgm:pt modelId="{47D3FB2E-3A1E-4586-94C6-D1675EE0C625}" type="parTrans" cxnId="{BEA6C81D-7433-4E9D-9C41-930720611A88}">
      <dgm:prSet/>
      <dgm:spPr/>
      <dgm:t>
        <a:bodyPr/>
        <a:lstStyle/>
        <a:p>
          <a:endParaRPr lang="en-US"/>
        </a:p>
      </dgm:t>
    </dgm:pt>
    <dgm:pt modelId="{D48BCBBA-2099-4321-B2F9-977E8AB768F0}" type="sibTrans" cxnId="{BEA6C81D-7433-4E9D-9C41-930720611A88}">
      <dgm:prSet/>
      <dgm:spPr/>
      <dgm:t>
        <a:bodyPr/>
        <a:lstStyle/>
        <a:p>
          <a:endParaRPr lang="en-US"/>
        </a:p>
      </dgm:t>
    </dgm:pt>
    <dgm:pt modelId="{4D671DFA-C3CE-4661-9C73-36153543E3BD}">
      <dgm:prSet/>
      <dgm:spPr/>
      <dgm:t>
        <a:bodyPr/>
        <a:lstStyle/>
        <a:p>
          <a:r>
            <a:rPr lang="en-US" b="1" dirty="0"/>
            <a:t>Sex: </a:t>
          </a:r>
          <a:r>
            <a:rPr lang="en-US" dirty="0"/>
            <a:t>38.2% men, 61.8% women.</a:t>
          </a:r>
        </a:p>
      </dgm:t>
    </dgm:pt>
    <dgm:pt modelId="{FF35EB6F-9A4B-4A69-917F-B8BBFA3A9B6B}" type="parTrans" cxnId="{6A47CAF6-BAAD-4C24-864F-9F1A0F4B78F9}">
      <dgm:prSet/>
      <dgm:spPr/>
      <dgm:t>
        <a:bodyPr/>
        <a:lstStyle/>
        <a:p>
          <a:endParaRPr lang="en-US"/>
        </a:p>
      </dgm:t>
    </dgm:pt>
    <dgm:pt modelId="{9D5223E1-356B-4913-88AE-6DB5F4543F04}" type="sibTrans" cxnId="{6A47CAF6-BAAD-4C24-864F-9F1A0F4B78F9}">
      <dgm:prSet/>
      <dgm:spPr/>
      <dgm:t>
        <a:bodyPr/>
        <a:lstStyle/>
        <a:p>
          <a:endParaRPr lang="en-US"/>
        </a:p>
      </dgm:t>
    </dgm:pt>
    <dgm:pt modelId="{EC8D04D5-CA16-4D20-912A-534A75DB6B55}">
      <dgm:prSet/>
      <dgm:spPr/>
      <dgm:t>
        <a:bodyPr/>
        <a:lstStyle/>
        <a:p>
          <a:r>
            <a:rPr lang="en-US" b="1" dirty="0"/>
            <a:t>Marital status: </a:t>
          </a:r>
          <a:r>
            <a:rPr lang="en-US" dirty="0"/>
            <a:t>37.6% single, 47.1% married, 7.2% divorced, 3.8% widowed, 4.3% civil partnership.</a:t>
          </a:r>
        </a:p>
      </dgm:t>
    </dgm:pt>
    <dgm:pt modelId="{85669233-434C-4AE2-AAAB-AB9C54FF0E65}" type="parTrans" cxnId="{4F6AFE44-C1FF-46FE-8BDF-E8946469D794}">
      <dgm:prSet/>
      <dgm:spPr/>
      <dgm:t>
        <a:bodyPr/>
        <a:lstStyle/>
        <a:p>
          <a:endParaRPr lang="en-US"/>
        </a:p>
      </dgm:t>
    </dgm:pt>
    <dgm:pt modelId="{2E68B474-51C0-4C8C-A0F1-675A59C51B4D}" type="sibTrans" cxnId="{4F6AFE44-C1FF-46FE-8BDF-E8946469D794}">
      <dgm:prSet/>
      <dgm:spPr/>
      <dgm:t>
        <a:bodyPr/>
        <a:lstStyle/>
        <a:p>
          <a:endParaRPr lang="en-US"/>
        </a:p>
      </dgm:t>
    </dgm:pt>
    <dgm:pt modelId="{879F4568-AB3E-416A-8C5A-934253D9F94C}">
      <dgm:prSet/>
      <dgm:spPr/>
      <dgm:t>
        <a:bodyPr/>
        <a:lstStyle/>
        <a:p>
          <a:r>
            <a:rPr lang="en-US" b="1" dirty="0"/>
            <a:t>Education: </a:t>
          </a:r>
          <a:r>
            <a:rPr lang="en-US" dirty="0"/>
            <a:t>3.2% incomplete primary, 7.9% primary, 35.1% secondary, 53.8% technical/higher education.</a:t>
          </a:r>
        </a:p>
      </dgm:t>
    </dgm:pt>
    <dgm:pt modelId="{3245CB83-F9F7-4731-8E2D-16C231FFB68A}" type="parTrans" cxnId="{4348695E-DD3D-4C3A-B410-06A962E5A25B}">
      <dgm:prSet/>
      <dgm:spPr/>
      <dgm:t>
        <a:bodyPr/>
        <a:lstStyle/>
        <a:p>
          <a:endParaRPr lang="en-US"/>
        </a:p>
      </dgm:t>
    </dgm:pt>
    <dgm:pt modelId="{F65ACB5D-188C-49B8-A67C-41FA7EBC5D6F}" type="sibTrans" cxnId="{4348695E-DD3D-4C3A-B410-06A962E5A25B}">
      <dgm:prSet/>
      <dgm:spPr/>
      <dgm:t>
        <a:bodyPr/>
        <a:lstStyle/>
        <a:p>
          <a:endParaRPr lang="en-US"/>
        </a:p>
      </dgm:t>
    </dgm:pt>
    <dgm:pt modelId="{318B91EF-2B11-4264-8F17-39AA5A0E23DB}">
      <dgm:prSet/>
      <dgm:spPr/>
      <dgm:t>
        <a:bodyPr/>
        <a:lstStyle/>
        <a:p>
          <a:r>
            <a:rPr lang="en-US" b="1" dirty="0"/>
            <a:t>Employment: </a:t>
          </a:r>
          <a:r>
            <a:rPr lang="en-US" dirty="0"/>
            <a:t>20.1% employed, 13.1% self-employed, 6.3% unemployed, 38.0% retired, 22.2% homemakers, 0.2% students.</a:t>
          </a:r>
        </a:p>
      </dgm:t>
    </dgm:pt>
    <dgm:pt modelId="{36158422-A00D-4999-B0AD-59FF9CB250E9}" type="parTrans" cxnId="{C0C99DD9-B892-4FFC-B980-168E487E24C1}">
      <dgm:prSet/>
      <dgm:spPr/>
      <dgm:t>
        <a:bodyPr/>
        <a:lstStyle/>
        <a:p>
          <a:endParaRPr lang="en-US"/>
        </a:p>
      </dgm:t>
    </dgm:pt>
    <dgm:pt modelId="{9B82C88D-CE42-4CFE-9A14-B42D54E0EE15}" type="sibTrans" cxnId="{C0C99DD9-B892-4FFC-B980-168E487E24C1}">
      <dgm:prSet/>
      <dgm:spPr/>
      <dgm:t>
        <a:bodyPr/>
        <a:lstStyle/>
        <a:p>
          <a:endParaRPr lang="en-US"/>
        </a:p>
      </dgm:t>
    </dgm:pt>
    <dgm:pt modelId="{5F6AC80F-CDF6-1342-83E3-F33D10AEF572}" type="pres">
      <dgm:prSet presAssocID="{236B3A91-8AE5-449B-B49A-706CAD0CAB8A}" presName="diagram" presStyleCnt="0">
        <dgm:presLayoutVars>
          <dgm:dir/>
          <dgm:resizeHandles val="exact"/>
        </dgm:presLayoutVars>
      </dgm:prSet>
      <dgm:spPr/>
    </dgm:pt>
    <dgm:pt modelId="{70F7EFB0-E7A5-694D-841F-63BBD032F52E}" type="pres">
      <dgm:prSet presAssocID="{C011834E-FDAC-4BC2-B432-BD9387B7469C}" presName="node" presStyleLbl="node1" presStyleIdx="0" presStyleCnt="7">
        <dgm:presLayoutVars>
          <dgm:bulletEnabled val="1"/>
        </dgm:presLayoutVars>
      </dgm:prSet>
      <dgm:spPr/>
    </dgm:pt>
    <dgm:pt modelId="{F6BAE006-05B9-7645-B211-62FD6486D339}" type="pres">
      <dgm:prSet presAssocID="{D4E66C77-0EF3-4363-B96A-E2DDC8B15943}" presName="sibTrans" presStyleCnt="0"/>
      <dgm:spPr/>
    </dgm:pt>
    <dgm:pt modelId="{06D7F761-561D-194A-8D60-59E5E81873DA}" type="pres">
      <dgm:prSet presAssocID="{82E5B151-0A30-40FA-92DF-EFB40F8A668B}" presName="node" presStyleLbl="node1" presStyleIdx="1" presStyleCnt="7">
        <dgm:presLayoutVars>
          <dgm:bulletEnabled val="1"/>
        </dgm:presLayoutVars>
      </dgm:prSet>
      <dgm:spPr/>
    </dgm:pt>
    <dgm:pt modelId="{7128F122-5B7E-C54F-91AB-24BF5BA85F79}" type="pres">
      <dgm:prSet presAssocID="{2DB55740-D649-400B-9938-08FE3B62CC90}" presName="sibTrans" presStyleCnt="0"/>
      <dgm:spPr/>
    </dgm:pt>
    <dgm:pt modelId="{0C748646-FF7A-7E45-A20C-4B4F32463CBB}" type="pres">
      <dgm:prSet presAssocID="{02E33A95-E18F-4DF3-A300-EF678359E5FD}" presName="node" presStyleLbl="node1" presStyleIdx="2" presStyleCnt="7">
        <dgm:presLayoutVars>
          <dgm:bulletEnabled val="1"/>
        </dgm:presLayoutVars>
      </dgm:prSet>
      <dgm:spPr/>
    </dgm:pt>
    <dgm:pt modelId="{3B0E3F50-A0F0-3B4C-971F-CC5800F0D70D}" type="pres">
      <dgm:prSet presAssocID="{D48BCBBA-2099-4321-B2F9-977E8AB768F0}" presName="sibTrans" presStyleCnt="0"/>
      <dgm:spPr/>
    </dgm:pt>
    <dgm:pt modelId="{AEECD5F2-31CA-124C-B82E-0C5D30D56E26}" type="pres">
      <dgm:prSet presAssocID="{4D671DFA-C3CE-4661-9C73-36153543E3BD}" presName="node" presStyleLbl="node1" presStyleIdx="3" presStyleCnt="7">
        <dgm:presLayoutVars>
          <dgm:bulletEnabled val="1"/>
        </dgm:presLayoutVars>
      </dgm:prSet>
      <dgm:spPr/>
    </dgm:pt>
    <dgm:pt modelId="{24AB7D42-EA63-334A-BA12-2F7054F2F530}" type="pres">
      <dgm:prSet presAssocID="{9D5223E1-356B-4913-88AE-6DB5F4543F04}" presName="sibTrans" presStyleCnt="0"/>
      <dgm:spPr/>
    </dgm:pt>
    <dgm:pt modelId="{BE5C88E0-9BBD-4044-B398-9462A8B84B1F}" type="pres">
      <dgm:prSet presAssocID="{EC8D04D5-CA16-4D20-912A-534A75DB6B55}" presName="node" presStyleLbl="node1" presStyleIdx="4" presStyleCnt="7">
        <dgm:presLayoutVars>
          <dgm:bulletEnabled val="1"/>
        </dgm:presLayoutVars>
      </dgm:prSet>
      <dgm:spPr/>
    </dgm:pt>
    <dgm:pt modelId="{FBD890B4-E98D-DB43-8A23-2CE9DAC8686D}" type="pres">
      <dgm:prSet presAssocID="{2E68B474-51C0-4C8C-A0F1-675A59C51B4D}" presName="sibTrans" presStyleCnt="0"/>
      <dgm:spPr/>
    </dgm:pt>
    <dgm:pt modelId="{E171F3BF-1017-B44C-8B78-BF830A7428D0}" type="pres">
      <dgm:prSet presAssocID="{879F4568-AB3E-416A-8C5A-934253D9F94C}" presName="node" presStyleLbl="node1" presStyleIdx="5" presStyleCnt="7">
        <dgm:presLayoutVars>
          <dgm:bulletEnabled val="1"/>
        </dgm:presLayoutVars>
      </dgm:prSet>
      <dgm:spPr/>
    </dgm:pt>
    <dgm:pt modelId="{210FCC22-9903-A849-AD97-C48543A7B0F5}" type="pres">
      <dgm:prSet presAssocID="{F65ACB5D-188C-49B8-A67C-41FA7EBC5D6F}" presName="sibTrans" presStyleCnt="0"/>
      <dgm:spPr/>
    </dgm:pt>
    <dgm:pt modelId="{40392E54-E1F4-BC4C-A96E-03F3523CAE5C}" type="pres">
      <dgm:prSet presAssocID="{318B91EF-2B11-4264-8F17-39AA5A0E23DB}" presName="node" presStyleLbl="node1" presStyleIdx="6" presStyleCnt="7">
        <dgm:presLayoutVars>
          <dgm:bulletEnabled val="1"/>
        </dgm:presLayoutVars>
      </dgm:prSet>
      <dgm:spPr/>
    </dgm:pt>
  </dgm:ptLst>
  <dgm:cxnLst>
    <dgm:cxn modelId="{BEA6C81D-7433-4E9D-9C41-930720611A88}" srcId="{236B3A91-8AE5-449B-B49A-706CAD0CAB8A}" destId="{02E33A95-E18F-4DF3-A300-EF678359E5FD}" srcOrd="2" destOrd="0" parTransId="{47D3FB2E-3A1E-4586-94C6-D1675EE0C625}" sibTransId="{D48BCBBA-2099-4321-B2F9-977E8AB768F0}"/>
    <dgm:cxn modelId="{9F12CB20-CF5D-D746-96D0-E3895070C3C1}" type="presOf" srcId="{82E5B151-0A30-40FA-92DF-EFB40F8A668B}" destId="{06D7F761-561D-194A-8D60-59E5E81873DA}" srcOrd="0" destOrd="0" presId="urn:microsoft.com/office/officeart/2005/8/layout/default"/>
    <dgm:cxn modelId="{AF7E705B-2EC1-F14A-81E8-3B521554AE4E}" type="presOf" srcId="{C011834E-FDAC-4BC2-B432-BD9387B7469C}" destId="{70F7EFB0-E7A5-694D-841F-63BBD032F52E}" srcOrd="0" destOrd="0" presId="urn:microsoft.com/office/officeart/2005/8/layout/default"/>
    <dgm:cxn modelId="{4348695E-DD3D-4C3A-B410-06A962E5A25B}" srcId="{236B3A91-8AE5-449B-B49A-706CAD0CAB8A}" destId="{879F4568-AB3E-416A-8C5A-934253D9F94C}" srcOrd="5" destOrd="0" parTransId="{3245CB83-F9F7-4731-8E2D-16C231FFB68A}" sibTransId="{F65ACB5D-188C-49B8-A67C-41FA7EBC5D6F}"/>
    <dgm:cxn modelId="{4F6AFE44-C1FF-46FE-8BDF-E8946469D794}" srcId="{236B3A91-8AE5-449B-B49A-706CAD0CAB8A}" destId="{EC8D04D5-CA16-4D20-912A-534A75DB6B55}" srcOrd="4" destOrd="0" parTransId="{85669233-434C-4AE2-AAAB-AB9C54FF0E65}" sibTransId="{2E68B474-51C0-4C8C-A0F1-675A59C51B4D}"/>
    <dgm:cxn modelId="{70D45E45-F97E-47E1-AC63-C5596EF7F336}" srcId="{236B3A91-8AE5-449B-B49A-706CAD0CAB8A}" destId="{C011834E-FDAC-4BC2-B432-BD9387B7469C}" srcOrd="0" destOrd="0" parTransId="{404FB5C5-76ED-426E-AC24-E75CF5EDC201}" sibTransId="{D4E66C77-0EF3-4363-B96A-E2DDC8B15943}"/>
    <dgm:cxn modelId="{82B67F5A-F5CA-FF41-938F-E695327C472F}" type="presOf" srcId="{236B3A91-8AE5-449B-B49A-706CAD0CAB8A}" destId="{5F6AC80F-CDF6-1342-83E3-F33D10AEF572}" srcOrd="0" destOrd="0" presId="urn:microsoft.com/office/officeart/2005/8/layout/default"/>
    <dgm:cxn modelId="{FEBCF995-8FBF-4580-B538-B7A60ADB499D}" srcId="{236B3A91-8AE5-449B-B49A-706CAD0CAB8A}" destId="{82E5B151-0A30-40FA-92DF-EFB40F8A668B}" srcOrd="1" destOrd="0" parTransId="{2363429E-C26E-40DF-B6BB-D96DD3EB2210}" sibTransId="{2DB55740-D649-400B-9938-08FE3B62CC90}"/>
    <dgm:cxn modelId="{00157CB7-4555-5F4F-BEBF-698B231B760E}" type="presOf" srcId="{879F4568-AB3E-416A-8C5A-934253D9F94C}" destId="{E171F3BF-1017-B44C-8B78-BF830A7428D0}" srcOrd="0" destOrd="0" presId="urn:microsoft.com/office/officeart/2005/8/layout/default"/>
    <dgm:cxn modelId="{A098D5B9-2CDB-634F-B99A-DB571744430A}" type="presOf" srcId="{318B91EF-2B11-4264-8F17-39AA5A0E23DB}" destId="{40392E54-E1F4-BC4C-A96E-03F3523CAE5C}" srcOrd="0" destOrd="0" presId="urn:microsoft.com/office/officeart/2005/8/layout/default"/>
    <dgm:cxn modelId="{7CB680CC-E965-3D4C-8593-1B20907A49AA}" type="presOf" srcId="{4D671DFA-C3CE-4661-9C73-36153543E3BD}" destId="{AEECD5F2-31CA-124C-B82E-0C5D30D56E26}" srcOrd="0" destOrd="0" presId="urn:microsoft.com/office/officeart/2005/8/layout/default"/>
    <dgm:cxn modelId="{C0C99DD9-B892-4FFC-B980-168E487E24C1}" srcId="{236B3A91-8AE5-449B-B49A-706CAD0CAB8A}" destId="{318B91EF-2B11-4264-8F17-39AA5A0E23DB}" srcOrd="6" destOrd="0" parTransId="{36158422-A00D-4999-B0AD-59FF9CB250E9}" sibTransId="{9B82C88D-CE42-4CFE-9A14-B42D54E0EE15}"/>
    <dgm:cxn modelId="{2173E9DF-0F54-E640-8094-30A85B4D1CD8}" type="presOf" srcId="{02E33A95-E18F-4DF3-A300-EF678359E5FD}" destId="{0C748646-FF7A-7E45-A20C-4B4F32463CBB}" srcOrd="0" destOrd="0" presId="urn:microsoft.com/office/officeart/2005/8/layout/default"/>
    <dgm:cxn modelId="{6A47CAF6-BAAD-4C24-864F-9F1A0F4B78F9}" srcId="{236B3A91-8AE5-449B-B49A-706CAD0CAB8A}" destId="{4D671DFA-C3CE-4661-9C73-36153543E3BD}" srcOrd="3" destOrd="0" parTransId="{FF35EB6F-9A4B-4A69-917F-B8BBFA3A9B6B}" sibTransId="{9D5223E1-356B-4913-88AE-6DB5F4543F04}"/>
    <dgm:cxn modelId="{18000FFD-729D-7D4D-A447-0518AC306374}" type="presOf" srcId="{EC8D04D5-CA16-4D20-912A-534A75DB6B55}" destId="{BE5C88E0-9BBD-4044-B398-9462A8B84B1F}" srcOrd="0" destOrd="0" presId="urn:microsoft.com/office/officeart/2005/8/layout/default"/>
    <dgm:cxn modelId="{070DA859-5B73-3D46-85F2-B578E1E16DEC}" type="presParOf" srcId="{5F6AC80F-CDF6-1342-83E3-F33D10AEF572}" destId="{70F7EFB0-E7A5-694D-841F-63BBD032F52E}" srcOrd="0" destOrd="0" presId="urn:microsoft.com/office/officeart/2005/8/layout/default"/>
    <dgm:cxn modelId="{C60355E4-236E-754F-AD05-3DDE6ACB8D1D}" type="presParOf" srcId="{5F6AC80F-CDF6-1342-83E3-F33D10AEF572}" destId="{F6BAE006-05B9-7645-B211-62FD6486D339}" srcOrd="1" destOrd="0" presId="urn:microsoft.com/office/officeart/2005/8/layout/default"/>
    <dgm:cxn modelId="{B99447A8-7EE7-B84F-A5DF-11A682C81AA6}" type="presParOf" srcId="{5F6AC80F-CDF6-1342-83E3-F33D10AEF572}" destId="{06D7F761-561D-194A-8D60-59E5E81873DA}" srcOrd="2" destOrd="0" presId="urn:microsoft.com/office/officeart/2005/8/layout/default"/>
    <dgm:cxn modelId="{79E9E5BC-26C1-8242-9235-DB73B20BB4B6}" type="presParOf" srcId="{5F6AC80F-CDF6-1342-83E3-F33D10AEF572}" destId="{7128F122-5B7E-C54F-91AB-24BF5BA85F79}" srcOrd="3" destOrd="0" presId="urn:microsoft.com/office/officeart/2005/8/layout/default"/>
    <dgm:cxn modelId="{116FD45A-0915-0444-BC51-2BF1A7800274}" type="presParOf" srcId="{5F6AC80F-CDF6-1342-83E3-F33D10AEF572}" destId="{0C748646-FF7A-7E45-A20C-4B4F32463CBB}" srcOrd="4" destOrd="0" presId="urn:microsoft.com/office/officeart/2005/8/layout/default"/>
    <dgm:cxn modelId="{183C4791-1F71-6B41-BFC0-E4D80765ABA6}" type="presParOf" srcId="{5F6AC80F-CDF6-1342-83E3-F33D10AEF572}" destId="{3B0E3F50-A0F0-3B4C-971F-CC5800F0D70D}" srcOrd="5" destOrd="0" presId="urn:microsoft.com/office/officeart/2005/8/layout/default"/>
    <dgm:cxn modelId="{129CC237-7515-AB40-A359-B2AD13B2CF99}" type="presParOf" srcId="{5F6AC80F-CDF6-1342-83E3-F33D10AEF572}" destId="{AEECD5F2-31CA-124C-B82E-0C5D30D56E26}" srcOrd="6" destOrd="0" presId="urn:microsoft.com/office/officeart/2005/8/layout/default"/>
    <dgm:cxn modelId="{362F7531-69DA-8149-A6E6-15DD35715FA6}" type="presParOf" srcId="{5F6AC80F-CDF6-1342-83E3-F33D10AEF572}" destId="{24AB7D42-EA63-334A-BA12-2F7054F2F530}" srcOrd="7" destOrd="0" presId="urn:microsoft.com/office/officeart/2005/8/layout/default"/>
    <dgm:cxn modelId="{4B2FECF9-2EF7-1F4A-B2EF-FB3025F4EC9E}" type="presParOf" srcId="{5F6AC80F-CDF6-1342-83E3-F33D10AEF572}" destId="{BE5C88E0-9BBD-4044-B398-9462A8B84B1F}" srcOrd="8" destOrd="0" presId="urn:microsoft.com/office/officeart/2005/8/layout/default"/>
    <dgm:cxn modelId="{690194F4-B5DB-6D4E-8EFC-8BE978CF092E}" type="presParOf" srcId="{5F6AC80F-CDF6-1342-83E3-F33D10AEF572}" destId="{FBD890B4-E98D-DB43-8A23-2CE9DAC8686D}" srcOrd="9" destOrd="0" presId="urn:microsoft.com/office/officeart/2005/8/layout/default"/>
    <dgm:cxn modelId="{54073A2A-E634-A14E-8BFA-187A6B5095CF}" type="presParOf" srcId="{5F6AC80F-CDF6-1342-83E3-F33D10AEF572}" destId="{E171F3BF-1017-B44C-8B78-BF830A7428D0}" srcOrd="10" destOrd="0" presId="urn:microsoft.com/office/officeart/2005/8/layout/default"/>
    <dgm:cxn modelId="{27BDA313-2523-404C-896A-3E5B106A323E}" type="presParOf" srcId="{5F6AC80F-CDF6-1342-83E3-F33D10AEF572}" destId="{210FCC22-9903-A849-AD97-C48543A7B0F5}" srcOrd="11" destOrd="0" presId="urn:microsoft.com/office/officeart/2005/8/layout/default"/>
    <dgm:cxn modelId="{FBE86889-7943-B142-8A40-85DB980FAF36}" type="presParOf" srcId="{5F6AC80F-CDF6-1342-83E3-F33D10AEF572}" destId="{40392E54-E1F4-BC4C-A96E-03F3523CAE5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DA26E-CBFE-4D28-9300-9C13AE159999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DDEE9B7-2B46-4107-855C-1E7061DB7683}">
      <dgm:prSet phldrT="[Texto]"/>
      <dgm:spPr/>
      <dgm:t>
        <a:bodyPr/>
        <a:lstStyle/>
        <a:p>
          <a:r>
            <a:rPr lang="en-US" noProof="0" dirty="0">
              <a:latin typeface="Aptos" panose="020B0004020202020204" pitchFamily="34" charset="0"/>
              <a:cs typeface="Times New Roman" panose="02020603050405020304" pitchFamily="18" charset="0"/>
            </a:rPr>
            <a:t>Scientific Ethics Committee </a:t>
          </a:r>
        </a:p>
      </dgm:t>
    </dgm:pt>
    <dgm:pt modelId="{A1F82978-AC31-4493-B14B-5AE1A448D543}" type="parTrans" cxnId="{F4B0C51D-A428-4ABA-840F-946EC66EF2B6}">
      <dgm:prSet/>
      <dgm:spPr/>
      <dgm:t>
        <a:bodyPr/>
        <a:lstStyle/>
        <a:p>
          <a:endParaRPr lang="es-ES"/>
        </a:p>
      </dgm:t>
    </dgm:pt>
    <dgm:pt modelId="{6F07F069-EDF0-479A-B840-CDEE225CE33A}" type="sibTrans" cxnId="{F4B0C51D-A428-4ABA-840F-946EC66EF2B6}">
      <dgm:prSet/>
      <dgm:spPr/>
      <dgm:t>
        <a:bodyPr/>
        <a:lstStyle/>
        <a:p>
          <a:endParaRPr lang="es-ES"/>
        </a:p>
      </dgm:t>
    </dgm:pt>
    <dgm:pt modelId="{2243319D-44A7-4665-B411-C63D58953F8F}">
      <dgm:prSet phldrT="[Texto]" custT="1"/>
      <dgm:spPr/>
      <dgm:t>
        <a:bodyPr/>
        <a:lstStyle/>
        <a:p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Submission of study Proposal</a:t>
          </a:r>
        </a:p>
      </dgm:t>
    </dgm:pt>
    <dgm:pt modelId="{78A4F71B-CE24-465B-BCEA-2C7CAE341BE2}" type="parTrans" cxnId="{F4AE4316-1246-4EB7-9CAA-ECA967DA3564}">
      <dgm:prSet/>
      <dgm:spPr/>
      <dgm:t>
        <a:bodyPr/>
        <a:lstStyle/>
        <a:p>
          <a:endParaRPr lang="es-ES"/>
        </a:p>
      </dgm:t>
    </dgm:pt>
    <dgm:pt modelId="{E87178D1-D837-49D4-9B58-5053B6939541}" type="sibTrans" cxnId="{F4AE4316-1246-4EB7-9CAA-ECA967DA3564}">
      <dgm:prSet/>
      <dgm:spPr/>
      <dgm:t>
        <a:bodyPr/>
        <a:lstStyle/>
        <a:p>
          <a:endParaRPr lang="es-ES"/>
        </a:p>
      </dgm:t>
    </dgm:pt>
    <dgm:pt modelId="{D99A4D65-B637-4166-868F-96412E101ECE}">
      <dgm:prSet phldrT="[Texto]" custT="1"/>
      <dgm:spPr/>
      <dgm:t>
        <a:bodyPr/>
        <a:lstStyle/>
        <a:p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Approval from Ethical Committee</a:t>
          </a:r>
        </a:p>
      </dgm:t>
    </dgm:pt>
    <dgm:pt modelId="{85491601-A51F-4479-8FBD-E9761144F36A}" type="parTrans" cxnId="{4E0B81B8-2C8F-4BC6-89A6-62F0B9920447}">
      <dgm:prSet/>
      <dgm:spPr/>
      <dgm:t>
        <a:bodyPr/>
        <a:lstStyle/>
        <a:p>
          <a:endParaRPr lang="es-ES"/>
        </a:p>
      </dgm:t>
    </dgm:pt>
    <dgm:pt modelId="{F71CBFFB-C825-4B46-8218-99C6D1B8E74B}" type="sibTrans" cxnId="{4E0B81B8-2C8F-4BC6-89A6-62F0B9920447}">
      <dgm:prSet/>
      <dgm:spPr/>
      <dgm:t>
        <a:bodyPr/>
        <a:lstStyle/>
        <a:p>
          <a:endParaRPr lang="es-ES"/>
        </a:p>
      </dgm:t>
    </dgm:pt>
    <dgm:pt modelId="{CFFF177C-6FFC-4D9B-B675-6C9AD1FB86F4}">
      <dgm:prSet phldrT="[Texto]"/>
      <dgm:spPr/>
      <dgm:t>
        <a:bodyPr/>
        <a:lstStyle/>
        <a:p>
          <a:r>
            <a:rPr lang="en-US" noProof="0" dirty="0">
              <a:latin typeface="Aptos" panose="020B0004020202020204" pitchFamily="34" charset="0"/>
              <a:cs typeface="Times New Roman" panose="02020603050405020304" pitchFamily="18" charset="0"/>
            </a:rPr>
            <a:t>Recruitment</a:t>
          </a:r>
        </a:p>
      </dgm:t>
    </dgm:pt>
    <dgm:pt modelId="{D8E7E0A2-A911-4419-BC74-E632D8154FB6}" type="parTrans" cxnId="{1A4C0A00-D43E-40FA-AC0B-C724D8355DA8}">
      <dgm:prSet/>
      <dgm:spPr/>
      <dgm:t>
        <a:bodyPr/>
        <a:lstStyle/>
        <a:p>
          <a:endParaRPr lang="es-ES"/>
        </a:p>
      </dgm:t>
    </dgm:pt>
    <dgm:pt modelId="{1E3A269A-6D8D-4B32-82F5-DD98CBFA98FB}" type="sibTrans" cxnId="{1A4C0A00-D43E-40FA-AC0B-C724D8355DA8}">
      <dgm:prSet/>
      <dgm:spPr/>
      <dgm:t>
        <a:bodyPr/>
        <a:lstStyle/>
        <a:p>
          <a:endParaRPr lang="es-ES"/>
        </a:p>
      </dgm:t>
    </dgm:pt>
    <dgm:pt modelId="{912D91E5-C74E-497B-8AF2-EB1139DE2F1A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Phrase 1. Digital dissemination</a:t>
          </a:r>
        </a:p>
      </dgm:t>
    </dgm:pt>
    <dgm:pt modelId="{0372804B-6FDC-45DC-8D3C-7C41A315424D}" type="parTrans" cxnId="{EE4F032C-A8CD-466C-A629-72EEEF328361}">
      <dgm:prSet/>
      <dgm:spPr/>
      <dgm:t>
        <a:bodyPr/>
        <a:lstStyle/>
        <a:p>
          <a:endParaRPr lang="es-ES"/>
        </a:p>
      </dgm:t>
    </dgm:pt>
    <dgm:pt modelId="{222D3C58-1AA8-476D-9166-A1B40BDD372B}" type="sibTrans" cxnId="{EE4F032C-A8CD-466C-A629-72EEEF328361}">
      <dgm:prSet/>
      <dgm:spPr/>
      <dgm:t>
        <a:bodyPr/>
        <a:lstStyle/>
        <a:p>
          <a:endParaRPr lang="es-ES"/>
        </a:p>
      </dgm:t>
    </dgm:pt>
    <dgm:pt modelId="{30BA1131-E34F-4CA8-8613-767E9173BBA7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2. Institutional outreach</a:t>
          </a:r>
        </a:p>
      </dgm:t>
    </dgm:pt>
    <dgm:pt modelId="{F20F9CAD-83AF-45A0-BB0F-AA46CD0017EC}" type="parTrans" cxnId="{C3F9BC78-0555-4BDE-9501-31C77F619E3F}">
      <dgm:prSet/>
      <dgm:spPr/>
      <dgm:t>
        <a:bodyPr/>
        <a:lstStyle/>
        <a:p>
          <a:endParaRPr lang="es-ES"/>
        </a:p>
      </dgm:t>
    </dgm:pt>
    <dgm:pt modelId="{73629AE1-80F8-478B-AE16-1D77D3144973}" type="sibTrans" cxnId="{C3F9BC78-0555-4BDE-9501-31C77F619E3F}">
      <dgm:prSet/>
      <dgm:spPr/>
      <dgm:t>
        <a:bodyPr/>
        <a:lstStyle/>
        <a:p>
          <a:endParaRPr lang="es-ES"/>
        </a:p>
      </dgm:t>
    </dgm:pt>
    <dgm:pt modelId="{72645247-3F1A-4898-B8AB-A6A5C1F0108F}">
      <dgm:prSet phldrT="[Texto]"/>
      <dgm:spPr/>
      <dgm:t>
        <a:bodyPr/>
        <a:lstStyle/>
        <a:p>
          <a:r>
            <a:rPr lang="en-US" noProof="0" dirty="0">
              <a:latin typeface="Aptos" panose="020B0004020202020204" pitchFamily="34" charset="0"/>
              <a:cs typeface="Times New Roman" panose="02020603050405020304" pitchFamily="18" charset="0"/>
            </a:rPr>
            <a:t>Psychometric evaluation</a:t>
          </a:r>
        </a:p>
      </dgm:t>
    </dgm:pt>
    <dgm:pt modelId="{69D56DF0-9971-4032-8261-6FC0F9AA09C8}" type="parTrans" cxnId="{29F16D69-ECFC-4855-A1E3-E516EAB4AC72}">
      <dgm:prSet/>
      <dgm:spPr/>
      <dgm:t>
        <a:bodyPr/>
        <a:lstStyle/>
        <a:p>
          <a:endParaRPr lang="es-ES"/>
        </a:p>
      </dgm:t>
    </dgm:pt>
    <dgm:pt modelId="{192C90AB-3380-4769-A037-51827E2CC667}" type="sibTrans" cxnId="{29F16D69-ECFC-4855-A1E3-E516EAB4AC72}">
      <dgm:prSet/>
      <dgm:spPr/>
      <dgm:t>
        <a:bodyPr/>
        <a:lstStyle/>
        <a:p>
          <a:endParaRPr lang="es-ES"/>
        </a:p>
      </dgm:t>
    </dgm:pt>
    <dgm:pt modelId="{15FFBE29-B858-4355-8907-124593689D56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Verification of statistical assumptions</a:t>
          </a:r>
        </a:p>
      </dgm:t>
    </dgm:pt>
    <dgm:pt modelId="{84029262-FBD7-4D35-A018-2EA8527C9999}" type="parTrans" cxnId="{F54E6A96-D7B4-4DC3-8FB2-635B65A74E5F}">
      <dgm:prSet/>
      <dgm:spPr/>
      <dgm:t>
        <a:bodyPr/>
        <a:lstStyle/>
        <a:p>
          <a:endParaRPr lang="es-ES"/>
        </a:p>
      </dgm:t>
    </dgm:pt>
    <dgm:pt modelId="{4F9684EE-3B87-4B0D-9A0D-AD6884F8C434}" type="sibTrans" cxnId="{F54E6A96-D7B4-4DC3-8FB2-635B65A74E5F}">
      <dgm:prSet/>
      <dgm:spPr/>
      <dgm:t>
        <a:bodyPr/>
        <a:lstStyle/>
        <a:p>
          <a:endParaRPr lang="es-ES"/>
        </a:p>
      </dgm:t>
    </dgm:pt>
    <dgm:pt modelId="{9AB693CB-58AD-4AFC-9AED-2EB277D74EEA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Evidence based on internal structure</a:t>
          </a:r>
        </a:p>
      </dgm:t>
    </dgm:pt>
    <dgm:pt modelId="{92FAF3B2-A113-4C5C-9F28-A886D8448281}" type="parTrans" cxnId="{BAE4486F-201C-4F1B-B51B-CE8CC3F72951}">
      <dgm:prSet/>
      <dgm:spPr/>
      <dgm:t>
        <a:bodyPr/>
        <a:lstStyle/>
        <a:p>
          <a:endParaRPr lang="es-ES"/>
        </a:p>
      </dgm:t>
    </dgm:pt>
    <dgm:pt modelId="{60B06050-BCAC-4A6D-8E43-485DF0A65858}" type="sibTrans" cxnId="{BAE4486F-201C-4F1B-B51B-CE8CC3F72951}">
      <dgm:prSet/>
      <dgm:spPr/>
      <dgm:t>
        <a:bodyPr/>
        <a:lstStyle/>
        <a:p>
          <a:endParaRPr lang="es-ES"/>
        </a:p>
      </dgm:t>
    </dgm:pt>
    <dgm:pt modelId="{3C679440-02D4-469E-8D34-81091E5887E9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 Internal consistency reliability</a:t>
          </a:r>
        </a:p>
      </dgm:t>
    </dgm:pt>
    <dgm:pt modelId="{0AA66B0C-EBF4-4D4D-A283-2E79A37435A7}" type="parTrans" cxnId="{7C35323C-01E8-434E-9FF4-4C2CF8586031}">
      <dgm:prSet/>
      <dgm:spPr/>
      <dgm:t>
        <a:bodyPr/>
        <a:lstStyle/>
        <a:p>
          <a:endParaRPr lang="es-ES"/>
        </a:p>
      </dgm:t>
    </dgm:pt>
    <dgm:pt modelId="{BF1CED87-7646-4B3E-8A7D-5828098673AA}" type="sibTrans" cxnId="{7C35323C-01E8-434E-9FF4-4C2CF8586031}">
      <dgm:prSet/>
      <dgm:spPr/>
      <dgm:t>
        <a:bodyPr/>
        <a:lstStyle/>
        <a:p>
          <a:endParaRPr lang="es-ES"/>
        </a:p>
      </dgm:t>
    </dgm:pt>
    <dgm:pt modelId="{4A2EE9E2-76C8-4219-9DEC-A1EB0B61CEFC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 Evidence based on relations to other variables</a:t>
          </a:r>
        </a:p>
      </dgm:t>
    </dgm:pt>
    <dgm:pt modelId="{C2C4E36C-32FF-4006-8188-0859C47799D1}" type="parTrans" cxnId="{DCD11283-84B2-4F03-8E70-E516E3E4D82E}">
      <dgm:prSet/>
      <dgm:spPr/>
      <dgm:t>
        <a:bodyPr/>
        <a:lstStyle/>
        <a:p>
          <a:endParaRPr lang="es-ES"/>
        </a:p>
      </dgm:t>
    </dgm:pt>
    <dgm:pt modelId="{9290CA0D-E38B-4921-8406-CF8937107A4F}" type="sibTrans" cxnId="{DCD11283-84B2-4F03-8E70-E516E3E4D82E}">
      <dgm:prSet/>
      <dgm:spPr/>
      <dgm:t>
        <a:bodyPr/>
        <a:lstStyle/>
        <a:p>
          <a:endParaRPr lang="es-ES"/>
        </a:p>
      </dgm:t>
    </dgm:pt>
    <dgm:pt modelId="{85539D92-25BA-4594-B020-9F1DF05905F3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 Network analysis of psychological dimensions</a:t>
          </a:r>
          <a:br>
            <a:rPr lang="en-US" sz="700" noProof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n-US" sz="700" noProof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n-US" sz="700" noProof="0" dirty="0"/>
          </a:br>
          <a:br>
            <a:rPr lang="en-US" sz="700" noProof="0" dirty="0"/>
          </a:br>
          <a:br>
            <a:rPr lang="en-US" sz="700" noProof="0" dirty="0"/>
          </a:br>
          <a:br>
            <a:rPr lang="en-US" sz="700" noProof="0" dirty="0"/>
          </a:br>
          <a:br>
            <a:rPr lang="en-US" sz="700" noProof="0" dirty="0"/>
          </a:br>
          <a:br>
            <a:rPr lang="en-US" sz="700" noProof="0" dirty="0"/>
          </a:br>
          <a:endParaRPr lang="en-US" sz="700" noProof="0" dirty="0"/>
        </a:p>
      </dgm:t>
    </dgm:pt>
    <dgm:pt modelId="{A8466AD1-F6CE-45F7-B19B-9F1DDE28A0BF}" type="parTrans" cxnId="{F8C96304-75C7-4029-931D-3651356E613F}">
      <dgm:prSet/>
      <dgm:spPr/>
      <dgm:t>
        <a:bodyPr/>
        <a:lstStyle/>
        <a:p>
          <a:endParaRPr lang="es-ES"/>
        </a:p>
      </dgm:t>
    </dgm:pt>
    <dgm:pt modelId="{F5D972DB-54A5-4936-A900-130B4CAC2FA9}" type="sibTrans" cxnId="{F8C96304-75C7-4029-931D-3651356E613F}">
      <dgm:prSet/>
      <dgm:spPr/>
      <dgm:t>
        <a:bodyPr/>
        <a:lstStyle/>
        <a:p>
          <a:endParaRPr lang="es-ES"/>
        </a:p>
      </dgm:t>
    </dgm:pt>
    <dgm:pt modelId="{D7614940-8265-4254-9D54-36906E168022}">
      <dgm:prSet phldrT="[Texto]" custT="1"/>
      <dgm:spPr/>
      <dgm:t>
        <a:bodyPr/>
        <a:lstStyle/>
        <a:p>
          <a:endParaRPr lang="en-US" sz="1600" noProof="0" dirty="0">
            <a:latin typeface="Aptos" panose="020B0004020202020204" pitchFamily="34" charset="0"/>
            <a:cs typeface="Times New Roman" panose="02020603050405020304" pitchFamily="18" charset="0"/>
          </a:endParaRPr>
        </a:p>
      </dgm:t>
    </dgm:pt>
    <dgm:pt modelId="{E184E1C5-DD13-412A-B504-65C3B9C29F7F}" type="parTrans" cxnId="{3DDEA9B8-4343-46F5-AAA9-C24DEDF2FDF0}">
      <dgm:prSet/>
      <dgm:spPr/>
      <dgm:t>
        <a:bodyPr/>
        <a:lstStyle/>
        <a:p>
          <a:endParaRPr lang="es-ES"/>
        </a:p>
      </dgm:t>
    </dgm:pt>
    <dgm:pt modelId="{03396F59-4377-479B-AD6A-4DE0005637AC}" type="sibTrans" cxnId="{3DDEA9B8-4343-46F5-AAA9-C24DEDF2FDF0}">
      <dgm:prSet/>
      <dgm:spPr/>
      <dgm:t>
        <a:bodyPr/>
        <a:lstStyle/>
        <a:p>
          <a:endParaRPr lang="es-ES"/>
        </a:p>
      </dgm:t>
    </dgm:pt>
    <dgm:pt modelId="{92E59ADC-C8BF-4FCE-94C9-CA10A9E47728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Final sample (n = 442)</a:t>
          </a:r>
        </a:p>
      </dgm:t>
    </dgm:pt>
    <dgm:pt modelId="{446B7ABC-507D-4A9E-866D-8F294683A6BD}" type="parTrans" cxnId="{85D15DEC-6F7B-43AB-88BA-7240EF5EF910}">
      <dgm:prSet/>
      <dgm:spPr/>
      <dgm:t>
        <a:bodyPr/>
        <a:lstStyle/>
        <a:p>
          <a:endParaRPr lang="es-ES"/>
        </a:p>
      </dgm:t>
    </dgm:pt>
    <dgm:pt modelId="{260AED95-B130-413B-BC9C-912A890C7CDD}" type="sibTrans" cxnId="{85D15DEC-6F7B-43AB-88BA-7240EF5EF910}">
      <dgm:prSet/>
      <dgm:spPr/>
      <dgm:t>
        <a:bodyPr/>
        <a:lstStyle/>
        <a:p>
          <a:endParaRPr lang="es-ES"/>
        </a:p>
      </dgm:t>
    </dgm:pt>
    <dgm:pt modelId="{5A505542-FF32-4EB8-BE09-7F9E863D0A9E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4. Data management</a:t>
          </a:r>
        </a:p>
      </dgm:t>
    </dgm:pt>
    <dgm:pt modelId="{2E811A30-1301-4237-93A1-6AD8B7BDA217}" type="parTrans" cxnId="{2C3C0D43-7FE9-4F3A-AA00-592F83BDC38E}">
      <dgm:prSet/>
      <dgm:spPr/>
      <dgm:t>
        <a:bodyPr/>
        <a:lstStyle/>
        <a:p>
          <a:endParaRPr lang="es-ES"/>
        </a:p>
      </dgm:t>
    </dgm:pt>
    <dgm:pt modelId="{35F1005A-A345-46CD-B35D-F1BCCFDEB1C8}" type="sibTrans" cxnId="{2C3C0D43-7FE9-4F3A-AA00-592F83BDC38E}">
      <dgm:prSet/>
      <dgm:spPr/>
      <dgm:t>
        <a:bodyPr/>
        <a:lstStyle/>
        <a:p>
          <a:endParaRPr lang="es-ES"/>
        </a:p>
      </dgm:t>
    </dgm:pt>
    <dgm:pt modelId="{073D98BF-16E2-4B0F-BC21-2B6718F82A5F}">
      <dgm:prSet phldrT="[Texto]" custT="1"/>
      <dgm:spPr/>
      <dgm:t>
        <a:bodyPr/>
        <a:lstStyle/>
        <a:p>
          <a:pPr algn="l"/>
          <a:r>
            <a:rPr lang="en-US" sz="16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3. Electronic consent and Survey completion. </a:t>
          </a:r>
        </a:p>
      </dgm:t>
    </dgm:pt>
    <dgm:pt modelId="{ABE829CE-0B50-4CA8-9D52-FB6E5A127DEF}" type="parTrans" cxnId="{BF0B5F76-7066-41F6-A6BF-3634011DB594}">
      <dgm:prSet/>
      <dgm:spPr/>
      <dgm:t>
        <a:bodyPr/>
        <a:lstStyle/>
        <a:p>
          <a:endParaRPr lang="es-ES"/>
        </a:p>
      </dgm:t>
    </dgm:pt>
    <dgm:pt modelId="{9287939A-02CA-496D-A872-0A170297E0B9}" type="sibTrans" cxnId="{BF0B5F76-7066-41F6-A6BF-3634011DB594}">
      <dgm:prSet/>
      <dgm:spPr/>
      <dgm:t>
        <a:bodyPr/>
        <a:lstStyle/>
        <a:p>
          <a:endParaRPr lang="es-ES"/>
        </a:p>
      </dgm:t>
    </dgm:pt>
    <dgm:pt modelId="{6C3A377A-A81A-8B45-A954-9081AC01AEA9}">
      <dgm:prSet phldrT="[Texto]"/>
      <dgm:spPr/>
      <dgm:t>
        <a:bodyPr/>
        <a:lstStyle/>
        <a:p>
          <a:pPr algn="l"/>
          <a:endParaRPr lang="en-US" sz="700" noProof="0" dirty="0"/>
        </a:p>
      </dgm:t>
    </dgm:pt>
    <dgm:pt modelId="{00514501-B258-9C44-AC6A-025D76B05AE4}" type="parTrans" cxnId="{D5173561-7040-874A-A4AF-8787E9CA06A3}">
      <dgm:prSet/>
      <dgm:spPr/>
      <dgm:t>
        <a:bodyPr/>
        <a:lstStyle/>
        <a:p>
          <a:endParaRPr lang="es-ES"/>
        </a:p>
      </dgm:t>
    </dgm:pt>
    <dgm:pt modelId="{BE032176-090F-D446-B199-E4F169FB1408}" type="sibTrans" cxnId="{D5173561-7040-874A-A4AF-8787E9CA06A3}">
      <dgm:prSet/>
      <dgm:spPr/>
      <dgm:t>
        <a:bodyPr/>
        <a:lstStyle/>
        <a:p>
          <a:endParaRPr lang="es-ES"/>
        </a:p>
      </dgm:t>
    </dgm:pt>
    <dgm:pt modelId="{F000D64A-705E-2C4E-8FC2-3B974DA13E0F}" type="pres">
      <dgm:prSet presAssocID="{D1CDA26E-CBFE-4D28-9300-9C13AE159999}" presName="Name0" presStyleCnt="0">
        <dgm:presLayoutVars>
          <dgm:dir/>
          <dgm:animLvl val="lvl"/>
          <dgm:resizeHandles val="exact"/>
        </dgm:presLayoutVars>
      </dgm:prSet>
      <dgm:spPr/>
    </dgm:pt>
    <dgm:pt modelId="{56E4584E-AEC0-2B43-A4E2-16B9E470EA87}" type="pres">
      <dgm:prSet presAssocID="{D1CDA26E-CBFE-4D28-9300-9C13AE159999}" presName="tSp" presStyleCnt="0"/>
      <dgm:spPr/>
    </dgm:pt>
    <dgm:pt modelId="{4724F909-C97D-4944-928B-B93334A3EBD6}" type="pres">
      <dgm:prSet presAssocID="{D1CDA26E-CBFE-4D28-9300-9C13AE159999}" presName="bSp" presStyleCnt="0"/>
      <dgm:spPr/>
    </dgm:pt>
    <dgm:pt modelId="{45B56142-7887-9C42-930D-08C22F092813}" type="pres">
      <dgm:prSet presAssocID="{D1CDA26E-CBFE-4D28-9300-9C13AE159999}" presName="process" presStyleCnt="0"/>
      <dgm:spPr/>
    </dgm:pt>
    <dgm:pt modelId="{428D7BDD-BBEC-174D-B254-A6C3E7E5AC50}" type="pres">
      <dgm:prSet presAssocID="{1DDEE9B7-2B46-4107-855C-1E7061DB7683}" presName="composite1" presStyleCnt="0"/>
      <dgm:spPr/>
    </dgm:pt>
    <dgm:pt modelId="{77EAB97D-3555-114F-88EA-87E635539882}" type="pres">
      <dgm:prSet presAssocID="{1DDEE9B7-2B46-4107-855C-1E7061DB7683}" presName="dummyNode1" presStyleLbl="node1" presStyleIdx="0" presStyleCnt="3"/>
      <dgm:spPr/>
    </dgm:pt>
    <dgm:pt modelId="{0EDEA1D5-1F46-7B4E-B3AE-2443C2032208}" type="pres">
      <dgm:prSet presAssocID="{1DDEE9B7-2B46-4107-855C-1E7061DB7683}" presName="childNode1" presStyleLbl="bgAcc1" presStyleIdx="0" presStyleCnt="3">
        <dgm:presLayoutVars>
          <dgm:bulletEnabled val="1"/>
        </dgm:presLayoutVars>
      </dgm:prSet>
      <dgm:spPr/>
    </dgm:pt>
    <dgm:pt modelId="{27B9C4F0-3E20-1942-9F56-8F94305B9273}" type="pres">
      <dgm:prSet presAssocID="{1DDEE9B7-2B46-4107-855C-1E7061DB7683}" presName="childNode1tx" presStyleLbl="bgAcc1" presStyleIdx="0" presStyleCnt="3">
        <dgm:presLayoutVars>
          <dgm:bulletEnabled val="1"/>
        </dgm:presLayoutVars>
      </dgm:prSet>
      <dgm:spPr/>
    </dgm:pt>
    <dgm:pt modelId="{2A30C783-7728-1E45-B8CD-6C7556191900}" type="pres">
      <dgm:prSet presAssocID="{1DDEE9B7-2B46-4107-855C-1E7061DB7683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DEC611B6-D543-8349-ADDC-A827E341E4B1}" type="pres">
      <dgm:prSet presAssocID="{1DDEE9B7-2B46-4107-855C-1E7061DB7683}" presName="connSite1" presStyleCnt="0"/>
      <dgm:spPr/>
    </dgm:pt>
    <dgm:pt modelId="{EC936D5A-14DF-EE4B-9CF9-3B9A46F6560A}" type="pres">
      <dgm:prSet presAssocID="{6F07F069-EDF0-479A-B840-CDEE225CE33A}" presName="Name9" presStyleLbl="sibTrans2D1" presStyleIdx="0" presStyleCnt="2"/>
      <dgm:spPr/>
    </dgm:pt>
    <dgm:pt modelId="{9184DDD2-1244-E542-96A7-31F7D7EF9E3F}" type="pres">
      <dgm:prSet presAssocID="{CFFF177C-6FFC-4D9B-B675-6C9AD1FB86F4}" presName="composite2" presStyleCnt="0"/>
      <dgm:spPr/>
    </dgm:pt>
    <dgm:pt modelId="{FE90FB3A-AA61-EB44-9513-FE5DAC0CB4A2}" type="pres">
      <dgm:prSet presAssocID="{CFFF177C-6FFC-4D9B-B675-6C9AD1FB86F4}" presName="dummyNode2" presStyleLbl="node1" presStyleIdx="0" presStyleCnt="3"/>
      <dgm:spPr/>
    </dgm:pt>
    <dgm:pt modelId="{103F69D0-B194-1645-A3E6-1C01382F8531}" type="pres">
      <dgm:prSet presAssocID="{CFFF177C-6FFC-4D9B-B675-6C9AD1FB86F4}" presName="childNode2" presStyleLbl="bgAcc1" presStyleIdx="1" presStyleCnt="3" custScaleX="99392" custScaleY="204481" custLinFactNeighborX="786" custLinFactNeighborY="52845">
        <dgm:presLayoutVars>
          <dgm:bulletEnabled val="1"/>
        </dgm:presLayoutVars>
      </dgm:prSet>
      <dgm:spPr/>
    </dgm:pt>
    <dgm:pt modelId="{E17EAA05-8FBE-0C45-B35D-4EBA05F0278D}" type="pres">
      <dgm:prSet presAssocID="{CFFF177C-6FFC-4D9B-B675-6C9AD1FB86F4}" presName="childNode2tx" presStyleLbl="bgAcc1" presStyleIdx="1" presStyleCnt="3">
        <dgm:presLayoutVars>
          <dgm:bulletEnabled val="1"/>
        </dgm:presLayoutVars>
      </dgm:prSet>
      <dgm:spPr/>
    </dgm:pt>
    <dgm:pt modelId="{1354B2D2-1872-6446-BA00-A051C5040615}" type="pres">
      <dgm:prSet presAssocID="{CFFF177C-6FFC-4D9B-B675-6C9AD1FB86F4}" presName="parentNode2" presStyleLbl="node1" presStyleIdx="1" presStyleCnt="3" custLinFactNeighborX="-6941" custLinFactNeighborY="-58629">
        <dgm:presLayoutVars>
          <dgm:chMax val="0"/>
          <dgm:bulletEnabled val="1"/>
        </dgm:presLayoutVars>
      </dgm:prSet>
      <dgm:spPr/>
    </dgm:pt>
    <dgm:pt modelId="{85961B8F-3B0B-AF42-84ED-EBAE0BB9697D}" type="pres">
      <dgm:prSet presAssocID="{CFFF177C-6FFC-4D9B-B675-6C9AD1FB86F4}" presName="connSite2" presStyleCnt="0"/>
      <dgm:spPr/>
    </dgm:pt>
    <dgm:pt modelId="{B8B9377D-52B3-F240-A5AE-FFDB3FF8A84F}" type="pres">
      <dgm:prSet presAssocID="{1E3A269A-6D8D-4B32-82F5-DD98CBFA98FB}" presName="Name18" presStyleLbl="sibTrans2D1" presStyleIdx="1" presStyleCnt="2"/>
      <dgm:spPr/>
    </dgm:pt>
    <dgm:pt modelId="{A94F51A6-4C6C-284D-A5D5-E886C5C1DE44}" type="pres">
      <dgm:prSet presAssocID="{72645247-3F1A-4898-B8AB-A6A5C1F0108F}" presName="composite1" presStyleCnt="0"/>
      <dgm:spPr/>
    </dgm:pt>
    <dgm:pt modelId="{7DEABDDE-BC92-0C44-85DA-4751D4AEBD97}" type="pres">
      <dgm:prSet presAssocID="{72645247-3F1A-4898-B8AB-A6A5C1F0108F}" presName="dummyNode1" presStyleLbl="node1" presStyleIdx="1" presStyleCnt="3"/>
      <dgm:spPr/>
    </dgm:pt>
    <dgm:pt modelId="{178AD927-5A3B-6642-8EEA-96EA260C76B1}" type="pres">
      <dgm:prSet presAssocID="{72645247-3F1A-4898-B8AB-A6A5C1F0108F}" presName="childNode1" presStyleLbl="bgAcc1" presStyleIdx="2" presStyleCnt="3" custScaleX="113698" custScaleY="147491">
        <dgm:presLayoutVars>
          <dgm:bulletEnabled val="1"/>
        </dgm:presLayoutVars>
      </dgm:prSet>
      <dgm:spPr/>
    </dgm:pt>
    <dgm:pt modelId="{3D28F572-58AD-0A4B-8A41-894B6A8F4EAA}" type="pres">
      <dgm:prSet presAssocID="{72645247-3F1A-4898-B8AB-A6A5C1F0108F}" presName="childNode1tx" presStyleLbl="bgAcc1" presStyleIdx="2" presStyleCnt="3">
        <dgm:presLayoutVars>
          <dgm:bulletEnabled val="1"/>
        </dgm:presLayoutVars>
      </dgm:prSet>
      <dgm:spPr/>
    </dgm:pt>
    <dgm:pt modelId="{0FF2B2F8-57BF-3943-8D86-CC1E6746F594}" type="pres">
      <dgm:prSet presAssocID="{72645247-3F1A-4898-B8AB-A6A5C1F0108F}" presName="parentNode1" presStyleLbl="node1" presStyleIdx="2" presStyleCnt="3" custLinFactY="17198" custLinFactNeighborX="-18342" custLinFactNeighborY="100000">
        <dgm:presLayoutVars>
          <dgm:chMax val="1"/>
          <dgm:bulletEnabled val="1"/>
        </dgm:presLayoutVars>
      </dgm:prSet>
      <dgm:spPr/>
    </dgm:pt>
    <dgm:pt modelId="{C8C6A839-823C-5C4F-9091-A22A4C3DAFC5}" type="pres">
      <dgm:prSet presAssocID="{72645247-3F1A-4898-B8AB-A6A5C1F0108F}" presName="connSite1" presStyleCnt="0"/>
      <dgm:spPr/>
    </dgm:pt>
  </dgm:ptLst>
  <dgm:cxnLst>
    <dgm:cxn modelId="{1A4C0A00-D43E-40FA-AC0B-C724D8355DA8}" srcId="{D1CDA26E-CBFE-4D28-9300-9C13AE159999}" destId="{CFFF177C-6FFC-4D9B-B675-6C9AD1FB86F4}" srcOrd="1" destOrd="0" parTransId="{D8E7E0A2-A911-4419-BC74-E632D8154FB6}" sibTransId="{1E3A269A-6D8D-4B32-82F5-DD98CBFA98FB}"/>
    <dgm:cxn modelId="{F8C96304-75C7-4029-931D-3651356E613F}" srcId="{72645247-3F1A-4898-B8AB-A6A5C1F0108F}" destId="{85539D92-25BA-4594-B020-9F1DF05905F3}" srcOrd="4" destOrd="0" parTransId="{A8466AD1-F6CE-45F7-B19B-9F1DDE28A0BF}" sibTransId="{F5D972DB-54A5-4936-A900-130B4CAC2FA9}"/>
    <dgm:cxn modelId="{6D241D05-D136-A34F-AE0F-11FF67E1E288}" type="presOf" srcId="{3C679440-02D4-469E-8D34-81091E5887E9}" destId="{178AD927-5A3B-6642-8EEA-96EA260C76B1}" srcOrd="0" destOrd="2" presId="urn:microsoft.com/office/officeart/2005/8/layout/hProcess4"/>
    <dgm:cxn modelId="{7412B407-57F2-7042-BAE0-12AA5AE157C5}" type="presOf" srcId="{85539D92-25BA-4594-B020-9F1DF05905F3}" destId="{3D28F572-58AD-0A4B-8A41-894B6A8F4EAA}" srcOrd="1" destOrd="4" presId="urn:microsoft.com/office/officeart/2005/8/layout/hProcess4"/>
    <dgm:cxn modelId="{8CFFED08-9A11-7C4B-9DF5-0E9BBDF49136}" type="presOf" srcId="{3C679440-02D4-469E-8D34-81091E5887E9}" destId="{3D28F572-58AD-0A4B-8A41-894B6A8F4EAA}" srcOrd="1" destOrd="2" presId="urn:microsoft.com/office/officeart/2005/8/layout/hProcess4"/>
    <dgm:cxn modelId="{F4AE4316-1246-4EB7-9CAA-ECA967DA3564}" srcId="{1DDEE9B7-2B46-4107-855C-1E7061DB7683}" destId="{2243319D-44A7-4665-B411-C63D58953F8F}" srcOrd="0" destOrd="0" parTransId="{78A4F71B-CE24-465B-BCEA-2C7CAE341BE2}" sibTransId="{E87178D1-D837-49D4-9B58-5053B6939541}"/>
    <dgm:cxn modelId="{D94F4217-9DDA-9D42-B847-3C19420853BC}" type="presOf" srcId="{2243319D-44A7-4665-B411-C63D58953F8F}" destId="{0EDEA1D5-1F46-7B4E-B3AE-2443C2032208}" srcOrd="0" destOrd="0" presId="urn:microsoft.com/office/officeart/2005/8/layout/hProcess4"/>
    <dgm:cxn modelId="{70F81E1A-3902-4045-925F-3279D016C282}" type="presOf" srcId="{912D91E5-C74E-497B-8AF2-EB1139DE2F1A}" destId="{103F69D0-B194-1645-A3E6-1C01382F8531}" srcOrd="0" destOrd="0" presId="urn:microsoft.com/office/officeart/2005/8/layout/hProcess4"/>
    <dgm:cxn modelId="{70D89B1A-E55E-7F40-A469-80E3A9C0C25D}" type="presOf" srcId="{D99A4D65-B637-4166-868F-96412E101ECE}" destId="{27B9C4F0-3E20-1942-9F56-8F94305B9273}" srcOrd="1" destOrd="2" presId="urn:microsoft.com/office/officeart/2005/8/layout/hProcess4"/>
    <dgm:cxn modelId="{0E266A1B-A4AF-D24B-A7B6-2926A76A6D29}" type="presOf" srcId="{5A505542-FF32-4EB8-BE09-7F9E863D0A9E}" destId="{E17EAA05-8FBE-0C45-B35D-4EBA05F0278D}" srcOrd="1" destOrd="3" presId="urn:microsoft.com/office/officeart/2005/8/layout/hProcess4"/>
    <dgm:cxn modelId="{F4B0C51D-A428-4ABA-840F-946EC66EF2B6}" srcId="{D1CDA26E-CBFE-4D28-9300-9C13AE159999}" destId="{1DDEE9B7-2B46-4107-855C-1E7061DB7683}" srcOrd="0" destOrd="0" parTransId="{A1F82978-AC31-4493-B14B-5AE1A448D543}" sibTransId="{6F07F069-EDF0-479A-B840-CDEE225CE33A}"/>
    <dgm:cxn modelId="{C306D423-58F6-E446-A41F-41831B32D5D8}" type="presOf" srcId="{30BA1131-E34F-4CA8-8613-767E9173BBA7}" destId="{103F69D0-B194-1645-A3E6-1C01382F8531}" srcOrd="0" destOrd="1" presId="urn:microsoft.com/office/officeart/2005/8/layout/hProcess4"/>
    <dgm:cxn modelId="{F9E62229-9976-F14C-AD4B-44932D781A45}" type="presOf" srcId="{30BA1131-E34F-4CA8-8613-767E9173BBA7}" destId="{E17EAA05-8FBE-0C45-B35D-4EBA05F0278D}" srcOrd="1" destOrd="1" presId="urn:microsoft.com/office/officeart/2005/8/layout/hProcess4"/>
    <dgm:cxn modelId="{EE4F032C-A8CD-466C-A629-72EEEF328361}" srcId="{CFFF177C-6FFC-4D9B-B675-6C9AD1FB86F4}" destId="{912D91E5-C74E-497B-8AF2-EB1139DE2F1A}" srcOrd="0" destOrd="0" parTransId="{0372804B-6FDC-45DC-8D3C-7C41A315424D}" sibTransId="{222D3C58-1AA8-476D-9166-A1B40BDD372B}"/>
    <dgm:cxn modelId="{AC8D5E37-E5B7-8D45-B12B-32F760418E1E}" type="presOf" srcId="{92E59ADC-C8BF-4FCE-94C9-CA10A9E47728}" destId="{103F69D0-B194-1645-A3E6-1C01382F8531}" srcOrd="0" destOrd="4" presId="urn:microsoft.com/office/officeart/2005/8/layout/hProcess4"/>
    <dgm:cxn modelId="{7C35323C-01E8-434E-9FF4-4C2CF8586031}" srcId="{72645247-3F1A-4898-B8AB-A6A5C1F0108F}" destId="{3C679440-02D4-469E-8D34-81091E5887E9}" srcOrd="2" destOrd="0" parTransId="{0AA66B0C-EBF4-4D4D-A283-2E79A37435A7}" sibTransId="{BF1CED87-7646-4B3E-8A7D-5828098673AA}"/>
    <dgm:cxn modelId="{779EF75D-C076-5A4B-87E3-0372E4239036}" type="presOf" srcId="{4A2EE9E2-76C8-4219-9DEC-A1EB0B61CEFC}" destId="{3D28F572-58AD-0A4B-8A41-894B6A8F4EAA}" srcOrd="1" destOrd="3" presId="urn:microsoft.com/office/officeart/2005/8/layout/hProcess4"/>
    <dgm:cxn modelId="{3ADF375F-DFB8-6E4E-8668-304835AADDF4}" type="presOf" srcId="{4A2EE9E2-76C8-4219-9DEC-A1EB0B61CEFC}" destId="{178AD927-5A3B-6642-8EEA-96EA260C76B1}" srcOrd="0" destOrd="3" presId="urn:microsoft.com/office/officeart/2005/8/layout/hProcess4"/>
    <dgm:cxn modelId="{D5173561-7040-874A-A4AF-8787E9CA06A3}" srcId="{72645247-3F1A-4898-B8AB-A6A5C1F0108F}" destId="{6C3A377A-A81A-8B45-A954-9081AC01AEA9}" srcOrd="5" destOrd="0" parTransId="{00514501-B258-9C44-AC6A-025D76B05AE4}" sibTransId="{BE032176-090F-D446-B199-E4F169FB1408}"/>
    <dgm:cxn modelId="{2C3C0D43-7FE9-4F3A-AA00-592F83BDC38E}" srcId="{CFFF177C-6FFC-4D9B-B675-6C9AD1FB86F4}" destId="{5A505542-FF32-4EB8-BE09-7F9E863D0A9E}" srcOrd="3" destOrd="0" parTransId="{2E811A30-1301-4237-93A1-6AD8B7BDA217}" sibTransId="{35F1005A-A345-46CD-B35D-F1BCCFDEB1C8}"/>
    <dgm:cxn modelId="{A6F2DB44-050D-2D4D-B552-D70BBD04CF7E}" type="presOf" srcId="{15FFBE29-B858-4355-8907-124593689D56}" destId="{3D28F572-58AD-0A4B-8A41-894B6A8F4EAA}" srcOrd="1" destOrd="0" presId="urn:microsoft.com/office/officeart/2005/8/layout/hProcess4"/>
    <dgm:cxn modelId="{FB376F47-FF19-F546-A47B-8EF997CF0289}" type="presOf" srcId="{CFFF177C-6FFC-4D9B-B675-6C9AD1FB86F4}" destId="{1354B2D2-1872-6446-BA00-A051C5040615}" srcOrd="0" destOrd="0" presId="urn:microsoft.com/office/officeart/2005/8/layout/hProcess4"/>
    <dgm:cxn modelId="{29F16D69-ECFC-4855-A1E3-E516EAB4AC72}" srcId="{D1CDA26E-CBFE-4D28-9300-9C13AE159999}" destId="{72645247-3F1A-4898-B8AB-A6A5C1F0108F}" srcOrd="2" destOrd="0" parTransId="{69D56DF0-9971-4032-8261-6FC0F9AA09C8}" sibTransId="{192C90AB-3380-4769-A037-51827E2CC667}"/>
    <dgm:cxn modelId="{F22CF66C-EE1B-F24C-A8E1-00026032238C}" type="presOf" srcId="{5A505542-FF32-4EB8-BE09-7F9E863D0A9E}" destId="{103F69D0-B194-1645-A3E6-1C01382F8531}" srcOrd="0" destOrd="3" presId="urn:microsoft.com/office/officeart/2005/8/layout/hProcess4"/>
    <dgm:cxn modelId="{3E6FDC4D-1AF3-F14F-995E-8AEA5E200961}" type="presOf" srcId="{9AB693CB-58AD-4AFC-9AED-2EB277D74EEA}" destId="{178AD927-5A3B-6642-8EEA-96EA260C76B1}" srcOrd="0" destOrd="1" presId="urn:microsoft.com/office/officeart/2005/8/layout/hProcess4"/>
    <dgm:cxn modelId="{BAE4486F-201C-4F1B-B51B-CE8CC3F72951}" srcId="{72645247-3F1A-4898-B8AB-A6A5C1F0108F}" destId="{9AB693CB-58AD-4AFC-9AED-2EB277D74EEA}" srcOrd="1" destOrd="0" parTransId="{92FAF3B2-A113-4C5C-9F28-A886D8448281}" sibTransId="{60B06050-BCAC-4A6D-8E43-485DF0A65858}"/>
    <dgm:cxn modelId="{1B47C250-E33A-1F4D-BAB1-1A4DD10E0EE2}" type="presOf" srcId="{6F07F069-EDF0-479A-B840-CDEE225CE33A}" destId="{EC936D5A-14DF-EE4B-9CF9-3B9A46F6560A}" srcOrd="0" destOrd="0" presId="urn:microsoft.com/office/officeart/2005/8/layout/hProcess4"/>
    <dgm:cxn modelId="{A1AC3F74-B5BE-724E-83B3-7D9EFF9C72FC}" type="presOf" srcId="{6C3A377A-A81A-8B45-A954-9081AC01AEA9}" destId="{3D28F572-58AD-0A4B-8A41-894B6A8F4EAA}" srcOrd="1" destOrd="5" presId="urn:microsoft.com/office/officeart/2005/8/layout/hProcess4"/>
    <dgm:cxn modelId="{A9230D56-5060-814C-9339-2FB1E36D8B96}" type="presOf" srcId="{2243319D-44A7-4665-B411-C63D58953F8F}" destId="{27B9C4F0-3E20-1942-9F56-8F94305B9273}" srcOrd="1" destOrd="0" presId="urn:microsoft.com/office/officeart/2005/8/layout/hProcess4"/>
    <dgm:cxn modelId="{BF0B5F76-7066-41F6-A6BF-3634011DB594}" srcId="{CFFF177C-6FFC-4D9B-B675-6C9AD1FB86F4}" destId="{073D98BF-16E2-4B0F-BC21-2B6718F82A5F}" srcOrd="2" destOrd="0" parTransId="{ABE829CE-0B50-4CA8-9D52-FB6E5A127DEF}" sibTransId="{9287939A-02CA-496D-A872-0A170297E0B9}"/>
    <dgm:cxn modelId="{C3F9BC78-0555-4BDE-9501-31C77F619E3F}" srcId="{CFFF177C-6FFC-4D9B-B675-6C9AD1FB86F4}" destId="{30BA1131-E34F-4CA8-8613-767E9173BBA7}" srcOrd="1" destOrd="0" parTransId="{F20F9CAD-83AF-45A0-BB0F-AA46CD0017EC}" sibTransId="{73629AE1-80F8-478B-AE16-1D77D3144973}"/>
    <dgm:cxn modelId="{02449E5A-4187-C64E-8D5F-4450C6BC2EE2}" type="presOf" srcId="{9AB693CB-58AD-4AFC-9AED-2EB277D74EEA}" destId="{3D28F572-58AD-0A4B-8A41-894B6A8F4EAA}" srcOrd="1" destOrd="1" presId="urn:microsoft.com/office/officeart/2005/8/layout/hProcess4"/>
    <dgm:cxn modelId="{DCD11283-84B2-4F03-8E70-E516E3E4D82E}" srcId="{72645247-3F1A-4898-B8AB-A6A5C1F0108F}" destId="{4A2EE9E2-76C8-4219-9DEC-A1EB0B61CEFC}" srcOrd="3" destOrd="0" parTransId="{C2C4E36C-32FF-4006-8188-0859C47799D1}" sibTransId="{9290CA0D-E38B-4921-8406-CF8937107A4F}"/>
    <dgm:cxn modelId="{F54E6A96-D7B4-4DC3-8FB2-635B65A74E5F}" srcId="{72645247-3F1A-4898-B8AB-A6A5C1F0108F}" destId="{15FFBE29-B858-4355-8907-124593689D56}" srcOrd="0" destOrd="0" parTransId="{84029262-FBD7-4D35-A018-2EA8527C9999}" sibTransId="{4F9684EE-3B87-4B0D-9A0D-AD6884F8C434}"/>
    <dgm:cxn modelId="{0B7769A2-0DE2-044D-87D8-30B05D14C428}" type="presOf" srcId="{D7614940-8265-4254-9D54-36906E168022}" destId="{0EDEA1D5-1F46-7B4E-B3AE-2443C2032208}" srcOrd="0" destOrd="1" presId="urn:microsoft.com/office/officeart/2005/8/layout/hProcess4"/>
    <dgm:cxn modelId="{4E0B81B8-2C8F-4BC6-89A6-62F0B9920447}" srcId="{1DDEE9B7-2B46-4107-855C-1E7061DB7683}" destId="{D99A4D65-B637-4166-868F-96412E101ECE}" srcOrd="2" destOrd="0" parTransId="{85491601-A51F-4479-8FBD-E9761144F36A}" sibTransId="{F71CBFFB-C825-4B46-8218-99C6D1B8E74B}"/>
    <dgm:cxn modelId="{3DDEA9B8-4343-46F5-AAA9-C24DEDF2FDF0}" srcId="{1DDEE9B7-2B46-4107-855C-1E7061DB7683}" destId="{D7614940-8265-4254-9D54-36906E168022}" srcOrd="1" destOrd="0" parTransId="{E184E1C5-DD13-412A-B504-65C3B9C29F7F}" sibTransId="{03396F59-4377-479B-AD6A-4DE0005637AC}"/>
    <dgm:cxn modelId="{2032D9BA-4A70-6E4C-B459-D1A752B8C796}" type="presOf" srcId="{D1CDA26E-CBFE-4D28-9300-9C13AE159999}" destId="{F000D64A-705E-2C4E-8FC2-3B974DA13E0F}" srcOrd="0" destOrd="0" presId="urn:microsoft.com/office/officeart/2005/8/layout/hProcess4"/>
    <dgm:cxn modelId="{1D64F6BC-A637-5042-A7C4-D47343C35315}" type="presOf" srcId="{1E3A269A-6D8D-4B32-82F5-DD98CBFA98FB}" destId="{B8B9377D-52B3-F240-A5AE-FFDB3FF8A84F}" srcOrd="0" destOrd="0" presId="urn:microsoft.com/office/officeart/2005/8/layout/hProcess4"/>
    <dgm:cxn modelId="{E9791AC0-7A36-7646-BAC2-B6EC3CC2D35C}" type="presOf" srcId="{92E59ADC-C8BF-4FCE-94C9-CA10A9E47728}" destId="{E17EAA05-8FBE-0C45-B35D-4EBA05F0278D}" srcOrd="1" destOrd="4" presId="urn:microsoft.com/office/officeart/2005/8/layout/hProcess4"/>
    <dgm:cxn modelId="{68FB26D8-E378-9346-B0F4-23FE66BF94D9}" type="presOf" srcId="{073D98BF-16E2-4B0F-BC21-2B6718F82A5F}" destId="{E17EAA05-8FBE-0C45-B35D-4EBA05F0278D}" srcOrd="1" destOrd="2" presId="urn:microsoft.com/office/officeart/2005/8/layout/hProcess4"/>
    <dgm:cxn modelId="{B2B149DB-8273-C04A-BD2E-54D8F70FC15C}" type="presOf" srcId="{1DDEE9B7-2B46-4107-855C-1E7061DB7683}" destId="{2A30C783-7728-1E45-B8CD-6C7556191900}" srcOrd="0" destOrd="0" presId="urn:microsoft.com/office/officeart/2005/8/layout/hProcess4"/>
    <dgm:cxn modelId="{9B32CAE0-07AA-3E44-8DE1-18E35DF5D162}" type="presOf" srcId="{912D91E5-C74E-497B-8AF2-EB1139DE2F1A}" destId="{E17EAA05-8FBE-0C45-B35D-4EBA05F0278D}" srcOrd="1" destOrd="0" presId="urn:microsoft.com/office/officeart/2005/8/layout/hProcess4"/>
    <dgm:cxn modelId="{80EDE2E1-FA08-4446-B2E0-6370E732AB8E}" type="presOf" srcId="{72645247-3F1A-4898-B8AB-A6A5C1F0108F}" destId="{0FF2B2F8-57BF-3943-8D86-CC1E6746F594}" srcOrd="0" destOrd="0" presId="urn:microsoft.com/office/officeart/2005/8/layout/hProcess4"/>
    <dgm:cxn modelId="{B4A0C3E2-04D7-5548-8F12-6CFFAE588D9E}" type="presOf" srcId="{D7614940-8265-4254-9D54-36906E168022}" destId="{27B9C4F0-3E20-1942-9F56-8F94305B9273}" srcOrd="1" destOrd="1" presId="urn:microsoft.com/office/officeart/2005/8/layout/hProcess4"/>
    <dgm:cxn modelId="{06DF0AE8-58BC-014A-927E-DC4401BEAFF2}" type="presOf" srcId="{073D98BF-16E2-4B0F-BC21-2B6718F82A5F}" destId="{103F69D0-B194-1645-A3E6-1C01382F8531}" srcOrd="0" destOrd="2" presId="urn:microsoft.com/office/officeart/2005/8/layout/hProcess4"/>
    <dgm:cxn modelId="{85D15DEC-6F7B-43AB-88BA-7240EF5EF910}" srcId="{CFFF177C-6FFC-4D9B-B675-6C9AD1FB86F4}" destId="{92E59ADC-C8BF-4FCE-94C9-CA10A9E47728}" srcOrd="4" destOrd="0" parTransId="{446B7ABC-507D-4A9E-866D-8F294683A6BD}" sibTransId="{260AED95-B130-413B-BC9C-912A890C7CDD}"/>
    <dgm:cxn modelId="{C7165EEF-F92A-7A44-86EF-72F19580CE43}" type="presOf" srcId="{D99A4D65-B637-4166-868F-96412E101ECE}" destId="{0EDEA1D5-1F46-7B4E-B3AE-2443C2032208}" srcOrd="0" destOrd="2" presId="urn:microsoft.com/office/officeart/2005/8/layout/hProcess4"/>
    <dgm:cxn modelId="{0FC625F3-36CF-5C4D-B44A-ECABFA69BB17}" type="presOf" srcId="{6C3A377A-A81A-8B45-A954-9081AC01AEA9}" destId="{178AD927-5A3B-6642-8EEA-96EA260C76B1}" srcOrd="0" destOrd="5" presId="urn:microsoft.com/office/officeart/2005/8/layout/hProcess4"/>
    <dgm:cxn modelId="{960FC4F8-6790-2547-BEC0-C3A1076E62FD}" type="presOf" srcId="{15FFBE29-B858-4355-8907-124593689D56}" destId="{178AD927-5A3B-6642-8EEA-96EA260C76B1}" srcOrd="0" destOrd="0" presId="urn:microsoft.com/office/officeart/2005/8/layout/hProcess4"/>
    <dgm:cxn modelId="{CF2074FD-825C-E340-97C6-8EE489A21C1E}" type="presOf" srcId="{85539D92-25BA-4594-B020-9F1DF05905F3}" destId="{178AD927-5A3B-6642-8EEA-96EA260C76B1}" srcOrd="0" destOrd="4" presId="urn:microsoft.com/office/officeart/2005/8/layout/hProcess4"/>
    <dgm:cxn modelId="{DA526488-8EA7-2546-BB8C-521D2B5BD730}" type="presParOf" srcId="{F000D64A-705E-2C4E-8FC2-3B974DA13E0F}" destId="{56E4584E-AEC0-2B43-A4E2-16B9E470EA87}" srcOrd="0" destOrd="0" presId="urn:microsoft.com/office/officeart/2005/8/layout/hProcess4"/>
    <dgm:cxn modelId="{F71F658A-C8FD-604F-BDE4-40A7670C180B}" type="presParOf" srcId="{F000D64A-705E-2C4E-8FC2-3B974DA13E0F}" destId="{4724F909-C97D-4944-928B-B93334A3EBD6}" srcOrd="1" destOrd="0" presId="urn:microsoft.com/office/officeart/2005/8/layout/hProcess4"/>
    <dgm:cxn modelId="{A2FA1D79-5E32-D24F-8B15-BFCAC89420BB}" type="presParOf" srcId="{F000D64A-705E-2C4E-8FC2-3B974DA13E0F}" destId="{45B56142-7887-9C42-930D-08C22F092813}" srcOrd="2" destOrd="0" presId="urn:microsoft.com/office/officeart/2005/8/layout/hProcess4"/>
    <dgm:cxn modelId="{8BFA0267-87A1-424B-A45F-501D79BA6280}" type="presParOf" srcId="{45B56142-7887-9C42-930D-08C22F092813}" destId="{428D7BDD-BBEC-174D-B254-A6C3E7E5AC50}" srcOrd="0" destOrd="0" presId="urn:microsoft.com/office/officeart/2005/8/layout/hProcess4"/>
    <dgm:cxn modelId="{0CCD6AD1-0D10-034C-A26A-0BC0E3F630AD}" type="presParOf" srcId="{428D7BDD-BBEC-174D-B254-A6C3E7E5AC50}" destId="{77EAB97D-3555-114F-88EA-87E635539882}" srcOrd="0" destOrd="0" presId="urn:microsoft.com/office/officeart/2005/8/layout/hProcess4"/>
    <dgm:cxn modelId="{686B693B-3BDD-034E-9C5A-B6B5DD710528}" type="presParOf" srcId="{428D7BDD-BBEC-174D-B254-A6C3E7E5AC50}" destId="{0EDEA1D5-1F46-7B4E-B3AE-2443C2032208}" srcOrd="1" destOrd="0" presId="urn:microsoft.com/office/officeart/2005/8/layout/hProcess4"/>
    <dgm:cxn modelId="{953E3C38-45F3-C942-AEB7-C94E5EDE5502}" type="presParOf" srcId="{428D7BDD-BBEC-174D-B254-A6C3E7E5AC50}" destId="{27B9C4F0-3E20-1942-9F56-8F94305B9273}" srcOrd="2" destOrd="0" presId="urn:microsoft.com/office/officeart/2005/8/layout/hProcess4"/>
    <dgm:cxn modelId="{6DA45B5C-6ABE-244C-8E99-4483C06B84FA}" type="presParOf" srcId="{428D7BDD-BBEC-174D-B254-A6C3E7E5AC50}" destId="{2A30C783-7728-1E45-B8CD-6C7556191900}" srcOrd="3" destOrd="0" presId="urn:microsoft.com/office/officeart/2005/8/layout/hProcess4"/>
    <dgm:cxn modelId="{B084A61B-4718-B541-B259-E98278C7FD5F}" type="presParOf" srcId="{428D7BDD-BBEC-174D-B254-A6C3E7E5AC50}" destId="{DEC611B6-D543-8349-ADDC-A827E341E4B1}" srcOrd="4" destOrd="0" presId="urn:microsoft.com/office/officeart/2005/8/layout/hProcess4"/>
    <dgm:cxn modelId="{3B4AC217-178D-BD42-9782-D6613E7426E8}" type="presParOf" srcId="{45B56142-7887-9C42-930D-08C22F092813}" destId="{EC936D5A-14DF-EE4B-9CF9-3B9A46F6560A}" srcOrd="1" destOrd="0" presId="urn:microsoft.com/office/officeart/2005/8/layout/hProcess4"/>
    <dgm:cxn modelId="{5A01DF2E-B87D-E849-B2E2-9E7A74D6B2B3}" type="presParOf" srcId="{45B56142-7887-9C42-930D-08C22F092813}" destId="{9184DDD2-1244-E542-96A7-31F7D7EF9E3F}" srcOrd="2" destOrd="0" presId="urn:microsoft.com/office/officeart/2005/8/layout/hProcess4"/>
    <dgm:cxn modelId="{77F173AF-4018-BB44-976A-4D7005229548}" type="presParOf" srcId="{9184DDD2-1244-E542-96A7-31F7D7EF9E3F}" destId="{FE90FB3A-AA61-EB44-9513-FE5DAC0CB4A2}" srcOrd="0" destOrd="0" presId="urn:microsoft.com/office/officeart/2005/8/layout/hProcess4"/>
    <dgm:cxn modelId="{2A6F3AAB-71F4-9D45-978B-166C99B1A5F4}" type="presParOf" srcId="{9184DDD2-1244-E542-96A7-31F7D7EF9E3F}" destId="{103F69D0-B194-1645-A3E6-1C01382F8531}" srcOrd="1" destOrd="0" presId="urn:microsoft.com/office/officeart/2005/8/layout/hProcess4"/>
    <dgm:cxn modelId="{B0B5C3D0-BD33-BD49-B26F-8E02783BD22C}" type="presParOf" srcId="{9184DDD2-1244-E542-96A7-31F7D7EF9E3F}" destId="{E17EAA05-8FBE-0C45-B35D-4EBA05F0278D}" srcOrd="2" destOrd="0" presId="urn:microsoft.com/office/officeart/2005/8/layout/hProcess4"/>
    <dgm:cxn modelId="{E738888F-616D-0444-A08F-002856CD6897}" type="presParOf" srcId="{9184DDD2-1244-E542-96A7-31F7D7EF9E3F}" destId="{1354B2D2-1872-6446-BA00-A051C5040615}" srcOrd="3" destOrd="0" presId="urn:microsoft.com/office/officeart/2005/8/layout/hProcess4"/>
    <dgm:cxn modelId="{C1A664AC-15E0-A040-BEB5-347ACBF77E97}" type="presParOf" srcId="{9184DDD2-1244-E542-96A7-31F7D7EF9E3F}" destId="{85961B8F-3B0B-AF42-84ED-EBAE0BB9697D}" srcOrd="4" destOrd="0" presId="urn:microsoft.com/office/officeart/2005/8/layout/hProcess4"/>
    <dgm:cxn modelId="{DB276231-DB11-0B44-A47E-7C3C4819B088}" type="presParOf" srcId="{45B56142-7887-9C42-930D-08C22F092813}" destId="{B8B9377D-52B3-F240-A5AE-FFDB3FF8A84F}" srcOrd="3" destOrd="0" presId="urn:microsoft.com/office/officeart/2005/8/layout/hProcess4"/>
    <dgm:cxn modelId="{C776D0EE-E9D3-7F49-8605-BC07D0AAFFFF}" type="presParOf" srcId="{45B56142-7887-9C42-930D-08C22F092813}" destId="{A94F51A6-4C6C-284D-A5D5-E886C5C1DE44}" srcOrd="4" destOrd="0" presId="urn:microsoft.com/office/officeart/2005/8/layout/hProcess4"/>
    <dgm:cxn modelId="{CB4BFD43-1352-8B47-92FF-AD9322756174}" type="presParOf" srcId="{A94F51A6-4C6C-284D-A5D5-E886C5C1DE44}" destId="{7DEABDDE-BC92-0C44-85DA-4751D4AEBD97}" srcOrd="0" destOrd="0" presId="urn:microsoft.com/office/officeart/2005/8/layout/hProcess4"/>
    <dgm:cxn modelId="{FCE653C1-DBAF-7D43-A336-9E1D19F37D4E}" type="presParOf" srcId="{A94F51A6-4C6C-284D-A5D5-E886C5C1DE44}" destId="{178AD927-5A3B-6642-8EEA-96EA260C76B1}" srcOrd="1" destOrd="0" presId="urn:microsoft.com/office/officeart/2005/8/layout/hProcess4"/>
    <dgm:cxn modelId="{3CE0D082-E631-3340-B456-ADC320E3EDE3}" type="presParOf" srcId="{A94F51A6-4C6C-284D-A5D5-E886C5C1DE44}" destId="{3D28F572-58AD-0A4B-8A41-894B6A8F4EAA}" srcOrd="2" destOrd="0" presId="urn:microsoft.com/office/officeart/2005/8/layout/hProcess4"/>
    <dgm:cxn modelId="{F0875E24-0A23-7346-80F3-D1AA5BFD65A9}" type="presParOf" srcId="{A94F51A6-4C6C-284D-A5D5-E886C5C1DE44}" destId="{0FF2B2F8-57BF-3943-8D86-CC1E6746F594}" srcOrd="3" destOrd="0" presId="urn:microsoft.com/office/officeart/2005/8/layout/hProcess4"/>
    <dgm:cxn modelId="{177B019C-18E8-AF4F-82EA-C13DBF1C9728}" type="presParOf" srcId="{A94F51A6-4C6C-284D-A5D5-E886C5C1DE44}" destId="{C8C6A839-823C-5C4F-9091-A22A4C3DAFC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6CE36-E271-B449-AAB6-0A379C0A1769}">
      <dsp:nvSpPr>
        <dsp:cNvPr id="0" name=""/>
        <dsp:cNvSpPr/>
      </dsp:nvSpPr>
      <dsp:spPr>
        <a:xfrm>
          <a:off x="0" y="511"/>
          <a:ext cx="54588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53D6D-4BD2-454E-B587-52C7C6B2AAED}">
      <dsp:nvSpPr>
        <dsp:cNvPr id="0" name=""/>
        <dsp:cNvSpPr/>
      </dsp:nvSpPr>
      <dsp:spPr>
        <a:xfrm>
          <a:off x="0" y="511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</a:rPr>
            <a:t>CKD is a major global health issue, ranked the 12th leading cause of death worldwide in 2017 </a:t>
          </a:r>
          <a:r>
            <a:rPr lang="es-ES" sz="1400" kern="1200" dirty="0"/>
            <a:t>(Bikbov et al., 2020)</a:t>
          </a:r>
          <a:r>
            <a:rPr lang="en-US" sz="1400" kern="1200" noProof="0" dirty="0">
              <a:latin typeface="Aptos" panose="020B0004020202020204" pitchFamily="34" charset="0"/>
            </a:rPr>
            <a:t>, projected to become the 5th by 2040 </a:t>
          </a:r>
          <a:r>
            <a:rPr lang="es-ES" sz="1400" kern="1200" dirty="0"/>
            <a:t>(Wei et al., 2024)</a:t>
          </a:r>
          <a:r>
            <a:rPr lang="en-US" sz="1400" kern="1200" noProof="0" dirty="0">
              <a:latin typeface="Aptos" panose="020B0004020202020204" pitchFamily="34" charset="0"/>
            </a:rPr>
            <a:t>.</a:t>
          </a:r>
        </a:p>
      </dsp:txBody>
      <dsp:txXfrm>
        <a:off x="0" y="511"/>
        <a:ext cx="5458837" cy="838299"/>
      </dsp:txXfrm>
    </dsp:sp>
    <dsp:sp modelId="{07435F00-A39A-CF40-BEB3-2F948D81658D}">
      <dsp:nvSpPr>
        <dsp:cNvPr id="0" name=""/>
        <dsp:cNvSpPr/>
      </dsp:nvSpPr>
      <dsp:spPr>
        <a:xfrm>
          <a:off x="0" y="838811"/>
          <a:ext cx="54588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C3CD3-ADDE-954B-8307-D1E41C972473}">
      <dsp:nvSpPr>
        <dsp:cNvPr id="0" name=""/>
        <dsp:cNvSpPr/>
      </dsp:nvSpPr>
      <dsp:spPr>
        <a:xfrm>
          <a:off x="0" y="838811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</a:rPr>
            <a:t>It progressively impairs physical, cognitive, and emotional functioning </a:t>
          </a:r>
          <a:r>
            <a:rPr lang="es-ES" sz="1400" kern="1200" dirty="0"/>
            <a:t>(Flores et al., 2009)</a:t>
          </a:r>
          <a:r>
            <a:rPr lang="en-US" sz="1400" kern="1200" noProof="0" dirty="0">
              <a:latin typeface="Aptos" panose="020B0004020202020204" pitchFamily="34" charset="0"/>
            </a:rPr>
            <a:t>.</a:t>
          </a:r>
        </a:p>
      </dsp:txBody>
      <dsp:txXfrm>
        <a:off x="0" y="838811"/>
        <a:ext cx="5458837" cy="838299"/>
      </dsp:txXfrm>
    </dsp:sp>
    <dsp:sp modelId="{C4B18AE2-B533-7444-97C7-2AEE71DE9B79}">
      <dsp:nvSpPr>
        <dsp:cNvPr id="0" name=""/>
        <dsp:cNvSpPr/>
      </dsp:nvSpPr>
      <dsp:spPr>
        <a:xfrm>
          <a:off x="0" y="1677110"/>
          <a:ext cx="54588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31035-138E-D849-B044-238FF0ACBE1C}">
      <dsp:nvSpPr>
        <dsp:cNvPr id="0" name=""/>
        <dsp:cNvSpPr/>
      </dsp:nvSpPr>
      <dsp:spPr>
        <a:xfrm>
          <a:off x="0" y="1677110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Patients face comorbidities, loss of autonomy, and reduced quality of life </a:t>
          </a:r>
          <a:r>
            <a:rPr lang="es-ES" sz="1400" kern="1200" dirty="0"/>
            <a:t>(Aggarwal et al., 2017)</a:t>
          </a:r>
          <a:r>
            <a:rPr lang="en-US" sz="1400" kern="1200" noProof="0" dirty="0"/>
            <a:t>.</a:t>
          </a:r>
        </a:p>
      </dsp:txBody>
      <dsp:txXfrm>
        <a:off x="0" y="1677110"/>
        <a:ext cx="5458837" cy="838299"/>
      </dsp:txXfrm>
    </dsp:sp>
    <dsp:sp modelId="{E2A54F28-2667-984A-B154-D91CDD8816AA}">
      <dsp:nvSpPr>
        <dsp:cNvPr id="0" name=""/>
        <dsp:cNvSpPr/>
      </dsp:nvSpPr>
      <dsp:spPr>
        <a:xfrm>
          <a:off x="0" y="2515409"/>
          <a:ext cx="54588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B1D68-8C0C-5F43-8D72-4299C2675F0A}">
      <dsp:nvSpPr>
        <dsp:cNvPr id="0" name=""/>
        <dsp:cNvSpPr/>
      </dsp:nvSpPr>
      <dsp:spPr>
        <a:xfrm>
          <a:off x="0" y="2515409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Anxiety and depression are common, increasing with disease progression and dialysis dependence </a:t>
          </a:r>
          <a:r>
            <a:rPr lang="es-ES" sz="1400" kern="1200" dirty="0"/>
            <a:t>(Kalsoom, 2019)</a:t>
          </a:r>
          <a:r>
            <a:rPr lang="en-US" sz="1400" kern="1200" noProof="0" dirty="0"/>
            <a:t>.</a:t>
          </a:r>
        </a:p>
      </dsp:txBody>
      <dsp:txXfrm>
        <a:off x="0" y="2515409"/>
        <a:ext cx="5458837" cy="838299"/>
      </dsp:txXfrm>
    </dsp:sp>
    <dsp:sp modelId="{B779208D-D911-EC49-A4B9-1613D8BAC052}">
      <dsp:nvSpPr>
        <dsp:cNvPr id="0" name=""/>
        <dsp:cNvSpPr/>
      </dsp:nvSpPr>
      <dsp:spPr>
        <a:xfrm>
          <a:off x="0" y="3353708"/>
          <a:ext cx="54588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59E9E-B0ED-7743-910D-1903CD7362A4}">
      <dsp:nvSpPr>
        <dsp:cNvPr id="0" name=""/>
        <dsp:cNvSpPr/>
      </dsp:nvSpPr>
      <dsp:spPr>
        <a:xfrm>
          <a:off x="0" y="3353708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CKD also imposes significant social and healthcare costs, especially in low- and middle-income countries.</a:t>
          </a:r>
        </a:p>
      </dsp:txBody>
      <dsp:txXfrm>
        <a:off x="0" y="3353708"/>
        <a:ext cx="5458837" cy="838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71B1A-1383-414F-951F-4BBF748A5766}">
      <dsp:nvSpPr>
        <dsp:cNvPr id="0" name=""/>
        <dsp:cNvSpPr/>
      </dsp:nvSpPr>
      <dsp:spPr>
        <a:xfrm>
          <a:off x="0" y="3962"/>
          <a:ext cx="7442881" cy="895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4801A-ECA9-4568-9DAC-0F2EFF80142C}">
      <dsp:nvSpPr>
        <dsp:cNvPr id="0" name=""/>
        <dsp:cNvSpPr/>
      </dsp:nvSpPr>
      <dsp:spPr>
        <a:xfrm>
          <a:off x="270809" y="205391"/>
          <a:ext cx="492380" cy="49238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57FE1-0266-4E52-8F39-40196ED52A31}">
      <dsp:nvSpPr>
        <dsp:cNvPr id="0" name=""/>
        <dsp:cNvSpPr/>
      </dsp:nvSpPr>
      <dsp:spPr>
        <a:xfrm>
          <a:off x="1033999" y="3962"/>
          <a:ext cx="6393494" cy="92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611" tIns="97611" rIns="97611" bIns="97611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  <a:ea typeface="+mn-ea"/>
              <a:cs typeface="+mn-cs"/>
            </a:rPr>
            <a:t>Depression prevalence ranges from 12% to 77.5%; anxiety from 39.6% to 71%, depending on disease stage and assessment methods </a:t>
          </a:r>
          <a:r>
            <a:rPr lang="es-ES" sz="1400" kern="1200" dirty="0"/>
            <a:t>(Alshelleh et al., 2022; Semaan et al., 2018).</a:t>
          </a:r>
          <a:endParaRPr lang="en-US" sz="1400" kern="1200" noProof="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033999" y="3962"/>
        <a:ext cx="6393494" cy="922312"/>
      </dsp:txXfrm>
    </dsp:sp>
    <dsp:sp modelId="{C6821855-0B94-4483-B44A-03253EAD09EB}">
      <dsp:nvSpPr>
        <dsp:cNvPr id="0" name=""/>
        <dsp:cNvSpPr/>
      </dsp:nvSpPr>
      <dsp:spPr>
        <a:xfrm>
          <a:off x="0" y="1156852"/>
          <a:ext cx="7442881" cy="895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86841-7971-4213-B242-2B6437FE6DF5}">
      <dsp:nvSpPr>
        <dsp:cNvPr id="0" name=""/>
        <dsp:cNvSpPr/>
      </dsp:nvSpPr>
      <dsp:spPr>
        <a:xfrm>
          <a:off x="270809" y="1358281"/>
          <a:ext cx="492380" cy="492380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CE8E9-A469-4781-B6A2-547931DD27F3}">
      <dsp:nvSpPr>
        <dsp:cNvPr id="0" name=""/>
        <dsp:cNvSpPr/>
      </dsp:nvSpPr>
      <dsp:spPr>
        <a:xfrm>
          <a:off x="1033999" y="1156852"/>
          <a:ext cx="6393494" cy="92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611" tIns="97611" rIns="97611" bIns="97611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  <a:ea typeface="+mn-ea"/>
              <a:cs typeface="+mn-cs"/>
            </a:rPr>
            <a:t>Symptoms are not mere reactions to diagnosis but stem from neurobiological alterations, treatment burden, prognosis uncertainty, lifestyle restrictions, and chronic fatigue </a:t>
          </a:r>
          <a:r>
            <a:rPr lang="es-ES" sz="1400" kern="1200" dirty="0"/>
            <a:t>(Dziubek et al., 2021).</a:t>
          </a:r>
          <a:endParaRPr lang="en-US" sz="1400" kern="1200" noProof="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033999" y="1156852"/>
        <a:ext cx="6393494" cy="922312"/>
      </dsp:txXfrm>
    </dsp:sp>
    <dsp:sp modelId="{9807EB51-C462-4950-98B5-E1F415509A57}">
      <dsp:nvSpPr>
        <dsp:cNvPr id="0" name=""/>
        <dsp:cNvSpPr/>
      </dsp:nvSpPr>
      <dsp:spPr>
        <a:xfrm>
          <a:off x="0" y="2309743"/>
          <a:ext cx="7442881" cy="895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8EDA-8960-45BE-B6AD-B4DDB7520851}">
      <dsp:nvSpPr>
        <dsp:cNvPr id="0" name=""/>
        <dsp:cNvSpPr/>
      </dsp:nvSpPr>
      <dsp:spPr>
        <a:xfrm>
          <a:off x="270809" y="2511171"/>
          <a:ext cx="492380" cy="49238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BAF2-67D1-44FE-AE2A-442DC147AA96}">
      <dsp:nvSpPr>
        <dsp:cNvPr id="0" name=""/>
        <dsp:cNvSpPr/>
      </dsp:nvSpPr>
      <dsp:spPr>
        <a:xfrm>
          <a:off x="1033999" y="2309743"/>
          <a:ext cx="6393494" cy="92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611" tIns="97611" rIns="97611" bIns="97611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  <a:ea typeface="+mn-ea"/>
              <a:cs typeface="+mn-cs"/>
            </a:rPr>
            <a:t>Dialysis is invasive, time-consuming, and disrupts daily life, increasing emotional distress </a:t>
          </a:r>
          <a:r>
            <a:rPr lang="es-ES" sz="1400" kern="1200" dirty="0"/>
            <a:t>(Alkubati et al., 2024).</a:t>
          </a:r>
          <a:endParaRPr lang="en-US" sz="1400" kern="1200" noProof="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033999" y="2309743"/>
        <a:ext cx="6393494" cy="922312"/>
      </dsp:txXfrm>
    </dsp:sp>
    <dsp:sp modelId="{475D8FC5-2ECF-425E-B642-21B303884A59}">
      <dsp:nvSpPr>
        <dsp:cNvPr id="0" name=""/>
        <dsp:cNvSpPr/>
      </dsp:nvSpPr>
      <dsp:spPr>
        <a:xfrm>
          <a:off x="0" y="3462633"/>
          <a:ext cx="7442881" cy="895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B86DF-2202-446E-8717-9D25AC3E9CFA}">
      <dsp:nvSpPr>
        <dsp:cNvPr id="0" name=""/>
        <dsp:cNvSpPr/>
      </dsp:nvSpPr>
      <dsp:spPr>
        <a:xfrm>
          <a:off x="270809" y="3664061"/>
          <a:ext cx="492380" cy="49238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3273B-59CA-49B8-B2C2-E297C0D5E337}">
      <dsp:nvSpPr>
        <dsp:cNvPr id="0" name=""/>
        <dsp:cNvSpPr/>
      </dsp:nvSpPr>
      <dsp:spPr>
        <a:xfrm>
          <a:off x="1033999" y="3462633"/>
          <a:ext cx="6393494" cy="92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611" tIns="97611" rIns="97611" bIns="97611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ptos" panose="020B0004020202020204" pitchFamily="34" charset="0"/>
              <a:ea typeface="+mn-ea"/>
              <a:cs typeface="+mn-cs"/>
            </a:rPr>
            <a:t>These emotional symptoms predict poorer adherence, more hospitalizations, greater disability, and reduced survival (</a:t>
          </a:r>
          <a:r>
            <a:rPr lang="es-ES" sz="1400" kern="1200" dirty="0"/>
            <a:t>Mosleh et al., 2020).</a:t>
          </a:r>
          <a:endParaRPr lang="en-US" sz="1400" kern="1200" noProof="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1033999" y="3462633"/>
        <a:ext cx="6393494" cy="922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7EFB0-E7A5-694D-841F-63BBD032F52E}">
      <dsp:nvSpPr>
        <dsp:cNvPr id="0" name=""/>
        <dsp:cNvSpPr/>
      </dsp:nvSpPr>
      <dsp:spPr>
        <a:xfrm>
          <a:off x="737457" y="371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Sample: </a:t>
          </a:r>
          <a:r>
            <a:rPr lang="en-US" sz="1100" kern="1200" dirty="0"/>
            <a:t>442 adults (≥18 years) undergoing hospital-based renal replacement therapy for CKD (hemodialysis 88.0%; peritoneal dialysis 12.0%).</a:t>
          </a:r>
        </a:p>
      </dsp:txBody>
      <dsp:txXfrm>
        <a:off x="737457" y="3710"/>
        <a:ext cx="2270413" cy="1362248"/>
      </dsp:txXfrm>
    </dsp:sp>
    <dsp:sp modelId="{06D7F761-561D-194A-8D60-59E5E81873DA}">
      <dsp:nvSpPr>
        <dsp:cNvPr id="0" name=""/>
        <dsp:cNvSpPr/>
      </dsp:nvSpPr>
      <dsp:spPr>
        <a:xfrm>
          <a:off x="3234912" y="371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Exclusion: </a:t>
          </a:r>
          <a:r>
            <a:rPr lang="en-US" sz="1100" kern="1200" dirty="0"/>
            <a:t>neurological disabilities, advanced physical/psychological impairment, or ongoing psychiatric/psychological treatment.</a:t>
          </a:r>
        </a:p>
      </dsp:txBody>
      <dsp:txXfrm>
        <a:off x="3234912" y="3710"/>
        <a:ext cx="2270413" cy="1362248"/>
      </dsp:txXfrm>
    </dsp:sp>
    <dsp:sp modelId="{0C748646-FF7A-7E45-A20C-4B4F32463CBB}">
      <dsp:nvSpPr>
        <dsp:cNvPr id="0" name=""/>
        <dsp:cNvSpPr/>
      </dsp:nvSpPr>
      <dsp:spPr>
        <a:xfrm>
          <a:off x="5732367" y="371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Age range: </a:t>
          </a:r>
          <a:r>
            <a:rPr lang="en-US" sz="1100" kern="1200" dirty="0"/>
            <a:t>20–80 years (M = 49.73, SD = 14.53).</a:t>
          </a:r>
        </a:p>
      </dsp:txBody>
      <dsp:txXfrm>
        <a:off x="5732367" y="3710"/>
        <a:ext cx="2270413" cy="1362248"/>
      </dsp:txXfrm>
    </dsp:sp>
    <dsp:sp modelId="{AEECD5F2-31CA-124C-B82E-0C5D30D56E26}">
      <dsp:nvSpPr>
        <dsp:cNvPr id="0" name=""/>
        <dsp:cNvSpPr/>
      </dsp:nvSpPr>
      <dsp:spPr>
        <a:xfrm>
          <a:off x="737457" y="159300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Sex: </a:t>
          </a:r>
          <a:r>
            <a:rPr lang="en-US" sz="1100" kern="1200" dirty="0"/>
            <a:t>38.2% men, 61.8% women.</a:t>
          </a:r>
        </a:p>
      </dsp:txBody>
      <dsp:txXfrm>
        <a:off x="737457" y="1593000"/>
        <a:ext cx="2270413" cy="1362248"/>
      </dsp:txXfrm>
    </dsp:sp>
    <dsp:sp modelId="{BE5C88E0-9BBD-4044-B398-9462A8B84B1F}">
      <dsp:nvSpPr>
        <dsp:cNvPr id="0" name=""/>
        <dsp:cNvSpPr/>
      </dsp:nvSpPr>
      <dsp:spPr>
        <a:xfrm>
          <a:off x="3234912" y="159300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Marital status: </a:t>
          </a:r>
          <a:r>
            <a:rPr lang="en-US" sz="1100" kern="1200" dirty="0"/>
            <a:t>37.6% single, 47.1% married, 7.2% divorced, 3.8% widowed, 4.3% civil partnership.</a:t>
          </a:r>
        </a:p>
      </dsp:txBody>
      <dsp:txXfrm>
        <a:off x="3234912" y="1593000"/>
        <a:ext cx="2270413" cy="1362248"/>
      </dsp:txXfrm>
    </dsp:sp>
    <dsp:sp modelId="{E171F3BF-1017-B44C-8B78-BF830A7428D0}">
      <dsp:nvSpPr>
        <dsp:cNvPr id="0" name=""/>
        <dsp:cNvSpPr/>
      </dsp:nvSpPr>
      <dsp:spPr>
        <a:xfrm>
          <a:off x="5732367" y="1593000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Education: </a:t>
          </a:r>
          <a:r>
            <a:rPr lang="en-US" sz="1100" kern="1200" dirty="0"/>
            <a:t>3.2% incomplete primary, 7.9% primary, 35.1% secondary, 53.8% technical/higher education.</a:t>
          </a:r>
        </a:p>
      </dsp:txBody>
      <dsp:txXfrm>
        <a:off x="5732367" y="1593000"/>
        <a:ext cx="2270413" cy="1362248"/>
      </dsp:txXfrm>
    </dsp:sp>
    <dsp:sp modelId="{40392E54-E1F4-BC4C-A96E-03F3523CAE5C}">
      <dsp:nvSpPr>
        <dsp:cNvPr id="0" name=""/>
        <dsp:cNvSpPr/>
      </dsp:nvSpPr>
      <dsp:spPr>
        <a:xfrm>
          <a:off x="3234912" y="3182289"/>
          <a:ext cx="2270413" cy="1362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Employment: </a:t>
          </a:r>
          <a:r>
            <a:rPr lang="en-US" sz="1100" kern="1200" dirty="0"/>
            <a:t>20.1% employed, 13.1% self-employed, 6.3% unemployed, 38.0% retired, 22.2% homemakers, 0.2% students.</a:t>
          </a:r>
        </a:p>
      </dsp:txBody>
      <dsp:txXfrm>
        <a:off x="3234912" y="3182289"/>
        <a:ext cx="2270413" cy="13622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EA1D5-1F46-7B4E-B3AE-2443C2032208}">
      <dsp:nvSpPr>
        <dsp:cNvPr id="0" name=""/>
        <dsp:cNvSpPr/>
      </dsp:nvSpPr>
      <dsp:spPr>
        <a:xfrm>
          <a:off x="5090" y="1275918"/>
          <a:ext cx="2822702" cy="2328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Submission of study Proposal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>
            <a:latin typeface="Aptos" panose="020B0004020202020204" pitchFamily="34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Approval from Ethical Committee</a:t>
          </a:r>
        </a:p>
      </dsp:txBody>
      <dsp:txXfrm>
        <a:off x="58667" y="1329495"/>
        <a:ext cx="2715548" cy="1722098"/>
      </dsp:txXfrm>
    </dsp:sp>
    <dsp:sp modelId="{EC936D5A-14DF-EE4B-9CF9-3B9A46F6560A}">
      <dsp:nvSpPr>
        <dsp:cNvPr id="0" name=""/>
        <dsp:cNvSpPr/>
      </dsp:nvSpPr>
      <dsp:spPr>
        <a:xfrm>
          <a:off x="1595554" y="1793984"/>
          <a:ext cx="3221353" cy="3221353"/>
        </a:xfrm>
        <a:prstGeom prst="leftCircularArrow">
          <a:avLst>
            <a:gd name="adj1" fmla="val 3380"/>
            <a:gd name="adj2" fmla="val 418135"/>
            <a:gd name="adj3" fmla="val 2295707"/>
            <a:gd name="adj4" fmla="val 9126550"/>
            <a:gd name="adj5" fmla="val 39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0C783-7728-1E45-B8CD-6C7556191900}">
      <dsp:nvSpPr>
        <dsp:cNvPr id="0" name=""/>
        <dsp:cNvSpPr/>
      </dsp:nvSpPr>
      <dsp:spPr>
        <a:xfrm>
          <a:off x="632357" y="3105170"/>
          <a:ext cx="2509069" cy="9977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Scientific Ethics Committee </a:t>
          </a:r>
        </a:p>
      </dsp:txBody>
      <dsp:txXfrm>
        <a:off x="661581" y="3134394"/>
        <a:ext cx="2450621" cy="939325"/>
      </dsp:txXfrm>
    </dsp:sp>
    <dsp:sp modelId="{103F69D0-B194-1645-A3E6-1C01382F8531}">
      <dsp:nvSpPr>
        <dsp:cNvPr id="0" name=""/>
        <dsp:cNvSpPr/>
      </dsp:nvSpPr>
      <dsp:spPr>
        <a:xfrm>
          <a:off x="3690622" y="119373"/>
          <a:ext cx="2805540" cy="47606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Phrase 1. Digital dissemination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2. Institutional outreach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3. Electronic consent and Survey completion.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Phase 4. Data management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Final sample (n = 442)</a:t>
          </a:r>
        </a:p>
      </dsp:txBody>
      <dsp:txXfrm>
        <a:off x="3772793" y="1221673"/>
        <a:ext cx="2641198" cy="3576131"/>
      </dsp:txXfrm>
    </dsp:sp>
    <dsp:sp modelId="{B8B9377D-52B3-F240-A5AE-FFDB3FF8A84F}">
      <dsp:nvSpPr>
        <dsp:cNvPr id="0" name=""/>
        <dsp:cNvSpPr/>
      </dsp:nvSpPr>
      <dsp:spPr>
        <a:xfrm>
          <a:off x="4812462" y="-613596"/>
          <a:ext cx="4036201" cy="4036201"/>
        </a:xfrm>
        <a:prstGeom prst="circularArrow">
          <a:avLst>
            <a:gd name="adj1" fmla="val 2697"/>
            <a:gd name="adj2" fmla="val 328403"/>
            <a:gd name="adj3" fmla="val 20099515"/>
            <a:gd name="adj4" fmla="val 13178940"/>
            <a:gd name="adj5" fmla="val 3147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4B2D2-1872-6446-BA00-A051C5040615}">
      <dsp:nvSpPr>
        <dsp:cNvPr id="0" name=""/>
        <dsp:cNvSpPr/>
      </dsp:nvSpPr>
      <dsp:spPr>
        <a:xfrm>
          <a:off x="4112968" y="192046"/>
          <a:ext cx="2509069" cy="997773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Recruitment</a:t>
          </a:r>
        </a:p>
      </dsp:txBody>
      <dsp:txXfrm>
        <a:off x="4142192" y="221270"/>
        <a:ext cx="2450621" cy="939325"/>
      </dsp:txXfrm>
    </dsp:sp>
    <dsp:sp modelId="{178AD927-5A3B-6642-8EEA-96EA260C76B1}">
      <dsp:nvSpPr>
        <dsp:cNvPr id="0" name=""/>
        <dsp:cNvSpPr/>
      </dsp:nvSpPr>
      <dsp:spPr>
        <a:xfrm>
          <a:off x="7314620" y="723090"/>
          <a:ext cx="3209356" cy="3433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Verification of statistical assumptions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Evidence based on internal structure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 Internal consistency reliability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 Evidence based on relations to other variables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 Network analysis of psychological dimensions</a:t>
          </a:r>
          <a:br>
            <a:rPr lang="en-US" sz="7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n-US" sz="7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n-US" sz="700" kern="1200" noProof="0" dirty="0"/>
          </a:br>
          <a:br>
            <a:rPr lang="en-US" sz="700" kern="1200" noProof="0" dirty="0"/>
          </a:br>
          <a:br>
            <a:rPr lang="en-US" sz="700" kern="1200" noProof="0" dirty="0"/>
          </a:br>
          <a:br>
            <a:rPr lang="en-US" sz="700" kern="1200" noProof="0" dirty="0"/>
          </a:br>
          <a:br>
            <a:rPr lang="en-US" sz="700" kern="1200" noProof="0" dirty="0"/>
          </a:br>
          <a:br>
            <a:rPr lang="en-US" sz="700" kern="1200" noProof="0" dirty="0"/>
          </a:br>
          <a:endParaRPr lang="en-US" sz="700" kern="1200" noProof="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700" kern="1200" noProof="0" dirty="0"/>
        </a:p>
      </dsp:txBody>
      <dsp:txXfrm>
        <a:off x="7393641" y="802111"/>
        <a:ext cx="3051314" cy="2539940"/>
      </dsp:txXfrm>
    </dsp:sp>
    <dsp:sp modelId="{0FF2B2F8-57BF-3943-8D86-CC1E6746F594}">
      <dsp:nvSpPr>
        <dsp:cNvPr id="0" name=""/>
        <dsp:cNvSpPr/>
      </dsp:nvSpPr>
      <dsp:spPr>
        <a:xfrm>
          <a:off x="7675001" y="3882202"/>
          <a:ext cx="2509069" cy="997773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>
              <a:latin typeface="Aptos" panose="020B0004020202020204" pitchFamily="34" charset="0"/>
              <a:cs typeface="Times New Roman" panose="02020603050405020304" pitchFamily="18" charset="0"/>
            </a:rPr>
            <a:t>Psychometric evaluation</a:t>
          </a:r>
        </a:p>
      </dsp:txBody>
      <dsp:txXfrm>
        <a:off x="7704225" y="3911426"/>
        <a:ext cx="2450621" cy="939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A0B4A-27D6-B14D-9461-3F2572707734}" type="datetimeFigureOut">
              <a:rPr lang="es-ES" smtClean="0"/>
              <a:t>22/07/2025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2B992-6332-6E42-BCAE-25914C05DF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92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613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340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5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255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604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596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098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2B992-6332-6E42-BCAE-25914C05DF7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52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5E427-4655-ECF1-C191-ADD6E7FF3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AC4068-B428-DF52-3C8C-901F90F1A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6EE5A-E72C-F5D8-BF6F-87E4BA82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05D522-F24E-8D77-B9F3-4CA0FE98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612AE-0A41-1F4C-38F1-5D9EAD23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65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C84DC-7480-6D33-EA65-46F28FA3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A17504-6AE5-0E11-6788-DED9A7439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97F0E-4CCD-111B-E175-3BFC6DFB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7426C-D7F4-1F82-A848-263FFE62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CDBD28-08C8-7C0E-ECF1-5A1F658A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31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D47D1B-63CC-EF11-E9D0-2ED372467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30C780-9F9B-7207-348A-4EA5BA6DB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1877C2-0B45-2E52-2318-67BDC2D8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ECEF82-C526-7964-7FDF-B66CF6DF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C1B44F-C89A-0002-FC09-E9777539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035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220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48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DC300-0CD7-0828-1D1C-305C1210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4140FE-55A2-BDEC-3CF5-D0E06D65D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63DCAA-9F90-D50F-4C48-8F48F672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1CF1A6-DB26-7F15-8822-FD236776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C0334F-53BB-6B3E-571A-EA856721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22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F131B-F950-A155-EF9A-31B1927D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96E65D-3ABB-817B-0E89-CCEA4ACFD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FC4A5-B592-7EE5-258E-F8956BBD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C003D-DD63-AAEE-34B3-19E84F8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395877-6142-1D4B-0A0D-D1EE19DD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87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07029-8065-8A42-36FC-B49824C1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D42F89-45C2-1AC3-92E2-69E36B672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D72711-EB47-E79B-88C0-0FDC93523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BD5D1-7EFC-4461-5825-7AEBFB66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D4CC61-3F98-CF92-8BDD-5AD83FCB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34C036-361F-BBED-36D0-7DC06186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0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DCEC6-8FCE-59F9-04E0-A7EC4ED3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04B654-6EB7-80A8-BCE6-EAC296548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A9A0A7-E5DD-A03A-5125-65BFD554A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532933-388B-F069-70B9-03100270D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08A617-AD83-75CE-019C-28A30576A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E1C3A7-D800-25B3-F867-F67D3AED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3F54E3-96E7-7066-D6FE-9361BE19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4C1BBD-1408-68E2-1BC0-A64BFE44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19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4DBE6-BB2D-D079-47C0-D2D69A09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31750C-BAD1-83EF-ADA3-A13720C2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9C08CD-2074-79ED-E754-4F352C6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92D993-588F-25FC-A0F6-7065CB63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655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0FC4C2-DCE5-F09D-B442-56784606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F4C333-EF7F-1586-0B87-E2FDB582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B9CF65-3354-0203-DE35-2B794956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64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AFACB-0026-2AE1-E4CE-927DA50A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6A073-2CE4-9ED7-E91D-46F04944B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EFE01E-67B2-BC81-9147-DDEED423E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AF85D7-A8F3-F2D3-F548-816981B4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EF801E-0137-C6AE-FB49-81B2C24B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22FBB4-47B4-B656-4433-4E5790D3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54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0A629-D3E1-28F2-77A2-C05B0370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5591D9-D1B4-EF0E-06C1-A3B1ADD84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64D108-4903-7BA1-3CC1-ECFC8539D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E23859-ABC6-0F58-3150-3E4E606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3CCEF8-4620-DB4B-6E3C-69AAA593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11F514-60EA-FF66-0A03-A18983FC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10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205867-6F9F-944F-EBAD-33F30B34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175725-4E01-58D1-79C8-AEBBA20C8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62593A-6D5F-263D-DA10-2C280F6D2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F6548-955A-C7B5-A2C5-1161A3999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9D7800-BA56-399E-8173-F0E487FB3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440C16-E301-AB4E-B414-865DAA775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44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prilozi-2017-0020" TargetMode="External"/><Relationship Id="rId7" Type="http://schemas.openxmlformats.org/officeDocument/2006/relationships/hyperlink" Target="https://doi.org/10.1016/S0140-6736(20)30045-3" TargetMode="External"/><Relationship Id="rId2" Type="http://schemas.openxmlformats.org/officeDocument/2006/relationships/hyperlink" Target="https://doi.org/10.1007/s40620-024-01998-5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4067/S0718-48082012000300005" TargetMode="External"/><Relationship Id="rId5" Type="http://schemas.openxmlformats.org/officeDocument/2006/relationships/hyperlink" Target="https://doi.org/10.1038/s41598-022-21873-2" TargetMode="External"/><Relationship Id="rId4" Type="http://schemas.openxmlformats.org/officeDocument/2006/relationships/hyperlink" Target="https://doi.org/10.2147/JMDH.S452935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apnr.2018.07.009" TargetMode="External"/><Relationship Id="rId3" Type="http://schemas.openxmlformats.org/officeDocument/2006/relationships/hyperlink" Target="https://doi.org/10.3390/ijerph181910517" TargetMode="External"/><Relationship Id="rId7" Type="http://schemas.openxmlformats.org/officeDocument/2006/relationships/hyperlink" Target="https://doi.org/10.32614/CRAN.package.lava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7759/cureus.6668" TargetMode="External"/><Relationship Id="rId11" Type="http://schemas.openxmlformats.org/officeDocument/2006/relationships/hyperlink" Target="https://doi.org/10.1111/j.1600-0447.1983.tb09716.x" TargetMode="External"/><Relationship Id="rId5" Type="http://schemas.openxmlformats.org/officeDocument/2006/relationships/hyperlink" Target="https://doi.org/10.12669/pjms.36.2.869" TargetMode="External"/><Relationship Id="rId10" Type="http://schemas.openxmlformats.org/officeDocument/2006/relationships/hyperlink" Target="https://doi.org/10.3389/fendo.2024.1379634" TargetMode="External"/><Relationship Id="rId4" Type="http://schemas.openxmlformats.org/officeDocument/2006/relationships/hyperlink" Target="https://doi.org/10.4067/S0034-98872009000100026" TargetMode="External"/><Relationship Id="rId9" Type="http://schemas.openxmlformats.org/officeDocument/2006/relationships/hyperlink" Target="https://doi.org/10.4067/s0034-9887201800030030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2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3.xml"/><Relationship Id="rId5" Type="http://schemas.openxmlformats.org/officeDocument/2006/relationships/image" Target="../media/image17.png"/><Relationship Id="rId10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4075FF85-E27A-259A-1A69-66CA96E93828}"/>
              </a:ext>
            </a:extLst>
          </p:cNvPr>
          <p:cNvSpPr txBox="1">
            <a:spLocks/>
          </p:cNvSpPr>
          <p:nvPr/>
        </p:nvSpPr>
        <p:spPr>
          <a:xfrm>
            <a:off x="3352800" y="2650069"/>
            <a:ext cx="8839200" cy="2254223"/>
          </a:xfrm>
          <a:prstGeom prst="rect">
            <a:avLst/>
          </a:prstGeom>
          <a:solidFill>
            <a:srgbClr val="0668A9">
              <a:alpha val="70000"/>
            </a:srgbClr>
          </a:solidFill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kern="12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noProof="0" dirty="0">
                <a:latin typeface="Trebuchet MS" panose="020B0603020202020204" pitchFamily="34" charset="0"/>
              </a:rPr>
              <a:t>SYMPOSIUM: </a:t>
            </a:r>
            <a:r>
              <a:rPr lang="en-US" sz="1600" noProof="0" dirty="0">
                <a:latin typeface="Trebuchet MS" panose="020B0603020202020204" pitchFamily="34" charset="0"/>
              </a:rPr>
              <a:t>Intervention programs evaluation: effect size, moderator variables and methodological quality</a:t>
            </a:r>
          </a:p>
          <a:p>
            <a:pPr lvl="1"/>
            <a:r>
              <a:rPr lang="en-US" sz="2800" b="1" noProof="0" dirty="0"/>
              <a:t>Validity Evidence of the Hospital Anxiety and Depression Scale (HADS) in Chilean Patients with Kidney Disease</a:t>
            </a:r>
          </a:p>
          <a:p>
            <a:endParaRPr lang="en-US" sz="800" b="1" noProof="0" dirty="0">
              <a:latin typeface="Trebuchet MS" panose="020B0603020202020204" pitchFamily="34" charset="0"/>
            </a:endParaRPr>
          </a:p>
          <a:p>
            <a:endParaRPr lang="en-US" sz="1800" b="1" noProof="0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365D0AF-360A-2AAB-2A97-18AC0C66969E}"/>
              </a:ext>
            </a:extLst>
          </p:cNvPr>
          <p:cNvSpPr txBox="1">
            <a:spLocks/>
          </p:cNvSpPr>
          <p:nvPr/>
        </p:nvSpPr>
        <p:spPr>
          <a:xfrm>
            <a:off x="3352800" y="4466091"/>
            <a:ext cx="8839200" cy="5334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i="0" noProof="0" dirty="0">
                <a:solidFill>
                  <a:schemeClr val="tx1"/>
                </a:solidFill>
              </a:rPr>
              <a:t>José A. Lozano Lozano, </a:t>
            </a:r>
            <a:r>
              <a:rPr lang="en-US" sz="1400" noProof="0" dirty="0">
                <a:solidFill>
                  <a:schemeClr val="tx1"/>
                </a:solidFill>
              </a:rPr>
              <a:t>Erica Villoria, </a:t>
            </a:r>
            <a:r>
              <a:rPr lang="en-US" sz="1400" b="0" i="0" noProof="0" dirty="0">
                <a:solidFill>
                  <a:schemeClr val="tx1"/>
                </a:solidFill>
              </a:rPr>
              <a:t>Susana Sanduvete-Chaves, , Francisco Pablo Holgado-</a:t>
            </a:r>
            <a:r>
              <a:rPr lang="en-US" sz="1400" noProof="0" dirty="0">
                <a:solidFill>
                  <a:schemeClr val="tx1"/>
                </a:solidFill>
              </a:rPr>
              <a:t>Tello,  </a:t>
            </a:r>
            <a:r>
              <a:rPr lang="en-US" sz="1400" b="0" i="0" noProof="0" dirty="0">
                <a:solidFill>
                  <a:schemeClr val="tx1"/>
                </a:solidFill>
              </a:rPr>
              <a:t>Salvador Chacón-Moscoso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D8C051C-0CB4-8BC0-049C-D2032994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3" y="5793206"/>
            <a:ext cx="1099020" cy="9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3584E4-9413-483B-F1CE-5C1AF052E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28537" r="5341" b="34053"/>
          <a:stretch/>
        </p:blipFill>
        <p:spPr bwMode="auto">
          <a:xfrm>
            <a:off x="3164305" y="5059279"/>
            <a:ext cx="1642312" cy="67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454614E-33EE-3C83-F332-6C8615808FFC}"/>
              </a:ext>
            </a:extLst>
          </p:cNvPr>
          <p:cNvSpPr txBox="1"/>
          <p:nvPr/>
        </p:nvSpPr>
        <p:spPr>
          <a:xfrm>
            <a:off x="630936" y="15544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Descriptive Analysis of the items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255BA3-4DEB-C00B-42FF-13706E9E309F}"/>
              </a:ext>
            </a:extLst>
          </p:cNvPr>
          <p:cNvSpPr txBox="1"/>
          <p:nvPr/>
        </p:nvSpPr>
        <p:spPr>
          <a:xfrm>
            <a:off x="630936" y="294197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Overall: no substantial univariate normality violations.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Mardia’s test of multivariate normality:</a:t>
            </a:r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Multivariate skewness: b₁,p = 9.47, χ² = 697.67, p &lt; .001;</a:t>
            </a:r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Multivariate kurtosis: b₂,p = 232.84, kurtosis = 4.39, p &lt; .001 → significant violations [47].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sz="2000" noProof="0" dirty="0" err="1"/>
              <a:t>esults</a:t>
            </a:r>
            <a:r>
              <a:rPr lang="en-US" sz="2000" noProof="0" dirty="0"/>
              <a:t> justify use of WLSMV estimator for CFA.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E07FBAF-6FF2-35AB-DF9C-A0094C66B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2898"/>
              </p:ext>
            </p:extLst>
          </p:nvPr>
        </p:nvGraphicFramePr>
        <p:xfrm>
          <a:off x="6207905" y="1314994"/>
          <a:ext cx="5458970" cy="528227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009299">
                  <a:extLst>
                    <a:ext uri="{9D8B030D-6E8A-4147-A177-3AD203B41FA5}">
                      <a16:colId xmlns:a16="http://schemas.microsoft.com/office/drawing/2014/main" val="1904439736"/>
                    </a:ext>
                  </a:extLst>
                </a:gridCol>
                <a:gridCol w="1009299">
                  <a:extLst>
                    <a:ext uri="{9D8B030D-6E8A-4147-A177-3AD203B41FA5}">
                      <a16:colId xmlns:a16="http://schemas.microsoft.com/office/drawing/2014/main" val="3201607359"/>
                    </a:ext>
                  </a:extLst>
                </a:gridCol>
                <a:gridCol w="1009299">
                  <a:extLst>
                    <a:ext uri="{9D8B030D-6E8A-4147-A177-3AD203B41FA5}">
                      <a16:colId xmlns:a16="http://schemas.microsoft.com/office/drawing/2014/main" val="4121418942"/>
                    </a:ext>
                  </a:extLst>
                </a:gridCol>
                <a:gridCol w="1126927">
                  <a:extLst>
                    <a:ext uri="{9D8B030D-6E8A-4147-A177-3AD203B41FA5}">
                      <a16:colId xmlns:a16="http://schemas.microsoft.com/office/drawing/2014/main" val="3657873375"/>
                    </a:ext>
                  </a:extLst>
                </a:gridCol>
                <a:gridCol w="1304146">
                  <a:extLst>
                    <a:ext uri="{9D8B030D-6E8A-4147-A177-3AD203B41FA5}">
                      <a16:colId xmlns:a16="http://schemas.microsoft.com/office/drawing/2014/main" val="3112227239"/>
                    </a:ext>
                  </a:extLst>
                </a:gridCol>
              </a:tblGrid>
              <a:tr h="40502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n-US" sz="15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5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SD</a:t>
                      </a:r>
                      <a:endParaRPr lang="en-US" sz="15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Skewness</a:t>
                      </a:r>
                      <a:endParaRPr lang="en-US" sz="15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5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Kurtosis</a:t>
                      </a:r>
                      <a:endParaRPr lang="en-US" sz="15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117900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1.46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351647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0.09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112896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1.47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1.10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-1.32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201629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1.24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0.37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-1.15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519759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1.40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1.11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0.10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-1.33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305655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1.31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0.22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-1.23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092276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0.18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-1.16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230306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1.48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0.04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78565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1.25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840357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1.12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-1.36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17563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1.28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0.29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287436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1.10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0.16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-1.30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657431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1.36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1.09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0.17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-1.28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634547"/>
                  </a:ext>
                </a:extLst>
              </a:tr>
              <a:tr h="348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100" b="1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9525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1.24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1.13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kern="100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-1.29</a:t>
                      </a:r>
                      <a:endParaRPr lang="en-US" sz="1100" kern="100" cap="none" spc="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79" marR="63727" marT="16994" marB="12745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399308"/>
                  </a:ext>
                </a:extLst>
              </a:tr>
            </a:tbl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EDE1538D-B6BC-0BFB-A977-6B214AC2F568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3448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8752D4-33C7-E86A-329B-1DF04A34C9BA}"/>
              </a:ext>
            </a:extLst>
          </p:cNvPr>
          <p:cNvSpPr txBox="1"/>
          <p:nvPr/>
        </p:nvSpPr>
        <p:spPr>
          <a:xfrm>
            <a:off x="509182" y="804043"/>
            <a:ext cx="10066122" cy="1298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Validity Evidence: Internal Structure (CFA)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D9DEB-54B6-99AD-7DCA-BFB41F3CD7AD}"/>
              </a:ext>
            </a:extLst>
          </p:cNvPr>
          <p:cNvSpPr txBox="1"/>
          <p:nvPr/>
        </p:nvSpPr>
        <p:spPr>
          <a:xfrm>
            <a:off x="119744" y="1685378"/>
            <a:ext cx="4671896" cy="4553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CFA tested original two-factor model by Zigmond &amp; Snaith (1983).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Anxiety (odd items) &amp; Depression (even items).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Global fit indices: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χ²(76) = 181.18, p &lt; .001;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GFI = .99; CFI = .99; NFI = .99;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RMSEA = .05, 90% CI [.046, .067];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SRMR = .06 </a:t>
            </a:r>
          </a:p>
        </p:txBody>
      </p:sp>
      <p:pic>
        <p:nvPicPr>
          <p:cNvPr id="2" name="Imagen 1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45AB9A7-3B3A-FA03-CA22-97DD500A9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640" y="1685378"/>
            <a:ext cx="7287895" cy="4785692"/>
          </a:xfrm>
          <a:prstGeom prst="rect">
            <a:avLst/>
          </a:prstGeom>
          <a:noFill/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AEAE20B-7622-30EF-715D-62E61CFAC568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32782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9A5080-1C0D-22C4-E8AF-58B9B8608022}"/>
              </a:ext>
            </a:extLst>
          </p:cNvPr>
          <p:cNvSpPr txBox="1"/>
          <p:nvPr/>
        </p:nvSpPr>
        <p:spPr>
          <a:xfrm>
            <a:off x="658760" y="1121743"/>
            <a:ext cx="10373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+mj-lt"/>
                <a:ea typeface="+mj-ea"/>
                <a:cs typeface="+mj-cs"/>
              </a:rPr>
              <a:t>Reliability</a:t>
            </a:r>
            <a:r>
              <a:rPr lang="en-US" sz="2400" noProof="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b="1" dirty="0">
                <a:latin typeface="+mj-lt"/>
                <a:ea typeface="+mj-ea"/>
                <a:cs typeface="+mj-cs"/>
              </a:rPr>
              <a:t>Evidence (Internal Consistency) and Average Item Discrimination for the HADS Factors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1D0AB87-00E0-C7B9-B7AE-6DED5A97E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944803"/>
              </p:ext>
            </p:extLst>
          </p:nvPr>
        </p:nvGraphicFramePr>
        <p:xfrm>
          <a:off x="1160206" y="2270694"/>
          <a:ext cx="8300183" cy="16469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93870">
                  <a:extLst>
                    <a:ext uri="{9D8B030D-6E8A-4147-A177-3AD203B41FA5}">
                      <a16:colId xmlns:a16="http://schemas.microsoft.com/office/drawing/2014/main" val="2877706809"/>
                    </a:ext>
                  </a:extLst>
                </a:gridCol>
                <a:gridCol w="2183830">
                  <a:extLst>
                    <a:ext uri="{9D8B030D-6E8A-4147-A177-3AD203B41FA5}">
                      <a16:colId xmlns:a16="http://schemas.microsoft.com/office/drawing/2014/main" val="2248743083"/>
                    </a:ext>
                  </a:extLst>
                </a:gridCol>
                <a:gridCol w="2043673">
                  <a:extLst>
                    <a:ext uri="{9D8B030D-6E8A-4147-A177-3AD203B41FA5}">
                      <a16:colId xmlns:a16="http://schemas.microsoft.com/office/drawing/2014/main" val="619766548"/>
                    </a:ext>
                  </a:extLst>
                </a:gridCol>
                <a:gridCol w="2478810">
                  <a:extLst>
                    <a:ext uri="{9D8B030D-6E8A-4147-A177-3AD203B41FA5}">
                      <a16:colId xmlns:a16="http://schemas.microsoft.com/office/drawing/2014/main" val="3993861758"/>
                    </a:ext>
                  </a:extLst>
                </a:gridCol>
              </a:tblGrid>
              <a:tr h="6806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noProof="0" dirty="0">
                          <a:effectLst/>
                        </a:rPr>
                        <a:t> </a:t>
                      </a:r>
                      <a:r>
                        <a:rPr lang="en-US" sz="1600" b="1" noProof="0" dirty="0">
                          <a:effectLst/>
                        </a:rPr>
                        <a:t>HADS</a:t>
                      </a:r>
                    </a:p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Subscale</a:t>
                      </a:r>
                      <a:endParaRPr lang="en-US" sz="16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McDonald’s</a:t>
                      </a:r>
                    </a:p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Omega</a:t>
                      </a:r>
                      <a:endParaRPr lang="en-US" sz="16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Cronbach’s</a:t>
                      </a:r>
                    </a:p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Alpha</a:t>
                      </a:r>
                      <a:endParaRPr lang="en-US" sz="16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Mean</a:t>
                      </a:r>
                    </a:p>
                    <a:p>
                      <a:pPr algn="ctr">
                        <a:buNone/>
                      </a:pPr>
                      <a:r>
                        <a:rPr lang="en-US" sz="1600" b="1" noProof="0" dirty="0">
                          <a:effectLst/>
                        </a:rPr>
                        <a:t>discrimination</a:t>
                      </a:r>
                      <a:endParaRPr lang="en-US" sz="16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447999777"/>
                  </a:ext>
                </a:extLst>
              </a:tr>
              <a:tr h="3968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Anxiety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.81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.80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.54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317125995"/>
                  </a:ext>
                </a:extLst>
              </a:tr>
              <a:tr h="5185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Depression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.84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.84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sz="18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.59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3125287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B759087-8F44-D428-6C45-13214D54E0F7}"/>
              </a:ext>
            </a:extLst>
          </p:cNvPr>
          <p:cNvSpPr txBox="1"/>
          <p:nvPr/>
        </p:nvSpPr>
        <p:spPr>
          <a:xfrm>
            <a:off x="658760" y="3794861"/>
            <a:ext cx="10607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en-US" sz="2800" b="1" dirty="0">
                <a:latin typeface="+mj-lt"/>
                <a:ea typeface="+mj-ea"/>
                <a:cs typeface="+mj-cs"/>
              </a:rPr>
              <a:t>Evidence based on relations to other variables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FB04D3C-29DD-A2EB-5137-C707ABA5F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344342"/>
              </p:ext>
            </p:extLst>
          </p:nvPr>
        </p:nvGraphicFramePr>
        <p:xfrm>
          <a:off x="658760" y="4539156"/>
          <a:ext cx="9884231" cy="173840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12033">
                  <a:extLst>
                    <a:ext uri="{9D8B030D-6E8A-4147-A177-3AD203B41FA5}">
                      <a16:colId xmlns:a16="http://schemas.microsoft.com/office/drawing/2014/main" val="3885442577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2581795498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3787954188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4010752630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2864688499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2655016460"/>
                    </a:ext>
                  </a:extLst>
                </a:gridCol>
                <a:gridCol w="1412033">
                  <a:extLst>
                    <a:ext uri="{9D8B030D-6E8A-4147-A177-3AD203B41FA5}">
                      <a16:colId xmlns:a16="http://schemas.microsoft.com/office/drawing/2014/main" val="2889016673"/>
                    </a:ext>
                  </a:extLst>
                </a:gridCol>
              </a:tblGrid>
              <a:tr h="396589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HADS</a:t>
                      </a:r>
                    </a:p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Subscale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DASS Depression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DASS Anxiety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DASS Stress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83994"/>
                  </a:ext>
                </a:extLst>
              </a:tr>
              <a:tr h="39658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pr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pr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pr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8259260"/>
                  </a:ext>
                </a:extLst>
              </a:tr>
              <a:tr h="396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Anxiety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.682*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.294*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.698*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.499*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.662*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.417*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2271256"/>
                  </a:ext>
                </a:extLst>
              </a:tr>
              <a:tr h="5378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noProof="0" dirty="0">
                          <a:effectLst/>
                        </a:rPr>
                        <a:t>Depression</a:t>
                      </a:r>
                      <a:endParaRPr lang="en-US" sz="18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.733*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.500*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.691*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.125*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.591*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noProof="0" dirty="0">
                          <a:effectLst/>
                        </a:rPr>
                        <a:t>.208*</a:t>
                      </a:r>
                      <a:endParaRPr lang="en-US" sz="18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996816"/>
                  </a:ext>
                </a:extLst>
              </a:tr>
            </a:tbl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C54EF0-AED5-4D56-D938-C0DB81A80EE2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1536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082ECA-DF98-168D-6ED5-FFD297B3718E}"/>
              </a:ext>
            </a:extLst>
          </p:cNvPr>
          <p:cNvSpPr txBox="1"/>
          <p:nvPr/>
        </p:nvSpPr>
        <p:spPr>
          <a:xfrm>
            <a:off x="272786" y="936634"/>
            <a:ext cx="11436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800" b="1" dirty="0">
                <a:latin typeface="+mj-lt"/>
                <a:ea typeface="+mj-ea"/>
                <a:cs typeface="+mj-cs"/>
              </a:rPr>
              <a:t>Network</a:t>
            </a:r>
            <a:r>
              <a:rPr lang="en-US" sz="2800" b="1" i="1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latin typeface="+mj-lt"/>
                <a:ea typeface="+mj-ea"/>
                <a:cs typeface="+mj-cs"/>
              </a:rPr>
              <a:t>analysis of Evidence Based on Relations to Other Variables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CF59AD-8B8B-AD44-440E-B2DAEFEB4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" y="1922803"/>
            <a:ext cx="4438469" cy="24758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F60DAC9-5D32-2669-A1E1-CF97A8D7A1F9}"/>
              </a:ext>
            </a:extLst>
          </p:cNvPr>
          <p:cNvSpPr txBox="1"/>
          <p:nvPr/>
        </p:nvSpPr>
        <p:spPr>
          <a:xfrm>
            <a:off x="0" y="4395787"/>
            <a:ext cx="589279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400" b="1" noProof="0" dirty="0"/>
              <a:t>Panel (a):</a:t>
            </a:r>
            <a:r>
              <a:rPr lang="en-US" sz="1400" noProof="0" dirty="0"/>
              <a:t> Partial correlation network estimated using EBICglasso.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400" noProof="0" dirty="0"/>
              <a:t>→ Nodes: five psychological dimensions (HADS Anxiety, HADS Depression; DASS-21 Depression, Anxiety, Stress).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400" noProof="0" dirty="0"/>
              <a:t>→ Edge thickness: strength of regularized partial correlations between nodes.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400" b="1" noProof="0" dirty="0"/>
              <a:t>Panel (b):</a:t>
            </a:r>
            <a:r>
              <a:rPr lang="en-US" sz="1400" noProof="0" dirty="0"/>
              <a:t> Centrality metrics (strength, closeness, hybrid centrality) computed for each node.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400" noProof="0" dirty="0"/>
              <a:t>→ Higher centrality = greater structural importance within the network.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7BE86C7-6E4C-23BD-935C-5F824D026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912890"/>
              </p:ext>
            </p:extLst>
          </p:nvPr>
        </p:nvGraphicFramePr>
        <p:xfrm>
          <a:off x="5780314" y="1654627"/>
          <a:ext cx="6138900" cy="48441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68228">
                  <a:extLst>
                    <a:ext uri="{9D8B030D-6E8A-4147-A177-3AD203B41FA5}">
                      <a16:colId xmlns:a16="http://schemas.microsoft.com/office/drawing/2014/main" val="3716376302"/>
                    </a:ext>
                  </a:extLst>
                </a:gridCol>
                <a:gridCol w="877992">
                  <a:extLst>
                    <a:ext uri="{9D8B030D-6E8A-4147-A177-3AD203B41FA5}">
                      <a16:colId xmlns:a16="http://schemas.microsoft.com/office/drawing/2014/main" val="3058521786"/>
                    </a:ext>
                  </a:extLst>
                </a:gridCol>
                <a:gridCol w="1071871">
                  <a:extLst>
                    <a:ext uri="{9D8B030D-6E8A-4147-A177-3AD203B41FA5}">
                      <a16:colId xmlns:a16="http://schemas.microsoft.com/office/drawing/2014/main" val="1644776563"/>
                    </a:ext>
                  </a:extLst>
                </a:gridCol>
                <a:gridCol w="972777">
                  <a:extLst>
                    <a:ext uri="{9D8B030D-6E8A-4147-A177-3AD203B41FA5}">
                      <a16:colId xmlns:a16="http://schemas.microsoft.com/office/drawing/2014/main" val="3234895155"/>
                    </a:ext>
                  </a:extLst>
                </a:gridCol>
                <a:gridCol w="972777">
                  <a:extLst>
                    <a:ext uri="{9D8B030D-6E8A-4147-A177-3AD203B41FA5}">
                      <a16:colId xmlns:a16="http://schemas.microsoft.com/office/drawing/2014/main" val="106881443"/>
                    </a:ext>
                  </a:extLst>
                </a:gridCol>
                <a:gridCol w="975255">
                  <a:extLst>
                    <a:ext uri="{9D8B030D-6E8A-4147-A177-3AD203B41FA5}">
                      <a16:colId xmlns:a16="http://schemas.microsoft.com/office/drawing/2014/main" val="1541064572"/>
                    </a:ext>
                  </a:extLst>
                </a:gridCol>
              </a:tblGrid>
              <a:tr h="2422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Edge weights 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849354"/>
                  </a:ext>
                </a:extLst>
              </a:tr>
              <a:tr h="4844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HADS_A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HADS_D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DAS_D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DAS_A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205441"/>
                  </a:ext>
                </a:extLst>
              </a:tr>
              <a:tr h="4844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HADS_A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854595"/>
                  </a:ext>
                </a:extLst>
              </a:tr>
              <a:tr h="4844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HADS_D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.418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351618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.119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.000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832865"/>
                  </a:ext>
                </a:extLst>
              </a:tr>
              <a:tr h="4844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DAS_D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.063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.434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.343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557370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DAS_A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.294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.000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.441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.156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303491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Centrality indexes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20105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Closeness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.062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.063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.062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.066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.060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679967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Strength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.895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.852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.904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.997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.891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997937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Hybrid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.750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.281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.625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.500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797195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R2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.642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.646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.665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.688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.654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4823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Bridge indexes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580723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Closeness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.228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.266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.187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.324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.233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145563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Strength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.477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.434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.119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.497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.294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112504"/>
                  </a:ext>
                </a:extLst>
              </a:tr>
              <a:tr h="242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kern="100" noProof="0" dirty="0">
                          <a:solidFill>
                            <a:schemeClr val="tx1"/>
                          </a:solidFill>
                          <a:effectLst/>
                        </a:rPr>
                        <a:t>Gateway</a:t>
                      </a:r>
                      <a:endParaRPr lang="en-US" sz="1400" b="1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.935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.924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.843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.982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kern="100" noProof="0" dirty="0">
                          <a:solidFill>
                            <a:schemeClr val="tx1"/>
                          </a:solidFill>
                          <a:effectLst/>
                        </a:rPr>
                        <a:t>.928</a:t>
                      </a:r>
                      <a:endParaRPr lang="en-US" sz="1400" kern="100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293484"/>
                  </a:ext>
                </a:extLst>
              </a:tr>
            </a:tbl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5CEEE3A5-0373-642D-42D7-9BAC2195FB45}"/>
              </a:ext>
            </a:extLst>
          </p:cNvPr>
          <p:cNvSpPr/>
          <p:nvPr/>
        </p:nvSpPr>
        <p:spPr>
          <a:xfrm>
            <a:off x="11549099" y="6295862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8230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38A37A-567E-B1B5-4318-9744299D79BD}"/>
              </a:ext>
            </a:extLst>
          </p:cNvPr>
          <p:cNvSpPr txBox="1"/>
          <p:nvPr/>
        </p:nvSpPr>
        <p:spPr>
          <a:xfrm>
            <a:off x="134983" y="1969601"/>
            <a:ext cx="90195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noProof="0" dirty="0"/>
              <a:t>Strong psychometric support for using the HADS in Chilean CKD patients.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noProof="0" dirty="0"/>
              <a:t>Importance: high prevalence of emotional symptoms </a:t>
            </a:r>
            <a:r>
              <a:rPr lang="es-ES" dirty="0"/>
              <a:t>(Alshelleh et al., 2022; Semaan et al., 2018)</a:t>
            </a:r>
            <a:r>
              <a:rPr lang="en-US" noProof="0" dirty="0"/>
              <a:t>, impacting adherence, hospitalization, mortality (</a:t>
            </a:r>
            <a:r>
              <a:rPr lang="es-ES" dirty="0"/>
              <a:t>Rosseel et al., 2024).</a:t>
            </a:r>
            <a:endParaRPr lang="en-US" noProof="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noProof="0" dirty="0"/>
              <a:t>Multiple sources of validity evidence: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Internal structure (two-factor CFA model, Zigmond &amp; Snaith </a:t>
            </a:r>
            <a:r>
              <a:rPr lang="en-US" dirty="0"/>
              <a:t>1983)</a:t>
            </a:r>
            <a:r>
              <a:rPr lang="en-US" noProof="0" dirty="0"/>
              <a:t>, r = .89);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High internal consistency (α, ω &gt; .80);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Correlations with DASS-21 confirm interpretive appropriateness.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noProof="0" dirty="0"/>
              <a:t>Network analysis added value: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Visualized interactions among symptoms;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DASS Depression identified as central node (highest bridge &amp; gateway centrality);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noProof="0" dirty="0"/>
              <a:t>→ Clear separation between HADS and DASS subscales, supporting discriminant validity.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DE5C82-99F1-3D9C-2C31-D449330B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246" y="1691241"/>
            <a:ext cx="2660811" cy="42853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DF6B88A-3CF5-23C4-292A-63D52144927B}"/>
              </a:ext>
            </a:extLst>
          </p:cNvPr>
          <p:cNvSpPr txBox="1"/>
          <p:nvPr/>
        </p:nvSpPr>
        <p:spPr>
          <a:xfrm>
            <a:off x="195943" y="1319582"/>
            <a:ext cx="9019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noProof="0" dirty="0"/>
              <a:t>Main Findings and Psychometric Evidence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A39F4E9-8842-FA61-C6BF-E76A3F3CA63F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8838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A60B3B-09B8-B48B-95A5-251473ADD782}"/>
              </a:ext>
            </a:extLst>
          </p:cNvPr>
          <p:cNvSpPr txBox="1"/>
          <p:nvPr/>
        </p:nvSpPr>
        <p:spPr>
          <a:xfrm>
            <a:off x="802032" y="2071797"/>
            <a:ext cx="107368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Clinical relevance:</a:t>
            </a:r>
            <a:endParaRPr lang="en-US" dirty="0"/>
          </a:p>
          <a:p>
            <a:pPr lvl="1"/>
            <a:r>
              <a:rPr lang="en-US" dirty="0"/>
              <a:t>→ </a:t>
            </a:r>
            <a:r>
              <a:rPr lang="en-US" noProof="0" dirty="0"/>
              <a:t>Depressive symptoms reflect cumulative psychological burden (fatigue, autonomy loss, disease fear).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HADS offers brief, reliable, cost-effective screening for emotional distress, valuable in Latin American settings.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noProof="0" dirty="0"/>
              <a:t>Limitations:</a:t>
            </a:r>
            <a:endParaRPr lang="en-US" noProof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Cross-sectional design (no causal inferences);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Dialysis-only sample (cannot generalize to early CKD stages)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No clinical interviews; exploratory findings.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noProof="0" dirty="0"/>
              <a:t>Future directions:</a:t>
            </a:r>
            <a:endParaRPr lang="en-US" noProof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Longitudinal studies; larger, diverse samples; diagnostic interviews;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Examine predictive validity for clinical outcomes (e.g., readmission, adherence, mortality).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noProof="0" dirty="0"/>
              <a:t>Conclusion:</a:t>
            </a:r>
            <a:endParaRPr lang="en-US" noProof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noProof="0" dirty="0"/>
              <a:t>→ Converging evidence across methods supports HADS as a robust tool for screening anxiety and depression in Chilean CKD patients, enhancing person-centered nephrology care.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51505-9F6E-5831-290D-39B6541C2198}"/>
              </a:ext>
            </a:extLst>
          </p:cNvPr>
          <p:cNvSpPr txBox="1"/>
          <p:nvPr/>
        </p:nvSpPr>
        <p:spPr>
          <a:xfrm>
            <a:off x="719446" y="1146360"/>
            <a:ext cx="108194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</a:rPr>
              <a:t>Other </a:t>
            </a:r>
            <a:r>
              <a:rPr lang="en-US" sz="2400" b="1" dirty="0">
                <a:solidFill>
                  <a:prstClr val="black"/>
                </a:solidFill>
                <a:latin typeface="Aptos Display" panose="02110004020202020204"/>
              </a:rPr>
              <a:t>Implications, Limitations, and Future Directions</a:t>
            </a:r>
          </a:p>
          <a:p>
            <a:pPr lvl="2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5A1D6CD-E960-0579-49B1-CAC1577B758B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1776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C3CD4A-D40B-4B4C-DDC8-83604838FB9B}"/>
              </a:ext>
            </a:extLst>
          </p:cNvPr>
          <p:cNvSpPr txBox="1"/>
          <p:nvPr/>
        </p:nvSpPr>
        <p:spPr>
          <a:xfrm>
            <a:off x="217714" y="1657368"/>
            <a:ext cx="1161505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Adejumo, O. A., Edeki, I. R., Sunday Oyedepo, D., Falade, J., Yisau, O. E., Ige, O. O., Adesida, A. O., Daniel Palencia, H., Sabri Moussa, A., Abdulmalik, J., Noubiap, J. J., &amp; Ekrikpo, U. E. (2024). Global prevalence of </a:t>
            </a:r>
            <a:r>
              <a:rPr lang="es-ES" sz="1400" dirty="0" err="1"/>
              <a:t>depression</a:t>
            </a:r>
            <a:r>
              <a:rPr lang="es-ES" sz="1400" dirty="0"/>
              <a:t> in </a:t>
            </a:r>
            <a:r>
              <a:rPr lang="es-ES" sz="1400" dirty="0" err="1"/>
              <a:t>chronic</a:t>
            </a:r>
            <a:r>
              <a:rPr lang="es-ES" sz="1400" dirty="0"/>
              <a:t> </a:t>
            </a:r>
            <a:r>
              <a:rPr lang="es-ES" sz="1400" dirty="0" err="1"/>
              <a:t>kidney</a:t>
            </a:r>
            <a:r>
              <a:rPr lang="es-ES" sz="1400" dirty="0"/>
              <a:t> </a:t>
            </a:r>
            <a:r>
              <a:rPr lang="es-ES" sz="1400" dirty="0" err="1"/>
              <a:t>disease</a:t>
            </a:r>
            <a:r>
              <a:rPr lang="es-ES" sz="1400" dirty="0"/>
              <a:t>: A systematic review and meta-analysis. </a:t>
            </a:r>
            <a:r>
              <a:rPr lang="es-ES" sz="1400" i="1" dirty="0"/>
              <a:t>Journal of Nephrology</a:t>
            </a:r>
            <a:r>
              <a:rPr lang="es-ES" sz="1400" dirty="0"/>
              <a:t>, </a:t>
            </a:r>
            <a:r>
              <a:rPr lang="es-ES" sz="1400" i="1" dirty="0"/>
              <a:t>37</a:t>
            </a:r>
            <a:r>
              <a:rPr lang="es-ES" sz="1400" dirty="0"/>
              <a:t>(9), 2455-2472. </a:t>
            </a:r>
            <a:r>
              <a:rPr lang="es-ES" sz="1400" dirty="0">
                <a:hlinkClick r:id="rId2"/>
              </a:rPr>
              <a:t>https://doi.org/10.1007/s40620-024-01998-5</a:t>
            </a:r>
            <a:endParaRPr lang="es-E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Aggarwal, H. K., Jain, D., Dabas, G., &amp; Yadav, R. K. (2017). Prevalence of Depression, Anxiety and Insomnia in Chronic Kidney Disease Patients and their Co-Relation with the Demographic Variables. </a:t>
            </a:r>
            <a:r>
              <a:rPr lang="es-ES" sz="1400" i="1" dirty="0"/>
              <a:t>PRILOZI</a:t>
            </a:r>
            <a:r>
              <a:rPr lang="es-ES" sz="1400" dirty="0"/>
              <a:t>, </a:t>
            </a:r>
            <a:r>
              <a:rPr lang="es-ES" sz="1400" i="1" dirty="0"/>
              <a:t>38</a:t>
            </a:r>
            <a:r>
              <a:rPr lang="es-ES" sz="1400" dirty="0"/>
              <a:t>(2), 35-44. </a:t>
            </a:r>
            <a:r>
              <a:rPr lang="es-ES" sz="1400" dirty="0">
                <a:hlinkClick r:id="rId3"/>
              </a:rPr>
              <a:t>https://doi.org/10.1515/prilozi-2017-0020</a:t>
            </a:r>
            <a:endParaRPr lang="es-E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Alkubati, S., Al-Sayaghi, K., Salameh, B., Halboup, A., Ahmed, W., J. Alkuwaisi, M., &amp; Zoromba, M. (2024). Prevalence of Depression and Its Associated Factors Among Hemodialysis Patients in Hodeida City, Yemen. </a:t>
            </a:r>
            <a:r>
              <a:rPr lang="es-ES" sz="1400" i="1" dirty="0"/>
              <a:t>Journal of Multidisciplinary Healthcare</a:t>
            </a:r>
            <a:r>
              <a:rPr lang="es-ES" sz="1400" dirty="0"/>
              <a:t>, </a:t>
            </a:r>
            <a:r>
              <a:rPr lang="es-ES" sz="1400" i="1" dirty="0"/>
              <a:t>Volume 17</a:t>
            </a:r>
            <a:r>
              <a:rPr lang="es-ES" sz="1400" dirty="0"/>
              <a:t>, 689-699. </a:t>
            </a:r>
            <a:r>
              <a:rPr lang="es-ES" sz="1400" dirty="0">
                <a:hlinkClick r:id="rId4"/>
              </a:rPr>
              <a:t>https://doi.org/10.2147/JMDH.S452935</a:t>
            </a:r>
            <a:endParaRPr lang="es-E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Alshelleh, S., Alhouri, A., Taifour, A., Abu-Hussein, B., Alwreikat, F., Abdelghani, M., Badran, M., Al-Asa’d, Y., Alhawari, H., &amp; Oweis, A. O. (2022). Prevelance of </a:t>
            </a:r>
            <a:r>
              <a:rPr lang="es-ES" sz="1400" dirty="0" err="1"/>
              <a:t>depression</a:t>
            </a:r>
            <a:r>
              <a:rPr lang="es-ES" sz="1400" dirty="0"/>
              <a:t> and </a:t>
            </a:r>
            <a:r>
              <a:rPr lang="es-ES" sz="1400" dirty="0" err="1"/>
              <a:t>anxiety</a:t>
            </a:r>
            <a:r>
              <a:rPr lang="es-ES" sz="1400" dirty="0"/>
              <a:t> with their effect on quality of life in </a:t>
            </a:r>
            <a:r>
              <a:rPr lang="es-ES" sz="1400" dirty="0" err="1"/>
              <a:t>chronic</a:t>
            </a:r>
            <a:r>
              <a:rPr lang="es-ES" sz="1400" dirty="0"/>
              <a:t> </a:t>
            </a:r>
            <a:r>
              <a:rPr lang="es-ES" sz="1400" dirty="0" err="1"/>
              <a:t>kidney</a:t>
            </a:r>
            <a:r>
              <a:rPr lang="es-ES" sz="1400" dirty="0"/>
              <a:t> </a:t>
            </a:r>
            <a:r>
              <a:rPr lang="es-ES" sz="1400" dirty="0" err="1"/>
              <a:t>disease</a:t>
            </a:r>
            <a:r>
              <a:rPr lang="es-ES" sz="1400" dirty="0"/>
              <a:t> </a:t>
            </a:r>
            <a:r>
              <a:rPr lang="es-ES" sz="1400" dirty="0" err="1"/>
              <a:t>patients</a:t>
            </a:r>
            <a:r>
              <a:rPr lang="es-ES" sz="1400" dirty="0"/>
              <a:t>. </a:t>
            </a:r>
            <a:r>
              <a:rPr lang="es-ES" sz="1400" i="1" dirty="0"/>
              <a:t>Scientific Reports</a:t>
            </a:r>
            <a:r>
              <a:rPr lang="es-ES" sz="1400" dirty="0"/>
              <a:t>, </a:t>
            </a:r>
            <a:r>
              <a:rPr lang="es-ES" sz="1400" i="1" dirty="0"/>
              <a:t>12</a:t>
            </a:r>
            <a:r>
              <a:rPr lang="es-ES" sz="1400" dirty="0"/>
              <a:t>(1), 17627. </a:t>
            </a:r>
            <a:r>
              <a:rPr lang="es-ES" sz="1400" dirty="0">
                <a:hlinkClick r:id="rId5"/>
              </a:rPr>
              <a:t>https://doi.org/10.1038/s41598-022-21873-2</a:t>
            </a:r>
            <a:endParaRPr lang="es-E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Antúnez, Z., &amp; Vinet, E. V. (2012). Escalas de Depresión, Ansiedad y Estrés (DASS - 21): Validación de la Versión abreviada en Estudiantes Universitarios Chilenos. </a:t>
            </a:r>
            <a:r>
              <a:rPr lang="es-ES" sz="1400" i="1" dirty="0"/>
              <a:t>Terapia Psicológica</a:t>
            </a:r>
            <a:r>
              <a:rPr lang="es-ES" sz="1400" dirty="0"/>
              <a:t>, </a:t>
            </a:r>
            <a:r>
              <a:rPr lang="es-ES" sz="1400" i="1" dirty="0"/>
              <a:t>30</a:t>
            </a:r>
            <a:r>
              <a:rPr lang="es-ES" sz="1400" dirty="0"/>
              <a:t>(3), 49-55. </a:t>
            </a:r>
            <a:r>
              <a:rPr lang="es-ES" sz="1400" dirty="0">
                <a:hlinkClick r:id="rId6"/>
              </a:rPr>
              <a:t>https://doi.org/10.4067/S0718-48082012000300005</a:t>
            </a:r>
            <a:endParaRPr lang="es-E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</a:rPr>
              <a:t>Bikbov, B., Purcell, C. A., Levey, A. S., Smith, M., Abdoli, A., Abebe, M., Adebayo, O. M., Afarideh, M., Agarwal, S. K., Agudelo-Botero, M., Ahmadian, E., Al-Aly, Z., Alipour, V., Almasi-Hashiani, A., Al-Raddadi, R. M., Alvis-Guzman, N., Amini, S., Andrei, T., Andrei, C. L., … Vos, T. (2020). Global, regional, and national burden of </a:t>
            </a:r>
            <a:r>
              <a:rPr lang="es-ES" sz="1400" dirty="0" err="1">
                <a:effectLst/>
              </a:rPr>
              <a:t>chronic</a:t>
            </a:r>
            <a:r>
              <a:rPr lang="es-ES" sz="1400" dirty="0">
                <a:effectLst/>
              </a:rPr>
              <a:t> </a:t>
            </a:r>
            <a:r>
              <a:rPr lang="es-ES" sz="1400" dirty="0" err="1">
                <a:effectLst/>
              </a:rPr>
              <a:t>kidney</a:t>
            </a:r>
            <a:r>
              <a:rPr lang="es-ES" sz="1400" dirty="0">
                <a:effectLst/>
              </a:rPr>
              <a:t> </a:t>
            </a:r>
            <a:r>
              <a:rPr lang="es-ES" sz="1400" dirty="0" err="1">
                <a:effectLst/>
              </a:rPr>
              <a:t>disease</a:t>
            </a:r>
            <a:r>
              <a:rPr lang="es-ES" sz="1400" dirty="0">
                <a:effectLst/>
              </a:rPr>
              <a:t>, 1990–2017: A systematic </a:t>
            </a:r>
            <a:r>
              <a:rPr lang="es-ES" sz="1400" dirty="0" err="1">
                <a:effectLst/>
              </a:rPr>
              <a:t>analysis</a:t>
            </a:r>
            <a:r>
              <a:rPr lang="es-ES" sz="1400" dirty="0">
                <a:effectLst/>
              </a:rPr>
              <a:t> for the Global Burden of Disease Study 2017. </a:t>
            </a:r>
            <a:r>
              <a:rPr lang="es-ES" sz="1400" i="1" dirty="0">
                <a:effectLst/>
              </a:rPr>
              <a:t>The Lancet</a:t>
            </a:r>
            <a:r>
              <a:rPr lang="es-ES" sz="1400" dirty="0">
                <a:effectLst/>
              </a:rPr>
              <a:t>, </a:t>
            </a:r>
            <a:r>
              <a:rPr lang="es-ES" sz="1400" i="1" dirty="0">
                <a:effectLst/>
              </a:rPr>
              <a:t>395</a:t>
            </a:r>
            <a:r>
              <a:rPr lang="es-ES" sz="1400" dirty="0">
                <a:effectLst/>
              </a:rPr>
              <a:t>(10225), 709-733. </a:t>
            </a:r>
            <a:r>
              <a:rPr lang="es-ES" sz="1400" dirty="0">
                <a:effectLst/>
                <a:hlinkClick r:id="rId7"/>
              </a:rPr>
              <a:t>https://doi.org/10.1016/S0140-6736(20)30045-3</a:t>
            </a:r>
            <a:endParaRPr lang="es-ES" sz="1400" dirty="0">
              <a:effectLst/>
            </a:endParaRP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8CDD3-1199-04D6-2C12-113F222FB4F3}"/>
              </a:ext>
            </a:extLst>
          </p:cNvPr>
          <p:cNvSpPr txBox="1"/>
          <p:nvPr/>
        </p:nvSpPr>
        <p:spPr>
          <a:xfrm>
            <a:off x="446315" y="116516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References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84D4175-CC5D-BFA5-C0CB-E8C493B8B9BC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2800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21795-88D3-9862-851B-8A49E498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B6E322-349E-0A6C-BED0-376DC105FB6C}"/>
              </a:ext>
            </a:extLst>
          </p:cNvPr>
          <p:cNvSpPr txBox="1"/>
          <p:nvPr/>
        </p:nvSpPr>
        <p:spPr>
          <a:xfrm>
            <a:off x="111518" y="1624986"/>
            <a:ext cx="11658601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Dziubek, W., Pawlaczyk, W., Rogowski, L., Stefanska, M., Golebiowski, T., Mazanowska, O., Krajewska, M., Kusztal, M., &amp; Kowalska, J. (2021). Assessment of Depression and Anxiety in Patients with Chronic Kidney Disease and after Kidney Transplantation—A Comparative Analysis. </a:t>
            </a:r>
            <a:r>
              <a:rPr lang="es-ES" sz="1200" i="1" dirty="0"/>
              <a:t>International </a:t>
            </a:r>
            <a:r>
              <a:rPr lang="es-ES" sz="1200" i="1" dirty="0" err="1"/>
              <a:t>Journal</a:t>
            </a:r>
            <a:r>
              <a:rPr lang="es-ES" sz="1200" i="1" dirty="0"/>
              <a:t> </a:t>
            </a:r>
            <a:r>
              <a:rPr lang="es-ES" sz="1200" i="1" dirty="0" err="1"/>
              <a:t>of</a:t>
            </a:r>
            <a:r>
              <a:rPr lang="es-ES" sz="1200" i="1" dirty="0"/>
              <a:t> </a:t>
            </a:r>
            <a:r>
              <a:rPr lang="es-ES" sz="1200" i="1" dirty="0" err="1"/>
              <a:t>Environmental</a:t>
            </a:r>
            <a:r>
              <a:rPr lang="es-ES" sz="1200" i="1" dirty="0"/>
              <a:t> </a:t>
            </a:r>
            <a:r>
              <a:rPr lang="es-ES" sz="1200" i="1" dirty="0" err="1"/>
              <a:t>Research</a:t>
            </a:r>
            <a:r>
              <a:rPr lang="es-ES" sz="1200" i="1" dirty="0"/>
              <a:t> and </a:t>
            </a:r>
            <a:r>
              <a:rPr lang="es-ES" sz="1200" i="1" dirty="0" err="1"/>
              <a:t>Public</a:t>
            </a:r>
            <a:r>
              <a:rPr lang="es-ES" sz="1200" i="1" dirty="0"/>
              <a:t> </a:t>
            </a:r>
            <a:r>
              <a:rPr lang="es-ES" sz="1200" i="1" dirty="0" err="1"/>
              <a:t>Health</a:t>
            </a:r>
            <a:r>
              <a:rPr lang="es-ES" sz="1200" dirty="0"/>
              <a:t>, </a:t>
            </a:r>
            <a:r>
              <a:rPr lang="es-ES" sz="1200" i="1" dirty="0"/>
              <a:t>18</a:t>
            </a:r>
            <a:r>
              <a:rPr lang="es-ES" sz="1200" dirty="0"/>
              <a:t>(19), 10517. </a:t>
            </a:r>
            <a:r>
              <a:rPr lang="es-ES" sz="1200" dirty="0">
                <a:hlinkClick r:id="rId3"/>
              </a:rPr>
              <a:t>https://doi.org/10.3390/ijerph181910517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Flores, J. C., </a:t>
            </a:r>
            <a:r>
              <a:rPr lang="es-ES" sz="1200" dirty="0" err="1"/>
              <a:t>Alvo</a:t>
            </a:r>
            <a:r>
              <a:rPr lang="es-ES" sz="1200" dirty="0"/>
              <a:t>, M., Borja, H., Morales, J., Vega, J., Zúñiga, C., Müller, H., &amp; </a:t>
            </a:r>
            <a:r>
              <a:rPr lang="es-ES" sz="1200" dirty="0" err="1"/>
              <a:t>Münzenmayer</a:t>
            </a:r>
            <a:r>
              <a:rPr lang="es-ES" sz="1200" dirty="0"/>
              <a:t>, J. (2009). Enfermedad renal crónica: Clasificación, identificación, manejo y complicaciones. </a:t>
            </a:r>
            <a:r>
              <a:rPr lang="es-ES" sz="1200" i="1" dirty="0"/>
              <a:t>Revista Médica de Chile</a:t>
            </a:r>
            <a:r>
              <a:rPr lang="es-ES" sz="1200" dirty="0"/>
              <a:t>, </a:t>
            </a:r>
            <a:r>
              <a:rPr lang="es-ES" sz="1200" i="1" dirty="0"/>
              <a:t>137</a:t>
            </a:r>
            <a:r>
              <a:rPr lang="es-ES" sz="1200" dirty="0"/>
              <a:t>(1). </a:t>
            </a:r>
            <a:r>
              <a:rPr lang="es-ES" sz="1200" dirty="0">
                <a:hlinkClick r:id="rId4"/>
              </a:rPr>
              <a:t>https://doi.org/10.4067/S0034-98872009000100026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Kalsoom</a:t>
            </a:r>
            <a:r>
              <a:rPr lang="es-ES" sz="1200" dirty="0"/>
              <a:t>, U. (2019). </a:t>
            </a:r>
            <a:r>
              <a:rPr lang="es-ES" sz="1200" dirty="0" err="1"/>
              <a:t>Gender</a:t>
            </a:r>
            <a:r>
              <a:rPr lang="es-ES" sz="1200" dirty="0"/>
              <a:t> role in </a:t>
            </a:r>
            <a:r>
              <a:rPr lang="es-ES" sz="1200" dirty="0" err="1"/>
              <a:t>anxiety</a:t>
            </a:r>
            <a:r>
              <a:rPr lang="es-ES" sz="1200" dirty="0"/>
              <a:t>, </a:t>
            </a:r>
            <a:r>
              <a:rPr lang="es-ES" sz="1200" dirty="0" err="1"/>
              <a:t>depression</a:t>
            </a:r>
            <a:r>
              <a:rPr lang="es-ES" sz="1200" dirty="0"/>
              <a:t> and </a:t>
            </a:r>
            <a:r>
              <a:rPr lang="es-ES" sz="1200" dirty="0" err="1"/>
              <a:t>quality</a:t>
            </a:r>
            <a:r>
              <a:rPr lang="es-ES" sz="1200" dirty="0"/>
              <a:t> of </a:t>
            </a:r>
            <a:r>
              <a:rPr lang="es-ES" sz="1200" dirty="0" err="1"/>
              <a:t>life</a:t>
            </a:r>
            <a:r>
              <a:rPr lang="es-ES" sz="1200" dirty="0"/>
              <a:t> in </a:t>
            </a:r>
            <a:r>
              <a:rPr lang="es-ES" sz="1200" dirty="0" err="1"/>
              <a:t>chronic</a:t>
            </a:r>
            <a:r>
              <a:rPr lang="es-ES" sz="1200" dirty="0"/>
              <a:t>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disease</a:t>
            </a:r>
            <a:r>
              <a:rPr lang="es-ES" sz="1200" dirty="0"/>
              <a:t> </a:t>
            </a:r>
            <a:r>
              <a:rPr lang="es-ES" sz="1200" dirty="0" err="1"/>
              <a:t>patients</a:t>
            </a:r>
            <a:r>
              <a:rPr lang="es-ES" sz="1200" dirty="0"/>
              <a:t>: Anxiety, </a:t>
            </a:r>
            <a:r>
              <a:rPr lang="es-ES" sz="1200" dirty="0" err="1"/>
              <a:t>depression</a:t>
            </a:r>
            <a:r>
              <a:rPr lang="es-ES" sz="1200" dirty="0"/>
              <a:t> and QOL in </a:t>
            </a:r>
            <a:r>
              <a:rPr lang="es-ES" sz="1200" dirty="0" err="1"/>
              <a:t>chronic</a:t>
            </a:r>
            <a:r>
              <a:rPr lang="es-ES" sz="1200" dirty="0"/>
              <a:t>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diseases</a:t>
            </a:r>
            <a:r>
              <a:rPr lang="es-ES" sz="1200" dirty="0"/>
              <a:t> </a:t>
            </a:r>
            <a:r>
              <a:rPr lang="es-ES" sz="1200" dirty="0" err="1"/>
              <a:t>patients</a:t>
            </a:r>
            <a:r>
              <a:rPr lang="es-ES" sz="1200" dirty="0"/>
              <a:t>. </a:t>
            </a:r>
            <a:r>
              <a:rPr lang="es-ES" sz="1200" i="1" dirty="0" err="1"/>
              <a:t>Pakistan</a:t>
            </a:r>
            <a:r>
              <a:rPr lang="es-ES" sz="1200" i="1" dirty="0"/>
              <a:t> </a:t>
            </a:r>
            <a:r>
              <a:rPr lang="es-ES" sz="1200" i="1" dirty="0" err="1"/>
              <a:t>Journal</a:t>
            </a:r>
            <a:r>
              <a:rPr lang="es-ES" sz="1200" i="1" dirty="0"/>
              <a:t> </a:t>
            </a:r>
            <a:r>
              <a:rPr lang="es-ES" sz="1200" i="1" dirty="0" err="1"/>
              <a:t>of</a:t>
            </a:r>
            <a:r>
              <a:rPr lang="es-ES" sz="1200" i="1" dirty="0"/>
              <a:t> Medical </a:t>
            </a:r>
            <a:r>
              <a:rPr lang="es-ES" sz="1200" i="1" dirty="0" err="1"/>
              <a:t>Sciences</a:t>
            </a:r>
            <a:r>
              <a:rPr lang="es-ES" sz="1200" dirty="0"/>
              <a:t>, </a:t>
            </a:r>
            <a:r>
              <a:rPr lang="es-ES" sz="1200" i="1" dirty="0"/>
              <a:t>36</a:t>
            </a:r>
            <a:r>
              <a:rPr lang="es-ES" sz="1200" dirty="0"/>
              <a:t>(2). </a:t>
            </a:r>
            <a:r>
              <a:rPr lang="es-ES" sz="1200" dirty="0">
                <a:hlinkClick r:id="rId5"/>
              </a:rPr>
              <a:t>https://doi.org/10.12669/pjms.36.2.869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Mosleh</a:t>
            </a:r>
            <a:r>
              <a:rPr lang="es-ES" sz="1200" dirty="0"/>
              <a:t>, H., </a:t>
            </a:r>
            <a:r>
              <a:rPr lang="es-ES" sz="1200" dirty="0" err="1"/>
              <a:t>Alenezi</a:t>
            </a:r>
            <a:r>
              <a:rPr lang="es-ES" sz="1200" dirty="0"/>
              <a:t>, M., Al </a:t>
            </a:r>
            <a:r>
              <a:rPr lang="es-ES" sz="1200" dirty="0" err="1"/>
              <a:t>Johani</a:t>
            </a:r>
            <a:r>
              <a:rPr lang="es-ES" sz="1200" dirty="0"/>
              <a:t>, S., </a:t>
            </a:r>
            <a:r>
              <a:rPr lang="es-ES" sz="1200" dirty="0" err="1"/>
              <a:t>Alsani</a:t>
            </a:r>
            <a:r>
              <a:rPr lang="es-ES" sz="1200" dirty="0"/>
              <a:t>, A., </a:t>
            </a:r>
            <a:r>
              <a:rPr lang="es-ES" sz="1200" dirty="0" err="1"/>
              <a:t>Fairaq</a:t>
            </a:r>
            <a:r>
              <a:rPr lang="es-ES" sz="1200" dirty="0"/>
              <a:t>, G., &amp; </a:t>
            </a:r>
            <a:r>
              <a:rPr lang="es-ES" sz="1200" dirty="0" err="1"/>
              <a:t>Bedaiwi</a:t>
            </a:r>
            <a:r>
              <a:rPr lang="es-ES" sz="1200" dirty="0"/>
              <a:t>, R. (2020). </a:t>
            </a:r>
            <a:r>
              <a:rPr lang="es-ES" sz="1200" dirty="0" err="1"/>
              <a:t>Prevalence</a:t>
            </a:r>
            <a:r>
              <a:rPr lang="es-ES" sz="1200" dirty="0"/>
              <a:t> and </a:t>
            </a:r>
            <a:r>
              <a:rPr lang="es-ES" sz="1200" dirty="0" err="1"/>
              <a:t>Factors</a:t>
            </a:r>
            <a:r>
              <a:rPr lang="es-ES" sz="1200" dirty="0"/>
              <a:t> of Anxiety and Depression in Chronic Kidney Disease Patients </a:t>
            </a:r>
            <a:r>
              <a:rPr lang="es-ES" sz="1200" dirty="0" err="1"/>
              <a:t>Undergoing</a:t>
            </a:r>
            <a:r>
              <a:rPr lang="es-ES" sz="1200" dirty="0"/>
              <a:t> </a:t>
            </a:r>
            <a:r>
              <a:rPr lang="es-ES" sz="1200" dirty="0" err="1"/>
              <a:t>Hemodialysis</a:t>
            </a:r>
            <a:r>
              <a:rPr lang="es-ES" sz="1200" dirty="0"/>
              <a:t>: A Cross-</a:t>
            </a:r>
            <a:r>
              <a:rPr lang="es-ES" sz="1200" dirty="0" err="1"/>
              <a:t>sectional</a:t>
            </a:r>
            <a:r>
              <a:rPr lang="es-ES" sz="1200" dirty="0"/>
              <a:t> Single-Center </a:t>
            </a:r>
            <a:r>
              <a:rPr lang="es-ES" sz="1200" dirty="0" err="1"/>
              <a:t>Study</a:t>
            </a:r>
            <a:r>
              <a:rPr lang="es-ES" sz="1200" dirty="0"/>
              <a:t> in </a:t>
            </a:r>
            <a:r>
              <a:rPr lang="es-ES" sz="1200" dirty="0" err="1"/>
              <a:t>Saudi</a:t>
            </a:r>
            <a:r>
              <a:rPr lang="es-ES" sz="1200" dirty="0"/>
              <a:t> Arabia. </a:t>
            </a:r>
            <a:r>
              <a:rPr lang="es-ES" sz="1200" i="1" dirty="0" err="1"/>
              <a:t>Cureus</a:t>
            </a:r>
            <a:r>
              <a:rPr lang="es-ES" sz="1200" dirty="0"/>
              <a:t>. </a:t>
            </a:r>
            <a:r>
              <a:rPr lang="es-ES" sz="1200" dirty="0">
                <a:hlinkClick r:id="rId6"/>
              </a:rPr>
              <a:t>https://doi.org/10.7759/cureus.6668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Rosseel</a:t>
            </a:r>
            <a:r>
              <a:rPr lang="es-ES" sz="1200" dirty="0"/>
              <a:t>, Y., Jorgensen, T. D., &amp; De Wilde, L. (2024). </a:t>
            </a:r>
            <a:r>
              <a:rPr lang="es-ES" sz="1200" i="1" dirty="0" err="1"/>
              <a:t>lavaan</a:t>
            </a:r>
            <a:r>
              <a:rPr lang="es-ES" sz="1200" i="1" dirty="0"/>
              <a:t>: </a:t>
            </a:r>
            <a:r>
              <a:rPr lang="es-ES" sz="1200" i="1" dirty="0" err="1"/>
              <a:t>Latent</a:t>
            </a:r>
            <a:r>
              <a:rPr lang="es-ES" sz="1200" i="1" dirty="0"/>
              <a:t> Variable Analysis</a:t>
            </a:r>
            <a:r>
              <a:rPr lang="es-ES" sz="1200" dirty="0"/>
              <a:t> (p. 0.6-19) [</a:t>
            </a:r>
            <a:r>
              <a:rPr lang="es-ES" sz="1200" dirty="0" err="1"/>
              <a:t>Dataset</a:t>
            </a:r>
            <a:r>
              <a:rPr lang="es-ES" sz="1200" dirty="0"/>
              <a:t>]. </a:t>
            </a:r>
            <a:r>
              <a:rPr lang="es-ES" sz="1200" dirty="0">
                <a:hlinkClick r:id="rId7"/>
              </a:rPr>
              <a:t>https://doi.org/10.32614/CRAN.package.lavaan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Semaan</a:t>
            </a:r>
            <a:r>
              <a:rPr lang="es-ES" sz="1200" dirty="0"/>
              <a:t>, V., </a:t>
            </a:r>
            <a:r>
              <a:rPr lang="es-ES" sz="1200" dirty="0" err="1"/>
              <a:t>Noureddine</a:t>
            </a:r>
            <a:r>
              <a:rPr lang="es-ES" sz="1200" dirty="0"/>
              <a:t>, S., &amp; </a:t>
            </a:r>
            <a:r>
              <a:rPr lang="es-ES" sz="1200" dirty="0" err="1"/>
              <a:t>Farhood</a:t>
            </a:r>
            <a:r>
              <a:rPr lang="es-ES" sz="1200" dirty="0"/>
              <a:t>, L. (2018). </a:t>
            </a:r>
            <a:r>
              <a:rPr lang="es-ES" sz="1200" dirty="0" err="1"/>
              <a:t>Prevalence</a:t>
            </a:r>
            <a:r>
              <a:rPr lang="es-ES" sz="1200" dirty="0"/>
              <a:t> of </a:t>
            </a:r>
            <a:r>
              <a:rPr lang="es-ES" sz="1200" dirty="0" err="1"/>
              <a:t>depression</a:t>
            </a:r>
            <a:r>
              <a:rPr lang="es-ES" sz="1200" dirty="0"/>
              <a:t> and </a:t>
            </a:r>
            <a:r>
              <a:rPr lang="es-ES" sz="1200" dirty="0" err="1"/>
              <a:t>anxiety</a:t>
            </a:r>
            <a:r>
              <a:rPr lang="es-ES" sz="1200" dirty="0"/>
              <a:t> in </a:t>
            </a:r>
            <a:r>
              <a:rPr lang="es-ES" sz="1200" dirty="0" err="1"/>
              <a:t>end-stage</a:t>
            </a:r>
            <a:r>
              <a:rPr lang="es-ES" sz="1200" dirty="0"/>
              <a:t> renal </a:t>
            </a:r>
            <a:r>
              <a:rPr lang="es-ES" sz="1200" dirty="0" err="1"/>
              <a:t>disease</a:t>
            </a:r>
            <a:r>
              <a:rPr lang="es-ES" sz="1200" dirty="0"/>
              <a:t>: A </a:t>
            </a:r>
            <a:r>
              <a:rPr lang="es-ES" sz="1200" dirty="0" err="1"/>
              <a:t>survey</a:t>
            </a:r>
            <a:r>
              <a:rPr lang="es-ES" sz="1200" dirty="0"/>
              <a:t> of </a:t>
            </a:r>
            <a:r>
              <a:rPr lang="es-ES" sz="1200" dirty="0" err="1"/>
              <a:t>patients</a:t>
            </a:r>
            <a:r>
              <a:rPr lang="es-ES" sz="1200" dirty="0"/>
              <a:t> </a:t>
            </a:r>
            <a:r>
              <a:rPr lang="es-ES" sz="1200" dirty="0" err="1"/>
              <a:t>undergoing</a:t>
            </a:r>
            <a:r>
              <a:rPr lang="es-ES" sz="1200" dirty="0"/>
              <a:t> </a:t>
            </a:r>
            <a:r>
              <a:rPr lang="es-ES" sz="1200" dirty="0" err="1"/>
              <a:t>hemodialysis</a:t>
            </a:r>
            <a:r>
              <a:rPr lang="es-ES" sz="1200" dirty="0"/>
              <a:t>. </a:t>
            </a:r>
            <a:r>
              <a:rPr lang="es-ES" sz="1200" i="1" dirty="0" err="1"/>
              <a:t>Applied</a:t>
            </a:r>
            <a:r>
              <a:rPr lang="es-ES" sz="1200" i="1" dirty="0"/>
              <a:t> </a:t>
            </a:r>
            <a:r>
              <a:rPr lang="es-ES" sz="1200" i="1" dirty="0" err="1"/>
              <a:t>Nursing</a:t>
            </a:r>
            <a:r>
              <a:rPr lang="es-ES" sz="1200" i="1" dirty="0"/>
              <a:t> </a:t>
            </a:r>
            <a:r>
              <a:rPr lang="es-ES" sz="1200" i="1" dirty="0" err="1"/>
              <a:t>Research</a:t>
            </a:r>
            <a:r>
              <a:rPr lang="es-ES" sz="1200" dirty="0"/>
              <a:t>, </a:t>
            </a:r>
            <a:r>
              <a:rPr lang="es-ES" sz="1200" i="1" dirty="0"/>
              <a:t>43</a:t>
            </a:r>
            <a:r>
              <a:rPr lang="es-ES" sz="1200" dirty="0"/>
              <a:t>, 80-85. </a:t>
            </a:r>
            <a:r>
              <a:rPr lang="es-ES" sz="1200" dirty="0">
                <a:hlinkClick r:id="rId8"/>
              </a:rPr>
              <a:t>https://doi.org/10.1016/j.apnr.2018.07.009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Villoria, E., &amp; Lara, L. (2018). Assessment of </a:t>
            </a:r>
            <a:r>
              <a:rPr lang="es-ES" sz="1200" dirty="0" err="1"/>
              <a:t>the</a:t>
            </a:r>
            <a:r>
              <a:rPr lang="es-ES" sz="1200" dirty="0"/>
              <a:t> Hospital Anxiety and Depression </a:t>
            </a:r>
            <a:r>
              <a:rPr lang="es-ES" sz="1200" dirty="0" err="1"/>
              <a:t>Scale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cancer</a:t>
            </a:r>
            <a:r>
              <a:rPr lang="es-ES" sz="1200" dirty="0"/>
              <a:t> </a:t>
            </a:r>
            <a:r>
              <a:rPr lang="es-ES" sz="1200" dirty="0" err="1"/>
              <a:t>patients</a:t>
            </a:r>
            <a:r>
              <a:rPr lang="es-ES" sz="1200" dirty="0"/>
              <a:t>. </a:t>
            </a:r>
            <a:r>
              <a:rPr lang="es-ES" sz="1200" i="1" dirty="0"/>
              <a:t>Revista Médica de Chile</a:t>
            </a:r>
            <a:r>
              <a:rPr lang="es-ES" sz="1200" dirty="0"/>
              <a:t>, </a:t>
            </a:r>
            <a:r>
              <a:rPr lang="es-ES" sz="1200" i="1" dirty="0"/>
              <a:t>146</a:t>
            </a:r>
            <a:r>
              <a:rPr lang="es-ES" sz="1200" dirty="0"/>
              <a:t>(3), 300-307. </a:t>
            </a:r>
            <a:r>
              <a:rPr lang="es-ES" sz="1200" dirty="0">
                <a:hlinkClick r:id="rId9"/>
              </a:rPr>
              <a:t>https://doi.org/10.4067/s0034-98872018000300300</a:t>
            </a:r>
            <a:endParaRPr lang="es-ES" sz="12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Wei, H., Ren, J., Li, R., </a:t>
            </a:r>
            <a:r>
              <a:rPr lang="es-ES" sz="1200" dirty="0" err="1"/>
              <a:t>Qi</a:t>
            </a:r>
            <a:r>
              <a:rPr lang="es-ES" sz="1200" dirty="0"/>
              <a:t>, X., Yang, F., &amp; Li, Q. (2024). Global, regional, and </a:t>
            </a:r>
            <a:r>
              <a:rPr lang="es-ES" sz="1200" dirty="0" err="1"/>
              <a:t>national</a:t>
            </a:r>
            <a:r>
              <a:rPr lang="es-ES" sz="1200" dirty="0"/>
              <a:t> </a:t>
            </a:r>
            <a:r>
              <a:rPr lang="es-ES" sz="1200" dirty="0" err="1"/>
              <a:t>burden</a:t>
            </a:r>
            <a:r>
              <a:rPr lang="es-ES" sz="1200" dirty="0"/>
              <a:t> of </a:t>
            </a:r>
            <a:r>
              <a:rPr lang="es-ES" sz="1200" dirty="0" err="1"/>
              <a:t>chronic</a:t>
            </a:r>
            <a:r>
              <a:rPr lang="es-ES" sz="1200" dirty="0"/>
              <a:t> </a:t>
            </a:r>
            <a:r>
              <a:rPr lang="es-ES" sz="1200" dirty="0" err="1"/>
              <a:t>kidney</a:t>
            </a:r>
            <a:r>
              <a:rPr lang="es-ES" sz="1200" dirty="0"/>
              <a:t> </a:t>
            </a:r>
            <a:r>
              <a:rPr lang="es-ES" sz="1200" dirty="0" err="1"/>
              <a:t>disease</a:t>
            </a:r>
            <a:r>
              <a:rPr lang="es-ES" sz="1200" dirty="0"/>
              <a:t> </a:t>
            </a:r>
            <a:r>
              <a:rPr lang="es-ES" sz="1200" dirty="0" err="1"/>
              <a:t>attributable</a:t>
            </a:r>
            <a:r>
              <a:rPr lang="es-ES" sz="1200" dirty="0"/>
              <a:t> to </a:t>
            </a:r>
            <a:r>
              <a:rPr lang="es-ES" sz="1200" dirty="0" err="1"/>
              <a:t>high</a:t>
            </a:r>
            <a:r>
              <a:rPr lang="es-ES" sz="1200" dirty="0"/>
              <a:t> </a:t>
            </a:r>
            <a:r>
              <a:rPr lang="es-ES" sz="1200" dirty="0" err="1"/>
              <a:t>fasting</a:t>
            </a:r>
            <a:r>
              <a:rPr lang="es-ES" sz="1200" dirty="0"/>
              <a:t> plasma </a:t>
            </a:r>
            <a:r>
              <a:rPr lang="es-ES" sz="1200" dirty="0" err="1"/>
              <a:t>glucose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1990 to 2019: A </a:t>
            </a:r>
            <a:r>
              <a:rPr lang="es-ES" sz="1200" dirty="0" err="1"/>
              <a:t>systematic</a:t>
            </a:r>
            <a:r>
              <a:rPr lang="es-ES" sz="1200" dirty="0"/>
              <a:t> </a:t>
            </a:r>
            <a:r>
              <a:rPr lang="es-ES" sz="1200" dirty="0" err="1"/>
              <a:t>analysis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global </a:t>
            </a:r>
            <a:r>
              <a:rPr lang="es-ES" sz="1200" dirty="0" err="1"/>
              <a:t>burden</a:t>
            </a:r>
            <a:r>
              <a:rPr lang="es-ES" sz="1200" dirty="0"/>
              <a:t> of </a:t>
            </a:r>
            <a:r>
              <a:rPr lang="es-ES" sz="1200" dirty="0" err="1"/>
              <a:t>disease</a:t>
            </a:r>
            <a:r>
              <a:rPr lang="es-ES" sz="1200" dirty="0"/>
              <a:t> </a:t>
            </a:r>
            <a:r>
              <a:rPr lang="es-ES" sz="1200" dirty="0" err="1"/>
              <a:t>study</a:t>
            </a:r>
            <a:r>
              <a:rPr lang="es-ES" sz="1200" dirty="0"/>
              <a:t> 2019. </a:t>
            </a:r>
            <a:r>
              <a:rPr lang="es-ES" sz="1200" i="1" dirty="0" err="1"/>
              <a:t>Frontiers</a:t>
            </a:r>
            <a:r>
              <a:rPr lang="es-ES" sz="1200" i="1" dirty="0"/>
              <a:t> in </a:t>
            </a:r>
            <a:r>
              <a:rPr lang="es-ES" sz="1200" i="1" dirty="0" err="1"/>
              <a:t>Endocrinology</a:t>
            </a:r>
            <a:r>
              <a:rPr lang="es-ES" sz="1200" dirty="0"/>
              <a:t>, </a:t>
            </a:r>
            <a:r>
              <a:rPr lang="es-ES" sz="1200" i="1" dirty="0"/>
              <a:t>15</a:t>
            </a:r>
            <a:r>
              <a:rPr lang="es-ES" sz="1200" dirty="0"/>
              <a:t>, 1379634. </a:t>
            </a:r>
            <a:r>
              <a:rPr lang="es-ES" sz="1200" dirty="0">
                <a:hlinkClick r:id="rId10"/>
              </a:rPr>
              <a:t>https://doi.org/10.3389/fendo.2024.1379634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Zigmond</a:t>
            </a:r>
            <a:r>
              <a:rPr lang="es-ES" sz="1200" dirty="0"/>
              <a:t>, A. S., &amp; </a:t>
            </a:r>
            <a:r>
              <a:rPr lang="es-ES" sz="1200" dirty="0" err="1"/>
              <a:t>Snaith</a:t>
            </a:r>
            <a:r>
              <a:rPr lang="es-ES" sz="1200" dirty="0"/>
              <a:t>, R. P. (1983). </a:t>
            </a:r>
            <a:r>
              <a:rPr lang="es-ES" sz="1200" dirty="0" err="1"/>
              <a:t>The</a:t>
            </a:r>
            <a:r>
              <a:rPr lang="es-ES" sz="1200" dirty="0"/>
              <a:t> Hospital Anxiety and Depression </a:t>
            </a:r>
            <a:r>
              <a:rPr lang="es-ES" sz="1200" dirty="0" err="1"/>
              <a:t>Scale</a:t>
            </a:r>
            <a:r>
              <a:rPr lang="es-ES" sz="1200" dirty="0"/>
              <a:t>. </a:t>
            </a:r>
            <a:r>
              <a:rPr lang="es-ES" sz="1200" i="1" dirty="0"/>
              <a:t>Acta </a:t>
            </a:r>
            <a:r>
              <a:rPr lang="es-ES" sz="1200" i="1" dirty="0" err="1"/>
              <a:t>Psychiatrica</a:t>
            </a:r>
            <a:r>
              <a:rPr lang="es-ES" sz="1200" i="1" dirty="0"/>
              <a:t> </a:t>
            </a:r>
            <a:r>
              <a:rPr lang="es-ES" sz="1200" i="1" dirty="0" err="1"/>
              <a:t>Scandinavica</a:t>
            </a:r>
            <a:r>
              <a:rPr lang="es-ES" sz="1200" dirty="0"/>
              <a:t>, </a:t>
            </a:r>
            <a:r>
              <a:rPr lang="es-ES" sz="1200" i="1" dirty="0"/>
              <a:t>67</a:t>
            </a:r>
            <a:r>
              <a:rPr lang="es-ES" sz="1200" dirty="0"/>
              <a:t>(6), 361-370. </a:t>
            </a:r>
            <a:r>
              <a:rPr lang="es-ES" sz="1200" dirty="0">
                <a:hlinkClick r:id="rId11"/>
              </a:rPr>
              <a:t>https://doi.org/10.1111/j.1600-0447.1983.tb09716.x</a:t>
            </a: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39BC75-7F1C-06C5-AC29-35A571E80A89}"/>
              </a:ext>
            </a:extLst>
          </p:cNvPr>
          <p:cNvSpPr txBox="1"/>
          <p:nvPr/>
        </p:nvSpPr>
        <p:spPr>
          <a:xfrm>
            <a:off x="388015" y="9786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References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E465EFF-31FD-4CD1-F17C-EC3A3945366D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6718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467BF-F16F-2EA3-FDBD-F9BC82BC5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A0D6D1-0549-4DA3-1C85-C20FB4DD8D1A}"/>
              </a:ext>
            </a:extLst>
          </p:cNvPr>
          <p:cNvSpPr txBox="1"/>
          <p:nvPr/>
        </p:nvSpPr>
        <p:spPr>
          <a:xfrm>
            <a:off x="1066800" y="4841576"/>
            <a:ext cx="1005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work was supported by the research project PID2020-115486GB-I00 funded by the </a:t>
            </a:r>
            <a:r>
              <a:rPr lang="en-US" dirty="0" err="1"/>
              <a:t>Ministerio</a:t>
            </a:r>
            <a:r>
              <a:rPr lang="en-US" dirty="0"/>
              <a:t> de Ciencia, </a:t>
            </a:r>
            <a:r>
              <a:rPr lang="en-US" dirty="0" err="1"/>
              <a:t>Innovación</a:t>
            </a:r>
            <a:r>
              <a:rPr lang="en-US" dirty="0"/>
              <a:t> y </a:t>
            </a:r>
            <a:r>
              <a:rPr lang="en-US" dirty="0" err="1"/>
              <a:t>Universidades</a:t>
            </a:r>
            <a:r>
              <a:rPr lang="en-US" dirty="0"/>
              <a:t>, </a:t>
            </a:r>
            <a:r>
              <a:rPr lang="en-US"/>
              <a:t>MICIU/AEI</a:t>
            </a:r>
            <a:r>
              <a:rPr lang="en-US" dirty="0"/>
              <a:t>/10.13039/501100011033, Government of Spain; and the Chilean government project FONDECYT Regular 1250316 funded by the National Fund for Scientific and Technological Development, ANID.</a:t>
            </a:r>
            <a:endParaRPr lang="en-US" sz="14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1 lugares que ver en Costa Adeje, Tenerife (Actualizado [oceanwp_date])">
            <a:extLst>
              <a:ext uri="{FF2B5EF4-FFF2-40B4-BE49-F238E27FC236}">
                <a16:creationId xmlns:a16="http://schemas.microsoft.com/office/drawing/2014/main" id="{7955F294-F7D5-7D1A-380D-88780112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262643"/>
            <a:ext cx="9961418" cy="29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78BEE6-4E77-C082-B63D-7A203635F2A1}"/>
              </a:ext>
            </a:extLst>
          </p:cNvPr>
          <p:cNvSpPr txBox="1"/>
          <p:nvPr/>
        </p:nvSpPr>
        <p:spPr>
          <a:xfrm>
            <a:off x="4256314" y="1382877"/>
            <a:ext cx="7276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your attention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B2E4CB1-9D11-280D-74D3-F1F11A808F23}"/>
              </a:ext>
            </a:extLst>
          </p:cNvPr>
          <p:cNvSpPr/>
          <p:nvPr/>
        </p:nvSpPr>
        <p:spPr>
          <a:xfrm>
            <a:off x="11364686" y="6208777"/>
            <a:ext cx="674915" cy="5621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51463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adroTexto 40">
            <a:extLst>
              <a:ext uri="{FF2B5EF4-FFF2-40B4-BE49-F238E27FC236}">
                <a16:creationId xmlns:a16="http://schemas.microsoft.com/office/drawing/2014/main" id="{95E8E95B-A764-A5A9-94AC-35939503BA56}"/>
              </a:ext>
            </a:extLst>
          </p:cNvPr>
          <p:cNvSpPr txBox="1"/>
          <p:nvPr/>
        </p:nvSpPr>
        <p:spPr>
          <a:xfrm>
            <a:off x="5894962" y="1300762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Chronic Kidney Disease (CKD): Scope and Impact</a:t>
            </a:r>
          </a:p>
        </p:txBody>
      </p:sp>
      <p:pic>
        <p:nvPicPr>
          <p:cNvPr id="1028" name="Picture 4" descr="Una mujer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01674979-F7FF-00F2-8BBC-B87B85A8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776706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0" name="CuadroTexto 4">
            <a:extLst>
              <a:ext uri="{FF2B5EF4-FFF2-40B4-BE49-F238E27FC236}">
                <a16:creationId xmlns:a16="http://schemas.microsoft.com/office/drawing/2014/main" id="{F6E0CCB7-F754-5CF7-F9D3-EEA069B1B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985620"/>
              </p:ext>
            </p:extLst>
          </p:nvPr>
        </p:nvGraphicFramePr>
        <p:xfrm>
          <a:off x="5894962" y="2805712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9D494878-CC1E-C30B-6805-27CE99AEC99D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671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463FE98-AC06-7022-C1A5-278688ACC7AF}"/>
              </a:ext>
            </a:extLst>
          </p:cNvPr>
          <p:cNvSpPr txBox="1"/>
          <p:nvPr/>
        </p:nvSpPr>
        <p:spPr>
          <a:xfrm>
            <a:off x="4411133" y="1165580"/>
            <a:ext cx="7129615" cy="116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Emotional Burden in CKD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330F0D-AA76-6102-BDAB-05869ACB2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50515"/>
            <a:ext cx="2700868" cy="2244080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graphicFrame>
        <p:nvGraphicFramePr>
          <p:cNvPr id="14" name="CuadroTexto 11">
            <a:extLst>
              <a:ext uri="{FF2B5EF4-FFF2-40B4-BE49-F238E27FC236}">
                <a16:creationId xmlns:a16="http://schemas.microsoft.com/office/drawing/2014/main" id="{C1ED537E-1D11-C866-CEB2-B063F47070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0223971"/>
              </p:ext>
            </p:extLst>
          </p:nvPr>
        </p:nvGraphicFramePr>
        <p:xfrm>
          <a:off x="4097867" y="2250515"/>
          <a:ext cx="7442881" cy="4388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AD5CFEC6-04E7-350D-EBDE-11ACA1DECB4B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06762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140F69E-036E-420E-D299-FF6780BAFB30}"/>
              </a:ext>
            </a:extLst>
          </p:cNvPr>
          <p:cNvSpPr txBox="1"/>
          <p:nvPr/>
        </p:nvSpPr>
        <p:spPr>
          <a:xfrm>
            <a:off x="294014" y="741747"/>
            <a:ext cx="982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Aptos" panose="020B0004020202020204" pitchFamily="34" charset="0"/>
                <a:ea typeface="+mj-ea"/>
                <a:cs typeface="+mj-cs"/>
              </a:rPr>
              <a:t>Screening</a:t>
            </a:r>
            <a:r>
              <a:rPr lang="en-US" sz="3600" b="1" noProof="0" dirty="0"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latin typeface="Aptos" panose="020B0004020202020204" pitchFamily="34" charset="0"/>
                <a:ea typeface="+mj-ea"/>
                <a:cs typeface="+mj-cs"/>
              </a:rPr>
              <a:t>Needs and the Role of HADS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169D35-FF48-D0E6-EFAD-40E6CE202D9C}"/>
              </a:ext>
            </a:extLst>
          </p:cNvPr>
          <p:cNvSpPr txBox="1"/>
          <p:nvPr/>
        </p:nvSpPr>
        <p:spPr>
          <a:xfrm>
            <a:off x="315310" y="1944415"/>
            <a:ext cx="8387255" cy="4913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Emotional disorders are frequently underdiagnosed due to symptom overlap with CKD manifestations -e.g., insomnia, fatigue, appetite loss- </a:t>
            </a:r>
            <a:r>
              <a:rPr lang="es-ES" sz="2400" dirty="0"/>
              <a:t>(Adejumo et al., 2024).</a:t>
            </a: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Screening requires empirically supported tools focusing on cognitive-affective symptoms.</a:t>
            </a: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The Hospital Anxiety and Depression Scale (HADS) is a 14-item instrument (7 anxiety, 7 depression), excluding somatic symptoms, brief, easy to administer, and widely used in medical settings.</a:t>
            </a: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Strong evidence supports its two-factor internal structure, internal consistency (Cronbach’s α ≈ 0.80), and associations with other anxiety and depression measures.</a:t>
            </a: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Alternative models (e.g., bifactor, tripartite) show similar fit but no clear theoretical advantage. Further research is needed on response processes and potential consequences of HADS use in somatic populations.</a:t>
            </a: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Most HADS evidence comes from Europe, Asia, or North America; cultural and linguistic factors may influence how patients interpret and respond to psychological assessments.</a:t>
            </a: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Aptos" panose="020B0004020202020204" pitchFamily="34" charset="0"/>
            </a:endParaRPr>
          </a:p>
          <a:p>
            <a:pPr indent="-22860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ptos" panose="020B0004020202020204" pitchFamily="34" charset="0"/>
              </a:rPr>
              <a:t>In Chile, HADS has only been validated in cancer patients; no studies have assessed its psychometric performance in CKD patients.</a:t>
            </a:r>
            <a:endParaRPr lang="en-US" sz="1000" noProof="0" dirty="0"/>
          </a:p>
        </p:txBody>
      </p:sp>
      <p:pic>
        <p:nvPicPr>
          <p:cNvPr id="3" name="Imagen 2" descr="Un grupo de personas en el interior de un aeropuerto&#10;&#10;El contenido generado por IA puede ser incorrecto.">
            <a:extLst>
              <a:ext uri="{FF2B5EF4-FFF2-40B4-BE49-F238E27FC236}">
                <a16:creationId xmlns:a16="http://schemas.microsoft.com/office/drawing/2014/main" id="{425DD134-3EF2-E3A3-7B0D-EB6776AA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11" r="16438" b="-1"/>
          <a:stretch>
            <a:fillRect/>
          </a:stretch>
        </p:blipFill>
        <p:spPr>
          <a:xfrm>
            <a:off x="9089715" y="1190031"/>
            <a:ext cx="3102285" cy="521076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936C9C32-6782-D782-46B8-90705B9DD994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12453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F20D63-B567-D470-9151-2A8A0CDC855F}"/>
              </a:ext>
            </a:extLst>
          </p:cNvPr>
          <p:cNvSpPr txBox="1"/>
          <p:nvPr/>
        </p:nvSpPr>
        <p:spPr>
          <a:xfrm>
            <a:off x="3739066" y="1354329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Objective</a:t>
            </a:r>
          </a:p>
        </p:txBody>
      </p:sp>
      <p:pic>
        <p:nvPicPr>
          <p:cNvPr id="2" name="Imagen 1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B864D9EB-1C6F-07CF-AA8E-840877BE2A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824" b="-1"/>
          <a:stretch>
            <a:fillRect/>
          </a:stretch>
        </p:blipFill>
        <p:spPr>
          <a:xfrm>
            <a:off x="0" y="1126067"/>
            <a:ext cx="3412067" cy="5731933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5BCF8C1-F8ED-441A-A13F-19B2A15CB6F5}"/>
              </a:ext>
            </a:extLst>
          </p:cNvPr>
          <p:cNvSpPr txBox="1"/>
          <p:nvPr/>
        </p:nvSpPr>
        <p:spPr>
          <a:xfrm>
            <a:off x="3412067" y="2685168"/>
            <a:ext cx="8133077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/>
              <a:t>Examine the internal structure, internal consistency, and associations with related constructs of the HADS in Chilean adults undergoing dialysis.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680A448-B928-0DEA-2518-F12AA1EC920C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0892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3269FA-6077-59CD-C097-271D8798E7D7}"/>
              </a:ext>
            </a:extLst>
          </p:cNvPr>
          <p:cNvSpPr txBox="1"/>
          <p:nvPr/>
        </p:nvSpPr>
        <p:spPr>
          <a:xfrm>
            <a:off x="3623733" y="1049866"/>
            <a:ext cx="7616613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Methods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Participants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5EE178-5274-05FE-C0D4-645FE535BC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753" b="-2"/>
          <a:stretch>
            <a:fillRect/>
          </a:stretch>
        </p:blipFill>
        <p:spPr>
          <a:xfrm>
            <a:off x="20" y="1134532"/>
            <a:ext cx="3318913" cy="5723467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7" name="CuadroTexto 2">
            <a:extLst>
              <a:ext uri="{FF2B5EF4-FFF2-40B4-BE49-F238E27FC236}">
                <a16:creationId xmlns:a16="http://schemas.microsoft.com/office/drawing/2014/main" id="{AD4B575B-715B-A92C-D882-649F1C0B9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978267"/>
              </p:ext>
            </p:extLst>
          </p:nvPr>
        </p:nvGraphicFramePr>
        <p:xfrm>
          <a:off x="3135086" y="1983179"/>
          <a:ext cx="8740239" cy="454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167F7198-A54F-1F19-EB13-AA3B7A7F8285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563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0234CEF-92D9-3E4F-B4B7-75C1F2750C58}"/>
              </a:ext>
            </a:extLst>
          </p:cNvPr>
          <p:cNvSpPr txBox="1"/>
          <p:nvPr/>
        </p:nvSpPr>
        <p:spPr>
          <a:xfrm>
            <a:off x="3920359" y="1004445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Instruments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C95055-D9D0-D3EA-B453-7FBFB9D88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79" r="13274" b="-2"/>
          <a:stretch>
            <a:fillRect/>
          </a:stretch>
        </p:blipFill>
        <p:spPr>
          <a:xfrm>
            <a:off x="0" y="1145627"/>
            <a:ext cx="3920359" cy="5712373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04599F-123F-0068-2C94-661CF97AD835}"/>
              </a:ext>
            </a:extLst>
          </p:cNvPr>
          <p:cNvSpPr txBox="1"/>
          <p:nvPr/>
        </p:nvSpPr>
        <p:spPr>
          <a:xfrm>
            <a:off x="4070658" y="1944969"/>
            <a:ext cx="7540119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/>
              <a:t>Sociodemographic &amp; clinical data:</a:t>
            </a:r>
            <a:r>
              <a:rPr lang="en-US" sz="2000" noProof="0" dirty="0"/>
              <a:t> ad hoc questionnaire (age, sex, marital status, education, employment, dialysis modality).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/>
              <a:t>HADS (Hospital Anxiety and Depression Scale):</a:t>
            </a:r>
            <a:endParaRPr lang="en-US" sz="2000" noProof="0" dirty="0"/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Chilean adaptation for oncology patients </a:t>
            </a:r>
            <a:r>
              <a:rPr lang="es-ES" sz="2000" dirty="0"/>
              <a:t>(Villoria &amp; Lara, 2018); </a:t>
            </a:r>
            <a:endParaRPr lang="en-US" sz="2000" noProof="0" dirty="0"/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14 items, 7 anxiety (odd), 7 depression (even);</a:t>
            </a:r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4-point Likert scale (0–3); subscales 0–21.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noProof="0" dirty="0"/>
              <a:t>DASS-21 (Depression Anxiety Stress Scales):</a:t>
            </a:r>
            <a:endParaRPr lang="en-US" sz="2000" noProof="0" dirty="0"/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Chilean version </a:t>
            </a:r>
            <a:r>
              <a:rPr lang="es-ES" sz="2000" dirty="0"/>
              <a:t>(Antúnez &amp; Vinet, 2012) </a:t>
            </a:r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21 items, 3 subscales (depression, anxiety, stress);</a:t>
            </a:r>
          </a:p>
          <a:p>
            <a:pPr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noProof="0" dirty="0"/>
              <a:t>→ 4-point scale (0 = did not apply, 3 = applied most of the time</a:t>
            </a:r>
            <a:r>
              <a:rPr lang="en-US" sz="2800" noProof="0" dirty="0"/>
              <a:t>).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C0F67D7-96E1-46D6-7D34-89244722CA34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2147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A9EFC8C-6EBF-63FF-AA9A-98C40708C3F8}"/>
              </a:ext>
            </a:extLst>
          </p:cNvPr>
          <p:cNvSpPr txBox="1"/>
          <p:nvPr/>
        </p:nvSpPr>
        <p:spPr>
          <a:xfrm>
            <a:off x="838200" y="10141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Procedure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D4E99E-71F4-ED19-160B-895DC5FBB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197369"/>
              </p:ext>
            </p:extLst>
          </p:nvPr>
        </p:nvGraphicFramePr>
        <p:xfrm>
          <a:off x="838200" y="1581041"/>
          <a:ext cx="10649374" cy="487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D2030972-30A1-235E-52A7-69E910587752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84895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FF7B7C9-91EC-90F9-E5B0-8403F418FC2D}"/>
              </a:ext>
            </a:extLst>
          </p:cNvPr>
          <p:cNvSpPr txBox="1"/>
          <p:nvPr/>
        </p:nvSpPr>
        <p:spPr>
          <a:xfrm>
            <a:off x="552994" y="1006165"/>
            <a:ext cx="4368602" cy="703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Data analysis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63AA7B-0E7F-38FC-E443-882D9B2CA645}"/>
              </a:ext>
            </a:extLst>
          </p:cNvPr>
          <p:cNvSpPr txBox="1"/>
          <p:nvPr/>
        </p:nvSpPr>
        <p:spPr>
          <a:xfrm>
            <a:off x="226421" y="1632857"/>
            <a:ext cx="8699863" cy="4996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All analyses conducted in R 4.3.2 </a:t>
            </a:r>
            <a:endParaRPr lang="en-US" sz="4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Descriptive stats (means, SDs, skewness, kurtosis); multivariate normality tested with Mardia’s tests and chi-square with Bonferroni corrections.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Given ordinal data and non-normality, polychoric correlations were used.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Confirmatory factor analysis  with WLSMV estimator; model fit assessed via χ², CFI, TLI, RMSEA, SRMR; thresholds interpreted cautiously for ordinal data.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Reliability: Cronbach’s alpha, McDonald’s omega; item discrimination via corrected item-total correlations.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Convergent validity: Pearson and partial correlations between HADS and DASS-21 subscales (depression, anxiety, stress), controlling shared variance; significance p &lt; .01.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Psychological network analysis explored interrelations among HADS and DASS-21 dimensions.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noProof="0" dirty="0"/>
              <a:t>Network estimated using EBICglasso; centrality and bridge metrics computed to identify influential nodes.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E790D1-222A-60DF-34EB-4DC229C639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95" r="6918" b="-2"/>
          <a:stretch>
            <a:fillRect/>
          </a:stretch>
        </p:blipFill>
        <p:spPr>
          <a:xfrm>
            <a:off x="9100457" y="1137683"/>
            <a:ext cx="3091543" cy="572031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14E30A1-B04E-C2C9-5AB8-5153CCD9D259}"/>
              </a:ext>
            </a:extLst>
          </p:cNvPr>
          <p:cNvSpPr/>
          <p:nvPr/>
        </p:nvSpPr>
        <p:spPr>
          <a:xfrm>
            <a:off x="11615057" y="6302829"/>
            <a:ext cx="424543" cy="4027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48079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2949</Words>
  <Application>Microsoft Office PowerPoint</Application>
  <PresentationFormat>Panorámica</PresentationFormat>
  <Paragraphs>367</Paragraphs>
  <Slides>18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PiXELPAELLA</dc:creator>
  <cp:lastModifiedBy>SUSANA SANDUVETE CHAVES</cp:lastModifiedBy>
  <cp:revision>19</cp:revision>
  <dcterms:created xsi:type="dcterms:W3CDTF">2025-06-21T22:23:49Z</dcterms:created>
  <dcterms:modified xsi:type="dcterms:W3CDTF">2025-07-22T07:34:25Z</dcterms:modified>
</cp:coreProperties>
</file>