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4"/>
  </p:sldMasterIdLst>
  <p:notesMasterIdLst>
    <p:notesMasterId r:id="rId27"/>
  </p:notesMasterIdLst>
  <p:handoutMasterIdLst>
    <p:handoutMasterId r:id="rId28"/>
  </p:handoutMasterIdLst>
  <p:sldIdLst>
    <p:sldId id="256" r:id="rId5"/>
    <p:sldId id="361" r:id="rId6"/>
    <p:sldId id="260" r:id="rId7"/>
    <p:sldId id="262" r:id="rId8"/>
    <p:sldId id="265" r:id="rId9"/>
    <p:sldId id="362" r:id="rId10"/>
    <p:sldId id="261" r:id="rId11"/>
    <p:sldId id="363" r:id="rId12"/>
    <p:sldId id="364" r:id="rId13"/>
    <p:sldId id="263" r:id="rId14"/>
    <p:sldId id="266" r:id="rId15"/>
    <p:sldId id="267" r:id="rId16"/>
    <p:sldId id="264" r:id="rId17"/>
    <p:sldId id="268" r:id="rId18"/>
    <p:sldId id="365" r:id="rId19"/>
    <p:sldId id="269" r:id="rId20"/>
    <p:sldId id="367" r:id="rId21"/>
    <p:sldId id="369" r:id="rId22"/>
    <p:sldId id="370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C01FA-3A41-440B-976F-B940FDDE5FEE}" v="33" dt="2025-07-23T20:32:17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80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3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6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rown" userId="354e5fd4200550c1" providerId="LiveId" clId="{DC3E2BD3-C011-4AFA-9369-E9F53BA18236}"/>
    <pc:docChg chg="undo custSel addSld delSld modSld sldOrd">
      <pc:chgData name="Anna Brown" userId="354e5fd4200550c1" providerId="LiveId" clId="{DC3E2BD3-C011-4AFA-9369-E9F53BA18236}" dt="2025-06-24T08:10:41.288" v="2710" actId="20577"/>
      <pc:docMkLst>
        <pc:docMk/>
      </pc:docMkLst>
      <pc:sldChg chg="modSp mod">
        <pc:chgData name="Anna Brown" userId="354e5fd4200550c1" providerId="LiveId" clId="{DC3E2BD3-C011-4AFA-9369-E9F53BA18236}" dt="2025-06-24T07:58:23.416" v="2423" actId="20577"/>
        <pc:sldMkLst>
          <pc:docMk/>
          <pc:sldMk cId="2225099815" sldId="256"/>
        </pc:sldMkLst>
        <pc:spChg chg="mod">
          <ac:chgData name="Anna Brown" userId="354e5fd4200550c1" providerId="LiveId" clId="{DC3E2BD3-C011-4AFA-9369-E9F53BA18236}" dt="2025-06-23T07:26:26.571" v="13"/>
          <ac:spMkLst>
            <pc:docMk/>
            <pc:sldMk cId="2225099815" sldId="256"/>
            <ac:spMk id="2" creationId="{9C3A7B0F-9DF1-0CE5-0A73-0425DD9C5210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2225099815" sldId="256"/>
            <ac:spMk id="3" creationId="{874A7823-E4C3-F7A6-D22E-ADD0151AF464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2225099815" sldId="256"/>
            <ac:spMk id="4" creationId="{E2C5CFA4-9389-FCE2-A16F-A83045B7A49F}"/>
          </ac:spMkLst>
        </pc:spChg>
        <pc:spChg chg="mod">
          <ac:chgData name="Anna Brown" userId="354e5fd4200550c1" providerId="LiveId" clId="{DC3E2BD3-C011-4AFA-9369-E9F53BA18236}" dt="2025-06-24T07:58:23.416" v="2423" actId="20577"/>
          <ac:spMkLst>
            <pc:docMk/>
            <pc:sldMk cId="2225099815" sldId="256"/>
            <ac:spMk id="5" creationId="{8756DC01-645D-A91C-3A62-0BB047319451}"/>
          </ac:spMkLst>
        </pc:spChg>
      </pc:sldChg>
      <pc:sldChg chg="del">
        <pc:chgData name="Anna Brown" userId="354e5fd4200550c1" providerId="LiveId" clId="{DC3E2BD3-C011-4AFA-9369-E9F53BA18236}" dt="2025-06-23T07:24:35.268" v="7" actId="47"/>
        <pc:sldMkLst>
          <pc:docMk/>
          <pc:sldMk cId="74760234" sldId="257"/>
        </pc:sldMkLst>
      </pc:sldChg>
      <pc:sldChg chg="del">
        <pc:chgData name="Anna Brown" userId="354e5fd4200550c1" providerId="LiveId" clId="{DC3E2BD3-C011-4AFA-9369-E9F53BA18236}" dt="2025-06-23T07:24:36.857" v="8" actId="47"/>
        <pc:sldMkLst>
          <pc:docMk/>
          <pc:sldMk cId="2568460107" sldId="258"/>
        </pc:sldMkLst>
      </pc:sldChg>
      <pc:sldChg chg="modSp add del mod">
        <pc:chgData name="Anna Brown" userId="354e5fd4200550c1" providerId="LiveId" clId="{DC3E2BD3-C011-4AFA-9369-E9F53BA18236}" dt="2025-06-23T08:38:00.782" v="1096" actId="47"/>
        <pc:sldMkLst>
          <pc:docMk/>
          <pc:sldMk cId="3178252957" sldId="259"/>
        </pc:sldMkLst>
      </pc:sldChg>
      <pc:sldChg chg="del">
        <pc:chgData name="Anna Brown" userId="354e5fd4200550c1" providerId="LiveId" clId="{DC3E2BD3-C011-4AFA-9369-E9F53BA18236}" dt="2025-06-23T07:24:39.155" v="9" actId="47"/>
        <pc:sldMkLst>
          <pc:docMk/>
          <pc:sldMk cId="4127671685" sldId="259"/>
        </pc:sldMkLst>
      </pc:sldChg>
      <pc:sldChg chg="addSp delSp modSp mod modAnim chgLayout">
        <pc:chgData name="Anna Brown" userId="354e5fd4200550c1" providerId="LiveId" clId="{DC3E2BD3-C011-4AFA-9369-E9F53BA18236}" dt="2025-06-23T07:43:45.728" v="319" actId="313"/>
        <pc:sldMkLst>
          <pc:docMk/>
          <pc:sldMk cId="3224714243" sldId="260"/>
        </pc:sldMkLst>
        <pc:spChg chg="mod ord">
          <ac:chgData name="Anna Brown" userId="354e5fd4200550c1" providerId="LiveId" clId="{DC3E2BD3-C011-4AFA-9369-E9F53BA18236}" dt="2025-06-23T07:40:25.680" v="143" actId="20577"/>
          <ac:spMkLst>
            <pc:docMk/>
            <pc:sldMk cId="3224714243" sldId="260"/>
            <ac:spMk id="2" creationId="{3D7D803B-BB6F-7438-CA76-22806E3408A0}"/>
          </ac:spMkLst>
        </pc:spChg>
        <pc:spChg chg="mod ord">
          <ac:chgData name="Anna Brown" userId="354e5fd4200550c1" providerId="LiveId" clId="{DC3E2BD3-C011-4AFA-9369-E9F53BA18236}" dt="2025-06-23T07:43:45.728" v="319" actId="313"/>
          <ac:spMkLst>
            <pc:docMk/>
            <pc:sldMk cId="3224714243" sldId="260"/>
            <ac:spMk id="3" creationId="{1E3D81C4-7882-1C81-B012-B61FD5879459}"/>
          </ac:spMkLst>
        </pc:spChg>
        <pc:spChg chg="mod ord">
          <ac:chgData name="Anna Brown" userId="354e5fd4200550c1" providerId="LiveId" clId="{DC3E2BD3-C011-4AFA-9369-E9F53BA18236}" dt="2025-06-23T07:36:58.429" v="96" actId="6264"/>
          <ac:spMkLst>
            <pc:docMk/>
            <pc:sldMk cId="3224714243" sldId="260"/>
            <ac:spMk id="4" creationId="{2EE06057-ED31-08C7-722F-716EF3CB5EF6}"/>
          </ac:spMkLst>
        </pc:spChg>
        <pc:spChg chg="mod ord">
          <ac:chgData name="Anna Brown" userId="354e5fd4200550c1" providerId="LiveId" clId="{DC3E2BD3-C011-4AFA-9369-E9F53BA18236}" dt="2025-06-23T07:36:58.429" v="96" actId="6264"/>
          <ac:spMkLst>
            <pc:docMk/>
            <pc:sldMk cId="3224714243" sldId="260"/>
            <ac:spMk id="5" creationId="{E086B49E-235E-DF5D-81AC-31B3D6188377}"/>
          </ac:spMkLst>
        </pc:spChg>
      </pc:sldChg>
      <pc:sldChg chg="modSp add mod ord">
        <pc:chgData name="Anna Brown" userId="354e5fd4200550c1" providerId="LiveId" clId="{DC3E2BD3-C011-4AFA-9369-E9F53BA18236}" dt="2025-06-23T08:49:37.324" v="1242" actId="404"/>
        <pc:sldMkLst>
          <pc:docMk/>
          <pc:sldMk cId="241812719" sldId="261"/>
        </pc:sldMkLst>
        <pc:spChg chg="mod">
          <ac:chgData name="Anna Brown" userId="354e5fd4200550c1" providerId="LiveId" clId="{DC3E2BD3-C011-4AFA-9369-E9F53BA18236}" dt="2025-06-23T08:49:37.324" v="1242" actId="404"/>
          <ac:spMkLst>
            <pc:docMk/>
            <pc:sldMk cId="241812719" sldId="261"/>
            <ac:spMk id="2" creationId="{CBCC6773-F110-CFE1-AAD6-94925A57E98E}"/>
          </ac:spMkLst>
        </pc:spChg>
        <pc:spChg chg="mod">
          <ac:chgData name="Anna Brown" userId="354e5fd4200550c1" providerId="LiveId" clId="{DC3E2BD3-C011-4AFA-9369-E9F53BA18236}" dt="2025-06-23T08:48:53.015" v="1240" actId="15"/>
          <ac:spMkLst>
            <pc:docMk/>
            <pc:sldMk cId="241812719" sldId="261"/>
            <ac:spMk id="3" creationId="{6D6AE865-BE01-5DEB-614E-22CC86751AF1}"/>
          </ac:spMkLst>
        </pc:spChg>
        <pc:picChg chg="mod">
          <ac:chgData name="Anna Brown" userId="354e5fd4200550c1" providerId="LiveId" clId="{DC3E2BD3-C011-4AFA-9369-E9F53BA18236}" dt="2025-06-23T08:49:01.746" v="1241" actId="1076"/>
          <ac:picMkLst>
            <pc:docMk/>
            <pc:sldMk cId="241812719" sldId="261"/>
            <ac:picMk id="7" creationId="{4589A192-1537-40DC-88D3-569718564A4E}"/>
          </ac:picMkLst>
        </pc:picChg>
      </pc:sldChg>
      <pc:sldChg chg="modSp mod ord modAnim">
        <pc:chgData name="Anna Brown" userId="354e5fd4200550c1" providerId="LiveId" clId="{DC3E2BD3-C011-4AFA-9369-E9F53BA18236}" dt="2025-06-23T12:06:17.602" v="1532" actId="20577"/>
        <pc:sldMkLst>
          <pc:docMk/>
          <pc:sldMk cId="2540243840" sldId="262"/>
        </pc:sldMkLst>
        <pc:spChg chg="mod">
          <ac:chgData name="Anna Brown" userId="354e5fd4200550c1" providerId="LiveId" clId="{DC3E2BD3-C011-4AFA-9369-E9F53BA18236}" dt="2025-06-23T07:40:33.801" v="144" actId="20577"/>
          <ac:spMkLst>
            <pc:docMk/>
            <pc:sldMk cId="2540243840" sldId="262"/>
            <ac:spMk id="2" creationId="{6231B9D8-5858-43E7-68E1-F5AB9D977706}"/>
          </ac:spMkLst>
        </pc:spChg>
        <pc:spChg chg="mod">
          <ac:chgData name="Anna Brown" userId="354e5fd4200550c1" providerId="LiveId" clId="{DC3E2BD3-C011-4AFA-9369-E9F53BA18236}" dt="2025-06-23T12:06:17.602" v="1532" actId="20577"/>
          <ac:spMkLst>
            <pc:docMk/>
            <pc:sldMk cId="2540243840" sldId="262"/>
            <ac:spMk id="3" creationId="{A3D58E6F-1831-56E5-AAE7-1846D5DCC170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2540243840" sldId="262"/>
            <ac:spMk id="4" creationId="{381523FB-4DA5-AD25-3D80-A928D738A3B2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2540243840" sldId="262"/>
            <ac:spMk id="5" creationId="{8311FC87-B099-2962-88BC-73BEF96590F0}"/>
          </ac:spMkLst>
        </pc:spChg>
      </pc:sldChg>
      <pc:sldChg chg="modSp add mod">
        <pc:chgData name="Anna Brown" userId="354e5fd4200550c1" providerId="LiveId" clId="{DC3E2BD3-C011-4AFA-9369-E9F53BA18236}" dt="2025-06-23T08:54:06.330" v="1295" actId="404"/>
        <pc:sldMkLst>
          <pc:docMk/>
          <pc:sldMk cId="935136160" sldId="263"/>
        </pc:sldMkLst>
        <pc:spChg chg="mod">
          <ac:chgData name="Anna Brown" userId="354e5fd4200550c1" providerId="LiveId" clId="{DC3E2BD3-C011-4AFA-9369-E9F53BA18236}" dt="2025-06-23T08:54:06.330" v="1295" actId="404"/>
          <ac:spMkLst>
            <pc:docMk/>
            <pc:sldMk cId="935136160" sldId="263"/>
            <ac:spMk id="2" creationId="{CBCC6773-F110-CFE1-AAD6-94925A57E98E}"/>
          </ac:spMkLst>
        </pc:spChg>
      </pc:sldChg>
      <pc:sldChg chg="modSp add mod">
        <pc:chgData name="Anna Brown" userId="354e5fd4200550c1" providerId="LiveId" clId="{DC3E2BD3-C011-4AFA-9369-E9F53BA18236}" dt="2025-06-23T08:58:57.190" v="1347" actId="20577"/>
        <pc:sldMkLst>
          <pc:docMk/>
          <pc:sldMk cId="3172696592" sldId="264"/>
        </pc:sldMkLst>
        <pc:spChg chg="mod">
          <ac:chgData name="Anna Brown" userId="354e5fd4200550c1" providerId="LiveId" clId="{DC3E2BD3-C011-4AFA-9369-E9F53BA18236}" dt="2025-06-23T08:58:57.190" v="1347" actId="20577"/>
          <ac:spMkLst>
            <pc:docMk/>
            <pc:sldMk cId="3172696592" sldId="264"/>
            <ac:spMk id="2" creationId="{1A963FE1-FE54-E2EB-78AD-C930883280CC}"/>
          </ac:spMkLst>
        </pc:spChg>
        <pc:spChg chg="mod">
          <ac:chgData name="Anna Brown" userId="354e5fd4200550c1" providerId="LiveId" clId="{DC3E2BD3-C011-4AFA-9369-E9F53BA18236}" dt="2025-06-23T08:58:52.724" v="1340" actId="6549"/>
          <ac:spMkLst>
            <pc:docMk/>
            <pc:sldMk cId="3172696592" sldId="264"/>
            <ac:spMk id="3" creationId="{40B918EC-9284-8464-4445-DDAB7B73EFEC}"/>
          </ac:spMkLst>
        </pc:spChg>
      </pc:sldChg>
      <pc:sldChg chg="addSp delSp modSp mod ord delAnim modAnim">
        <pc:chgData name="Anna Brown" userId="354e5fd4200550c1" providerId="LiveId" clId="{DC3E2BD3-C011-4AFA-9369-E9F53BA18236}" dt="2025-06-23T12:24:03.486" v="1854" actId="20577"/>
        <pc:sldMkLst>
          <pc:docMk/>
          <pc:sldMk cId="3142966142" sldId="265"/>
        </pc:sldMkLst>
        <pc:spChg chg="mod">
          <ac:chgData name="Anna Brown" userId="354e5fd4200550c1" providerId="LiveId" clId="{DC3E2BD3-C011-4AFA-9369-E9F53BA18236}" dt="2025-06-23T08:16:27.797" v="800" actId="20577"/>
          <ac:spMkLst>
            <pc:docMk/>
            <pc:sldMk cId="3142966142" sldId="265"/>
            <ac:spMk id="2" creationId="{E16F5352-7D49-B2BA-0E59-B72E0977A3B2}"/>
          </ac:spMkLst>
        </pc:spChg>
        <pc:spChg chg="mod">
          <ac:chgData name="Anna Brown" userId="354e5fd4200550c1" providerId="LiveId" clId="{DC3E2BD3-C011-4AFA-9369-E9F53BA18236}" dt="2025-06-23T12:24:03.486" v="1854" actId="20577"/>
          <ac:spMkLst>
            <pc:docMk/>
            <pc:sldMk cId="3142966142" sldId="265"/>
            <ac:spMk id="3" creationId="{32578EB1-BFD6-1916-35CF-30AED3957927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3142966142" sldId="265"/>
            <ac:spMk id="4" creationId="{4E7A45B8-20DF-4EF6-C923-B8B874CEA2AB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3142966142" sldId="265"/>
            <ac:spMk id="5" creationId="{AE8A888F-E6D8-7B4B-4E84-C02775A7CD6C}"/>
          </ac:spMkLst>
        </pc:spChg>
        <pc:picChg chg="add mod modCrop">
          <ac:chgData name="Anna Brown" userId="354e5fd4200550c1" providerId="LiveId" clId="{DC3E2BD3-C011-4AFA-9369-E9F53BA18236}" dt="2025-06-23T08:05:03.843" v="619" actId="1076"/>
          <ac:picMkLst>
            <pc:docMk/>
            <pc:sldMk cId="3142966142" sldId="265"/>
            <ac:picMk id="6" creationId="{12A9DB4B-D7CF-DC78-6121-853B066BDD40}"/>
          </ac:picMkLst>
        </pc:picChg>
      </pc:sldChg>
      <pc:sldChg chg="modSp add mod modAnim">
        <pc:chgData name="Anna Brown" userId="354e5fd4200550c1" providerId="LiveId" clId="{DC3E2BD3-C011-4AFA-9369-E9F53BA18236}" dt="2025-06-23T08:57:05.619" v="1337" actId="20577"/>
        <pc:sldMkLst>
          <pc:docMk/>
          <pc:sldMk cId="2245487163" sldId="266"/>
        </pc:sldMkLst>
        <pc:spChg chg="mod">
          <ac:chgData name="Anna Brown" userId="354e5fd4200550c1" providerId="LiveId" clId="{DC3E2BD3-C011-4AFA-9369-E9F53BA18236}" dt="2025-06-23T08:56:52.434" v="1332" actId="20577"/>
          <ac:spMkLst>
            <pc:docMk/>
            <pc:sldMk cId="2245487163" sldId="266"/>
            <ac:spMk id="2" creationId="{ECBE4AD2-AFDB-BE69-1EE3-3E2A22E10624}"/>
          </ac:spMkLst>
        </pc:spChg>
        <pc:spChg chg="mod">
          <ac:chgData name="Anna Brown" userId="354e5fd4200550c1" providerId="LiveId" clId="{DC3E2BD3-C011-4AFA-9369-E9F53BA18236}" dt="2025-06-23T08:57:05.619" v="1337" actId="20577"/>
          <ac:spMkLst>
            <pc:docMk/>
            <pc:sldMk cId="2245487163" sldId="266"/>
            <ac:spMk id="3" creationId="{FB1C177E-A75D-7CDF-6914-1AED0104150B}"/>
          </ac:spMkLst>
        </pc:spChg>
        <pc:picChg chg="mod">
          <ac:chgData name="Anna Brown" userId="354e5fd4200550c1" providerId="LiveId" clId="{DC3E2BD3-C011-4AFA-9369-E9F53BA18236}" dt="2025-06-23T08:55:34.237" v="1313" actId="1076"/>
          <ac:picMkLst>
            <pc:docMk/>
            <pc:sldMk cId="2245487163" sldId="266"/>
            <ac:picMk id="8" creationId="{70BDB9DB-5279-E4A0-3DAA-EE5EF9734795}"/>
          </ac:picMkLst>
        </pc:picChg>
      </pc:sldChg>
      <pc:sldChg chg="modSp add mod">
        <pc:chgData name="Anna Brown" userId="354e5fd4200550c1" providerId="LiveId" clId="{DC3E2BD3-C011-4AFA-9369-E9F53BA18236}" dt="2025-06-24T08:06:40.931" v="2614" actId="20577"/>
        <pc:sldMkLst>
          <pc:docMk/>
          <pc:sldMk cId="113805200" sldId="267"/>
        </pc:sldMkLst>
        <pc:spChg chg="mod">
          <ac:chgData name="Anna Brown" userId="354e5fd4200550c1" providerId="LiveId" clId="{DC3E2BD3-C011-4AFA-9369-E9F53BA18236}" dt="2025-06-23T12:44:30.693" v="2113" actId="6549"/>
          <ac:spMkLst>
            <pc:docMk/>
            <pc:sldMk cId="113805200" sldId="267"/>
            <ac:spMk id="2" creationId="{E62A0499-6E14-5964-6B39-F7180C5D6C73}"/>
          </ac:spMkLst>
        </pc:spChg>
        <pc:spChg chg="mod">
          <ac:chgData name="Anna Brown" userId="354e5fd4200550c1" providerId="LiveId" clId="{DC3E2BD3-C011-4AFA-9369-E9F53BA18236}" dt="2025-06-24T08:06:40.931" v="2614" actId="20577"/>
          <ac:spMkLst>
            <pc:docMk/>
            <pc:sldMk cId="113805200" sldId="267"/>
            <ac:spMk id="3" creationId="{4738497F-2313-902B-9123-16CA42539EAD}"/>
          </ac:spMkLst>
        </pc:spChg>
        <pc:spChg chg="mod">
          <ac:chgData name="Anna Brown" userId="354e5fd4200550c1" providerId="LiveId" clId="{DC3E2BD3-C011-4AFA-9369-E9F53BA18236}" dt="2025-06-24T08:05:54.076" v="2573" actId="1076"/>
          <ac:spMkLst>
            <pc:docMk/>
            <pc:sldMk cId="113805200" sldId="267"/>
            <ac:spMk id="5" creationId="{A3B67868-58DF-4591-907D-944090352BD9}"/>
          </ac:spMkLst>
        </pc:spChg>
        <pc:picChg chg="mod">
          <ac:chgData name="Anna Brown" userId="354e5fd4200550c1" providerId="LiveId" clId="{DC3E2BD3-C011-4AFA-9369-E9F53BA18236}" dt="2025-06-24T08:05:51.718" v="2572" actId="1076"/>
          <ac:picMkLst>
            <pc:docMk/>
            <pc:sldMk cId="113805200" sldId="267"/>
            <ac:picMk id="6" creationId="{C3D1663B-96FB-CC21-94CD-8225C352CAC9}"/>
          </ac:picMkLst>
        </pc:picChg>
      </pc:sldChg>
      <pc:sldChg chg="modSp del">
        <pc:chgData name="Anna Brown" userId="354e5fd4200550c1" providerId="LiveId" clId="{DC3E2BD3-C011-4AFA-9369-E9F53BA18236}" dt="2025-06-23T08:18:51.296" v="805" actId="47"/>
        <pc:sldMkLst>
          <pc:docMk/>
          <pc:sldMk cId="891168970" sldId="267"/>
        </pc:sldMkLst>
      </pc:sldChg>
      <pc:sldChg chg="modSp add mod modAnim">
        <pc:chgData name="Anna Brown" userId="354e5fd4200550c1" providerId="LiveId" clId="{DC3E2BD3-C011-4AFA-9369-E9F53BA18236}" dt="2025-06-23T09:07:18.036" v="1394"/>
        <pc:sldMkLst>
          <pc:docMk/>
          <pc:sldMk cId="718602917" sldId="268"/>
        </pc:sldMkLst>
        <pc:spChg chg="mod">
          <ac:chgData name="Anna Brown" userId="354e5fd4200550c1" providerId="LiveId" clId="{DC3E2BD3-C011-4AFA-9369-E9F53BA18236}" dt="2025-06-23T09:00:49.666" v="1350" actId="1076"/>
          <ac:spMkLst>
            <pc:docMk/>
            <pc:sldMk cId="718602917" sldId="268"/>
            <ac:spMk id="2" creationId="{1A963FE1-FE54-E2EB-78AD-C930883280CC}"/>
          </ac:spMkLst>
        </pc:spChg>
        <pc:spChg chg="mod">
          <ac:chgData name="Anna Brown" userId="354e5fd4200550c1" providerId="LiveId" clId="{DC3E2BD3-C011-4AFA-9369-E9F53BA18236}" dt="2025-06-23T09:03:31.684" v="1373" actId="6549"/>
          <ac:spMkLst>
            <pc:docMk/>
            <pc:sldMk cId="718602917" sldId="268"/>
            <ac:spMk id="3" creationId="{40B918EC-9284-8464-4445-DDAB7B73EFEC}"/>
          </ac:spMkLst>
        </pc:spChg>
        <pc:spChg chg="mod">
          <ac:chgData name="Anna Brown" userId="354e5fd4200550c1" providerId="LiveId" clId="{DC3E2BD3-C011-4AFA-9369-E9F53BA18236}" dt="2025-06-23T09:03:33.840" v="1374" actId="6549"/>
          <ac:spMkLst>
            <pc:docMk/>
            <pc:sldMk cId="718602917" sldId="268"/>
            <ac:spMk id="9" creationId="{003CEE53-5517-FF3D-98EF-18FDEA14E94E}"/>
          </ac:spMkLst>
        </pc:spChg>
      </pc:sldChg>
      <pc:sldChg chg="modSp del">
        <pc:chgData name="Anna Brown" userId="354e5fd4200550c1" providerId="LiveId" clId="{DC3E2BD3-C011-4AFA-9369-E9F53BA18236}" dt="2025-06-23T08:18:47.330" v="804" actId="47"/>
        <pc:sldMkLst>
          <pc:docMk/>
          <pc:sldMk cId="1735272331" sldId="268"/>
        </pc:sldMkLst>
      </pc:sldChg>
      <pc:sldChg chg="modSp add mod modAnim">
        <pc:chgData name="Anna Brown" userId="354e5fd4200550c1" providerId="LiveId" clId="{DC3E2BD3-C011-4AFA-9369-E9F53BA18236}" dt="2025-06-23T12:09:21.950" v="1545" actId="404"/>
        <pc:sldMkLst>
          <pc:docMk/>
          <pc:sldMk cId="1870462746" sldId="269"/>
        </pc:sldMkLst>
        <pc:spChg chg="mod">
          <ac:chgData name="Anna Brown" userId="354e5fd4200550c1" providerId="LiveId" clId="{DC3E2BD3-C011-4AFA-9369-E9F53BA18236}" dt="2025-06-23T12:09:21.950" v="1545" actId="404"/>
          <ac:spMkLst>
            <pc:docMk/>
            <pc:sldMk cId="1870462746" sldId="269"/>
            <ac:spMk id="2" creationId="{40C074AE-BB75-0CAF-F09E-3FD29BCD21C7}"/>
          </ac:spMkLst>
        </pc:spChg>
        <pc:spChg chg="mod">
          <ac:chgData name="Anna Brown" userId="354e5fd4200550c1" providerId="LiveId" clId="{DC3E2BD3-C011-4AFA-9369-E9F53BA18236}" dt="2025-06-23T09:06:23.200" v="1384" actId="6549"/>
          <ac:spMkLst>
            <pc:docMk/>
            <pc:sldMk cId="1870462746" sldId="269"/>
            <ac:spMk id="3" creationId="{C6BD42DA-B5A5-DA75-C9D8-E028C7B20F16}"/>
          </ac:spMkLst>
        </pc:spChg>
        <pc:spChg chg="mod">
          <ac:chgData name="Anna Brown" userId="354e5fd4200550c1" providerId="LiveId" clId="{DC3E2BD3-C011-4AFA-9369-E9F53BA18236}" dt="2025-06-23T09:06:28.361" v="1386" actId="6549"/>
          <ac:spMkLst>
            <pc:docMk/>
            <pc:sldMk cId="1870462746" sldId="269"/>
            <ac:spMk id="4" creationId="{862205C6-A38E-B9F0-66A3-D2D4E537571C}"/>
          </ac:spMkLst>
        </pc:spChg>
      </pc:sldChg>
      <pc:sldChg chg="modSp del">
        <pc:chgData name="Anna Brown" userId="354e5fd4200550c1" providerId="LiveId" clId="{DC3E2BD3-C011-4AFA-9369-E9F53BA18236}" dt="2025-06-23T08:18:44.577" v="802" actId="47"/>
        <pc:sldMkLst>
          <pc:docMk/>
          <pc:sldMk cId="3351025607" sldId="269"/>
        </pc:sldMkLst>
      </pc:sldChg>
      <pc:sldChg chg="modSp del">
        <pc:chgData name="Anna Brown" userId="354e5fd4200550c1" providerId="LiveId" clId="{DC3E2BD3-C011-4AFA-9369-E9F53BA18236}" dt="2025-06-23T08:18:46.286" v="803" actId="47"/>
        <pc:sldMkLst>
          <pc:docMk/>
          <pc:sldMk cId="2062218772" sldId="270"/>
        </pc:sldMkLst>
      </pc:sldChg>
      <pc:sldChg chg="modSp add mod modAnim">
        <pc:chgData name="Anna Brown" userId="354e5fd4200550c1" providerId="LiveId" clId="{DC3E2BD3-C011-4AFA-9369-E9F53BA18236}" dt="2025-06-24T08:10:41.288" v="2710" actId="20577"/>
        <pc:sldMkLst>
          <pc:docMk/>
          <pc:sldMk cId="3092929810" sldId="270"/>
        </pc:sldMkLst>
        <pc:spChg chg="mod">
          <ac:chgData name="Anna Brown" userId="354e5fd4200550c1" providerId="LiveId" clId="{DC3E2BD3-C011-4AFA-9369-E9F53BA18236}" dt="2025-06-24T08:10:41.288" v="2710" actId="20577"/>
          <ac:spMkLst>
            <pc:docMk/>
            <pc:sldMk cId="3092929810" sldId="270"/>
            <ac:spMk id="6" creationId="{1A35938E-10D1-A98C-103B-4472D9267E7D}"/>
          </ac:spMkLst>
        </pc:spChg>
      </pc:sldChg>
      <pc:sldChg chg="addSp delSp modSp mod delAnim">
        <pc:chgData name="Anna Brown" userId="354e5fd4200550c1" providerId="LiveId" clId="{DC3E2BD3-C011-4AFA-9369-E9F53BA18236}" dt="2025-06-23T14:41:02.485" v="2283" actId="20577"/>
        <pc:sldMkLst>
          <pc:docMk/>
          <pc:sldMk cId="1712768058" sldId="271"/>
        </pc:sldMkLst>
        <pc:spChg chg="mod">
          <ac:chgData name="Anna Brown" userId="354e5fd4200550c1" providerId="LiveId" clId="{DC3E2BD3-C011-4AFA-9369-E9F53BA18236}" dt="2025-06-23T12:42:02.286" v="2024" actId="20577"/>
          <ac:spMkLst>
            <pc:docMk/>
            <pc:sldMk cId="1712768058" sldId="271"/>
            <ac:spMk id="2" creationId="{AF8625B4-409D-30AD-1168-E606FA81F87A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1712768058" sldId="271"/>
            <ac:spMk id="4" creationId="{514A2D6B-F7D8-A33C-7B85-A873EF7E2DC5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1712768058" sldId="271"/>
            <ac:spMk id="5" creationId="{F76565AC-BBDC-3523-1E30-59B47D951AEF}"/>
          </ac:spMkLst>
        </pc:spChg>
        <pc:spChg chg="add mod">
          <ac:chgData name="Anna Brown" userId="354e5fd4200550c1" providerId="LiveId" clId="{DC3E2BD3-C011-4AFA-9369-E9F53BA18236}" dt="2025-06-23T14:41:02.485" v="2283" actId="20577"/>
          <ac:spMkLst>
            <pc:docMk/>
            <pc:sldMk cId="1712768058" sldId="271"/>
            <ac:spMk id="7" creationId="{DBB09139-54EC-1AE7-B8FC-872B87DFE99D}"/>
          </ac:spMkLst>
        </pc:spChg>
      </pc:sldChg>
      <pc:sldChg chg="modSp mod">
        <pc:chgData name="Anna Brown" userId="354e5fd4200550c1" providerId="LiveId" clId="{DC3E2BD3-C011-4AFA-9369-E9F53BA18236}" dt="2025-06-24T07:59:47.173" v="2426" actId="20577"/>
        <pc:sldMkLst>
          <pc:docMk/>
          <pc:sldMk cId="381578246" sldId="272"/>
        </pc:sldMkLst>
        <pc:spChg chg="mod">
          <ac:chgData name="Anna Brown" userId="354e5fd4200550c1" providerId="LiveId" clId="{DC3E2BD3-C011-4AFA-9369-E9F53BA18236}" dt="2025-06-23T07:26:26.571" v="13"/>
          <ac:spMkLst>
            <pc:docMk/>
            <pc:sldMk cId="381578246" sldId="272"/>
            <ac:spMk id="4" creationId="{EAF1A255-BB02-E031-01A7-C5692354F2E0}"/>
          </ac:spMkLst>
        </pc:spChg>
        <pc:spChg chg="mod">
          <ac:chgData name="Anna Brown" userId="354e5fd4200550c1" providerId="LiveId" clId="{DC3E2BD3-C011-4AFA-9369-E9F53BA18236}" dt="2025-06-24T07:59:47.173" v="2426" actId="20577"/>
          <ac:spMkLst>
            <pc:docMk/>
            <pc:sldMk cId="381578246" sldId="272"/>
            <ac:spMk id="5" creationId="{95BDE713-EFF8-41B2-B8BD-5409A70681AA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381578246" sldId="272"/>
            <ac:spMk id="6" creationId="{5890F90F-4791-B64E-E5E7-D9F5E0BD1C6E}"/>
          </ac:spMkLst>
        </pc:spChg>
        <pc:spChg chg="mod">
          <ac:chgData name="Anna Brown" userId="354e5fd4200550c1" providerId="LiveId" clId="{DC3E2BD3-C011-4AFA-9369-E9F53BA18236}" dt="2025-06-23T07:26:26.571" v="13"/>
          <ac:spMkLst>
            <pc:docMk/>
            <pc:sldMk cId="381578246" sldId="272"/>
            <ac:spMk id="7" creationId="{8E92E6FB-2D7C-4D11-2385-762F5D7A348B}"/>
          </ac:spMkLst>
        </pc:spChg>
      </pc:sldChg>
      <pc:sldChg chg="modSp del">
        <pc:chgData name="Anna Brown" userId="354e5fd4200550c1" providerId="LiveId" clId="{DC3E2BD3-C011-4AFA-9369-E9F53BA18236}" dt="2025-06-23T08:18:42.468" v="801" actId="47"/>
        <pc:sldMkLst>
          <pc:docMk/>
          <pc:sldMk cId="3512033647" sldId="275"/>
        </pc:sldMkLst>
      </pc:sldChg>
      <pc:sldChg chg="modSp add mod">
        <pc:chgData name="Anna Brown" userId="354e5fd4200550c1" providerId="LiveId" clId="{DC3E2BD3-C011-4AFA-9369-E9F53BA18236}" dt="2025-06-23T07:35:18.570" v="62" actId="1076"/>
        <pc:sldMkLst>
          <pc:docMk/>
          <pc:sldMk cId="1228294359" sldId="361"/>
        </pc:sldMkLst>
        <pc:spChg chg="mod">
          <ac:chgData name="Anna Brown" userId="354e5fd4200550c1" providerId="LiveId" clId="{DC3E2BD3-C011-4AFA-9369-E9F53BA18236}" dt="2025-06-23T07:35:05.374" v="60" actId="27636"/>
          <ac:spMkLst>
            <pc:docMk/>
            <pc:sldMk cId="1228294359" sldId="361"/>
            <ac:spMk id="3" creationId="{00000000-0000-0000-0000-000000000000}"/>
          </ac:spMkLst>
        </pc:spChg>
        <pc:grpChg chg="mod">
          <ac:chgData name="Anna Brown" userId="354e5fd4200550c1" providerId="LiveId" clId="{DC3E2BD3-C011-4AFA-9369-E9F53BA18236}" dt="2025-06-23T07:35:18.570" v="62" actId="1076"/>
          <ac:grpSpMkLst>
            <pc:docMk/>
            <pc:sldMk cId="1228294359" sldId="361"/>
            <ac:grpSpMk id="6" creationId="{60E6CAAB-FA4A-5DFB-6745-020D31DFE772}"/>
          </ac:grpSpMkLst>
        </pc:grpChg>
      </pc:sldChg>
      <pc:sldChg chg="new del">
        <pc:chgData name="Anna Brown" userId="354e5fd4200550c1" providerId="LiveId" clId="{DC3E2BD3-C011-4AFA-9369-E9F53BA18236}" dt="2025-06-23T07:36:01.975" v="94" actId="47"/>
        <pc:sldMkLst>
          <pc:docMk/>
          <pc:sldMk cId="574395368" sldId="362"/>
        </pc:sldMkLst>
      </pc:sldChg>
      <pc:sldChg chg="modSp new mod ord modAnim">
        <pc:chgData name="Anna Brown" userId="354e5fd4200550c1" providerId="LiveId" clId="{DC3E2BD3-C011-4AFA-9369-E9F53BA18236}" dt="2025-06-23T12:09:42.060" v="1547"/>
        <pc:sldMkLst>
          <pc:docMk/>
          <pc:sldMk cId="625839054" sldId="362"/>
        </pc:sldMkLst>
        <pc:spChg chg="mod">
          <ac:chgData name="Anna Brown" userId="354e5fd4200550c1" providerId="LiveId" clId="{DC3E2BD3-C011-4AFA-9369-E9F53BA18236}" dt="2025-06-23T08:31:29.619" v="958" actId="313"/>
          <ac:spMkLst>
            <pc:docMk/>
            <pc:sldMk cId="625839054" sldId="362"/>
            <ac:spMk id="2" creationId="{77B5E761-ABEB-1726-FACA-14C393383F9B}"/>
          </ac:spMkLst>
        </pc:spChg>
        <pc:spChg chg="mod">
          <ac:chgData name="Anna Brown" userId="354e5fd4200550c1" providerId="LiveId" clId="{DC3E2BD3-C011-4AFA-9369-E9F53BA18236}" dt="2025-06-23T12:04:13.329" v="1486" actId="20577"/>
          <ac:spMkLst>
            <pc:docMk/>
            <pc:sldMk cId="625839054" sldId="362"/>
            <ac:spMk id="3" creationId="{99739592-F524-778C-6A7D-E1429C032B40}"/>
          </ac:spMkLst>
        </pc:spChg>
      </pc:sldChg>
      <pc:sldChg chg="modSp add mod modAnim">
        <pc:chgData name="Anna Brown" userId="354e5fd4200550c1" providerId="LiveId" clId="{DC3E2BD3-C011-4AFA-9369-E9F53BA18236}" dt="2025-06-23T08:56:10.206" v="1317"/>
        <pc:sldMkLst>
          <pc:docMk/>
          <pc:sldMk cId="435799209" sldId="363"/>
        </pc:sldMkLst>
        <pc:spChg chg="mod">
          <ac:chgData name="Anna Brown" userId="354e5fd4200550c1" providerId="LiveId" clId="{DC3E2BD3-C011-4AFA-9369-E9F53BA18236}" dt="2025-06-23T08:51:09.359" v="1277" actId="20577"/>
          <ac:spMkLst>
            <pc:docMk/>
            <pc:sldMk cId="435799209" sldId="363"/>
            <ac:spMk id="3" creationId="{FB1C177E-A75D-7CDF-6914-1AED0104150B}"/>
          </ac:spMkLst>
        </pc:spChg>
        <pc:picChg chg="mod">
          <ac:chgData name="Anna Brown" userId="354e5fd4200550c1" providerId="LiveId" clId="{DC3E2BD3-C011-4AFA-9369-E9F53BA18236}" dt="2025-06-23T08:51:07.159" v="1276" actId="1076"/>
          <ac:picMkLst>
            <pc:docMk/>
            <pc:sldMk cId="435799209" sldId="363"/>
            <ac:picMk id="4" creationId="{393E4F1E-37FE-B5C8-7002-FF418F52DF3C}"/>
          </ac:picMkLst>
        </pc:picChg>
      </pc:sldChg>
      <pc:sldChg chg="addSp delSp modSp add mod modAnim">
        <pc:chgData name="Anna Brown" userId="354e5fd4200550c1" providerId="LiveId" clId="{DC3E2BD3-C011-4AFA-9369-E9F53BA18236}" dt="2025-06-23T09:04:57.277" v="1381" actId="14100"/>
        <pc:sldMkLst>
          <pc:docMk/>
          <pc:sldMk cId="3792112481" sldId="364"/>
        </pc:sldMkLst>
        <pc:spChg chg="mod">
          <ac:chgData name="Anna Brown" userId="354e5fd4200550c1" providerId="LiveId" clId="{DC3E2BD3-C011-4AFA-9369-E9F53BA18236}" dt="2025-06-23T08:53:35.108" v="1293" actId="15"/>
          <ac:spMkLst>
            <pc:docMk/>
            <pc:sldMk cId="3792112481" sldId="364"/>
            <ac:spMk id="3" creationId="{EDEC48E8-AF1A-C879-DDDC-7A57965A41B6}"/>
          </ac:spMkLst>
        </pc:spChg>
        <pc:picChg chg="add mod">
          <ac:chgData name="Anna Brown" userId="354e5fd4200550c1" providerId="LiveId" clId="{DC3E2BD3-C011-4AFA-9369-E9F53BA18236}" dt="2025-06-23T09:04:50.906" v="1380" actId="1076"/>
          <ac:picMkLst>
            <pc:docMk/>
            <pc:sldMk cId="3792112481" sldId="364"/>
            <ac:picMk id="4" creationId="{684241EB-F0DC-62BD-49E3-56ABB90D2C08}"/>
          </ac:picMkLst>
        </pc:picChg>
        <pc:picChg chg="mod">
          <ac:chgData name="Anna Brown" userId="354e5fd4200550c1" providerId="LiveId" clId="{DC3E2BD3-C011-4AFA-9369-E9F53BA18236}" dt="2025-06-23T09:04:57.277" v="1381" actId="14100"/>
          <ac:picMkLst>
            <pc:docMk/>
            <pc:sldMk cId="3792112481" sldId="364"/>
            <ac:picMk id="7" creationId="{C9EE0319-0643-6E9B-F681-8FE28F272374}"/>
          </ac:picMkLst>
        </pc:picChg>
      </pc:sldChg>
      <pc:sldChg chg="modSp add mod modAnim">
        <pc:chgData name="Anna Brown" userId="354e5fd4200550c1" providerId="LiveId" clId="{DC3E2BD3-C011-4AFA-9369-E9F53BA18236}" dt="2025-06-23T09:07:54.138" v="1409"/>
        <pc:sldMkLst>
          <pc:docMk/>
          <pc:sldMk cId="243280707" sldId="365"/>
        </pc:sldMkLst>
        <pc:spChg chg="mod">
          <ac:chgData name="Anna Brown" userId="354e5fd4200550c1" providerId="LiveId" clId="{DC3E2BD3-C011-4AFA-9369-E9F53BA18236}" dt="2025-06-23T09:06:01.706" v="1382" actId="1076"/>
          <ac:spMkLst>
            <pc:docMk/>
            <pc:sldMk cId="243280707" sldId="365"/>
            <ac:spMk id="2" creationId="{7814A44D-C180-D2D6-9D78-D57E65C8A3B6}"/>
          </ac:spMkLst>
        </pc:spChg>
        <pc:spChg chg="mod">
          <ac:chgData name="Anna Brown" userId="354e5fd4200550c1" providerId="LiveId" clId="{DC3E2BD3-C011-4AFA-9369-E9F53BA18236}" dt="2025-06-23T09:03:26.547" v="1371" actId="20577"/>
          <ac:spMkLst>
            <pc:docMk/>
            <pc:sldMk cId="243280707" sldId="365"/>
            <ac:spMk id="3" creationId="{EC0432C8-1D13-9067-6FF5-CB2686A1DAC8}"/>
          </ac:spMkLst>
        </pc:spChg>
        <pc:spChg chg="mod">
          <ac:chgData name="Anna Brown" userId="354e5fd4200550c1" providerId="LiveId" clId="{DC3E2BD3-C011-4AFA-9369-E9F53BA18236}" dt="2025-06-23T09:03:28.423" v="1372" actId="20577"/>
          <ac:spMkLst>
            <pc:docMk/>
            <pc:sldMk cId="243280707" sldId="365"/>
            <ac:spMk id="6" creationId="{068D7813-3768-5F5B-9C84-0518CFDF3DDB}"/>
          </ac:spMkLst>
        </pc:spChg>
      </pc:sldChg>
      <pc:sldChg chg="add del">
        <pc:chgData name="Anna Brown" userId="354e5fd4200550c1" providerId="LiveId" clId="{DC3E2BD3-C011-4AFA-9369-E9F53BA18236}" dt="2025-06-23T09:09:14.634" v="1424" actId="47"/>
        <pc:sldMkLst>
          <pc:docMk/>
          <pc:sldMk cId="2325115833" sldId="366"/>
        </pc:sldMkLst>
      </pc:sldChg>
      <pc:sldChg chg="add">
        <pc:chgData name="Anna Brown" userId="354e5fd4200550c1" providerId="LiveId" clId="{DC3E2BD3-C011-4AFA-9369-E9F53BA18236}" dt="2025-06-23T12:10:12.577" v="1549"/>
        <pc:sldMkLst>
          <pc:docMk/>
          <pc:sldMk cId="1155075009" sldId="367"/>
        </pc:sldMkLst>
      </pc:sldChg>
      <pc:sldChg chg="addSp delSp modSp new del mod ord">
        <pc:chgData name="Anna Brown" userId="354e5fd4200550c1" providerId="LiveId" clId="{DC3E2BD3-C011-4AFA-9369-E9F53BA18236}" dt="2025-06-23T12:10:08.510" v="1548" actId="2696"/>
        <pc:sldMkLst>
          <pc:docMk/>
          <pc:sldMk cId="1824621413" sldId="367"/>
        </pc:sldMkLst>
      </pc:sldChg>
      <pc:sldChg chg="addSp delSp modSp new mod modClrScheme chgLayout">
        <pc:chgData name="Anna Brown" userId="354e5fd4200550c1" providerId="LiveId" clId="{DC3E2BD3-C011-4AFA-9369-E9F53BA18236}" dt="2025-06-23T08:37:38.158" v="1093" actId="20577"/>
        <pc:sldMkLst>
          <pc:docMk/>
          <pc:sldMk cId="526769078" sldId="368"/>
        </pc:sldMkLst>
      </pc:sldChg>
      <pc:sldChg chg="addSp delSp modSp new mod modClrScheme chgLayout">
        <pc:chgData name="Anna Brown" userId="354e5fd4200550c1" providerId="LiveId" clId="{DC3E2BD3-C011-4AFA-9369-E9F53BA18236}" dt="2025-06-23T14:46:41.181" v="2327" actId="113"/>
        <pc:sldMkLst>
          <pc:docMk/>
          <pc:sldMk cId="1441053817" sldId="369"/>
        </pc:sldMkLst>
        <pc:spChg chg="mod ord">
          <ac:chgData name="Anna Brown" userId="354e5fd4200550c1" providerId="LiveId" clId="{DC3E2BD3-C011-4AFA-9369-E9F53BA18236}" dt="2025-06-23T09:13:28.983" v="1426" actId="700"/>
          <ac:spMkLst>
            <pc:docMk/>
            <pc:sldMk cId="1441053817" sldId="369"/>
            <ac:spMk id="5" creationId="{06AD20F1-02CA-165A-1DDB-18EE6C653B1A}"/>
          </ac:spMkLst>
        </pc:spChg>
        <pc:spChg chg="mod ord">
          <ac:chgData name="Anna Brown" userId="354e5fd4200550c1" providerId="LiveId" clId="{DC3E2BD3-C011-4AFA-9369-E9F53BA18236}" dt="2025-06-23T09:13:28.983" v="1426" actId="700"/>
          <ac:spMkLst>
            <pc:docMk/>
            <pc:sldMk cId="1441053817" sldId="369"/>
            <ac:spMk id="6" creationId="{64FC449E-D883-2EA6-95FA-87532B1E16E9}"/>
          </ac:spMkLst>
        </pc:spChg>
        <pc:spChg chg="add mod ord">
          <ac:chgData name="Anna Brown" userId="354e5fd4200550c1" providerId="LiveId" clId="{DC3E2BD3-C011-4AFA-9369-E9F53BA18236}" dt="2025-06-23T12:13:38.244" v="1662" actId="20577"/>
          <ac:spMkLst>
            <pc:docMk/>
            <pc:sldMk cId="1441053817" sldId="369"/>
            <ac:spMk id="7" creationId="{4F5A539C-9363-4A91-C207-8EEDB7DB1B82}"/>
          </ac:spMkLst>
        </pc:spChg>
        <pc:spChg chg="add mod ord">
          <ac:chgData name="Anna Brown" userId="354e5fd4200550c1" providerId="LiveId" clId="{DC3E2BD3-C011-4AFA-9369-E9F53BA18236}" dt="2025-06-23T14:46:41.181" v="2327" actId="113"/>
          <ac:spMkLst>
            <pc:docMk/>
            <pc:sldMk cId="1441053817" sldId="369"/>
            <ac:spMk id="8" creationId="{BE87C524-8EB3-6BF3-CCBD-78076C7E80A9}"/>
          </ac:spMkLst>
        </pc:spChg>
      </pc:sldChg>
      <pc:sldChg chg="addSp delSp modSp new mod modClrScheme delAnim modAnim chgLayout">
        <pc:chgData name="Anna Brown" userId="354e5fd4200550c1" providerId="LiveId" clId="{DC3E2BD3-C011-4AFA-9369-E9F53BA18236}" dt="2025-06-24T08:08:27.916" v="2627" actId="1076"/>
        <pc:sldMkLst>
          <pc:docMk/>
          <pc:sldMk cId="501633034" sldId="370"/>
        </pc:sldMkLst>
        <pc:spChg chg="mod ord">
          <ac:chgData name="Anna Brown" userId="354e5fd4200550c1" providerId="LiveId" clId="{DC3E2BD3-C011-4AFA-9369-E9F53BA18236}" dt="2025-06-23T14:50:32.339" v="2400" actId="700"/>
          <ac:spMkLst>
            <pc:docMk/>
            <pc:sldMk cId="501633034" sldId="370"/>
            <ac:spMk id="2" creationId="{AF9CDBE9-2CCA-91A2-17B2-71824BA26D41}"/>
          </ac:spMkLst>
        </pc:spChg>
        <pc:spChg chg="add mod">
          <ac:chgData name="Anna Brown" userId="354e5fd4200550c1" providerId="LiveId" clId="{DC3E2BD3-C011-4AFA-9369-E9F53BA18236}" dt="2025-06-24T08:08:27.916" v="2627" actId="1076"/>
          <ac:spMkLst>
            <pc:docMk/>
            <pc:sldMk cId="501633034" sldId="370"/>
            <ac:spMk id="3" creationId="{38D0AE4A-501B-055C-4EB6-D83C6931B2A1}"/>
          </ac:spMkLst>
        </pc:spChg>
        <pc:spChg chg="mod ord">
          <ac:chgData name="Anna Brown" userId="354e5fd4200550c1" providerId="LiveId" clId="{DC3E2BD3-C011-4AFA-9369-E9F53BA18236}" dt="2025-06-23T14:50:32.339" v="2400" actId="700"/>
          <ac:spMkLst>
            <pc:docMk/>
            <pc:sldMk cId="501633034" sldId="370"/>
            <ac:spMk id="4" creationId="{5145435F-4AA1-F619-CFBD-AF5DBB86286B}"/>
          </ac:spMkLst>
        </pc:spChg>
        <pc:spChg chg="mod ord">
          <ac:chgData name="Anna Brown" userId="354e5fd4200550c1" providerId="LiveId" clId="{DC3E2BD3-C011-4AFA-9369-E9F53BA18236}" dt="2025-06-23T14:50:32.339" v="2400" actId="700"/>
          <ac:spMkLst>
            <pc:docMk/>
            <pc:sldMk cId="501633034" sldId="370"/>
            <ac:spMk id="5" creationId="{0BF639E2-F52F-FA9D-11EA-FDA07459D638}"/>
          </ac:spMkLst>
        </pc:spChg>
        <pc:spChg chg="add mod">
          <ac:chgData name="Anna Brown" userId="354e5fd4200550c1" providerId="LiveId" clId="{DC3E2BD3-C011-4AFA-9369-E9F53BA18236}" dt="2025-06-24T08:08:21.916" v="2625" actId="14100"/>
          <ac:spMkLst>
            <pc:docMk/>
            <pc:sldMk cId="501633034" sldId="370"/>
            <ac:spMk id="6" creationId="{B216BF57-C4B6-87CF-E210-E3558ECDFA7C}"/>
          </ac:spMkLst>
        </pc:spChg>
        <pc:spChg chg="add mod ord">
          <ac:chgData name="Anna Brown" userId="354e5fd4200550c1" providerId="LiveId" clId="{DC3E2BD3-C011-4AFA-9369-E9F53BA18236}" dt="2025-06-23T14:50:47.645" v="2403" actId="20577"/>
          <ac:spMkLst>
            <pc:docMk/>
            <pc:sldMk cId="501633034" sldId="370"/>
            <ac:spMk id="9" creationId="{A6739F1C-944E-EA70-B4C6-E7BBA07E5781}"/>
          </ac:spMkLst>
        </pc:spChg>
        <pc:spChg chg="add mod ord">
          <ac:chgData name="Anna Brown" userId="354e5fd4200550c1" providerId="LiveId" clId="{DC3E2BD3-C011-4AFA-9369-E9F53BA18236}" dt="2025-06-23T14:50:55.440" v="2405" actId="20577"/>
          <ac:spMkLst>
            <pc:docMk/>
            <pc:sldMk cId="501633034" sldId="370"/>
            <ac:spMk id="10" creationId="{0082C9D6-253C-0684-3E27-B37C520C0042}"/>
          </ac:spMkLst>
        </pc:spChg>
        <pc:spChg chg="add mod">
          <ac:chgData name="Anna Brown" userId="354e5fd4200550c1" providerId="LiveId" clId="{DC3E2BD3-C011-4AFA-9369-E9F53BA18236}" dt="2025-06-24T08:07:34.940" v="2617"/>
          <ac:spMkLst>
            <pc:docMk/>
            <pc:sldMk cId="501633034" sldId="370"/>
            <ac:spMk id="15" creationId="{477F58BE-C0DD-2651-9C1A-293EAE306746}"/>
          </ac:spMkLst>
        </pc:spChg>
        <pc:picChg chg="add mod">
          <ac:chgData name="Anna Brown" userId="354e5fd4200550c1" providerId="LiveId" clId="{DC3E2BD3-C011-4AFA-9369-E9F53BA18236}" dt="2025-06-23T14:51:08.294" v="2408"/>
          <ac:picMkLst>
            <pc:docMk/>
            <pc:sldMk cId="501633034" sldId="370"/>
            <ac:picMk id="12" creationId="{7C31A835-3630-3313-1A67-D6515BAB3E21}"/>
          </ac:picMkLst>
        </pc:picChg>
        <pc:picChg chg="add mod">
          <ac:chgData name="Anna Brown" userId="354e5fd4200550c1" providerId="LiveId" clId="{DC3E2BD3-C011-4AFA-9369-E9F53BA18236}" dt="2025-06-24T08:07:55.280" v="2619" actId="1076"/>
          <ac:picMkLst>
            <pc:docMk/>
            <pc:sldMk cId="501633034" sldId="370"/>
            <ac:picMk id="13" creationId="{19E3A7A8-28B3-9422-126A-B6F65AF57EB2}"/>
          </ac:picMkLst>
        </pc:picChg>
      </pc:sldChg>
      <pc:sldChg chg="addSp delSp modSp add del mod addAnim modAnim chgLayout">
        <pc:chgData name="Anna Brown" userId="354e5fd4200550c1" providerId="LiveId" clId="{DC3E2BD3-C011-4AFA-9369-E9F53BA18236}" dt="2025-06-23T07:28:57.373" v="56" actId="47"/>
        <pc:sldMkLst>
          <pc:docMk/>
          <pc:sldMk cId="208114039" sldId="425"/>
        </pc:sldMkLst>
      </pc:sldChg>
      <pc:sldChg chg="addSp delSp modSp new del mod">
        <pc:chgData name="Anna Brown" userId="354e5fd4200550c1" providerId="LiveId" clId="{DC3E2BD3-C011-4AFA-9369-E9F53BA18236}" dt="2025-06-23T07:35:08.305" v="61" actId="47"/>
        <pc:sldMkLst>
          <pc:docMk/>
          <pc:sldMk cId="2894035976" sldId="426"/>
        </pc:sldMkLst>
      </pc:sldChg>
      <pc:sldChg chg="new del">
        <pc:chgData name="Anna Brown" userId="354e5fd4200550c1" providerId="LiveId" clId="{DC3E2BD3-C011-4AFA-9369-E9F53BA18236}" dt="2025-06-23T07:35:28.665" v="63" actId="47"/>
        <pc:sldMkLst>
          <pc:docMk/>
          <pc:sldMk cId="1524267850" sldId="427"/>
        </pc:sldMkLst>
      </pc:sldChg>
      <pc:sldMasterChg chg="addSldLayout delSldLayout">
        <pc:chgData name="Anna Brown" userId="354e5fd4200550c1" providerId="LiveId" clId="{DC3E2BD3-C011-4AFA-9369-E9F53BA18236}" dt="2025-06-23T07:28:57.373" v="56" actId="47"/>
        <pc:sldMasterMkLst>
          <pc:docMk/>
          <pc:sldMasterMk cId="3137401520" sldId="2147483845"/>
        </pc:sldMasterMkLst>
        <pc:sldLayoutChg chg="add del">
          <pc:chgData name="Anna Brown" userId="354e5fd4200550c1" providerId="LiveId" clId="{DC3E2BD3-C011-4AFA-9369-E9F53BA18236}" dt="2025-06-23T07:28:57.373" v="56" actId="47"/>
          <pc:sldLayoutMkLst>
            <pc:docMk/>
            <pc:sldMasterMk cId="3137401520" sldId="2147483845"/>
            <pc:sldLayoutMk cId="2767626225" sldId="2147483857"/>
          </pc:sldLayoutMkLst>
        </pc:sldLayoutChg>
      </pc:sldMasterChg>
    </pc:docChg>
  </pc:docChgLst>
  <pc:docChgLst>
    <pc:chgData name="Anna Brown" userId="354e5fd4200550c1" providerId="LiveId" clId="{D34C01FA-3A41-440B-976F-B940FDDE5FEE}"/>
    <pc:docChg chg="custSel delSld modSld">
      <pc:chgData name="Anna Brown" userId="354e5fd4200550c1" providerId="LiveId" clId="{D34C01FA-3A41-440B-976F-B940FDDE5FEE}" dt="2025-07-23T20:32:17.143" v="75"/>
      <pc:docMkLst>
        <pc:docMk/>
      </pc:docMkLst>
      <pc:sldChg chg="modSp mod modAnim">
        <pc:chgData name="Anna Brown" userId="354e5fd4200550c1" providerId="LiveId" clId="{D34C01FA-3A41-440B-976F-B940FDDE5FEE}" dt="2025-07-23T20:14:53.241" v="43"/>
        <pc:sldMkLst>
          <pc:docMk/>
          <pc:sldMk cId="3224714243" sldId="260"/>
        </pc:sldMkLst>
        <pc:spChg chg="mod">
          <ac:chgData name="Anna Brown" userId="354e5fd4200550c1" providerId="LiveId" clId="{D34C01FA-3A41-440B-976F-B940FDDE5FEE}" dt="2025-07-23T20:14:45.158" v="42" actId="20577"/>
          <ac:spMkLst>
            <pc:docMk/>
            <pc:sldMk cId="3224714243" sldId="260"/>
            <ac:spMk id="3" creationId="{1E3D81C4-7882-1C81-B012-B61FD5879459}"/>
          </ac:spMkLst>
        </pc:spChg>
      </pc:sldChg>
      <pc:sldChg chg="modAnim">
        <pc:chgData name="Anna Brown" userId="354e5fd4200550c1" providerId="LiveId" clId="{D34C01FA-3A41-440B-976F-B940FDDE5FEE}" dt="2025-07-23T20:27:06.473" v="74"/>
        <pc:sldMkLst>
          <pc:docMk/>
          <pc:sldMk cId="3172696592" sldId="264"/>
        </pc:sldMkLst>
      </pc:sldChg>
      <pc:sldChg chg="modSp mod modAnim">
        <pc:chgData name="Anna Brown" userId="354e5fd4200550c1" providerId="LiveId" clId="{D34C01FA-3A41-440B-976F-B940FDDE5FEE}" dt="2025-07-23T20:16:27.571" v="46"/>
        <pc:sldMkLst>
          <pc:docMk/>
          <pc:sldMk cId="3142966142" sldId="265"/>
        </pc:sldMkLst>
        <pc:spChg chg="mod">
          <ac:chgData name="Anna Brown" userId="354e5fd4200550c1" providerId="LiveId" clId="{D34C01FA-3A41-440B-976F-B940FDDE5FEE}" dt="2025-07-23T20:16:09.015" v="44" actId="20577"/>
          <ac:spMkLst>
            <pc:docMk/>
            <pc:sldMk cId="3142966142" sldId="265"/>
            <ac:spMk id="3" creationId="{32578EB1-BFD6-1916-35CF-30AED3957927}"/>
          </ac:spMkLst>
        </pc:spChg>
      </pc:sldChg>
      <pc:sldChg chg="modAnim">
        <pc:chgData name="Anna Brown" userId="354e5fd4200550c1" providerId="LiveId" clId="{D34C01FA-3A41-440B-976F-B940FDDE5FEE}" dt="2025-07-23T20:24:16.954" v="69"/>
        <pc:sldMkLst>
          <pc:docMk/>
          <pc:sldMk cId="113805200" sldId="267"/>
        </pc:sldMkLst>
      </pc:sldChg>
      <pc:sldChg chg="modAnim">
        <pc:chgData name="Anna Brown" userId="354e5fd4200550c1" providerId="LiveId" clId="{D34C01FA-3A41-440B-976F-B940FDDE5FEE}" dt="2025-07-23T20:32:17.143" v="75"/>
        <pc:sldMkLst>
          <pc:docMk/>
          <pc:sldMk cId="1712768058" sldId="271"/>
        </pc:sldMkLst>
      </pc:sldChg>
      <pc:sldChg chg="modAnim">
        <pc:chgData name="Anna Brown" userId="354e5fd4200550c1" providerId="LiveId" clId="{D34C01FA-3A41-440B-976F-B940FDDE5FEE}" dt="2025-07-23T20:13:08.520" v="0"/>
        <pc:sldMkLst>
          <pc:docMk/>
          <pc:sldMk cId="1228294359" sldId="361"/>
        </pc:sldMkLst>
      </pc:sldChg>
      <pc:sldChg chg="modSp modAnim">
        <pc:chgData name="Anna Brown" userId="354e5fd4200550c1" providerId="LiveId" clId="{D34C01FA-3A41-440B-976F-B940FDDE5FEE}" dt="2025-07-23T20:23:15.198" v="66" actId="20577"/>
        <pc:sldMkLst>
          <pc:docMk/>
          <pc:sldMk cId="435799209" sldId="363"/>
        </pc:sldMkLst>
        <pc:spChg chg="mod">
          <ac:chgData name="Anna Brown" userId="354e5fd4200550c1" providerId="LiveId" clId="{D34C01FA-3A41-440B-976F-B940FDDE5FEE}" dt="2025-07-23T20:23:15.198" v="66" actId="20577"/>
          <ac:spMkLst>
            <pc:docMk/>
            <pc:sldMk cId="435799209" sldId="363"/>
            <ac:spMk id="3" creationId="{FB1C177E-A75D-7CDF-6914-1AED0104150B}"/>
          </ac:spMkLst>
        </pc:spChg>
      </pc:sldChg>
      <pc:sldChg chg="modSp modAnim">
        <pc:chgData name="Anna Brown" userId="354e5fd4200550c1" providerId="LiveId" clId="{D34C01FA-3A41-440B-976F-B940FDDE5FEE}" dt="2025-07-23T20:21:11.775" v="60"/>
        <pc:sldMkLst>
          <pc:docMk/>
          <pc:sldMk cId="3792112481" sldId="364"/>
        </pc:sldMkLst>
        <pc:spChg chg="mod">
          <ac:chgData name="Anna Brown" userId="354e5fd4200550c1" providerId="LiveId" clId="{D34C01FA-3A41-440B-976F-B940FDDE5FEE}" dt="2025-07-23T20:20:18.609" v="54" actId="14"/>
          <ac:spMkLst>
            <pc:docMk/>
            <pc:sldMk cId="3792112481" sldId="364"/>
            <ac:spMk id="3" creationId="{EDEC48E8-AF1A-C879-DDDC-7A57965A41B6}"/>
          </ac:spMkLst>
        </pc:spChg>
      </pc:sldChg>
      <pc:sldChg chg="del">
        <pc:chgData name="Anna Brown" userId="354e5fd4200550c1" providerId="LiveId" clId="{D34C01FA-3A41-440B-976F-B940FDDE5FEE}" dt="2025-07-23T20:24:55.243" v="70" actId="47"/>
        <pc:sldMkLst>
          <pc:docMk/>
          <pc:sldMk cId="526769078" sldId="3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354e5fd4200550c1/Consulting/Talogy%20(Civil%20Service)/Trial%202%20-%20ipsative/Consistency%20score/Misfit_stats_S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Straightline (mostly 1</a:t>
            </a:r>
            <a:r>
              <a:rPr lang="en-GB" baseline="0"/>
              <a:t> and</a:t>
            </a:r>
            <a:r>
              <a:rPr lang="en-GB"/>
              <a:t> 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70000"/>
                      <a:shade val="63000"/>
                    </a:schemeClr>
                    <a:schemeClr val="accent1">
                      <a:tint val="10000"/>
                      <a:satMod val="150000"/>
                    </a:schemeClr>
                  </a:duotone>
                </a:blip>
                <a:tile tx="0" ty="0" sx="60000" sy="59000" flip="none" algn="tl"/>
              </a:blip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'ind examples'!$T$15:$T$290</c:f>
              <c:numCache>
                <c:formatCode>General</c:formatCode>
                <c:ptCount val="27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1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1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1</c:v>
                </c:pt>
                <c:pt idx="38">
                  <c:v>5</c:v>
                </c:pt>
                <c:pt idx="39">
                  <c:v>5</c:v>
                </c:pt>
                <c:pt idx="40">
                  <c:v>4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1</c:v>
                </c:pt>
                <c:pt idx="49">
                  <c:v>1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4</c:v>
                </c:pt>
                <c:pt idx="75">
                  <c:v>5</c:v>
                </c:pt>
                <c:pt idx="76">
                  <c:v>5</c:v>
                </c:pt>
                <c:pt idx="77">
                  <c:v>1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1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4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1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4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1</c:v>
                </c:pt>
                <c:pt idx="124">
                  <c:v>4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1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1</c:v>
                </c:pt>
                <c:pt idx="156">
                  <c:v>4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1</c:v>
                </c:pt>
                <c:pt idx="163">
                  <c:v>1</c:v>
                </c:pt>
                <c:pt idx="164">
                  <c:v>5</c:v>
                </c:pt>
                <c:pt idx="165">
                  <c:v>5</c:v>
                </c:pt>
                <c:pt idx="166">
                  <c:v>4</c:v>
                </c:pt>
                <c:pt idx="167">
                  <c:v>5</c:v>
                </c:pt>
                <c:pt idx="168">
                  <c:v>1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1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4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1</c:v>
                </c:pt>
                <c:pt idx="216">
                  <c:v>3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1</c:v>
                </c:pt>
                <c:pt idx="241">
                  <c:v>1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4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</c:numCache>
            </c:numRef>
          </c:xVal>
          <c:yVal>
            <c:numRef>
              <c:f>'ind examples'!$U$15:$U$290</c:f>
              <c:numCache>
                <c:formatCode>General</c:formatCode>
                <c:ptCount val="276"/>
                <c:pt idx="0">
                  <c:v>4.0170000000000003</c:v>
                </c:pt>
                <c:pt idx="1">
                  <c:v>4.1920000000000002</c:v>
                </c:pt>
                <c:pt idx="2">
                  <c:v>4.492</c:v>
                </c:pt>
                <c:pt idx="3">
                  <c:v>3.931</c:v>
                </c:pt>
                <c:pt idx="4">
                  <c:v>3.1150000000000002</c:v>
                </c:pt>
                <c:pt idx="5">
                  <c:v>3.972</c:v>
                </c:pt>
                <c:pt idx="6">
                  <c:v>3.6419999999999999</c:v>
                </c:pt>
                <c:pt idx="7">
                  <c:v>2.8929999999999998</c:v>
                </c:pt>
                <c:pt idx="8">
                  <c:v>2.8159999999999998</c:v>
                </c:pt>
                <c:pt idx="9">
                  <c:v>2.8719999999999999</c:v>
                </c:pt>
                <c:pt idx="10">
                  <c:v>2.5289999999999999</c:v>
                </c:pt>
                <c:pt idx="11">
                  <c:v>3.04</c:v>
                </c:pt>
                <c:pt idx="12">
                  <c:v>4.1219999999999999</c:v>
                </c:pt>
                <c:pt idx="13">
                  <c:v>4.508</c:v>
                </c:pt>
                <c:pt idx="14">
                  <c:v>4.6280000000000001</c:v>
                </c:pt>
                <c:pt idx="15">
                  <c:v>4.3600000000000003</c:v>
                </c:pt>
                <c:pt idx="16">
                  <c:v>3.4129999999999998</c:v>
                </c:pt>
                <c:pt idx="17">
                  <c:v>3.403</c:v>
                </c:pt>
                <c:pt idx="18">
                  <c:v>2.9420000000000002</c:v>
                </c:pt>
                <c:pt idx="19">
                  <c:v>2.8759999999999999</c:v>
                </c:pt>
                <c:pt idx="20">
                  <c:v>2.67</c:v>
                </c:pt>
                <c:pt idx="21">
                  <c:v>2.4009999999999998</c:v>
                </c:pt>
                <c:pt idx="22">
                  <c:v>2.919</c:v>
                </c:pt>
                <c:pt idx="23">
                  <c:v>3.7469999999999999</c:v>
                </c:pt>
                <c:pt idx="24">
                  <c:v>3.4209999999999998</c:v>
                </c:pt>
                <c:pt idx="25">
                  <c:v>3.0190000000000001</c:v>
                </c:pt>
                <c:pt idx="26">
                  <c:v>3.7170000000000001</c:v>
                </c:pt>
                <c:pt idx="27">
                  <c:v>4.1840000000000002</c:v>
                </c:pt>
                <c:pt idx="28">
                  <c:v>4.0330000000000004</c:v>
                </c:pt>
                <c:pt idx="29">
                  <c:v>3.7909999999999999</c:v>
                </c:pt>
                <c:pt idx="30">
                  <c:v>3.6589999999999998</c:v>
                </c:pt>
                <c:pt idx="31">
                  <c:v>3.1480000000000001</c:v>
                </c:pt>
                <c:pt idx="32">
                  <c:v>2.6</c:v>
                </c:pt>
                <c:pt idx="33">
                  <c:v>3.1160000000000001</c:v>
                </c:pt>
                <c:pt idx="34">
                  <c:v>3.6709999999999998</c:v>
                </c:pt>
                <c:pt idx="35">
                  <c:v>2.419</c:v>
                </c:pt>
                <c:pt idx="36">
                  <c:v>1.94</c:v>
                </c:pt>
                <c:pt idx="37">
                  <c:v>2.4089999999999998</c:v>
                </c:pt>
                <c:pt idx="38">
                  <c:v>3.052</c:v>
                </c:pt>
                <c:pt idx="39">
                  <c:v>3.3260000000000001</c:v>
                </c:pt>
                <c:pt idx="40">
                  <c:v>3.956</c:v>
                </c:pt>
                <c:pt idx="41">
                  <c:v>4.1360000000000001</c:v>
                </c:pt>
                <c:pt idx="42">
                  <c:v>4.0430000000000001</c:v>
                </c:pt>
                <c:pt idx="43">
                  <c:v>4.5359999999999996</c:v>
                </c:pt>
                <c:pt idx="44">
                  <c:v>3.8940000000000001</c:v>
                </c:pt>
                <c:pt idx="45">
                  <c:v>3.24</c:v>
                </c:pt>
                <c:pt idx="46">
                  <c:v>3.504</c:v>
                </c:pt>
                <c:pt idx="47">
                  <c:v>3.7029999999999998</c:v>
                </c:pt>
                <c:pt idx="48">
                  <c:v>3.8410000000000002</c:v>
                </c:pt>
                <c:pt idx="49">
                  <c:v>3.6469999999999998</c:v>
                </c:pt>
                <c:pt idx="50">
                  <c:v>4.4420000000000002</c:v>
                </c:pt>
                <c:pt idx="51">
                  <c:v>4.3710000000000004</c:v>
                </c:pt>
                <c:pt idx="52">
                  <c:v>2.8010000000000002</c:v>
                </c:pt>
                <c:pt idx="53">
                  <c:v>3.5840000000000001</c:v>
                </c:pt>
                <c:pt idx="54">
                  <c:v>3.794</c:v>
                </c:pt>
                <c:pt idx="55">
                  <c:v>3.113</c:v>
                </c:pt>
                <c:pt idx="56">
                  <c:v>2.698</c:v>
                </c:pt>
                <c:pt idx="57">
                  <c:v>1.718</c:v>
                </c:pt>
                <c:pt idx="58">
                  <c:v>1.506</c:v>
                </c:pt>
                <c:pt idx="59">
                  <c:v>3.0529999999999999</c:v>
                </c:pt>
                <c:pt idx="60">
                  <c:v>4.149</c:v>
                </c:pt>
                <c:pt idx="61">
                  <c:v>3.371</c:v>
                </c:pt>
                <c:pt idx="62">
                  <c:v>2.8450000000000002</c:v>
                </c:pt>
                <c:pt idx="63">
                  <c:v>3.14</c:v>
                </c:pt>
                <c:pt idx="64">
                  <c:v>3.032</c:v>
                </c:pt>
                <c:pt idx="65">
                  <c:v>3.7149999999999999</c:v>
                </c:pt>
                <c:pt idx="66">
                  <c:v>3.9710000000000001</c:v>
                </c:pt>
                <c:pt idx="67">
                  <c:v>3.7469999999999999</c:v>
                </c:pt>
                <c:pt idx="68">
                  <c:v>3.3039999999999998</c:v>
                </c:pt>
                <c:pt idx="69">
                  <c:v>3.7549999999999999</c:v>
                </c:pt>
                <c:pt idx="70">
                  <c:v>4.01</c:v>
                </c:pt>
                <c:pt idx="71">
                  <c:v>3.6259999999999999</c:v>
                </c:pt>
                <c:pt idx="72">
                  <c:v>3.5070000000000001</c:v>
                </c:pt>
                <c:pt idx="73">
                  <c:v>3.387</c:v>
                </c:pt>
                <c:pt idx="74">
                  <c:v>4.4530000000000003</c:v>
                </c:pt>
                <c:pt idx="75">
                  <c:v>3.9660000000000002</c:v>
                </c:pt>
                <c:pt idx="76">
                  <c:v>2.8690000000000002</c:v>
                </c:pt>
                <c:pt idx="77">
                  <c:v>1.9610000000000001</c:v>
                </c:pt>
                <c:pt idx="78">
                  <c:v>2.7930000000000001</c:v>
                </c:pt>
                <c:pt idx="79">
                  <c:v>4.5389999999999997</c:v>
                </c:pt>
                <c:pt idx="80">
                  <c:v>3.355</c:v>
                </c:pt>
                <c:pt idx="81">
                  <c:v>2.806</c:v>
                </c:pt>
                <c:pt idx="82">
                  <c:v>2.4820000000000002</c:v>
                </c:pt>
                <c:pt idx="83">
                  <c:v>2.87</c:v>
                </c:pt>
                <c:pt idx="84">
                  <c:v>3.5049999999999999</c:v>
                </c:pt>
                <c:pt idx="85">
                  <c:v>3.746</c:v>
                </c:pt>
                <c:pt idx="86">
                  <c:v>4.867</c:v>
                </c:pt>
                <c:pt idx="87">
                  <c:v>4.2869999999999999</c:v>
                </c:pt>
                <c:pt idx="88">
                  <c:v>3.161</c:v>
                </c:pt>
                <c:pt idx="89">
                  <c:v>3.68</c:v>
                </c:pt>
                <c:pt idx="90">
                  <c:v>2.661</c:v>
                </c:pt>
                <c:pt idx="91">
                  <c:v>2.468</c:v>
                </c:pt>
                <c:pt idx="92">
                  <c:v>3.4529999999999998</c:v>
                </c:pt>
                <c:pt idx="93">
                  <c:v>2.093</c:v>
                </c:pt>
                <c:pt idx="94">
                  <c:v>2.1800000000000002</c:v>
                </c:pt>
                <c:pt idx="95">
                  <c:v>3.8319999999999999</c:v>
                </c:pt>
                <c:pt idx="96">
                  <c:v>3.0430000000000001</c:v>
                </c:pt>
                <c:pt idx="97">
                  <c:v>2.6869999999999998</c:v>
                </c:pt>
                <c:pt idx="98">
                  <c:v>4.1509999999999998</c:v>
                </c:pt>
                <c:pt idx="99">
                  <c:v>4.3499999999999996</c:v>
                </c:pt>
                <c:pt idx="100">
                  <c:v>2.8</c:v>
                </c:pt>
                <c:pt idx="101">
                  <c:v>3.4750000000000001</c:v>
                </c:pt>
                <c:pt idx="102">
                  <c:v>4.0010000000000003</c:v>
                </c:pt>
                <c:pt idx="103">
                  <c:v>3.5339999999999998</c:v>
                </c:pt>
                <c:pt idx="104">
                  <c:v>3.1760000000000002</c:v>
                </c:pt>
                <c:pt idx="105">
                  <c:v>2.56</c:v>
                </c:pt>
                <c:pt idx="106">
                  <c:v>2.4780000000000002</c:v>
                </c:pt>
                <c:pt idx="107">
                  <c:v>2.5470000000000002</c:v>
                </c:pt>
                <c:pt idx="108">
                  <c:v>2.6280000000000001</c:v>
                </c:pt>
                <c:pt idx="109">
                  <c:v>3.286</c:v>
                </c:pt>
                <c:pt idx="110">
                  <c:v>4.9180000000000001</c:v>
                </c:pt>
                <c:pt idx="111">
                  <c:v>4.3179999999999996</c:v>
                </c:pt>
                <c:pt idx="112">
                  <c:v>4.0309999999999997</c:v>
                </c:pt>
                <c:pt idx="113">
                  <c:v>4.4800000000000004</c:v>
                </c:pt>
                <c:pt idx="114">
                  <c:v>3.097</c:v>
                </c:pt>
                <c:pt idx="115">
                  <c:v>3.4049999999999998</c:v>
                </c:pt>
                <c:pt idx="116">
                  <c:v>4.6890000000000001</c:v>
                </c:pt>
                <c:pt idx="117">
                  <c:v>4.0869999999999997</c:v>
                </c:pt>
                <c:pt idx="118">
                  <c:v>3.609</c:v>
                </c:pt>
                <c:pt idx="119">
                  <c:v>3.8290000000000002</c:v>
                </c:pt>
                <c:pt idx="120">
                  <c:v>3.718</c:v>
                </c:pt>
                <c:pt idx="121">
                  <c:v>4.3319999999999999</c:v>
                </c:pt>
                <c:pt idx="122">
                  <c:v>3.8170000000000002</c:v>
                </c:pt>
                <c:pt idx="123">
                  <c:v>3.4809999999999999</c:v>
                </c:pt>
                <c:pt idx="124">
                  <c:v>2.5030000000000001</c:v>
                </c:pt>
                <c:pt idx="125">
                  <c:v>2.9820000000000002</c:v>
                </c:pt>
                <c:pt idx="126">
                  <c:v>4.8120000000000003</c:v>
                </c:pt>
                <c:pt idx="127">
                  <c:v>3.8490000000000002</c:v>
                </c:pt>
                <c:pt idx="128">
                  <c:v>2.1680000000000001</c:v>
                </c:pt>
                <c:pt idx="129">
                  <c:v>2.7080000000000002</c:v>
                </c:pt>
                <c:pt idx="130">
                  <c:v>2.637</c:v>
                </c:pt>
                <c:pt idx="131">
                  <c:v>2.5009999999999999</c:v>
                </c:pt>
                <c:pt idx="132">
                  <c:v>2.9529999999999998</c:v>
                </c:pt>
                <c:pt idx="133">
                  <c:v>2.6150000000000002</c:v>
                </c:pt>
                <c:pt idx="134">
                  <c:v>3.64</c:v>
                </c:pt>
                <c:pt idx="135">
                  <c:v>4.22</c:v>
                </c:pt>
                <c:pt idx="136">
                  <c:v>3.677</c:v>
                </c:pt>
                <c:pt idx="137">
                  <c:v>3.464</c:v>
                </c:pt>
                <c:pt idx="138">
                  <c:v>3.4889999999999999</c:v>
                </c:pt>
                <c:pt idx="139">
                  <c:v>3.1019999999999999</c:v>
                </c:pt>
                <c:pt idx="140">
                  <c:v>3.056</c:v>
                </c:pt>
                <c:pt idx="141">
                  <c:v>3.0190000000000001</c:v>
                </c:pt>
                <c:pt idx="142">
                  <c:v>3.1480000000000001</c:v>
                </c:pt>
                <c:pt idx="143">
                  <c:v>3.9129999999999998</c:v>
                </c:pt>
                <c:pt idx="144">
                  <c:v>4.5940000000000003</c:v>
                </c:pt>
                <c:pt idx="145">
                  <c:v>4.2</c:v>
                </c:pt>
                <c:pt idx="146">
                  <c:v>4.5389999999999997</c:v>
                </c:pt>
                <c:pt idx="147">
                  <c:v>3.8220000000000001</c:v>
                </c:pt>
                <c:pt idx="148">
                  <c:v>2.3580000000000001</c:v>
                </c:pt>
                <c:pt idx="149">
                  <c:v>3.4790000000000001</c:v>
                </c:pt>
                <c:pt idx="150">
                  <c:v>4.1449999999999996</c:v>
                </c:pt>
                <c:pt idx="151">
                  <c:v>4.0140000000000002</c:v>
                </c:pt>
                <c:pt idx="152">
                  <c:v>4.8120000000000003</c:v>
                </c:pt>
                <c:pt idx="153">
                  <c:v>4.5350000000000001</c:v>
                </c:pt>
                <c:pt idx="154">
                  <c:v>3.0529999999999999</c:v>
                </c:pt>
                <c:pt idx="155">
                  <c:v>3.1179999999999999</c:v>
                </c:pt>
                <c:pt idx="156">
                  <c:v>3.8719999999999999</c:v>
                </c:pt>
                <c:pt idx="157">
                  <c:v>4.0830000000000002</c:v>
                </c:pt>
                <c:pt idx="158">
                  <c:v>2.827</c:v>
                </c:pt>
                <c:pt idx="159">
                  <c:v>2.6659999999999999</c:v>
                </c:pt>
                <c:pt idx="160">
                  <c:v>3.0750000000000002</c:v>
                </c:pt>
                <c:pt idx="161">
                  <c:v>3.073</c:v>
                </c:pt>
                <c:pt idx="162">
                  <c:v>2.9260000000000002</c:v>
                </c:pt>
                <c:pt idx="163">
                  <c:v>2.4500000000000002</c:v>
                </c:pt>
                <c:pt idx="164">
                  <c:v>3.137</c:v>
                </c:pt>
                <c:pt idx="165">
                  <c:v>3.8370000000000002</c:v>
                </c:pt>
                <c:pt idx="166">
                  <c:v>4.3550000000000004</c:v>
                </c:pt>
                <c:pt idx="167">
                  <c:v>4.33</c:v>
                </c:pt>
                <c:pt idx="168">
                  <c:v>3.036</c:v>
                </c:pt>
                <c:pt idx="169">
                  <c:v>2.726</c:v>
                </c:pt>
                <c:pt idx="170">
                  <c:v>2.8159999999999998</c:v>
                </c:pt>
                <c:pt idx="171">
                  <c:v>3.6989999999999998</c:v>
                </c:pt>
                <c:pt idx="172">
                  <c:v>4.2919999999999998</c:v>
                </c:pt>
                <c:pt idx="173">
                  <c:v>3.871</c:v>
                </c:pt>
                <c:pt idx="174">
                  <c:v>3.274</c:v>
                </c:pt>
                <c:pt idx="175">
                  <c:v>2.1709999999999998</c:v>
                </c:pt>
                <c:pt idx="176">
                  <c:v>3.504</c:v>
                </c:pt>
                <c:pt idx="177">
                  <c:v>4.407</c:v>
                </c:pt>
                <c:pt idx="178">
                  <c:v>3.28</c:v>
                </c:pt>
                <c:pt idx="179">
                  <c:v>3.496</c:v>
                </c:pt>
                <c:pt idx="180">
                  <c:v>3.625</c:v>
                </c:pt>
                <c:pt idx="181">
                  <c:v>2.6379999999999999</c:v>
                </c:pt>
                <c:pt idx="182">
                  <c:v>3.7669999999999999</c:v>
                </c:pt>
                <c:pt idx="183">
                  <c:v>3.9239999999999999</c:v>
                </c:pt>
                <c:pt idx="184">
                  <c:v>3.0089999999999999</c:v>
                </c:pt>
                <c:pt idx="185">
                  <c:v>3.2989999999999999</c:v>
                </c:pt>
                <c:pt idx="186">
                  <c:v>2.859</c:v>
                </c:pt>
                <c:pt idx="187">
                  <c:v>2.8330000000000002</c:v>
                </c:pt>
                <c:pt idx="188">
                  <c:v>3.2480000000000002</c:v>
                </c:pt>
                <c:pt idx="189">
                  <c:v>3.3719999999999999</c:v>
                </c:pt>
                <c:pt idx="190">
                  <c:v>4.2640000000000002</c:v>
                </c:pt>
                <c:pt idx="191">
                  <c:v>4.6379999999999999</c:v>
                </c:pt>
                <c:pt idx="192">
                  <c:v>3.8580000000000001</c:v>
                </c:pt>
                <c:pt idx="193">
                  <c:v>3.5059999999999998</c:v>
                </c:pt>
                <c:pt idx="194">
                  <c:v>3.7650000000000001</c:v>
                </c:pt>
                <c:pt idx="195">
                  <c:v>3.3889999999999998</c:v>
                </c:pt>
                <c:pt idx="196">
                  <c:v>3.2450000000000001</c:v>
                </c:pt>
                <c:pt idx="197">
                  <c:v>3.4249999999999998</c:v>
                </c:pt>
                <c:pt idx="198">
                  <c:v>2.5750000000000002</c:v>
                </c:pt>
                <c:pt idx="199">
                  <c:v>2.8180000000000001</c:v>
                </c:pt>
                <c:pt idx="200">
                  <c:v>4.3810000000000002</c:v>
                </c:pt>
                <c:pt idx="201">
                  <c:v>4.048</c:v>
                </c:pt>
                <c:pt idx="202">
                  <c:v>3.16</c:v>
                </c:pt>
                <c:pt idx="203">
                  <c:v>3.194</c:v>
                </c:pt>
                <c:pt idx="204">
                  <c:v>4.0999999999999996</c:v>
                </c:pt>
                <c:pt idx="205">
                  <c:v>4.1429999999999998</c:v>
                </c:pt>
                <c:pt idx="206">
                  <c:v>4.0220000000000002</c:v>
                </c:pt>
                <c:pt idx="207">
                  <c:v>3.6829999999999998</c:v>
                </c:pt>
                <c:pt idx="208">
                  <c:v>3.331</c:v>
                </c:pt>
                <c:pt idx="209">
                  <c:v>2.8109999999999999</c:v>
                </c:pt>
                <c:pt idx="210">
                  <c:v>2.9209999999999998</c:v>
                </c:pt>
                <c:pt idx="211">
                  <c:v>3.7080000000000002</c:v>
                </c:pt>
                <c:pt idx="212">
                  <c:v>2.7890000000000001</c:v>
                </c:pt>
                <c:pt idx="213">
                  <c:v>2.5390000000000001</c:v>
                </c:pt>
                <c:pt idx="214">
                  <c:v>3.02</c:v>
                </c:pt>
                <c:pt idx="215">
                  <c:v>3.073</c:v>
                </c:pt>
                <c:pt idx="216">
                  <c:v>2.996</c:v>
                </c:pt>
                <c:pt idx="217">
                  <c:v>2.6739999999999999</c:v>
                </c:pt>
                <c:pt idx="218">
                  <c:v>3.2010000000000001</c:v>
                </c:pt>
                <c:pt idx="219">
                  <c:v>2.996</c:v>
                </c:pt>
                <c:pt idx="220">
                  <c:v>2.548</c:v>
                </c:pt>
                <c:pt idx="221">
                  <c:v>3.8410000000000002</c:v>
                </c:pt>
                <c:pt idx="222">
                  <c:v>3.9289999999999998</c:v>
                </c:pt>
                <c:pt idx="223">
                  <c:v>3.5539999999999998</c:v>
                </c:pt>
                <c:pt idx="224">
                  <c:v>3.3969999999999998</c:v>
                </c:pt>
                <c:pt idx="225">
                  <c:v>3.371</c:v>
                </c:pt>
                <c:pt idx="226">
                  <c:v>3.629</c:v>
                </c:pt>
                <c:pt idx="227">
                  <c:v>3.1419999999999999</c:v>
                </c:pt>
                <c:pt idx="228">
                  <c:v>3.96</c:v>
                </c:pt>
                <c:pt idx="229">
                  <c:v>4.0949999999999998</c:v>
                </c:pt>
                <c:pt idx="230">
                  <c:v>3.573</c:v>
                </c:pt>
                <c:pt idx="231">
                  <c:v>3.8679999999999999</c:v>
                </c:pt>
                <c:pt idx="232">
                  <c:v>2.9580000000000002</c:v>
                </c:pt>
                <c:pt idx="233">
                  <c:v>3.3170000000000002</c:v>
                </c:pt>
                <c:pt idx="234">
                  <c:v>3.1659999999999999</c:v>
                </c:pt>
                <c:pt idx="235">
                  <c:v>3.2959999999999998</c:v>
                </c:pt>
                <c:pt idx="236">
                  <c:v>3.7559999999999998</c:v>
                </c:pt>
                <c:pt idx="237">
                  <c:v>3.254</c:v>
                </c:pt>
                <c:pt idx="238">
                  <c:v>3.468</c:v>
                </c:pt>
                <c:pt idx="239">
                  <c:v>2.7810000000000001</c:v>
                </c:pt>
                <c:pt idx="240">
                  <c:v>2.1989999999999998</c:v>
                </c:pt>
                <c:pt idx="241">
                  <c:v>3.2360000000000002</c:v>
                </c:pt>
                <c:pt idx="242">
                  <c:v>4.9740000000000002</c:v>
                </c:pt>
                <c:pt idx="243">
                  <c:v>4.28</c:v>
                </c:pt>
                <c:pt idx="244">
                  <c:v>3.2160000000000002</c:v>
                </c:pt>
                <c:pt idx="245">
                  <c:v>2.9630000000000001</c:v>
                </c:pt>
                <c:pt idx="246">
                  <c:v>3.5009999999999999</c:v>
                </c:pt>
                <c:pt idx="247">
                  <c:v>4.077</c:v>
                </c:pt>
                <c:pt idx="248">
                  <c:v>3.306</c:v>
                </c:pt>
                <c:pt idx="249">
                  <c:v>3.1890000000000001</c:v>
                </c:pt>
                <c:pt idx="250">
                  <c:v>3.8109999999999999</c:v>
                </c:pt>
                <c:pt idx="251">
                  <c:v>3.351</c:v>
                </c:pt>
                <c:pt idx="252">
                  <c:v>3.0670000000000002</c:v>
                </c:pt>
                <c:pt idx="253">
                  <c:v>3.83</c:v>
                </c:pt>
                <c:pt idx="254">
                  <c:v>3.6640000000000001</c:v>
                </c:pt>
                <c:pt idx="255">
                  <c:v>3.1989999999999998</c:v>
                </c:pt>
                <c:pt idx="256">
                  <c:v>3.0030000000000001</c:v>
                </c:pt>
                <c:pt idx="257">
                  <c:v>3.226</c:v>
                </c:pt>
                <c:pt idx="258">
                  <c:v>4.2809999999999997</c:v>
                </c:pt>
                <c:pt idx="259">
                  <c:v>3.964</c:v>
                </c:pt>
                <c:pt idx="260">
                  <c:v>3.617</c:v>
                </c:pt>
                <c:pt idx="261">
                  <c:v>3.2050000000000001</c:v>
                </c:pt>
                <c:pt idx="262">
                  <c:v>3.234</c:v>
                </c:pt>
                <c:pt idx="263">
                  <c:v>3.0209999999999999</c:v>
                </c:pt>
                <c:pt idx="264">
                  <c:v>3.8690000000000002</c:v>
                </c:pt>
                <c:pt idx="265">
                  <c:v>4.6550000000000002</c:v>
                </c:pt>
                <c:pt idx="266">
                  <c:v>4.1260000000000003</c:v>
                </c:pt>
                <c:pt idx="267">
                  <c:v>3.6459999999999999</c:v>
                </c:pt>
                <c:pt idx="268">
                  <c:v>3.7959999999999998</c:v>
                </c:pt>
                <c:pt idx="269">
                  <c:v>3.83</c:v>
                </c:pt>
                <c:pt idx="270">
                  <c:v>3.4460000000000002</c:v>
                </c:pt>
                <c:pt idx="271">
                  <c:v>2.944</c:v>
                </c:pt>
                <c:pt idx="272">
                  <c:v>3.2440000000000002</c:v>
                </c:pt>
                <c:pt idx="273">
                  <c:v>3.1659999999999999</c:v>
                </c:pt>
                <c:pt idx="274">
                  <c:v>2.3479999999999999</c:v>
                </c:pt>
                <c:pt idx="275">
                  <c:v>2.9870000000000001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F2-4E71-AD85-4AEA3B101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8062736"/>
        <c:axId val="1128062256"/>
      </c:scatterChart>
      <c:valAx>
        <c:axId val="112806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062256"/>
        <c:crosses val="autoZero"/>
        <c:crossBetween val="midCat"/>
      </c:valAx>
      <c:valAx>
        <c:axId val="112806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06273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371277-867B-4F79-B626-5D15310F0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F123B-AFBA-49F9-9E86-24F100D1F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4DC31BE2-E78D-4ABE-8EDB-4AD36DF398A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79063-21AE-4790-85A4-50D17E2D82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F5F78-3D9C-4E5F-A866-96C1DD86FE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463FF618-F07E-477B-AA5D-612E7A56D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3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D4B3339F-6CEA-4641-BE08-40DAFD6FCF25}" type="datetimeFigureOut">
              <a:rPr lang="en-GB" smtClean="0"/>
              <a:t>23/07/2025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DEF75CB5-5666-5049-9AE0-38EFD385C2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773113"/>
            <a:ext cx="6858000" cy="3857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57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9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19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17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64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99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7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60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78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FE024F78-56A6-7740-B68D-8D4D026EDF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40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.a.brown@kent.ac.u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7B0F-9DF1-0CE5-0A73-0425DD9C5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/>
              <a:t>Detecting careless responding in ipsative data</a:t>
            </a: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A7823-E4C3-F7A6-D22E-ADD0151AF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Anna Brown</a:t>
            </a:r>
          </a:p>
          <a:p>
            <a:r>
              <a:rPr lang="en-US" dirty="0"/>
              <a:t>University of Kent, Canterbury, UK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5CFA4-9389-FCE2-A16F-A83045B7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/>
              <a:t>Anna Brown, EAM conference, La Laguna, Tenerife, July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6DC01-645D-A91C-3A62-0BB04731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n-GB" dirty="0"/>
              <a:t>EAM</a:t>
            </a:r>
          </a:p>
        </p:txBody>
      </p:sp>
    </p:spTree>
    <p:extLst>
      <p:ext uri="{BB962C8B-B14F-4D97-AF65-F5344CB8AC3E}">
        <p14:creationId xmlns:p14="http://schemas.microsoft.com/office/powerpoint/2010/main" val="222509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6773-F110-CFE1-AAD6-94925A57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Person fit as a measure of concordance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E865-BE01-5DEB-614E-22CC86751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Pearson’s </a:t>
            </a:r>
            <a:r>
              <a:rPr lang="en-GB" b="1" dirty="0"/>
              <a:t>correlation</a:t>
            </a:r>
            <a:r>
              <a:rPr lang="en-GB" dirty="0"/>
              <a:t> can be computed to capture concordance between observed and expected responses, for each candidate</a:t>
            </a:r>
          </a:p>
          <a:p>
            <a:endParaRPr lang="en-GB" i="1" dirty="0"/>
          </a:p>
          <a:p>
            <a:pPr lvl="1"/>
            <a:r>
              <a:rPr lang="en-GB" dirty="0"/>
              <a:t>For genuine responses, the correlation should be positive and high</a:t>
            </a:r>
          </a:p>
          <a:p>
            <a:pPr lvl="1"/>
            <a:r>
              <a:rPr lang="en-GB" dirty="0"/>
              <a:t>For </a:t>
            </a:r>
            <a:r>
              <a:rPr lang="en-GB" dirty="0">
                <a:solidFill>
                  <a:srgbClr val="0070C0"/>
                </a:solidFill>
              </a:rPr>
              <a:t>random</a:t>
            </a:r>
            <a:r>
              <a:rPr lang="en-GB" dirty="0"/>
              <a:t> responses, the correlation should be near </a:t>
            </a:r>
            <a:r>
              <a:rPr lang="en-GB" dirty="0">
                <a:solidFill>
                  <a:srgbClr val="FF0000"/>
                </a:solidFill>
              </a:rPr>
              <a:t>zero</a:t>
            </a:r>
            <a:endParaRPr lang="en-GB" dirty="0"/>
          </a:p>
          <a:p>
            <a:pPr lvl="1"/>
            <a:r>
              <a:rPr lang="en-GB" dirty="0"/>
              <a:t>For </a:t>
            </a:r>
            <a:r>
              <a:rPr lang="en-GB" dirty="0">
                <a:solidFill>
                  <a:srgbClr val="0070C0"/>
                </a:solidFill>
              </a:rPr>
              <a:t>central tendency </a:t>
            </a:r>
            <a:r>
              <a:rPr lang="en-GB" dirty="0"/>
              <a:t>responses, the correlation should be near </a:t>
            </a:r>
            <a:r>
              <a:rPr lang="en-GB" dirty="0">
                <a:solidFill>
                  <a:srgbClr val="FF0000"/>
                </a:solidFill>
              </a:rPr>
              <a:t>zero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F674A-46CF-079D-1AEA-37670C44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9F24-8DD1-D93C-B5CC-5078118F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13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4AD2-AFDB-BE69-1EE3-3E2A22E1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</a:t>
            </a:r>
            <a:r>
              <a:rPr lang="en-GB" i="1" dirty="0" err="1"/>
              <a:t>cor</a:t>
            </a:r>
            <a:r>
              <a:rPr lang="en-GB" i="1" dirty="0"/>
              <a:t>(</a:t>
            </a:r>
            <a:r>
              <a:rPr lang="en-GB" i="1" dirty="0" err="1"/>
              <a:t>obs</a:t>
            </a:r>
            <a:r>
              <a:rPr lang="en-GB" i="1" dirty="0"/>
              <a:t>, exp)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177E-A75D-7CDF-6914-1AED0104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our trial sample (</a:t>
            </a:r>
            <a:r>
              <a:rPr lang="en-GB" u="sng" dirty="0"/>
              <a:t>before</a:t>
            </a:r>
            <a:r>
              <a:rPr lang="en-GB" dirty="0"/>
              <a:t> any data cleaning) </a:t>
            </a:r>
          </a:p>
          <a:p>
            <a:pPr lvl="1"/>
            <a:r>
              <a:rPr lang="en-GB" dirty="0"/>
              <a:t>We have a long negative tail (those with small concordance with the model)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Median(</a:t>
            </a:r>
            <a:r>
              <a:rPr lang="en-GB" dirty="0" err="1"/>
              <a:t>cor</a:t>
            </a:r>
            <a:r>
              <a:rPr lang="en-GB" dirty="0"/>
              <a:t>) = 0.532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percentile = 0.170</a:t>
            </a:r>
          </a:p>
          <a:p>
            <a:pPr lvl="1"/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percentile = 0.280</a:t>
            </a:r>
          </a:p>
          <a:p>
            <a:pPr lvl="1"/>
            <a:r>
              <a:rPr lang="en-GB" dirty="0"/>
              <a:t>90</a:t>
            </a:r>
            <a:r>
              <a:rPr lang="en-GB" baseline="30000" dirty="0"/>
              <a:t>th</a:t>
            </a:r>
            <a:r>
              <a:rPr lang="en-GB" dirty="0"/>
              <a:t> percentile = 0.642</a:t>
            </a:r>
          </a:p>
          <a:p>
            <a:pPr lvl="1"/>
            <a:r>
              <a:rPr lang="en-GB" dirty="0"/>
              <a:t>95</a:t>
            </a:r>
            <a:r>
              <a:rPr lang="en-GB" baseline="30000" dirty="0"/>
              <a:t>th</a:t>
            </a:r>
            <a:r>
              <a:rPr lang="en-GB" dirty="0"/>
              <a:t> percentile = 0.664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DB9DB-5279-E4A0-3DAA-EE5EF973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11" y="2988135"/>
            <a:ext cx="5504237" cy="30320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7ECE4-0657-8789-5C1D-0715DC06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8B2B-F74C-80A8-8CD2-881CB4F0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4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D1663B-96FB-CC21-94CD-8225C352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302" y="1781503"/>
            <a:ext cx="6015065" cy="4270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A0499-6E14-5964-6B39-F7180C5D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the person fit indices agree?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8497F-2313-902B-9123-16CA42539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121408"/>
            <a:ext cx="5026152" cy="4050792"/>
          </a:xfrm>
        </p:spPr>
        <p:txBody>
          <a:bodyPr/>
          <a:lstStyle/>
          <a:p>
            <a:r>
              <a:rPr lang="en-GB" dirty="0"/>
              <a:t>Not really (only for careful responders)</a:t>
            </a:r>
          </a:p>
          <a:p>
            <a:endParaRPr lang="en-GB" dirty="0"/>
          </a:p>
          <a:p>
            <a:r>
              <a:rPr lang="en-GB" dirty="0"/>
              <a:t>They complement each other for detecting careless responders, who have either: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high</a:t>
            </a:r>
            <a:r>
              <a:rPr lang="en-GB" dirty="0"/>
              <a:t> </a:t>
            </a:r>
            <a:r>
              <a:rPr lang="en-GB" i="1" dirty="0" err="1"/>
              <a:t>lco</a:t>
            </a:r>
            <a:r>
              <a:rPr lang="en-GB" dirty="0"/>
              <a:t>*</a:t>
            </a:r>
          </a:p>
          <a:p>
            <a:pPr lvl="1"/>
            <a:r>
              <a:rPr lang="en-GB" dirty="0"/>
              <a:t>or </a:t>
            </a:r>
            <a:r>
              <a:rPr lang="en-GB" dirty="0">
                <a:solidFill>
                  <a:srgbClr val="0070C0"/>
                </a:solidFill>
              </a:rPr>
              <a:t>low</a:t>
            </a:r>
            <a:r>
              <a:rPr lang="en-GB" dirty="0"/>
              <a:t> </a:t>
            </a:r>
            <a:r>
              <a:rPr lang="en-GB" i="1" dirty="0" err="1"/>
              <a:t>cor</a:t>
            </a:r>
            <a:r>
              <a:rPr lang="en-GB" i="1" dirty="0"/>
              <a:t>(</a:t>
            </a:r>
            <a:r>
              <a:rPr lang="en-GB" i="1" dirty="0" err="1"/>
              <a:t>obs,exp</a:t>
            </a:r>
            <a:r>
              <a:rPr lang="en-GB" i="1" dirty="0"/>
              <a:t>)</a:t>
            </a:r>
          </a:p>
          <a:p>
            <a:pPr lvl="1"/>
            <a:r>
              <a:rPr lang="en-GB" dirty="0"/>
              <a:t>or both</a:t>
            </a:r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B67868-58DF-4591-907D-944090352BD9}"/>
              </a:ext>
            </a:extLst>
          </p:cNvPr>
          <p:cNvSpPr/>
          <p:nvPr/>
        </p:nvSpPr>
        <p:spPr>
          <a:xfrm>
            <a:off x="6467094" y="2194560"/>
            <a:ext cx="1897380" cy="1764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66B67-D48F-CC6B-94B9-5B0BC2D5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C3281-7696-7330-452D-8014CE1E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3FE1-FE54-E2EB-78AD-C9308832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Example: TYPICAL </a:t>
            </a:r>
            <a:r>
              <a:rPr lang="en-GB" sz="4000" i="1" dirty="0" err="1"/>
              <a:t>lco</a:t>
            </a:r>
            <a:r>
              <a:rPr lang="en-GB" sz="4000" dirty="0"/>
              <a:t>* and </a:t>
            </a:r>
            <a:r>
              <a:rPr lang="en-GB" sz="4000" i="1" dirty="0" err="1"/>
              <a:t>cor</a:t>
            </a:r>
            <a:endParaRPr lang="en-GB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18EC-9284-8464-4445-DDAB7B73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MEAN_RESPONSE	3.01</a:t>
            </a:r>
          </a:p>
          <a:p>
            <a:pPr marL="0" indent="0">
              <a:buNone/>
            </a:pPr>
            <a:r>
              <a:rPr lang="en-GB" sz="2400" dirty="0"/>
              <a:t>SD_RESPONSE	1.49</a:t>
            </a:r>
          </a:p>
          <a:p>
            <a:pPr marL="0" indent="0">
              <a:buNone/>
            </a:pPr>
            <a:endParaRPr lang="en-GB" sz="2400" b="1" i="1" dirty="0"/>
          </a:p>
          <a:p>
            <a:pPr marL="0" indent="0">
              <a:buNone/>
            </a:pPr>
            <a:r>
              <a:rPr lang="en-GB" sz="2400" b="1" i="1" dirty="0" err="1"/>
              <a:t>lco</a:t>
            </a:r>
            <a:r>
              <a:rPr lang="en-GB" sz="2400" b="1" i="1" dirty="0"/>
              <a:t>*</a:t>
            </a:r>
            <a:r>
              <a:rPr lang="en-GB" sz="2400" dirty="0"/>
              <a:t>			0.858</a:t>
            </a:r>
          </a:p>
          <a:p>
            <a:pPr marL="0" indent="0">
              <a:buNone/>
            </a:pPr>
            <a:r>
              <a:rPr lang="en-GB" sz="2400" b="1" dirty="0" err="1"/>
              <a:t>cor</a:t>
            </a:r>
            <a:r>
              <a:rPr lang="en-GB" sz="2400" b="1" dirty="0"/>
              <a:t>(</a:t>
            </a:r>
            <a:r>
              <a:rPr lang="en-GB" sz="2400" b="1" dirty="0" err="1"/>
              <a:t>obs</a:t>
            </a:r>
            <a:r>
              <a:rPr lang="en-GB" sz="2400" b="1" dirty="0"/>
              <a:t>, exp)</a:t>
            </a:r>
            <a:r>
              <a:rPr lang="en-GB" sz="2400" dirty="0"/>
              <a:t>	0.785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41AE5-0DD0-E815-7AF6-F7AEC297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606" y="3541122"/>
            <a:ext cx="4316342" cy="2594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1C51F3-EB57-EF9E-4029-0A9E4FE6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606" y="591730"/>
            <a:ext cx="4316342" cy="272514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9A391-2B36-2654-E57E-49BDFCDF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1AF42-96F4-C3DB-A926-C2349BC1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6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3FE1-FE54-E2EB-78AD-C9308832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1295"/>
            <a:ext cx="10058400" cy="1609344"/>
          </a:xfrm>
        </p:spPr>
        <p:txBody>
          <a:bodyPr>
            <a:normAutofit/>
          </a:bodyPr>
          <a:lstStyle/>
          <a:p>
            <a:r>
              <a:rPr lang="en-GB" sz="4000" dirty="0"/>
              <a:t>Example: Outliers according to </a:t>
            </a:r>
            <a:r>
              <a:rPr lang="en-GB" sz="4000" i="1" dirty="0" err="1"/>
              <a:t>lco</a:t>
            </a:r>
            <a:r>
              <a:rPr lang="en-GB" sz="4000" dirty="0"/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18EC-9284-8464-4445-DDAB7B73E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01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MEAN_RESPONSE	3.17</a:t>
            </a:r>
          </a:p>
          <a:p>
            <a:pPr marL="0" indent="0">
              <a:buNone/>
            </a:pPr>
            <a:r>
              <a:rPr lang="en-GB" sz="2000" dirty="0"/>
              <a:t>SD_RESPONSE		1.99</a:t>
            </a:r>
          </a:p>
          <a:p>
            <a:pPr marL="0" indent="0">
              <a:buNone/>
            </a:pPr>
            <a:r>
              <a:rPr lang="en-GB" sz="2000" b="1" i="1" dirty="0" err="1"/>
              <a:t>lco</a:t>
            </a:r>
            <a:r>
              <a:rPr lang="en-GB" sz="2000" b="1" i="1" dirty="0"/>
              <a:t>*</a:t>
            </a:r>
            <a:r>
              <a:rPr lang="en-GB" sz="2000" dirty="0"/>
              <a:t>			</a:t>
            </a:r>
            <a:r>
              <a:rPr lang="en-GB" sz="2000" dirty="0">
                <a:solidFill>
                  <a:srgbClr val="FF0000"/>
                </a:solidFill>
              </a:rPr>
              <a:t>3.105</a:t>
            </a:r>
          </a:p>
          <a:p>
            <a:pPr marL="0" indent="0">
              <a:buNone/>
            </a:pPr>
            <a:r>
              <a:rPr lang="en-GB" sz="2000" b="1" dirty="0" err="1"/>
              <a:t>cor</a:t>
            </a:r>
            <a:r>
              <a:rPr lang="en-GB" sz="2000" b="1" dirty="0"/>
              <a:t>(</a:t>
            </a:r>
            <a:r>
              <a:rPr lang="en-GB" sz="2000" b="1" dirty="0" err="1"/>
              <a:t>obs</a:t>
            </a:r>
            <a:r>
              <a:rPr lang="en-GB" sz="2000" b="1" dirty="0"/>
              <a:t>, exp)</a:t>
            </a:r>
            <a:r>
              <a:rPr lang="en-GB" sz="2000" dirty="0"/>
              <a:t>		0.475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3CEE53-5517-FF3D-98EF-18FDEA14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094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MEAN_RESPONSE	</a:t>
            </a:r>
            <a:r>
              <a:rPr lang="en-GB" sz="2000" dirty="0">
                <a:solidFill>
                  <a:srgbClr val="FF0000"/>
                </a:solidFill>
              </a:rPr>
              <a:t>4.7</a:t>
            </a:r>
          </a:p>
          <a:p>
            <a:pPr marL="0" indent="0">
              <a:buNone/>
            </a:pPr>
            <a:r>
              <a:rPr lang="en-GB" sz="2000" dirty="0"/>
              <a:t>SD_RESPONSE		1.00</a:t>
            </a:r>
          </a:p>
          <a:p>
            <a:pPr marL="0" indent="0">
              <a:buNone/>
            </a:pPr>
            <a:r>
              <a:rPr lang="en-GB" sz="2000" b="1" i="1" dirty="0" err="1"/>
              <a:t>lco</a:t>
            </a:r>
            <a:r>
              <a:rPr lang="en-GB" sz="2000" b="1" i="1" dirty="0"/>
              <a:t>*</a:t>
            </a:r>
            <a:r>
              <a:rPr lang="en-GB" sz="2000" dirty="0"/>
              <a:t>			</a:t>
            </a:r>
            <a:r>
              <a:rPr lang="en-GB" sz="2000" dirty="0">
                <a:solidFill>
                  <a:srgbClr val="FF0000"/>
                </a:solidFill>
              </a:rPr>
              <a:t>2.687</a:t>
            </a:r>
          </a:p>
          <a:p>
            <a:pPr marL="0" indent="0">
              <a:buNone/>
            </a:pPr>
            <a:r>
              <a:rPr lang="en-GB" sz="2000" b="1" dirty="0" err="1"/>
              <a:t>cor</a:t>
            </a:r>
            <a:r>
              <a:rPr lang="en-GB" sz="2000" b="1" dirty="0"/>
              <a:t>(</a:t>
            </a:r>
            <a:r>
              <a:rPr lang="en-GB" sz="2000" b="1" dirty="0" err="1"/>
              <a:t>obs</a:t>
            </a:r>
            <a:r>
              <a:rPr lang="en-GB" sz="2000" b="1" dirty="0"/>
              <a:t>, exp)</a:t>
            </a:r>
            <a:r>
              <a:rPr lang="en-GB" sz="2000" dirty="0"/>
              <a:t>		</a:t>
            </a:r>
            <a:r>
              <a:rPr lang="en-GB" sz="2000" dirty="0">
                <a:solidFill>
                  <a:srgbClr val="FF0000"/>
                </a:solidFill>
              </a:rPr>
              <a:t>0.247</a:t>
            </a:r>
          </a:p>
          <a:p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57485-2D50-4C38-1071-6A2C2F12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4127350" cy="2615411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DEDD28-0106-4C0C-AC0B-5B896CFFE362}"/>
              </a:ext>
            </a:extLst>
          </p:cNvPr>
          <p:cNvGraphicFramePr>
            <a:graphicFrameLocks/>
          </p:cNvGraphicFramePr>
          <p:nvPr/>
        </p:nvGraphicFramePr>
        <p:xfrm>
          <a:off x="6357998" y="3842425"/>
          <a:ext cx="4439704" cy="277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1DB2E-1025-E596-ACA3-4318AED8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7AE0B-EE37-21F2-E38E-96B1D299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6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A44D-C180-D2D6-9D78-D57E65C8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84935"/>
            <a:ext cx="10058400" cy="1609344"/>
          </a:xfrm>
        </p:spPr>
        <p:txBody>
          <a:bodyPr>
            <a:normAutofit/>
          </a:bodyPr>
          <a:lstStyle/>
          <a:p>
            <a:r>
              <a:rPr lang="en-GB" sz="4000" dirty="0"/>
              <a:t>Example: Outliers according to </a:t>
            </a:r>
            <a:r>
              <a:rPr lang="en-GB" sz="4000" i="1" dirty="0" err="1"/>
              <a:t>cor</a:t>
            </a:r>
            <a:r>
              <a:rPr lang="en-GB" sz="4000" i="1" dirty="0"/>
              <a:t>(</a:t>
            </a:r>
            <a:r>
              <a:rPr lang="en-GB" sz="4000" i="1" dirty="0" err="1"/>
              <a:t>obs,exp</a:t>
            </a:r>
            <a:r>
              <a:rPr lang="en-GB" sz="4000" i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32C8-1D13-9067-6FF5-CB2686A1D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1484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/>
              <a:t>MEAN_RESPONSE	3.00</a:t>
            </a:r>
          </a:p>
          <a:p>
            <a:pPr marL="0" indent="0">
              <a:buNone/>
            </a:pPr>
            <a:r>
              <a:rPr lang="en-GB" sz="2400" dirty="0"/>
              <a:t>SD_RESPONSE		0.06</a:t>
            </a:r>
          </a:p>
          <a:p>
            <a:pPr marL="0" indent="0">
              <a:buNone/>
            </a:pPr>
            <a:r>
              <a:rPr lang="en-GB" sz="2400" b="1" i="1" dirty="0" err="1"/>
              <a:t>lco</a:t>
            </a:r>
            <a:r>
              <a:rPr lang="en-GB" sz="2400" b="1" i="1" dirty="0"/>
              <a:t>*</a:t>
            </a:r>
            <a:r>
              <a:rPr lang="en-GB" sz="2400" dirty="0"/>
              <a:t>			</a:t>
            </a:r>
            <a:r>
              <a:rPr lang="en-GB" sz="2400" dirty="0">
                <a:solidFill>
                  <a:srgbClr val="0070C0"/>
                </a:solidFill>
              </a:rPr>
              <a:t>0.058</a:t>
            </a:r>
          </a:p>
          <a:p>
            <a:pPr marL="0" indent="0">
              <a:buNone/>
            </a:pPr>
            <a:r>
              <a:rPr lang="en-GB" sz="2400" b="1" dirty="0" err="1"/>
              <a:t>cor</a:t>
            </a:r>
            <a:r>
              <a:rPr lang="en-GB" sz="2400" b="1" dirty="0"/>
              <a:t>(</a:t>
            </a:r>
            <a:r>
              <a:rPr lang="en-GB" sz="2400" b="1" dirty="0" err="1"/>
              <a:t>obs</a:t>
            </a:r>
            <a:r>
              <a:rPr lang="en-GB" sz="2400" b="1" dirty="0"/>
              <a:t>, exp)</a:t>
            </a:r>
            <a:r>
              <a:rPr lang="en-GB" sz="2400" dirty="0"/>
              <a:t>		</a:t>
            </a:r>
            <a:r>
              <a:rPr lang="en-GB" sz="2400" dirty="0">
                <a:solidFill>
                  <a:srgbClr val="FF0000"/>
                </a:solidFill>
              </a:rPr>
              <a:t>0.011</a:t>
            </a:r>
          </a:p>
          <a:p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D7813-3768-5F5B-9C84-0518CFDF3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1484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/>
              <a:t>MEAN_RESPONSE	2.85</a:t>
            </a:r>
          </a:p>
          <a:p>
            <a:pPr marL="0" indent="0">
              <a:buNone/>
            </a:pPr>
            <a:r>
              <a:rPr lang="en-GB" sz="2400" dirty="0"/>
              <a:t>SD_RESPONSE		0.99</a:t>
            </a:r>
          </a:p>
          <a:p>
            <a:pPr marL="0" indent="0">
              <a:buNone/>
            </a:pPr>
            <a:r>
              <a:rPr lang="en-GB" sz="2400" b="1" i="1" dirty="0" err="1"/>
              <a:t>lco</a:t>
            </a:r>
            <a:r>
              <a:rPr lang="en-GB" sz="2400" b="1" i="1" dirty="0"/>
              <a:t>*</a:t>
            </a:r>
            <a:r>
              <a:rPr lang="en-GB" sz="2400" dirty="0"/>
              <a:t>			1.040</a:t>
            </a:r>
          </a:p>
          <a:p>
            <a:pPr marL="0" indent="0">
              <a:buNone/>
            </a:pPr>
            <a:r>
              <a:rPr lang="en-GB" sz="2400" b="1" dirty="0" err="1"/>
              <a:t>cor</a:t>
            </a:r>
            <a:r>
              <a:rPr lang="en-GB" sz="2400" b="1" dirty="0"/>
              <a:t>(</a:t>
            </a:r>
            <a:r>
              <a:rPr lang="en-GB" sz="2400" b="1" dirty="0" err="1"/>
              <a:t>obs</a:t>
            </a:r>
            <a:r>
              <a:rPr lang="en-GB" sz="2400" b="1" dirty="0"/>
              <a:t>, exp)</a:t>
            </a:r>
            <a:r>
              <a:rPr lang="en-GB" sz="2400" dirty="0"/>
              <a:t>		</a:t>
            </a:r>
            <a:r>
              <a:rPr lang="en-GB" sz="2400" dirty="0">
                <a:solidFill>
                  <a:srgbClr val="FF0000"/>
                </a:solidFill>
              </a:rPr>
              <a:t>0.038</a:t>
            </a:r>
          </a:p>
          <a:p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544DCD-908C-36FC-C117-3AD58815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15" y="3792954"/>
            <a:ext cx="4067961" cy="2699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D9CBEF-B8F2-C841-07EB-655C2B3C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92954"/>
            <a:ext cx="4263957" cy="27019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6A69A-4E7F-C0E0-0E41-5C8F9B35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E36C0-F6AA-6846-CBBF-1E349678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74AE-BB75-0CAF-F09E-3FD29BCD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Example: Random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42DA-B5A5-DA75-C9D8-E028C7B20F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u="sng" dirty="0"/>
              <a:t>Computer generated</a:t>
            </a:r>
          </a:p>
          <a:p>
            <a:pPr marL="457200" lvl="1" indent="0">
              <a:buNone/>
            </a:pPr>
            <a:r>
              <a:rPr lang="en-GB" dirty="0"/>
              <a:t>MEAN_RESPONSE	2.98</a:t>
            </a:r>
          </a:p>
          <a:p>
            <a:pPr marL="457200" lvl="1" indent="0">
              <a:buNone/>
            </a:pPr>
            <a:r>
              <a:rPr lang="en-GB" dirty="0"/>
              <a:t>SD_RESPONSE	1.419</a:t>
            </a:r>
          </a:p>
          <a:p>
            <a:pPr marL="457200" lvl="1" indent="0">
              <a:buNone/>
            </a:pPr>
            <a:r>
              <a:rPr lang="en-GB" dirty="0" err="1"/>
              <a:t>lco</a:t>
            </a:r>
            <a:r>
              <a:rPr lang="en-GB" dirty="0"/>
              <a:t>*			</a:t>
            </a:r>
            <a:r>
              <a:rPr lang="en-GB" dirty="0">
                <a:solidFill>
                  <a:srgbClr val="FF0000"/>
                </a:solidFill>
              </a:rPr>
              <a:t>1.897</a:t>
            </a:r>
          </a:p>
          <a:p>
            <a:pPr marL="457200" lvl="1" indent="0">
              <a:buNone/>
            </a:pPr>
            <a:r>
              <a:rPr lang="en-GB" dirty="0" err="1"/>
              <a:t>cor</a:t>
            </a:r>
            <a:r>
              <a:rPr lang="en-GB" dirty="0"/>
              <a:t>(</a:t>
            </a:r>
            <a:r>
              <a:rPr lang="en-GB" dirty="0" err="1"/>
              <a:t>obs</a:t>
            </a:r>
            <a:r>
              <a:rPr lang="en-GB" dirty="0"/>
              <a:t>, exp)	</a:t>
            </a:r>
            <a:r>
              <a:rPr lang="en-GB" dirty="0">
                <a:solidFill>
                  <a:srgbClr val="FF0000"/>
                </a:solidFill>
              </a:rPr>
              <a:t>0.242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205C6-A38E-B9F0-66A3-D2D4E53757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u="sng" dirty="0"/>
              <a:t>Respondent generated</a:t>
            </a:r>
          </a:p>
          <a:p>
            <a:pPr marL="457200" lvl="1" indent="0">
              <a:buNone/>
            </a:pPr>
            <a:r>
              <a:rPr lang="en-GB" dirty="0"/>
              <a:t>MEAN_RESPONSE	3.51</a:t>
            </a:r>
          </a:p>
          <a:p>
            <a:pPr marL="457200" lvl="1" indent="0">
              <a:buNone/>
            </a:pPr>
            <a:r>
              <a:rPr lang="en-GB" dirty="0"/>
              <a:t>SD_RESPONSE	1.11</a:t>
            </a:r>
          </a:p>
          <a:p>
            <a:pPr marL="457200" lvl="1" indent="0">
              <a:buNone/>
            </a:pPr>
            <a:r>
              <a:rPr lang="en-GB" dirty="0" err="1"/>
              <a:t>lco</a:t>
            </a:r>
            <a:r>
              <a:rPr lang="en-GB" dirty="0"/>
              <a:t>*			1.221</a:t>
            </a:r>
          </a:p>
          <a:p>
            <a:pPr marL="457200" lvl="1" indent="0">
              <a:buNone/>
            </a:pPr>
            <a:r>
              <a:rPr lang="en-GB" dirty="0" err="1"/>
              <a:t>cor</a:t>
            </a:r>
            <a:r>
              <a:rPr lang="en-GB" dirty="0"/>
              <a:t>(</a:t>
            </a:r>
            <a:r>
              <a:rPr lang="en-GB" dirty="0" err="1"/>
              <a:t>obs</a:t>
            </a:r>
            <a:r>
              <a:rPr lang="en-GB" dirty="0"/>
              <a:t>, exp)	</a:t>
            </a:r>
            <a:r>
              <a:rPr lang="en-GB" dirty="0">
                <a:solidFill>
                  <a:srgbClr val="FF0000"/>
                </a:solidFill>
              </a:rPr>
              <a:t>0.311</a:t>
            </a:r>
          </a:p>
          <a:p>
            <a:pPr lvl="1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8184A-6EE7-9D7D-DFFE-857D4395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223" y="4001294"/>
            <a:ext cx="4127350" cy="262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8AD52-9FAE-050A-A43C-E520DD0D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427" y="4001294"/>
            <a:ext cx="4127350" cy="261541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D52FE-B9E9-F009-02A5-E2129624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D065-F96E-649E-53C9-BFC3CA2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7B6D-7BEE-2EFD-C2E3-6D7386CF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‘method’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D78A-63B3-1053-6B6B-04F08EED0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362483" cy="4050792"/>
          </a:xfrm>
        </p:spPr>
        <p:txBody>
          <a:bodyPr/>
          <a:lstStyle/>
          <a:p>
            <a:r>
              <a:rPr lang="en-US" dirty="0"/>
              <a:t>A ‘</a:t>
            </a:r>
            <a:r>
              <a:rPr lang="en-US" dirty="0">
                <a:solidFill>
                  <a:schemeClr val="accent1"/>
                </a:solidFill>
              </a:rPr>
              <a:t>random intercept</a:t>
            </a:r>
            <a:r>
              <a:rPr lang="en-US" dirty="0"/>
              <a:t>’ can be added to the Thurstonian factor model to control carelessness expressed as overusing one response option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Expected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i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=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= intercept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+ </a:t>
            </a:r>
            <a:r>
              <a:rPr lang="en-GB" dirty="0" err="1">
                <a:solidFill>
                  <a:schemeClr val="accent1"/>
                </a:solidFill>
                <a:latin typeface="Euclid" panose="02020503060505020303" pitchFamily="18" charset="0"/>
              </a:rPr>
              <a:t>rand.intercept</a:t>
            </a:r>
            <a:r>
              <a:rPr lang="en-GB" i="1" baseline="-25000" dirty="0" err="1">
                <a:solidFill>
                  <a:schemeClr val="accent1"/>
                </a:solidFill>
                <a:latin typeface="Euclid" panose="02020503060505020303" pitchFamily="18" charset="0"/>
              </a:rPr>
              <a:t>i</a:t>
            </a:r>
            <a:r>
              <a:rPr lang="en-GB" i="1" baseline="-25000" dirty="0">
                <a:solidFill>
                  <a:schemeClr val="accent1"/>
                </a:solidFill>
                <a:latin typeface="Euclid" panose="02020503060505020303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+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+ loading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{a}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*</a:t>
            </a:r>
            <a:r>
              <a:rPr lang="en-GB" dirty="0" err="1">
                <a:solidFill>
                  <a:srgbClr val="0070C0"/>
                </a:solidFill>
                <a:latin typeface="Euclid" panose="02020503060505020303" pitchFamily="18" charset="0"/>
              </a:rPr>
              <a:t>TraitA</a:t>
            </a:r>
            <a:r>
              <a:rPr lang="en-GB" i="1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  <a:sym typeface="Symbol" panose="05050102010706020507" pitchFamily="18" charset="2"/>
              </a:rPr>
              <a:t>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loading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{b}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*</a:t>
            </a:r>
            <a:r>
              <a:rPr lang="en-GB" dirty="0" err="1">
                <a:solidFill>
                  <a:srgbClr val="0070C0"/>
                </a:solidFill>
                <a:latin typeface="Euclid" panose="02020503060505020303" pitchFamily="18" charset="0"/>
              </a:rPr>
              <a:t>TraitB</a:t>
            </a:r>
            <a:r>
              <a:rPr lang="en-GB" i="1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endParaRPr lang="en-GB" dirty="0">
              <a:solidFill>
                <a:srgbClr val="0070C0"/>
              </a:solidFill>
              <a:latin typeface="Euclid" panose="02020503060505020303" pitchFamily="18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553E4-5915-20D1-B710-8C509B7F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301BF-F646-F0B3-77B7-C6224342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17</a:t>
            </a:fld>
            <a:endParaRPr lang="en-GB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C64187B-C606-B3AF-78CC-A224931B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769"/>
          <a:stretch>
            <a:fillRect/>
          </a:stretch>
        </p:blipFill>
        <p:spPr>
          <a:xfrm>
            <a:off x="7220606" y="1289303"/>
            <a:ext cx="4689499" cy="44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7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A539C-9363-4A91-C207-8EEDB7DB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intercept model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7C524-8EB3-6BF3-CCBD-78076C7E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 factor had variance 0.054 (p &lt; .001) </a:t>
            </a:r>
          </a:p>
          <a:p>
            <a:pPr lvl="1"/>
            <a:r>
              <a:rPr lang="en-US" dirty="0"/>
              <a:t>5.4% of the substantive traits’ variances </a:t>
            </a:r>
          </a:p>
          <a:p>
            <a:pPr lvl="1"/>
            <a:r>
              <a:rPr lang="en-US" dirty="0"/>
              <a:t>explained approx. 4% variance of observed responses</a:t>
            </a:r>
            <a:endParaRPr lang="en-GB" dirty="0"/>
          </a:p>
          <a:p>
            <a:r>
              <a:rPr lang="en-US" dirty="0"/>
              <a:t>Goodness of fit</a:t>
            </a:r>
          </a:p>
          <a:p>
            <a:pPr lvl="1"/>
            <a:r>
              <a:rPr lang="en-US" dirty="0"/>
              <a:t>baseline Thurstonian model (N=1,388):  </a:t>
            </a:r>
            <a:r>
              <a:rPr lang="en-US" dirty="0">
                <a:solidFill>
                  <a:schemeClr val="accent1"/>
                </a:solidFill>
              </a:rPr>
              <a:t>SRMR</a:t>
            </a:r>
            <a:r>
              <a:rPr lang="en-US" dirty="0"/>
              <a:t> = .068</a:t>
            </a:r>
          </a:p>
          <a:p>
            <a:pPr lvl="1"/>
            <a:r>
              <a:rPr lang="en-US" dirty="0"/>
              <a:t>Thurstonian model with RI (N=1,388):  </a:t>
            </a:r>
            <a:r>
              <a:rPr lang="en-US" dirty="0">
                <a:solidFill>
                  <a:schemeClr val="accent1"/>
                </a:solidFill>
              </a:rPr>
              <a:t>SRMR</a:t>
            </a:r>
            <a:r>
              <a:rPr lang="en-US" dirty="0"/>
              <a:t> = .055</a:t>
            </a:r>
          </a:p>
          <a:p>
            <a:pPr lvl="1"/>
            <a:r>
              <a:rPr lang="en-US" dirty="0"/>
              <a:t>baseline Thurstonian  model without careless responders detected with </a:t>
            </a:r>
            <a:r>
              <a:rPr lang="en-US" i="1" dirty="0" err="1"/>
              <a:t>lco</a:t>
            </a:r>
            <a:r>
              <a:rPr lang="en-US" dirty="0"/>
              <a:t>* and </a:t>
            </a:r>
            <a:r>
              <a:rPr lang="en-US" i="1" dirty="0" err="1"/>
              <a:t>cor</a:t>
            </a:r>
            <a:r>
              <a:rPr lang="en-US" dirty="0"/>
              <a:t> (N=1,245):  </a:t>
            </a:r>
            <a:r>
              <a:rPr lang="en-US" dirty="0">
                <a:solidFill>
                  <a:schemeClr val="accent1"/>
                </a:solidFill>
              </a:rPr>
              <a:t>SRMR</a:t>
            </a:r>
            <a:r>
              <a:rPr lang="en-US" dirty="0"/>
              <a:t> = .063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D20F1-02CA-165A-1DDB-18EE6C6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449E-D883-2EA6-95FA-87532B1E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5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DBE9-2CCA-91A2-17B2-71824BA2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</a:t>
            </a:r>
            <a:r>
              <a:rPr lang="en-GB" dirty="0">
                <a:solidFill>
                  <a:schemeClr val="accent1"/>
                </a:solidFill>
              </a:rPr>
              <a:t>person fit </a:t>
            </a:r>
            <a:r>
              <a:rPr lang="en-GB" dirty="0"/>
              <a:t>indices and </a:t>
            </a:r>
            <a:r>
              <a:rPr lang="en-GB" dirty="0">
                <a:solidFill>
                  <a:schemeClr val="accent1"/>
                </a:solidFill>
              </a:rPr>
              <a:t>RI </a:t>
            </a:r>
            <a:r>
              <a:rPr lang="en-GB" dirty="0"/>
              <a:t>agree?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739F1C-944E-EA70-B4C6-E7BBA07E5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corr</a:t>
            </a:r>
            <a:r>
              <a:rPr lang="en-GB" dirty="0"/>
              <a:t>(</a:t>
            </a:r>
            <a:r>
              <a:rPr lang="en-GB" dirty="0" err="1"/>
              <a:t>cor</a:t>
            </a:r>
            <a:r>
              <a:rPr lang="en-GB" dirty="0"/>
              <a:t>, RI) = -.052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82C9D6-253C-0684-3E27-B37C520C0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corr</a:t>
            </a:r>
            <a:r>
              <a:rPr lang="en-GB" dirty="0"/>
              <a:t>(</a:t>
            </a:r>
            <a:r>
              <a:rPr lang="en-GB" dirty="0" err="1"/>
              <a:t>lco</a:t>
            </a:r>
            <a:r>
              <a:rPr lang="en-GB" dirty="0"/>
              <a:t>, RI) = .190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5435F-4AA1-F619-CFBD-AF5DBB86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639E2-F52F-FA9D-11EA-FDA07459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19</a:t>
            </a:fld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C31A835-3630-3313-1A67-D6515BAB3E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7181" y="2743200"/>
            <a:ext cx="4540150" cy="329247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9E3A7A8-28B3-9422-126A-B6F65AF57E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7094" y="2743200"/>
            <a:ext cx="4540150" cy="3292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7F58BE-C0DD-2651-9C1A-293EAE306746}"/>
              </a:ext>
            </a:extLst>
          </p:cNvPr>
          <p:cNvSpPr txBox="1"/>
          <p:nvPr/>
        </p:nvSpPr>
        <p:spPr>
          <a:xfrm>
            <a:off x="1072896" y="17795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Not really (only for careful responders)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D0AE4A-501B-055C-4EB6-D83C6931B2A1}"/>
              </a:ext>
            </a:extLst>
          </p:cNvPr>
          <p:cNvSpPr/>
          <p:nvPr/>
        </p:nvSpPr>
        <p:spPr>
          <a:xfrm>
            <a:off x="3278268" y="4040604"/>
            <a:ext cx="1685255" cy="768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16BF57-C4B6-87CF-E210-E3558ECDFA7C}"/>
              </a:ext>
            </a:extLst>
          </p:cNvPr>
          <p:cNvSpPr/>
          <p:nvPr/>
        </p:nvSpPr>
        <p:spPr>
          <a:xfrm>
            <a:off x="6940165" y="4040604"/>
            <a:ext cx="1667807" cy="768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5016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'Ipsative' response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2979"/>
            <a:ext cx="10515600" cy="1863984"/>
          </a:xfrm>
        </p:spPr>
        <p:txBody>
          <a:bodyPr>
            <a:normAutofit/>
          </a:bodyPr>
          <a:lstStyle/>
          <a:p>
            <a:r>
              <a:rPr lang="en-GB" dirty="0"/>
              <a:t>Impossible to endorse all desirable alternatives </a:t>
            </a:r>
          </a:p>
          <a:p>
            <a:r>
              <a:rPr lang="en-GB" dirty="0"/>
              <a:t>Facilitate differentiation and "slow" thinking (Kahneman, 2011)</a:t>
            </a:r>
          </a:p>
          <a:p>
            <a:r>
              <a:rPr lang="en-GB" dirty="0"/>
              <a:t>Popular since proper scaling methods have become available, e.g. </a:t>
            </a:r>
            <a:r>
              <a:rPr lang="en-GB" dirty="0" err="1"/>
              <a:t>Thurstonian</a:t>
            </a:r>
            <a:r>
              <a:rPr lang="en-GB" dirty="0"/>
              <a:t> models family (Brown &amp; </a:t>
            </a:r>
            <a:r>
              <a:rPr lang="en-GB" dirty="0" err="1"/>
              <a:t>Maydeu</a:t>
            </a:r>
            <a:r>
              <a:rPr lang="en-GB" dirty="0"/>
              <a:t>-Olivares, 2011; 2013; 2018; Brown; 2016a; Brown; 2016b)</a:t>
            </a:r>
          </a:p>
          <a:p>
            <a:pPr lvl="1"/>
            <a:r>
              <a:rPr lang="en-GB" dirty="0"/>
              <a:t>Normative trait scores can be obtained from ipsative data</a:t>
            </a:r>
          </a:p>
        </p:txBody>
      </p:sp>
      <p:grpSp>
        <p:nvGrpSpPr>
          <p:cNvPr id="6" name="Gruppieren 22">
            <a:extLst>
              <a:ext uri="{FF2B5EF4-FFF2-40B4-BE49-F238E27FC236}">
                <a16:creationId xmlns:a16="http://schemas.microsoft.com/office/drawing/2014/main" id="{60E6CAAB-FA4A-5DFB-6745-020D31DFE772}"/>
              </a:ext>
            </a:extLst>
          </p:cNvPr>
          <p:cNvGrpSpPr>
            <a:grpSpLocks/>
          </p:cNvGrpSpPr>
          <p:nvPr/>
        </p:nvGrpSpPr>
        <p:grpSpPr>
          <a:xfrm>
            <a:off x="2863645" y="1596454"/>
            <a:ext cx="6464710" cy="2716525"/>
            <a:chOff x="0" y="0"/>
            <a:chExt cx="5432437" cy="2145699"/>
          </a:xfrm>
        </p:grpSpPr>
        <p:pic>
          <p:nvPicPr>
            <p:cNvPr id="7" name="Picture 6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A4E2FFA6-30E7-4CE7-C334-B7C0EBE2C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22" t="20310" b="11432"/>
            <a:stretch/>
          </p:blipFill>
          <p:spPr bwMode="auto">
            <a:xfrm>
              <a:off x="230517" y="151164"/>
              <a:ext cx="5201920" cy="19945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Grafik 1338230904">
              <a:extLst>
                <a:ext uri="{FF2B5EF4-FFF2-40B4-BE49-F238E27FC236}">
                  <a16:creationId xmlns:a16="http://schemas.microsoft.com/office/drawing/2014/main" id="{D45733D4-D2CB-D05C-2FD7-B734678D4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6054" b="88636"/>
            <a:stretch/>
          </p:blipFill>
          <p:spPr bwMode="auto">
            <a:xfrm>
              <a:off x="0" y="0"/>
              <a:ext cx="723900" cy="3321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FF8E4-BDC0-35F9-9099-C6F96496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F8B991-2CD6-134B-F489-0E784373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0473B-8444-EB0B-A8A1-4865D460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5938E-10D1-A98C-103B-4472D926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single index is 100% effective at detecting all types of careless responses</a:t>
            </a:r>
          </a:p>
          <a:p>
            <a:r>
              <a:rPr lang="en-US" dirty="0"/>
              <a:t>At the individual level, the measures of discrepancy, concordance and random intercept agreed </a:t>
            </a:r>
            <a:r>
              <a:rPr lang="en-US" dirty="0">
                <a:solidFill>
                  <a:schemeClr val="accent1"/>
                </a:solidFill>
              </a:rPr>
              <a:t>only for careful responders</a:t>
            </a:r>
          </a:p>
          <a:p>
            <a:pPr lvl="1"/>
            <a:r>
              <a:rPr lang="en-US" dirty="0"/>
              <a:t>"</a:t>
            </a:r>
            <a:r>
              <a:rPr lang="en-US" i="1" dirty="0"/>
              <a:t>All happy families are alike; each unhappy family is unhappy in its own way</a:t>
            </a:r>
            <a:r>
              <a:rPr lang="en-US" dirty="0"/>
              <a:t>“ (L. Tolstoy)</a:t>
            </a:r>
          </a:p>
          <a:p>
            <a:r>
              <a:rPr lang="en-GB" dirty="0"/>
              <a:t>Combination of </a:t>
            </a:r>
            <a:r>
              <a:rPr lang="en-GB" i="1" dirty="0" err="1"/>
              <a:t>lco</a:t>
            </a:r>
            <a:r>
              <a:rPr lang="en-GB" dirty="0"/>
              <a:t>* and </a:t>
            </a:r>
            <a:r>
              <a:rPr lang="en-GB" i="1" dirty="0" err="1"/>
              <a:t>cor</a:t>
            </a:r>
            <a:r>
              <a:rPr lang="en-GB" i="1" dirty="0"/>
              <a:t>(</a:t>
            </a:r>
            <a:r>
              <a:rPr lang="en-GB" i="1" dirty="0" err="1"/>
              <a:t>obs,exp</a:t>
            </a:r>
            <a:r>
              <a:rPr lang="en-GB" i="1" dirty="0"/>
              <a:t>) </a:t>
            </a:r>
            <a:r>
              <a:rPr lang="en-GB" dirty="0"/>
              <a:t>work for detecting</a:t>
            </a:r>
          </a:p>
          <a:p>
            <a:pPr lvl="1"/>
            <a:r>
              <a:rPr lang="en-GB" dirty="0"/>
              <a:t>Random responding</a:t>
            </a:r>
          </a:p>
          <a:p>
            <a:pPr lvl="1"/>
            <a:r>
              <a:rPr lang="en-GB" dirty="0"/>
              <a:t>Straight-lining (any category)</a:t>
            </a:r>
          </a:p>
          <a:p>
            <a:pPr lvl="1"/>
            <a:r>
              <a:rPr lang="en-GB" dirty="0"/>
              <a:t>Over-using a category or several categories</a:t>
            </a:r>
          </a:p>
          <a:p>
            <a:r>
              <a:rPr lang="en-GB" dirty="0"/>
              <a:t>Method (RI) factor works for detecting (</a:t>
            </a:r>
            <a:r>
              <a:rPr lang="en-GB"/>
              <a:t>and controlling for)</a:t>
            </a:r>
            <a:endParaRPr lang="en-GB" dirty="0"/>
          </a:p>
          <a:p>
            <a:pPr lvl="1"/>
            <a:r>
              <a:rPr lang="en-GB" dirty="0"/>
              <a:t>Over-using one category</a:t>
            </a:r>
          </a:p>
          <a:p>
            <a:pPr lvl="1"/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11B32-71ED-5596-D2A5-C57C1369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74D1A-B34E-8459-FA87-B00DF3B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9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25B4-409D-30AD-1168-E606FA81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A2D6B-F7D8-A33C-7B85-A873EF7E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565AC-BBDC-3523-1E30-59B47D9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21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B09139-54EC-1AE7-B8FC-872B87DFE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Determine cut-offs for </a:t>
            </a:r>
            <a:r>
              <a:rPr lang="en-GB" i="1" dirty="0" err="1"/>
              <a:t>lco</a:t>
            </a:r>
            <a:r>
              <a:rPr lang="en-GB" dirty="0"/>
              <a:t>* and </a:t>
            </a:r>
            <a:r>
              <a:rPr lang="en-GB" i="1" dirty="0" err="1"/>
              <a:t>cor</a:t>
            </a:r>
            <a:r>
              <a:rPr lang="en-GB" i="1" dirty="0"/>
              <a:t> </a:t>
            </a:r>
            <a:r>
              <a:rPr lang="en-GB" dirty="0"/>
              <a:t>indices empirically on your data</a:t>
            </a:r>
          </a:p>
          <a:p>
            <a:r>
              <a:rPr lang="en-GB" dirty="0"/>
              <a:t>Implement these cut-offs for flagging careless responders</a:t>
            </a:r>
          </a:p>
          <a:p>
            <a:r>
              <a:rPr lang="en-US" dirty="0"/>
              <a:t>But consider also implementing simple prevention measures during the test administration, for example:</a:t>
            </a:r>
          </a:p>
          <a:p>
            <a:pPr lvl="1"/>
            <a:r>
              <a:rPr lang="en-US" dirty="0"/>
              <a:t>Allow only a certain proportion of responses in certain category, for example, no more than 20% of “equally true” (the middle category)</a:t>
            </a:r>
          </a:p>
          <a:p>
            <a:pPr lvl="1"/>
            <a:r>
              <a:rPr lang="en-US" dirty="0"/>
              <a:t>Warn the test taker that they should not select too many responses in the middle category, and when they exceed the limit, warn them that their profile will be void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7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90F90F-4791-B64E-E5E7-D9F5E0BD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r>
              <a:rPr lang="en-GB" sz="6000" dirty="0"/>
              <a:t>Any comments or questions?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92E6FB-2D7C-4D11-2385-762F5D7A3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a.a.brown@kent.ac.uk</a:t>
            </a:r>
            <a:endParaRPr lang="en-GB" dirty="0"/>
          </a:p>
          <a:p>
            <a:r>
              <a:rPr lang="en-GB" dirty="0"/>
              <a:t>http://annabrown.name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1A255-BB02-E031-01A7-C5692354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DE713-EFF8-41B2-B8BD-5409A706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n-GB" dirty="0"/>
              <a:t>EAM</a:t>
            </a:r>
          </a:p>
        </p:txBody>
      </p:sp>
    </p:spTree>
    <p:extLst>
      <p:ext uri="{BB962C8B-B14F-4D97-AF65-F5344CB8AC3E}">
        <p14:creationId xmlns:p14="http://schemas.microsoft.com/office/powerpoint/2010/main" val="38157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803B-BB6F-7438-CA76-22806E34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GB" dirty="0"/>
              <a:t>carelessness in ipsative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81C4-7882-1C81-B012-B61FD587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/>
              <a:t>Like any other questionnaires, </a:t>
            </a:r>
            <a:r>
              <a:rPr lang="en-US" dirty="0">
                <a:solidFill>
                  <a:schemeClr val="accent1"/>
                </a:solidFill>
              </a:rPr>
              <a:t>ipsative</a:t>
            </a:r>
            <a:r>
              <a:rPr lang="en-US" dirty="0"/>
              <a:t> questionnaires can be subject to </a:t>
            </a:r>
            <a:r>
              <a:rPr lang="en-US" dirty="0">
                <a:solidFill>
                  <a:schemeClr val="accent1"/>
                </a:solidFill>
              </a:rPr>
              <a:t>careless responding</a:t>
            </a:r>
            <a:r>
              <a:rPr lang="en-US" dirty="0"/>
              <a:t> when respondents are not sufficiently motivated to give their full attention to the questions. </a:t>
            </a:r>
          </a:p>
          <a:p>
            <a:r>
              <a:rPr lang="en-US" dirty="0"/>
              <a:t>However, detecting such responding can be more challenging than when using Likert scales </a:t>
            </a:r>
          </a:p>
          <a:p>
            <a:pPr lvl="1"/>
            <a:r>
              <a:rPr lang="en-US" dirty="0"/>
              <a:t>modelling of ipsative responses is inherently multidimensional;</a:t>
            </a:r>
          </a:p>
          <a:p>
            <a:pPr lvl="1"/>
            <a:r>
              <a:rPr lang="en-US" dirty="0"/>
              <a:t>method factors need to take to account the comparative nature of ipsative responses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06057-ED31-08C7-722F-716EF3CB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en-US" dirty="0"/>
              <a:t>Anna Brown, EAM conference, La Laguna, Tenerife, July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6B49E-235E-DF5D-81AC-31B3D618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FE024F78-56A6-7740-B68D-8D4D026EDF3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B9D8-5858-43E7-68E1-F5AB9D97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8E6F-1831-56E5-AAE7-1846D5DC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describe and evaluate two alternative strategies for dealing with careless responses in ipsative data: </a:t>
            </a:r>
          </a:p>
          <a:p>
            <a:pPr marL="457200" indent="-457200">
              <a:buAutoNum type="arabicParenBoth"/>
            </a:pPr>
            <a:r>
              <a:rPr lang="en-US" dirty="0"/>
              <a:t>identifying (and ultimately removing from the sample) careless responders using ‘</a:t>
            </a:r>
            <a:r>
              <a:rPr lang="en-US" dirty="0">
                <a:solidFill>
                  <a:schemeClr val="accent2"/>
                </a:solidFill>
              </a:rPr>
              <a:t>person fit</a:t>
            </a:r>
            <a:r>
              <a:rPr lang="en-US" dirty="0"/>
              <a:t>’ indices designed for ipsative formats; </a:t>
            </a:r>
          </a:p>
          <a:p>
            <a:pPr marL="457200" indent="-457200">
              <a:buAutoNum type="arabicParenBoth"/>
            </a:pPr>
            <a:r>
              <a:rPr lang="en-US" dirty="0"/>
              <a:t>controlling for careless responding using </a:t>
            </a:r>
            <a:r>
              <a:rPr lang="en-US" dirty="0">
                <a:solidFill>
                  <a:schemeClr val="accent2"/>
                </a:solidFill>
              </a:rPr>
              <a:t>method factors </a:t>
            </a:r>
            <a:r>
              <a:rPr lang="en-US" dirty="0"/>
              <a:t>embedded in the  Thurstonian IRT model (Brown &amp; Maydeu-Olivares, 2012).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523FB-4DA5-AD25-3D80-A928D738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FC87-B099-2962-88BC-73BEF965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4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4BC12-E942-F4B2-6A3E-F133E610E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5352-7D49-B2BA-0E59-B72E0977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EMPIRICAL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8EB1-BFD6-1916-35CF-30AED395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165711" cy="4050792"/>
          </a:xfrm>
        </p:spPr>
        <p:txBody>
          <a:bodyPr/>
          <a:lstStyle/>
          <a:p>
            <a:r>
              <a:rPr lang="en-US" dirty="0"/>
              <a:t>Bespoke questionnaire for assessing applicants to public sector jobs in the UK </a:t>
            </a:r>
          </a:p>
          <a:p>
            <a:pPr lvl="1"/>
            <a:r>
              <a:rPr lang="en-US" dirty="0"/>
              <a:t>measures 24 non-cognitive skills, covering the Big Five domains</a:t>
            </a:r>
          </a:p>
          <a:p>
            <a:pPr lvl="1"/>
            <a:r>
              <a:rPr lang="en-US" dirty="0"/>
              <a:t>consists of 276 multidimensional ‘</a:t>
            </a:r>
            <a:r>
              <a:rPr lang="en-US" dirty="0">
                <a:solidFill>
                  <a:schemeClr val="accent4"/>
                </a:solidFill>
              </a:rPr>
              <a:t>graded response’ </a:t>
            </a:r>
            <a:r>
              <a:rPr lang="en-US" dirty="0"/>
              <a:t>pairs</a:t>
            </a:r>
          </a:p>
          <a:p>
            <a:endParaRPr lang="en-GB" dirty="0"/>
          </a:p>
          <a:p>
            <a:r>
              <a:rPr lang="en-GB" dirty="0"/>
              <a:t>Data can be analysed as ordinal or continuous</a:t>
            </a:r>
          </a:p>
          <a:p>
            <a:endParaRPr lang="en-GB" dirty="0"/>
          </a:p>
          <a:p>
            <a:r>
              <a:rPr lang="en-GB" dirty="0"/>
              <a:t>Sample. </a:t>
            </a:r>
          </a:p>
          <a:p>
            <a:pPr lvl="1"/>
            <a:r>
              <a:rPr lang="en-US" dirty="0"/>
              <a:t>N=1,388 volunteers who participated in a trial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A45B8-20DF-4EF6-C923-B8B874CE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A888F-E6D8-7B4B-4E84-C02775A7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5</a:t>
            </a:fld>
            <a:endParaRPr lang="en-GB" dirty="0"/>
          </a:p>
        </p:txBody>
      </p:sp>
      <p:pic>
        <p:nvPicPr>
          <p:cNvPr id="6" name="Google Shape;184;p24">
            <a:extLst>
              <a:ext uri="{FF2B5EF4-FFF2-40B4-BE49-F238E27FC236}">
                <a16:creationId xmlns:a16="http://schemas.microsoft.com/office/drawing/2014/main" id="{12A9DB4B-D7CF-DC78-6121-853B066BDD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3523" r="47221" b="4058"/>
          <a:stretch>
            <a:fillRect/>
          </a:stretch>
        </p:blipFill>
        <p:spPr>
          <a:xfrm>
            <a:off x="6843543" y="3160687"/>
            <a:ext cx="4392016" cy="301151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29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E761-ABEB-1726-FACA-14C39338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‘person fit’ indices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9592-F524-778C-6A7D-E1429C03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Test takers should express preferences in line with their </a:t>
            </a:r>
            <a:r>
              <a:rPr lang="en-GB" dirty="0">
                <a:solidFill>
                  <a:schemeClr val="accent4"/>
                </a:solidFill>
              </a:rPr>
              <a:t>trait scores</a:t>
            </a:r>
            <a:r>
              <a:rPr lang="en-GB" dirty="0"/>
              <a:t>; for example, if they are higher on trait A than on trait B, they should prefer items measuring A over items measuring B </a:t>
            </a:r>
            <a:r>
              <a:rPr lang="en-GB" b="1" dirty="0"/>
              <a:t>consistently</a:t>
            </a:r>
            <a:r>
              <a:rPr lang="en-GB" dirty="0"/>
              <a:t> (adjusted for item parameters)</a:t>
            </a:r>
          </a:p>
          <a:p>
            <a:r>
              <a:rPr lang="en-GB" dirty="0"/>
              <a:t>Comparing observed responses with responses expected under the measurement  model</a:t>
            </a:r>
          </a:p>
          <a:p>
            <a:pPr lvl="1"/>
            <a:r>
              <a:rPr lang="en-GB" dirty="0"/>
              <a:t>We know observed responses to pair of items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dirty="0" err="1">
                <a:solidFill>
                  <a:srgbClr val="0070C0"/>
                </a:solidFill>
                <a:latin typeface="Euclid" panose="02020503060505020303" pitchFamily="18" charset="0"/>
              </a:rPr>
              <a:t>a,b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dirty="0"/>
              <a:t> for person </a:t>
            </a:r>
            <a:r>
              <a:rPr lang="en-GB" i="1" dirty="0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</a:p>
          <a:p>
            <a:pPr lvl="1" indent="0">
              <a:buNone/>
            </a:pP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Observed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   </a:t>
            </a:r>
            <a:r>
              <a:rPr lang="en-GB" dirty="0"/>
              <a:t>(for example, =4)</a:t>
            </a:r>
          </a:p>
          <a:p>
            <a:pPr lvl="1"/>
            <a:r>
              <a:rPr lang="en-GB" dirty="0"/>
              <a:t>We compute observed response according to the Thurstonian model</a:t>
            </a:r>
            <a:endParaRPr lang="en-GB" i="1" dirty="0"/>
          </a:p>
          <a:p>
            <a:pPr lvl="1" indent="0">
              <a:buNone/>
            </a:pP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Expected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i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=intercept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+ loading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{a}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*</a:t>
            </a:r>
            <a:r>
              <a:rPr lang="en-GB" dirty="0" err="1">
                <a:solidFill>
                  <a:srgbClr val="0070C0"/>
                </a:solidFill>
                <a:latin typeface="Euclid" panose="02020503060505020303" pitchFamily="18" charset="0"/>
              </a:rPr>
              <a:t>TraitA</a:t>
            </a:r>
            <a:r>
              <a:rPr lang="en-GB" i="1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  <a:sym typeface="Symbol" panose="05050102010706020507" pitchFamily="18" charset="2"/>
              </a:rPr>
              <a:t> 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loading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{b}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*</a:t>
            </a:r>
            <a:r>
              <a:rPr lang="en-GB" dirty="0" err="1">
                <a:solidFill>
                  <a:srgbClr val="0070C0"/>
                </a:solidFill>
                <a:latin typeface="Euclid" panose="02020503060505020303" pitchFamily="18" charset="0"/>
              </a:rPr>
              <a:t>TraitB</a:t>
            </a:r>
            <a:r>
              <a:rPr lang="en-GB" i="1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endParaRPr lang="en-GB" dirty="0">
              <a:solidFill>
                <a:srgbClr val="0070C0"/>
              </a:solidFill>
              <a:latin typeface="Euclid" panose="02020503060505020303" pitchFamily="18" charset="0"/>
            </a:endParaRPr>
          </a:p>
          <a:p>
            <a:r>
              <a:rPr lang="en-GB" sz="2100" dirty="0"/>
              <a:t>For each test taker, ‘</a:t>
            </a:r>
            <a:r>
              <a:rPr lang="en-GB" sz="2100" dirty="0">
                <a:solidFill>
                  <a:schemeClr val="accent2"/>
                </a:solidFill>
              </a:rPr>
              <a:t>fit</a:t>
            </a:r>
            <a:r>
              <a:rPr lang="en-GB" sz="2100" dirty="0"/>
              <a:t>’ between their observed responses and their expected responses are measured by summarising either:</a:t>
            </a:r>
          </a:p>
          <a:p>
            <a:pPr lvl="1"/>
            <a:r>
              <a:rPr lang="en-GB" sz="1900" dirty="0">
                <a:solidFill>
                  <a:schemeClr val="accent1"/>
                </a:solidFill>
              </a:rPr>
              <a:t>Discrepancies</a:t>
            </a:r>
            <a:endParaRPr lang="en-GB" sz="1900" dirty="0"/>
          </a:p>
          <a:p>
            <a:pPr lvl="1"/>
            <a:r>
              <a:rPr lang="en-GB" sz="1900" dirty="0">
                <a:solidFill>
                  <a:schemeClr val="accent1"/>
                </a:solidFill>
              </a:rPr>
              <a:t>Concordance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C2607-9CA8-283A-7673-2F9EC343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4CEBD-ABF2-7C6C-A6B4-3FCCB7A6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8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6773-F110-CFE1-AAD6-94925A57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Person fit as a measure of discrepancies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E865-BE01-5DEB-614E-22CC86751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Ferrando</a:t>
            </a:r>
            <a:r>
              <a:rPr lang="en-GB" dirty="0"/>
              <a:t> (2010) proposed a simple person-fit statistic for linear factor models (also known as “congeneric”), “</a:t>
            </a:r>
            <a:r>
              <a:rPr lang="en-GB" b="1" i="1" dirty="0" err="1"/>
              <a:t>lco</a:t>
            </a:r>
            <a:r>
              <a:rPr lang="en-GB" i="1" dirty="0"/>
              <a:t>”</a:t>
            </a:r>
          </a:p>
          <a:p>
            <a:pPr lvl="1"/>
            <a:r>
              <a:rPr lang="en-GB" dirty="0"/>
              <a:t>Summary of squared differences of observed and expected responses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r>
              <a:rPr lang="en-GB" b="1" i="1" dirty="0" err="1"/>
              <a:t>lco</a:t>
            </a:r>
            <a:r>
              <a:rPr lang="en-GB" dirty="0"/>
              <a:t> can be easily extended to Thurstonian factor model</a:t>
            </a:r>
          </a:p>
          <a:p>
            <a:pPr lvl="1"/>
            <a:r>
              <a:rPr lang="en-GB" dirty="0"/>
              <a:t>The numerator is simply (observed-expected)</a:t>
            </a:r>
            <a:r>
              <a:rPr lang="en-GB" baseline="30000" dirty="0"/>
              <a:t>2</a:t>
            </a:r>
          </a:p>
          <a:p>
            <a:pPr lvl="1"/>
            <a:r>
              <a:rPr lang="en-GB" dirty="0"/>
              <a:t>The denominator (error variance) is constant for all pairs, so can be omitted</a:t>
            </a:r>
          </a:p>
          <a:p>
            <a:pPr lvl="1"/>
            <a:r>
              <a:rPr lang="en-GB" dirty="0"/>
              <a:t>I suggest computing the mean across 276 pairs rather than the sum</a:t>
            </a:r>
          </a:p>
          <a:p>
            <a:pPr marL="0" indent="0" algn="ctr">
              <a:buNone/>
            </a:pPr>
            <a:r>
              <a:rPr lang="en-GB" i="1" dirty="0" err="1">
                <a:solidFill>
                  <a:srgbClr val="0070C0"/>
                </a:solidFill>
                <a:latin typeface="Euclid" panose="02020503060505020303" pitchFamily="18" charset="0"/>
              </a:rPr>
              <a:t>lco</a:t>
            </a:r>
            <a:r>
              <a:rPr lang="en-GB" i="1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r>
              <a:rPr lang="en-GB" i="1" dirty="0">
                <a:solidFill>
                  <a:srgbClr val="0070C0"/>
                </a:solidFill>
                <a:latin typeface="Euclid" panose="02020503060505020303" pitchFamily="18" charset="0"/>
              </a:rPr>
              <a:t>*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 =MEAN(Observed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 - Expected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{</a:t>
            </a:r>
            <a:r>
              <a:rPr lang="en-GB" baseline="-25000" dirty="0" err="1">
                <a:solidFill>
                  <a:srgbClr val="0070C0"/>
                </a:solidFill>
                <a:latin typeface="Euclid" panose="02020503060505020303" pitchFamily="18" charset="0"/>
              </a:rPr>
              <a:t>a.b</a:t>
            </a:r>
            <a:r>
              <a:rPr lang="en-GB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}</a:t>
            </a:r>
            <a:r>
              <a:rPr lang="en-GB" i="1" baseline="-25000" dirty="0">
                <a:solidFill>
                  <a:srgbClr val="0070C0"/>
                </a:solidFill>
                <a:latin typeface="Euclid" panose="02020503060505020303" pitchFamily="18" charset="0"/>
              </a:rPr>
              <a:t>i</a:t>
            </a:r>
            <a:r>
              <a:rPr lang="en-GB" dirty="0">
                <a:solidFill>
                  <a:srgbClr val="0070C0"/>
                </a:solidFill>
                <a:latin typeface="Euclid" panose="02020503060505020303" pitchFamily="18" charset="0"/>
              </a:rPr>
              <a:t>)</a:t>
            </a:r>
            <a:r>
              <a:rPr lang="en-GB" baseline="30000" dirty="0">
                <a:solidFill>
                  <a:srgbClr val="0070C0"/>
                </a:solidFill>
                <a:latin typeface="Euclid" panose="02020503060505020303" pitchFamily="18" charset="0"/>
              </a:rPr>
              <a:t>2</a:t>
            </a:r>
            <a:endParaRPr lang="en-GB" baseline="30000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9A192-1537-40DC-88D3-5697185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82" y="3169487"/>
            <a:ext cx="3406435" cy="87637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1E48B-426C-530F-D670-EC2DE54D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08426-53A1-6C3E-1965-84B5FF58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4AD2-AFDB-BE69-1EE3-3E2A22E1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</a:t>
            </a:r>
            <a:r>
              <a:rPr lang="en-GB" i="1" dirty="0" err="1"/>
              <a:t>lco</a:t>
            </a:r>
            <a:r>
              <a:rPr lang="en-GB" i="1" dirty="0"/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C177E-A75D-7CDF-6914-1AED0104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the trial sample (</a:t>
            </a:r>
            <a:r>
              <a:rPr lang="en-GB" u="sng" dirty="0"/>
              <a:t>before</a:t>
            </a:r>
            <a:r>
              <a:rPr lang="en-GB" dirty="0"/>
              <a:t> any data cleaning!) </a:t>
            </a:r>
          </a:p>
          <a:p>
            <a:pPr lvl="1"/>
            <a:r>
              <a:rPr lang="en-GB" dirty="0"/>
              <a:t>We have a long positive tail of outliers (those with large misfit to model)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Median = 0.770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percentile = 0.247</a:t>
            </a:r>
          </a:p>
          <a:p>
            <a:pPr lvl="1"/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percentile = 0.311</a:t>
            </a:r>
          </a:p>
          <a:p>
            <a:pPr lvl="1"/>
            <a:r>
              <a:rPr lang="en-GB" dirty="0"/>
              <a:t>90</a:t>
            </a:r>
            <a:r>
              <a:rPr lang="en-GB" baseline="30000" dirty="0"/>
              <a:t>th</a:t>
            </a:r>
            <a:r>
              <a:rPr lang="en-GB" dirty="0"/>
              <a:t> percentile = 1.85</a:t>
            </a:r>
          </a:p>
          <a:p>
            <a:pPr lvl="1"/>
            <a:r>
              <a:rPr lang="en-GB" dirty="0"/>
              <a:t>95</a:t>
            </a:r>
            <a:r>
              <a:rPr lang="en-GB" baseline="30000" dirty="0"/>
              <a:t>th</a:t>
            </a:r>
            <a:r>
              <a:rPr lang="en-GB" dirty="0"/>
              <a:t> percentile = 2.46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E4F1E-37FE-B5C8-7002-FF418F52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508" y="3408686"/>
            <a:ext cx="6419644" cy="27556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EFD6-CD09-C367-00CD-F7838A56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7BF5-2BAC-E016-5666-CC29DC6D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4DD2-5B90-9C20-CAE5-8721A199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48E8-AF1A-C879-DDDC-7A57965A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5094" cy="4409805"/>
          </a:xfrm>
        </p:spPr>
        <p:txBody>
          <a:bodyPr>
            <a:normAutofit/>
          </a:bodyPr>
          <a:lstStyle/>
          <a:p>
            <a:r>
              <a:rPr lang="en-GB" dirty="0"/>
              <a:t>With </a:t>
            </a:r>
            <a:r>
              <a:rPr lang="en-GB" dirty="0">
                <a:solidFill>
                  <a:schemeClr val="accent2"/>
                </a:solidFill>
              </a:rPr>
              <a:t>polytomous</a:t>
            </a:r>
            <a:r>
              <a:rPr lang="en-GB" dirty="0"/>
              <a:t> items, candidates providing </a:t>
            </a:r>
            <a:r>
              <a:rPr lang="en-GB" b="1" dirty="0"/>
              <a:t>midpoint </a:t>
            </a:r>
            <a:r>
              <a:rPr lang="en-GB" dirty="0"/>
              <a:t>responses will obtain </a:t>
            </a:r>
            <a:r>
              <a:rPr lang="en-GB" b="1" dirty="0"/>
              <a:t>average</a:t>
            </a:r>
            <a:r>
              <a:rPr lang="en-GB" dirty="0"/>
              <a:t> trait scores</a:t>
            </a:r>
          </a:p>
          <a:p>
            <a:pPr lvl="1"/>
            <a:r>
              <a:rPr lang="en-GB" dirty="0"/>
              <a:t>Their expected responses will also show central tendency, and will be very similar to their observed responses</a:t>
            </a:r>
          </a:p>
          <a:p>
            <a:r>
              <a:rPr lang="en-GB" dirty="0"/>
              <a:t>Index </a:t>
            </a:r>
            <a:r>
              <a:rPr lang="en-GB" i="1" dirty="0" err="1"/>
              <a:t>lco</a:t>
            </a:r>
            <a:r>
              <a:rPr lang="en-GB" i="1" dirty="0"/>
              <a:t>*</a:t>
            </a:r>
            <a:r>
              <a:rPr lang="en-GB" dirty="0"/>
              <a:t> will be very small, suggesting perfect person-fit </a:t>
            </a:r>
          </a:p>
          <a:p>
            <a:pPr lvl="1"/>
            <a:endParaRPr lang="en-GB" dirty="0"/>
          </a:p>
          <a:p>
            <a:r>
              <a:rPr lang="en-GB" dirty="0"/>
              <a:t>This problem is also described in Ferrando (2010); in single scales, any response pattern using only one or two adjacent categories will have this problem</a:t>
            </a:r>
          </a:p>
          <a:p>
            <a:pPr lvl="1"/>
            <a:r>
              <a:rPr lang="en-GB" dirty="0"/>
              <a:t>In our case, only </a:t>
            </a:r>
            <a:r>
              <a:rPr lang="en-GB" dirty="0">
                <a:solidFill>
                  <a:srgbClr val="0070C0"/>
                </a:solidFill>
              </a:rPr>
              <a:t>patterns with predominant response “3”</a:t>
            </a:r>
            <a:r>
              <a:rPr lang="en-GB" dirty="0"/>
              <a:t> are problematic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E0319-0643-6E9B-F681-8FE28F27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35" y="3307377"/>
            <a:ext cx="4073987" cy="2699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4241EB-F0DC-62BD-49E3-56ABB90D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35" y="475664"/>
            <a:ext cx="4067961" cy="26999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B333-C4E8-3B69-B885-559A1882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Anna Brown, EAM conference, La Laguna, Tenerife, July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445F-2F09-4A93-62F3-AC1E6554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024F78-56A6-7740-B68D-8D4D026EDF3F}" type="slidenum">
              <a:rPr lang="en-GB" smtClean="0"/>
              <a:pPr rtl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1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D7367-F508-4F80-B02C-79260B72660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C44BFB8-0B48-48D5-A0BA-9317960E8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DD645B-D823-4D85-A8AC-AFAC8212B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Office PowerPoint</Application>
  <PresentationFormat>Widescreen</PresentationFormat>
  <Paragraphs>212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Euclid</vt:lpstr>
      <vt:lpstr>Rockwell</vt:lpstr>
      <vt:lpstr>Rockwell Condensed</vt:lpstr>
      <vt:lpstr>Wingdings</vt:lpstr>
      <vt:lpstr>Wood Type</vt:lpstr>
      <vt:lpstr>Detecting careless responding in ipsative data</vt:lpstr>
      <vt:lpstr>'Ipsative' response formats</vt:lpstr>
      <vt:lpstr>carelessness in ipsative assessments</vt:lpstr>
      <vt:lpstr>objectives</vt:lpstr>
      <vt:lpstr>EMPIRICAL STUDY</vt:lpstr>
      <vt:lpstr>‘person fit’ indices</vt:lpstr>
      <vt:lpstr>Person fit as a measure of discrepancies</vt:lpstr>
      <vt:lpstr>Distribution of lco*</vt:lpstr>
      <vt:lpstr>Problem</vt:lpstr>
      <vt:lpstr>Person fit as a measure of concordance</vt:lpstr>
      <vt:lpstr>Distribution of cor(obs, exp)</vt:lpstr>
      <vt:lpstr>Do the person fit indices agree?</vt:lpstr>
      <vt:lpstr>Example: TYPICAL lco* and cor</vt:lpstr>
      <vt:lpstr>Example: Outliers according to lco*</vt:lpstr>
      <vt:lpstr>Example: Outliers according to cor(obs,exp)</vt:lpstr>
      <vt:lpstr>Example: Random responses</vt:lpstr>
      <vt:lpstr>‘method’ factor</vt:lpstr>
      <vt:lpstr>random intercept model results</vt:lpstr>
      <vt:lpstr>Do person fit indices and RI agree? </vt:lpstr>
      <vt:lpstr>Conclusions</vt:lpstr>
      <vt:lpstr>RECOMMENDATIONs</vt:lpstr>
      <vt:lpstr>thank you! Any comments or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Brown</dc:creator>
  <cp:lastModifiedBy>Anna Brown</cp:lastModifiedBy>
  <cp:revision>2</cp:revision>
  <dcterms:created xsi:type="dcterms:W3CDTF">2025-02-20T10:52:21Z</dcterms:created>
  <dcterms:modified xsi:type="dcterms:W3CDTF">2025-07-23T20:32:19Z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