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69" r:id="rId4"/>
    <p:sldId id="267" r:id="rId5"/>
    <p:sldId id="260" r:id="rId6"/>
    <p:sldId id="265" r:id="rId7"/>
    <p:sldId id="268" r:id="rId8"/>
    <p:sldId id="270" r:id="rId9"/>
    <p:sldId id="264" r:id="rId10"/>
    <p:sldId id="259" r:id="rId11"/>
    <p:sldId id="262" r:id="rId1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697"/>
    <a:srgbClr val="FFCC00"/>
    <a:srgbClr val="FF9900"/>
    <a:srgbClr val="0668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24460" autoAdjust="0"/>
  </p:normalViewPr>
  <p:slideViewPr>
    <p:cSldViewPr snapToGrid="0" showGuides="1">
      <p:cViewPr varScale="1">
        <p:scale>
          <a:sx n="27" d="100"/>
          <a:sy n="27" d="100"/>
        </p:scale>
        <p:origin x="377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0084C7-34D2-4395-A866-3AE122859AF7}" type="doc">
      <dgm:prSet loTypeId="urn:microsoft.com/office/officeart/2005/8/layout/h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C9162120-EB97-4AF2-9022-55AE98A39DB0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tx1"/>
              </a:solidFill>
            </a:rPr>
            <a:t>Participants</a:t>
          </a:r>
          <a:endParaRPr lang="es-ES" sz="2000" b="1" dirty="0">
            <a:solidFill>
              <a:schemeClr val="tx1"/>
            </a:solidFill>
          </a:endParaRPr>
        </a:p>
      </dgm:t>
    </dgm:pt>
    <dgm:pt modelId="{190E46AF-F159-40E2-B47F-DBF80F38975D}" type="parTrans" cxnId="{9A9B7C46-3124-47EB-8DDC-B5A674850A26}">
      <dgm:prSet/>
      <dgm:spPr/>
      <dgm:t>
        <a:bodyPr/>
        <a:lstStyle/>
        <a:p>
          <a:endParaRPr lang="es-ES"/>
        </a:p>
      </dgm:t>
    </dgm:pt>
    <dgm:pt modelId="{3D8178A2-0120-44D3-A32B-BCE07DEF08E8}" type="sibTrans" cxnId="{9A9B7C46-3124-47EB-8DDC-B5A674850A26}">
      <dgm:prSet/>
      <dgm:spPr/>
      <dgm:t>
        <a:bodyPr/>
        <a:lstStyle/>
        <a:p>
          <a:endParaRPr lang="es-ES"/>
        </a:p>
      </dgm:t>
    </dgm:pt>
    <dgm:pt modelId="{026F7FD6-DC5F-4BD2-AE4E-35B7F750F6F9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596 </a:t>
          </a: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participants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CE492FBE-2687-418C-93A1-77AC9A05E077}" type="parTrans" cxnId="{DD160FBF-6A7E-4BA1-BC49-6160E4C465F7}">
      <dgm:prSet/>
      <dgm:spPr/>
      <dgm:t>
        <a:bodyPr/>
        <a:lstStyle/>
        <a:p>
          <a:endParaRPr lang="es-ES"/>
        </a:p>
      </dgm:t>
    </dgm:pt>
    <dgm:pt modelId="{7BC7197E-F8D1-4C71-A130-E30FF8520EA1}" type="sibTrans" cxnId="{DD160FBF-6A7E-4BA1-BC49-6160E4C465F7}">
      <dgm:prSet/>
      <dgm:spPr/>
      <dgm:t>
        <a:bodyPr/>
        <a:lstStyle/>
        <a:p>
          <a:endParaRPr lang="es-ES"/>
        </a:p>
      </dgm:t>
    </dgm:pt>
    <dgm:pt modelId="{EBF06AB2-1858-4613-A2F4-14B88B1D3E6A}">
      <dgm:prSet phldrT="[Texto]" custT="1"/>
      <dgm:spPr/>
      <dgm:t>
        <a:bodyPr/>
        <a:lstStyle/>
        <a:p>
          <a:r>
            <a:rPr lang="es-ES" sz="2000" b="1" dirty="0">
              <a:solidFill>
                <a:schemeClr val="tx1"/>
              </a:solidFill>
            </a:rPr>
            <a:t>Instruments</a:t>
          </a:r>
        </a:p>
      </dgm:t>
    </dgm:pt>
    <dgm:pt modelId="{B268279A-D21B-4507-BCDB-04E910FC2F60}" type="parTrans" cxnId="{26621415-E1A7-475A-A9FA-1A4B524F1801}">
      <dgm:prSet/>
      <dgm:spPr/>
      <dgm:t>
        <a:bodyPr/>
        <a:lstStyle/>
        <a:p>
          <a:endParaRPr lang="es-ES"/>
        </a:p>
      </dgm:t>
    </dgm:pt>
    <dgm:pt modelId="{868E2383-2672-4132-A906-7BA238970B96}" type="sibTrans" cxnId="{26621415-E1A7-475A-A9FA-1A4B524F1801}">
      <dgm:prSet/>
      <dgm:spPr/>
      <dgm:t>
        <a:bodyPr/>
        <a:lstStyle/>
        <a:p>
          <a:endParaRPr lang="es-ES"/>
        </a:p>
      </dgm:t>
    </dgm:pt>
    <dgm:pt modelId="{C19D01FE-C0E1-47FF-A64B-321B9B2E1D3D}">
      <dgm:prSet phldrT="[Texto]" custT="1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sz="2000" dirty="0">
              <a:solidFill>
                <a:schemeClr val="accent1">
                  <a:lumMod val="75000"/>
                </a:schemeClr>
              </a:solidFill>
            </a:rPr>
            <a:t>Yoni Task: 98 items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E0332DEF-48BC-4C96-8D22-DE8896A6DC17}" type="parTrans" cxnId="{2F7C9A0E-D3FA-4EFB-9C8A-B4F107D5F91C}">
      <dgm:prSet/>
      <dgm:spPr/>
      <dgm:t>
        <a:bodyPr/>
        <a:lstStyle/>
        <a:p>
          <a:endParaRPr lang="es-ES"/>
        </a:p>
      </dgm:t>
    </dgm:pt>
    <dgm:pt modelId="{22541737-4DF6-455D-848A-1B5557285ABA}" type="sibTrans" cxnId="{2F7C9A0E-D3FA-4EFB-9C8A-B4F107D5F91C}">
      <dgm:prSet/>
      <dgm:spPr/>
      <dgm:t>
        <a:bodyPr/>
        <a:lstStyle/>
        <a:p>
          <a:endParaRPr lang="es-ES"/>
        </a:p>
      </dgm:t>
    </dgm:pt>
    <dgm:pt modelId="{49616546-44DA-47D8-A5E2-0947C2BE9FD4}">
      <dgm:prSet phldrT="[Texto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es-ES" sz="2000" b="1" dirty="0" err="1">
              <a:solidFill>
                <a:schemeClr val="tx1"/>
              </a:solidFill>
            </a:rPr>
            <a:t>Procedure</a:t>
          </a:r>
          <a:endParaRPr lang="es-ES" sz="2000" b="1" dirty="0">
            <a:solidFill>
              <a:schemeClr val="tx1"/>
            </a:solidFill>
          </a:endParaRPr>
        </a:p>
      </dgm:t>
    </dgm:pt>
    <dgm:pt modelId="{5E4910C8-7392-44EF-BBF0-6EEC83E8067C}" type="parTrans" cxnId="{BB77D051-08F0-422C-86D1-74D8BCE3A27D}">
      <dgm:prSet/>
      <dgm:spPr/>
      <dgm:t>
        <a:bodyPr/>
        <a:lstStyle/>
        <a:p>
          <a:endParaRPr lang="es-ES"/>
        </a:p>
      </dgm:t>
    </dgm:pt>
    <dgm:pt modelId="{0756D9BF-127B-424D-8DF1-34A35E147200}" type="sibTrans" cxnId="{BB77D051-08F0-422C-86D1-74D8BCE3A27D}">
      <dgm:prSet/>
      <dgm:spPr/>
      <dgm:t>
        <a:bodyPr/>
        <a:lstStyle/>
        <a:p>
          <a:endParaRPr lang="es-ES"/>
        </a:p>
      </dgm:t>
    </dgm:pt>
    <dgm:pt modelId="{61C21198-4485-4BC3-A661-203F64C54694}">
      <dgm:prSet phldrT="[Texto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Ethics</a:t>
          </a: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Committee</a:t>
          </a: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Aproval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2184BA4B-76FA-498F-942C-F13BB0B315E0}" type="parTrans" cxnId="{D0909EE3-D384-4F8F-9C5F-1C6044FD0F24}">
      <dgm:prSet/>
      <dgm:spPr/>
      <dgm:t>
        <a:bodyPr/>
        <a:lstStyle/>
        <a:p>
          <a:endParaRPr lang="es-ES"/>
        </a:p>
      </dgm:t>
    </dgm:pt>
    <dgm:pt modelId="{5727BAE0-047B-427B-A3CB-FBC85831599C}" type="sibTrans" cxnId="{D0909EE3-D384-4F8F-9C5F-1C6044FD0F24}">
      <dgm:prSet/>
      <dgm:spPr/>
      <dgm:t>
        <a:bodyPr/>
        <a:lstStyle/>
        <a:p>
          <a:endParaRPr lang="es-ES"/>
        </a:p>
      </dgm:t>
    </dgm:pt>
    <dgm:pt modelId="{4F074014-03B1-4569-AF4B-BDAC958B097D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s-ES" sz="2000" b="1" dirty="0">
              <a:solidFill>
                <a:schemeClr val="tx1"/>
              </a:solidFill>
            </a:rPr>
            <a:t>Data</a:t>
          </a:r>
          <a:r>
            <a:rPr lang="es-ES" sz="500" b="1" dirty="0">
              <a:solidFill>
                <a:schemeClr val="tx1"/>
              </a:solidFill>
            </a:rPr>
            <a:t> </a:t>
          </a:r>
          <a:r>
            <a:rPr lang="es-ES" sz="2000" b="1" dirty="0" err="1">
              <a:solidFill>
                <a:schemeClr val="tx1"/>
              </a:solidFill>
            </a:rPr>
            <a:t>analyses</a:t>
          </a:r>
          <a:endParaRPr lang="es-ES" sz="2000" b="1" dirty="0">
            <a:solidFill>
              <a:schemeClr val="tx1"/>
            </a:solidFill>
          </a:endParaRPr>
        </a:p>
      </dgm:t>
    </dgm:pt>
    <dgm:pt modelId="{6D9E31DF-6EA3-4F95-AE4F-F1B1F8F92F49}" type="parTrans" cxnId="{146B3CF3-08F2-4F45-B4AC-5BD3A436EB32}">
      <dgm:prSet/>
      <dgm:spPr/>
      <dgm:t>
        <a:bodyPr/>
        <a:lstStyle/>
        <a:p>
          <a:endParaRPr lang="es-ES"/>
        </a:p>
      </dgm:t>
    </dgm:pt>
    <dgm:pt modelId="{3A3CE818-549C-4921-BD4D-700A71E6682A}" type="sibTrans" cxnId="{146B3CF3-08F2-4F45-B4AC-5BD3A436EB32}">
      <dgm:prSet/>
      <dgm:spPr/>
      <dgm:t>
        <a:bodyPr/>
        <a:lstStyle/>
        <a:p>
          <a:endParaRPr lang="es-ES"/>
        </a:p>
      </dgm:t>
    </dgm:pt>
    <dgm:pt modelId="{7D156DC7-20E3-446B-BF43-70008ED38A7D}">
      <dgm:prSet custT="1"/>
      <dgm:spPr/>
      <dgm:t>
        <a:bodyPr/>
        <a:lstStyle/>
        <a:p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18-65 </a:t>
          </a: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years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0B19B4A7-ED60-4455-9E0C-AF10CE2A1E95}" type="parTrans" cxnId="{D65E7664-5AEC-430C-BC9B-DCB2EFE45B1F}">
      <dgm:prSet/>
      <dgm:spPr/>
      <dgm:t>
        <a:bodyPr/>
        <a:lstStyle/>
        <a:p>
          <a:endParaRPr lang="es-ES"/>
        </a:p>
      </dgm:t>
    </dgm:pt>
    <dgm:pt modelId="{0870B546-F2A4-4E5D-BB67-3A2ACC703E95}" type="sibTrans" cxnId="{D65E7664-5AEC-430C-BC9B-DCB2EFE45B1F}">
      <dgm:prSet/>
      <dgm:spPr/>
      <dgm:t>
        <a:bodyPr/>
        <a:lstStyle/>
        <a:p>
          <a:endParaRPr lang="es-ES"/>
        </a:p>
      </dgm:t>
    </dgm:pt>
    <dgm:pt modelId="{486A21AF-6E14-4A5A-9AD0-20609917B33A}">
      <dgm:prSet custT="1"/>
      <dgm:spPr/>
      <dgm:t>
        <a:bodyPr/>
        <a:lstStyle/>
        <a:p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Three</a:t>
          </a: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countries</a:t>
          </a: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:</a:t>
          </a:r>
        </a:p>
      </dgm:t>
    </dgm:pt>
    <dgm:pt modelId="{AB6F0FCD-8A60-4A4C-8834-BB863B3ED3CF}" type="parTrans" cxnId="{0876E648-5E65-49DF-B717-79EC9354AAA9}">
      <dgm:prSet/>
      <dgm:spPr/>
      <dgm:t>
        <a:bodyPr/>
        <a:lstStyle/>
        <a:p>
          <a:endParaRPr lang="es-ES"/>
        </a:p>
      </dgm:t>
    </dgm:pt>
    <dgm:pt modelId="{B9A1A69A-63DE-409C-AB6F-362E67587D98}" type="sibTrans" cxnId="{0876E648-5E65-49DF-B717-79EC9354AAA9}">
      <dgm:prSet/>
      <dgm:spPr/>
      <dgm:t>
        <a:bodyPr/>
        <a:lstStyle/>
        <a:p>
          <a:endParaRPr lang="es-ES"/>
        </a:p>
      </dgm:t>
    </dgm:pt>
    <dgm:pt modelId="{8AF6C1C0-258D-47B4-9086-60C0FB1A716B}">
      <dgm:prSet custT="1"/>
      <dgm:spPr/>
      <dgm:t>
        <a:bodyPr/>
        <a:lstStyle/>
        <a:p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Argentina</a:t>
          </a:r>
        </a:p>
      </dgm:t>
    </dgm:pt>
    <dgm:pt modelId="{A4909E7B-6EB3-4C89-A19A-6B01B6182501}" type="parTrans" cxnId="{C8429618-88C0-4645-A8B6-6AFB3CAFD620}">
      <dgm:prSet/>
      <dgm:spPr/>
      <dgm:t>
        <a:bodyPr/>
        <a:lstStyle/>
        <a:p>
          <a:endParaRPr lang="es-ES"/>
        </a:p>
      </dgm:t>
    </dgm:pt>
    <dgm:pt modelId="{09B108D5-0D26-466B-9453-57F2583E9C08}" type="sibTrans" cxnId="{C8429618-88C0-4645-A8B6-6AFB3CAFD620}">
      <dgm:prSet/>
      <dgm:spPr/>
      <dgm:t>
        <a:bodyPr/>
        <a:lstStyle/>
        <a:p>
          <a:endParaRPr lang="es-ES"/>
        </a:p>
      </dgm:t>
    </dgm:pt>
    <dgm:pt modelId="{5A56BA45-0BCA-4CCC-865E-2FFCDA486F30}">
      <dgm:prSet custT="1"/>
      <dgm:spPr/>
      <dgm:t>
        <a:bodyPr/>
        <a:lstStyle/>
        <a:p>
          <a:r>
            <a:rPr lang="en-US" sz="2000" dirty="0">
              <a:solidFill>
                <a:schemeClr val="accent1">
                  <a:lumMod val="75000"/>
                </a:schemeClr>
              </a:solidFill>
            </a:rPr>
            <a:t>Good reliability index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8E70A578-7898-4279-A570-A383C9B22DC5}" type="parTrans" cxnId="{07963073-FB6B-4B1F-8DF0-A1C6E0447318}">
      <dgm:prSet/>
      <dgm:spPr/>
      <dgm:t>
        <a:bodyPr/>
        <a:lstStyle/>
        <a:p>
          <a:endParaRPr lang="es-ES"/>
        </a:p>
      </dgm:t>
    </dgm:pt>
    <dgm:pt modelId="{ADA4C529-C720-4C0A-8412-D3274BBD7AEF}" type="sibTrans" cxnId="{07963073-FB6B-4B1F-8DF0-A1C6E0447318}">
      <dgm:prSet/>
      <dgm:spPr/>
      <dgm:t>
        <a:bodyPr/>
        <a:lstStyle/>
        <a:p>
          <a:endParaRPr lang="es-ES"/>
        </a:p>
      </dgm:t>
    </dgm:pt>
    <dgm:pt modelId="{D69EAABD-E04E-45AA-84B8-F9B939BC5E00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Social </a:t>
          </a: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cognition</a:t>
          </a: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platform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05ED7C7B-5797-4B4F-80AC-AEBA0A1C4EB0}" type="parTrans" cxnId="{A193E977-872D-4591-BBC6-6ACB013504E8}">
      <dgm:prSet/>
      <dgm:spPr/>
      <dgm:t>
        <a:bodyPr/>
        <a:lstStyle/>
        <a:p>
          <a:endParaRPr lang="es-ES"/>
        </a:p>
      </dgm:t>
    </dgm:pt>
    <dgm:pt modelId="{0F20986D-E346-46F8-86E8-E199962FC1BD}" type="sibTrans" cxnId="{A193E977-872D-4591-BBC6-6ACB013504E8}">
      <dgm:prSet/>
      <dgm:spPr/>
      <dgm:t>
        <a:bodyPr/>
        <a:lstStyle/>
        <a:p>
          <a:endParaRPr lang="es-ES"/>
        </a:p>
      </dgm:t>
    </dgm:pt>
    <dgm:pt modelId="{4280B851-C27C-4D35-98BA-BE234C6B1B6A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171450"/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E8A7E613-A9F8-4E70-8106-5FDC09820BAC}" type="parTrans" cxnId="{9516D465-672E-415C-92DC-08AD27588FB4}">
      <dgm:prSet/>
      <dgm:spPr/>
      <dgm:t>
        <a:bodyPr/>
        <a:lstStyle/>
        <a:p>
          <a:endParaRPr lang="es-ES"/>
        </a:p>
      </dgm:t>
    </dgm:pt>
    <dgm:pt modelId="{564C9D3D-B002-4603-A971-EB52C7111E5E}" type="sibTrans" cxnId="{9516D465-672E-415C-92DC-08AD27588FB4}">
      <dgm:prSet/>
      <dgm:spPr/>
      <dgm:t>
        <a:bodyPr/>
        <a:lstStyle/>
        <a:p>
          <a:endParaRPr lang="es-ES"/>
        </a:p>
      </dgm:t>
    </dgm:pt>
    <dgm:pt modelId="{8812F512-4755-4A9A-99BF-82340CCBB1F0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180000"/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Pre-factor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211C7910-C284-4CCB-84B2-9F342FAEC7A1}" type="parTrans" cxnId="{E96EE036-A56C-4BDA-A18D-DDCC83E03902}">
      <dgm:prSet/>
      <dgm:spPr/>
      <dgm:t>
        <a:bodyPr/>
        <a:lstStyle/>
        <a:p>
          <a:endParaRPr lang="es-ES"/>
        </a:p>
      </dgm:t>
    </dgm:pt>
    <dgm:pt modelId="{FE7428BB-3A17-4F1D-B188-D2D51B87C43B}" type="sibTrans" cxnId="{E96EE036-A56C-4BDA-A18D-DDCC83E03902}">
      <dgm:prSet/>
      <dgm:spPr/>
      <dgm:t>
        <a:bodyPr/>
        <a:lstStyle/>
        <a:p>
          <a:endParaRPr lang="es-ES"/>
        </a:p>
      </dgm:t>
    </dgm:pt>
    <dgm:pt modelId="{5441E874-B81B-4EDE-98CB-8110257EBFB4}">
      <dgm:prSet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171450"/>
          <a:endParaRPr lang="es-ES" sz="500" dirty="0">
            <a:solidFill>
              <a:schemeClr val="accent1">
                <a:lumMod val="75000"/>
              </a:schemeClr>
            </a:solidFill>
          </a:endParaRPr>
        </a:p>
      </dgm:t>
    </dgm:pt>
    <dgm:pt modelId="{E040348B-1F68-48FD-83E0-1AB66EE13E2A}" type="parTrans" cxnId="{D45D1B4B-F244-4AE5-A3E7-BE72D0E333A7}">
      <dgm:prSet/>
      <dgm:spPr/>
      <dgm:t>
        <a:bodyPr/>
        <a:lstStyle/>
        <a:p>
          <a:endParaRPr lang="es-ES"/>
        </a:p>
      </dgm:t>
    </dgm:pt>
    <dgm:pt modelId="{8213CECF-9642-4713-8E49-47D52BE9520C}" type="sibTrans" cxnId="{D45D1B4B-F244-4AE5-A3E7-BE72D0E333A7}">
      <dgm:prSet/>
      <dgm:spPr/>
      <dgm:t>
        <a:bodyPr/>
        <a:lstStyle/>
        <a:p>
          <a:endParaRPr lang="es-ES"/>
        </a:p>
      </dgm:t>
    </dgm:pt>
    <dgm:pt modelId="{F1AB419E-E1CF-4BE1-8980-A9C3B0D336C7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s-ES" sz="1800" dirty="0">
            <a:solidFill>
              <a:schemeClr val="accent1">
                <a:lumMod val="75000"/>
              </a:schemeClr>
            </a:solidFill>
          </a:endParaRPr>
        </a:p>
      </dgm:t>
    </dgm:pt>
    <dgm:pt modelId="{6DFD843F-094F-427B-90DC-4E5C4471ACBD}" type="parTrans" cxnId="{0F3C8320-305F-45C1-BE93-2B7B93786541}">
      <dgm:prSet/>
      <dgm:spPr/>
      <dgm:t>
        <a:bodyPr/>
        <a:lstStyle/>
        <a:p>
          <a:endParaRPr lang="es-ES"/>
        </a:p>
      </dgm:t>
    </dgm:pt>
    <dgm:pt modelId="{D14B31F7-AC7A-4B31-9743-104A313A36F7}" type="sibTrans" cxnId="{0F3C8320-305F-45C1-BE93-2B7B93786541}">
      <dgm:prSet/>
      <dgm:spPr/>
      <dgm:t>
        <a:bodyPr/>
        <a:lstStyle/>
        <a:p>
          <a:endParaRPr lang="es-ES"/>
        </a:p>
      </dgm:t>
    </dgm:pt>
    <dgm:pt modelId="{A64EF82B-DFCC-4F3B-BB8C-842AF41F1234}">
      <dgm:prSet phldrT="[Texto]"/>
      <dgm:spPr/>
      <dgm:t>
        <a:bodyPr/>
        <a:lstStyle/>
        <a:p>
          <a:pPr>
            <a:buFont typeface="Arial" panose="020B0604020202020204" pitchFamily="34" charset="0"/>
            <a:buChar char="•"/>
          </a:pPr>
          <a:endParaRPr lang="es-ES" sz="1800" dirty="0">
            <a:solidFill>
              <a:schemeClr val="accent1">
                <a:lumMod val="75000"/>
              </a:schemeClr>
            </a:solidFill>
          </a:endParaRPr>
        </a:p>
      </dgm:t>
    </dgm:pt>
    <dgm:pt modelId="{B955A9F4-D33B-4C80-B5FF-4E6161FDADA4}" type="parTrans" cxnId="{D96064DC-4FB9-4420-A646-32B00A0DAAF0}">
      <dgm:prSet/>
      <dgm:spPr/>
      <dgm:t>
        <a:bodyPr/>
        <a:lstStyle/>
        <a:p>
          <a:endParaRPr lang="es-ES"/>
        </a:p>
      </dgm:t>
    </dgm:pt>
    <dgm:pt modelId="{094CFDEE-15FF-40BA-963F-ABA6224EA2B7}" type="sibTrans" cxnId="{D96064DC-4FB9-4420-A646-32B00A0DAAF0}">
      <dgm:prSet/>
      <dgm:spPr/>
      <dgm:t>
        <a:bodyPr/>
        <a:lstStyle/>
        <a:p>
          <a:endParaRPr lang="es-ES"/>
        </a:p>
      </dgm:t>
    </dgm:pt>
    <dgm:pt modelId="{317897A1-29CF-4F80-89B6-F0424CF7F0CE}">
      <dgm:prSet phldrT="[Texto]"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pPr>
            <a:buFont typeface="Arial" panose="020B0604020202020204" pitchFamily="34" charset="0"/>
            <a:buChar char="•"/>
          </a:pP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66CB179F-6190-4EA2-BCA2-35F703B166B9}" type="parTrans" cxnId="{C0ABC720-90E7-482F-BF4B-14C277B654BD}">
      <dgm:prSet/>
      <dgm:spPr/>
      <dgm:t>
        <a:bodyPr/>
        <a:lstStyle/>
        <a:p>
          <a:endParaRPr lang="es-ES"/>
        </a:p>
      </dgm:t>
    </dgm:pt>
    <dgm:pt modelId="{C42FD51A-6095-49ED-9698-3B431DF318F5}" type="sibTrans" cxnId="{C0ABC720-90E7-482F-BF4B-14C277B654BD}">
      <dgm:prSet/>
      <dgm:spPr/>
      <dgm:t>
        <a:bodyPr/>
        <a:lstStyle/>
        <a:p>
          <a:endParaRPr lang="es-ES"/>
        </a:p>
      </dgm:t>
    </dgm:pt>
    <dgm:pt modelId="{71FD43BB-125B-4409-B383-B5AFF0838623}">
      <dgm:prSet custT="1"/>
      <dgm:spPr/>
      <dgm:t>
        <a:bodyPr/>
        <a:lstStyle/>
        <a:p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México</a:t>
          </a:r>
        </a:p>
      </dgm:t>
    </dgm:pt>
    <dgm:pt modelId="{FB4D7D10-D0CF-4AFF-8F0B-64160203396D}" type="parTrans" cxnId="{B17678AD-EA97-413C-A5A0-333CB71CB205}">
      <dgm:prSet/>
      <dgm:spPr/>
      <dgm:t>
        <a:bodyPr/>
        <a:lstStyle/>
        <a:p>
          <a:endParaRPr lang="es-ES"/>
        </a:p>
      </dgm:t>
    </dgm:pt>
    <dgm:pt modelId="{4148316B-6978-46AF-9A0C-45EACE2C2AEE}" type="sibTrans" cxnId="{B17678AD-EA97-413C-A5A0-333CB71CB205}">
      <dgm:prSet/>
      <dgm:spPr/>
      <dgm:t>
        <a:bodyPr/>
        <a:lstStyle/>
        <a:p>
          <a:endParaRPr lang="es-ES"/>
        </a:p>
      </dgm:t>
    </dgm:pt>
    <dgm:pt modelId="{E7C31015-EF73-4589-93D4-12B99CAF22A8}">
      <dgm:prSet custT="1"/>
      <dgm:spPr/>
      <dgm:t>
        <a:bodyPr/>
        <a:lstStyle/>
        <a:p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Spain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A556A8AD-935A-4F6B-8DBC-386E18A56915}" type="parTrans" cxnId="{1A4B6A2A-D34C-473D-A2EB-1821A0860B77}">
      <dgm:prSet/>
      <dgm:spPr/>
      <dgm:t>
        <a:bodyPr/>
        <a:lstStyle/>
        <a:p>
          <a:endParaRPr lang="es-ES"/>
        </a:p>
      </dgm:t>
    </dgm:pt>
    <dgm:pt modelId="{AEFE329A-37FE-46FE-A313-D310B0F22F46}" type="sibTrans" cxnId="{1A4B6A2A-D34C-473D-A2EB-1821A0860B77}">
      <dgm:prSet/>
      <dgm:spPr/>
      <dgm:t>
        <a:bodyPr/>
        <a:lstStyle/>
        <a:p>
          <a:endParaRPr lang="es-ES"/>
        </a:p>
      </dgm:t>
    </dgm:pt>
    <dgm:pt modelId="{04A9015A-467C-48E6-A5AD-7D1A36DDBD09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Sampling</a:t>
          </a: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 (Snow Ball, Email)</a:t>
          </a:r>
        </a:p>
      </dgm:t>
    </dgm:pt>
    <dgm:pt modelId="{80FFC5BD-12D7-4C3A-9CFD-D0DBE4F9EE3E}" type="parTrans" cxnId="{71957367-E48F-4386-9D14-BA65B9B0F482}">
      <dgm:prSet/>
      <dgm:spPr/>
      <dgm:t>
        <a:bodyPr/>
        <a:lstStyle/>
        <a:p>
          <a:endParaRPr lang="es-ES"/>
        </a:p>
      </dgm:t>
    </dgm:pt>
    <dgm:pt modelId="{4440E6CD-CDBD-4227-B9CC-3048178A6654}" type="sibTrans" cxnId="{71957367-E48F-4386-9D14-BA65B9B0F482}">
      <dgm:prSet/>
      <dgm:spPr/>
      <dgm:t>
        <a:bodyPr/>
        <a:lstStyle/>
        <a:p>
          <a:endParaRPr lang="es-ES"/>
        </a:p>
      </dgm:t>
    </dgm:pt>
    <dgm:pt modelId="{70DF3FD7-8C01-44C8-942A-2C791224B630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180000"/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Procedure</a:t>
          </a:r>
          <a:r>
            <a:rPr lang="es-ES" sz="2000" b="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for</a:t>
          </a:r>
          <a:r>
            <a:rPr lang="es-ES" sz="2000" b="0" dirty="0">
              <a:solidFill>
                <a:schemeClr val="accent1">
                  <a:lumMod val="75000"/>
                </a:schemeClr>
              </a:solidFill>
            </a:rPr>
            <a:t> the </a:t>
          </a:r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assignment</a:t>
          </a:r>
          <a:r>
            <a:rPr lang="es-ES" sz="2000" b="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of</a:t>
          </a:r>
          <a:r>
            <a:rPr lang="es-ES" sz="2000" b="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items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C5EDA4D7-FAC1-40D4-8F2B-D65A702505FF}" type="parTrans" cxnId="{977A4358-5675-49F1-AD9D-7DABCECE8FC8}">
      <dgm:prSet/>
      <dgm:spPr/>
      <dgm:t>
        <a:bodyPr/>
        <a:lstStyle/>
        <a:p>
          <a:endParaRPr lang="es-ES"/>
        </a:p>
      </dgm:t>
    </dgm:pt>
    <dgm:pt modelId="{9E860BB6-EBB6-4C1E-A5B3-1E4C4FC34E5B}" type="sibTrans" cxnId="{977A4358-5675-49F1-AD9D-7DABCECE8FC8}">
      <dgm:prSet/>
      <dgm:spPr/>
      <dgm:t>
        <a:bodyPr/>
        <a:lstStyle/>
        <a:p>
          <a:endParaRPr lang="es-ES"/>
        </a:p>
      </dgm:t>
    </dgm:pt>
    <dgm:pt modelId="{430EE83D-507D-4EB6-8557-1D34097C3BA6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180000"/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Robust</a:t>
          </a:r>
          <a:r>
            <a:rPr lang="es-ES" sz="2000" b="0" dirty="0">
              <a:solidFill>
                <a:schemeClr val="accent1">
                  <a:lumMod val="75000"/>
                </a:schemeClr>
              </a:solidFill>
            </a:rPr>
            <a:t> factor </a:t>
          </a:r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analysis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2B361A12-F6B1-4CD9-B83B-4F45D0390D17}" type="parTrans" cxnId="{B7CFB785-FA86-44E2-87ED-34D22FCDBBA8}">
      <dgm:prSet/>
      <dgm:spPr/>
      <dgm:t>
        <a:bodyPr/>
        <a:lstStyle/>
        <a:p>
          <a:endParaRPr lang="es-ES"/>
        </a:p>
      </dgm:t>
    </dgm:pt>
    <dgm:pt modelId="{15A98370-2973-45BB-BC8D-93FB6CF6B996}" type="sibTrans" cxnId="{B7CFB785-FA86-44E2-87ED-34D22FCDBBA8}">
      <dgm:prSet/>
      <dgm:spPr/>
      <dgm:t>
        <a:bodyPr/>
        <a:lstStyle/>
        <a:p>
          <a:endParaRPr lang="es-ES"/>
        </a:p>
      </dgm:t>
    </dgm:pt>
    <dgm:pt modelId="{AEADD8BD-D557-4B5E-A8D9-583FB32AA90B}">
      <dgm:prSet custT="1"/>
      <dgm:spPr>
        <a:solidFill>
          <a:schemeClr val="accent2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ES" sz="2000" dirty="0" err="1">
              <a:solidFill>
                <a:schemeClr val="accent1">
                  <a:lumMod val="75000"/>
                </a:schemeClr>
              </a:solidFill>
            </a:rPr>
            <a:t>Decalogue</a:t>
          </a:r>
          <a:r>
            <a:rPr lang="es-ES" sz="2000" dirty="0">
              <a:solidFill>
                <a:schemeClr val="accent1">
                  <a:lumMod val="75000"/>
                </a:schemeClr>
              </a:solidFill>
            </a:rPr>
            <a:t> (Ferrando et al., 2022)</a:t>
          </a:r>
        </a:p>
      </dgm:t>
    </dgm:pt>
    <dgm:pt modelId="{270CF04B-C035-47DC-9FE5-CD600868969E}" type="parTrans" cxnId="{B2C1C368-6D5B-4D9A-B631-9C065DD9D9CF}">
      <dgm:prSet/>
      <dgm:spPr/>
      <dgm:t>
        <a:bodyPr/>
        <a:lstStyle/>
        <a:p>
          <a:endParaRPr lang="es-ES"/>
        </a:p>
      </dgm:t>
    </dgm:pt>
    <dgm:pt modelId="{917EB08A-D000-4FD9-8CE3-2A290468D1AD}" type="sibTrans" cxnId="{B2C1C368-6D5B-4D9A-B631-9C065DD9D9CF}">
      <dgm:prSet/>
      <dgm:spPr/>
      <dgm:t>
        <a:bodyPr/>
        <a:lstStyle/>
        <a:p>
          <a:endParaRPr lang="es-ES"/>
        </a:p>
      </dgm:t>
    </dgm:pt>
    <dgm:pt modelId="{BE6888E5-D19D-439F-8BF9-82B3EBE5F685}">
      <dgm:prSet custT="1"/>
      <dgm:spPr>
        <a:solidFill>
          <a:schemeClr val="accent4">
            <a:lumMod val="20000"/>
            <a:lumOff val="80000"/>
            <a:alpha val="90000"/>
          </a:schemeClr>
        </a:solidFill>
      </dgm:spPr>
      <dgm:t>
        <a:bodyPr/>
        <a:lstStyle/>
        <a:p>
          <a:pPr marL="180000"/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Exploratory</a:t>
          </a:r>
          <a:r>
            <a:rPr lang="es-ES" sz="2000" b="0" dirty="0">
              <a:solidFill>
                <a:schemeClr val="accent1">
                  <a:lumMod val="75000"/>
                </a:schemeClr>
              </a:solidFill>
            </a:rPr>
            <a:t> factor </a:t>
          </a:r>
          <a:r>
            <a:rPr lang="es-ES" sz="2000" b="0" dirty="0" err="1">
              <a:solidFill>
                <a:schemeClr val="accent1">
                  <a:lumMod val="75000"/>
                </a:schemeClr>
              </a:solidFill>
            </a:rPr>
            <a:t>analysis</a:t>
          </a:r>
          <a:endParaRPr lang="es-ES" sz="2000" dirty="0">
            <a:solidFill>
              <a:schemeClr val="accent1">
                <a:lumMod val="75000"/>
              </a:schemeClr>
            </a:solidFill>
          </a:endParaRPr>
        </a:p>
      </dgm:t>
    </dgm:pt>
    <dgm:pt modelId="{D5C30AA6-F743-4D05-81E2-C0B24992F7A3}" type="parTrans" cxnId="{1A431B63-D9C2-42A8-98ED-3AA2C35C58D9}">
      <dgm:prSet/>
      <dgm:spPr/>
      <dgm:t>
        <a:bodyPr/>
        <a:lstStyle/>
        <a:p>
          <a:endParaRPr lang="es-ES"/>
        </a:p>
      </dgm:t>
    </dgm:pt>
    <dgm:pt modelId="{F143F993-84BB-4224-A67E-45533159E5E5}" type="sibTrans" cxnId="{1A431B63-D9C2-42A8-98ED-3AA2C35C58D9}">
      <dgm:prSet/>
      <dgm:spPr/>
      <dgm:t>
        <a:bodyPr/>
        <a:lstStyle/>
        <a:p>
          <a:endParaRPr lang="es-ES"/>
        </a:p>
      </dgm:t>
    </dgm:pt>
    <dgm:pt modelId="{5A4B8075-E4A0-4263-86D5-E8472DC66A41}" type="pres">
      <dgm:prSet presAssocID="{140084C7-34D2-4395-A866-3AE122859AF7}" presName="Name0" presStyleCnt="0">
        <dgm:presLayoutVars>
          <dgm:dir/>
          <dgm:animLvl val="lvl"/>
          <dgm:resizeHandles val="exact"/>
        </dgm:presLayoutVars>
      </dgm:prSet>
      <dgm:spPr/>
    </dgm:pt>
    <dgm:pt modelId="{397B3AE9-59ED-4BF5-9597-5C7797A7A9CC}" type="pres">
      <dgm:prSet presAssocID="{C9162120-EB97-4AF2-9022-55AE98A39DB0}" presName="composite" presStyleCnt="0"/>
      <dgm:spPr/>
    </dgm:pt>
    <dgm:pt modelId="{ED412AD9-716E-42BE-B2CC-1DEA48AC219D}" type="pres">
      <dgm:prSet presAssocID="{C9162120-EB97-4AF2-9022-55AE98A39DB0}" presName="parTx" presStyleLbl="alignNode1" presStyleIdx="0" presStyleCnt="4" custScaleX="107118">
        <dgm:presLayoutVars>
          <dgm:chMax val="0"/>
          <dgm:chPref val="0"/>
          <dgm:bulletEnabled val="1"/>
        </dgm:presLayoutVars>
      </dgm:prSet>
      <dgm:spPr/>
    </dgm:pt>
    <dgm:pt modelId="{C1BC0D95-BD44-475F-8367-82C2D4B7C623}" type="pres">
      <dgm:prSet presAssocID="{C9162120-EB97-4AF2-9022-55AE98A39DB0}" presName="desTx" presStyleLbl="alignAccFollowNode1" presStyleIdx="0" presStyleCnt="4" custScaleX="107282" custScaleY="101143">
        <dgm:presLayoutVars>
          <dgm:bulletEnabled val="1"/>
        </dgm:presLayoutVars>
      </dgm:prSet>
      <dgm:spPr/>
    </dgm:pt>
    <dgm:pt modelId="{EEDD94C8-C34D-4F49-AC66-CCDE19B312C2}" type="pres">
      <dgm:prSet presAssocID="{3D8178A2-0120-44D3-A32B-BCE07DEF08E8}" presName="space" presStyleCnt="0"/>
      <dgm:spPr/>
    </dgm:pt>
    <dgm:pt modelId="{C2054522-8C76-4FFF-9190-D33649839B14}" type="pres">
      <dgm:prSet presAssocID="{EBF06AB2-1858-4613-A2F4-14B88B1D3E6A}" presName="composite" presStyleCnt="0"/>
      <dgm:spPr/>
    </dgm:pt>
    <dgm:pt modelId="{41354B37-08DD-4E7E-B017-B3B050B01216}" type="pres">
      <dgm:prSet presAssocID="{EBF06AB2-1858-4613-A2F4-14B88B1D3E6A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B766FEBF-ACC3-4465-BE77-8816440C8D4A}" type="pres">
      <dgm:prSet presAssocID="{EBF06AB2-1858-4613-A2F4-14B88B1D3E6A}" presName="desTx" presStyleLbl="alignAccFollowNode1" presStyleIdx="1" presStyleCnt="4">
        <dgm:presLayoutVars>
          <dgm:bulletEnabled val="1"/>
        </dgm:presLayoutVars>
      </dgm:prSet>
      <dgm:spPr/>
    </dgm:pt>
    <dgm:pt modelId="{9508CCA4-FD26-437B-B0BA-0D6AAEA83BA9}" type="pres">
      <dgm:prSet presAssocID="{868E2383-2672-4132-A906-7BA238970B96}" presName="space" presStyleCnt="0"/>
      <dgm:spPr/>
    </dgm:pt>
    <dgm:pt modelId="{C8E800E2-2BDF-4D59-836C-087590039A62}" type="pres">
      <dgm:prSet presAssocID="{49616546-44DA-47D8-A5E2-0947C2BE9FD4}" presName="composite" presStyleCnt="0"/>
      <dgm:spPr/>
    </dgm:pt>
    <dgm:pt modelId="{E5743435-5FA1-46BA-962C-7F4BA558815D}" type="pres">
      <dgm:prSet presAssocID="{49616546-44DA-47D8-A5E2-0947C2BE9FD4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134A5987-2B4B-48FC-A25E-C7E91F618FAA}" type="pres">
      <dgm:prSet presAssocID="{49616546-44DA-47D8-A5E2-0947C2BE9FD4}" presName="desTx" presStyleLbl="alignAccFollowNode1" presStyleIdx="2" presStyleCnt="4">
        <dgm:presLayoutVars>
          <dgm:bulletEnabled val="1"/>
        </dgm:presLayoutVars>
      </dgm:prSet>
      <dgm:spPr/>
    </dgm:pt>
    <dgm:pt modelId="{3E86B5F9-4873-431F-A6E6-294D5C7B4A79}" type="pres">
      <dgm:prSet presAssocID="{0756D9BF-127B-424D-8DF1-34A35E147200}" presName="space" presStyleCnt="0"/>
      <dgm:spPr/>
    </dgm:pt>
    <dgm:pt modelId="{5ED045F7-E3DB-49E2-AAD6-8EA9678C6105}" type="pres">
      <dgm:prSet presAssocID="{4F074014-03B1-4569-AF4B-BDAC958B097D}" presName="composite" presStyleCnt="0"/>
      <dgm:spPr/>
    </dgm:pt>
    <dgm:pt modelId="{E615F7FC-711C-4F71-AC60-BAFCA002C9C4}" type="pres">
      <dgm:prSet presAssocID="{4F074014-03B1-4569-AF4B-BDAC958B097D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44571234-E0AD-4FB8-AB2C-A5220B770A6D}" type="pres">
      <dgm:prSet presAssocID="{4F074014-03B1-4569-AF4B-BDAC958B097D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7A56560C-4280-4EE0-A303-B44D901DC43D}" type="presOf" srcId="{70DF3FD7-8C01-44C8-942A-2C791224B630}" destId="{44571234-E0AD-4FB8-AB2C-A5220B770A6D}" srcOrd="0" destOrd="3" presId="urn:microsoft.com/office/officeart/2005/8/layout/hList1"/>
    <dgm:cxn modelId="{2F7C9A0E-D3FA-4EFB-9C8A-B4F107D5F91C}" srcId="{EBF06AB2-1858-4613-A2F4-14B88B1D3E6A}" destId="{C19D01FE-C0E1-47FF-A64B-321B9B2E1D3D}" srcOrd="1" destOrd="0" parTransId="{E0332DEF-48BC-4C96-8D22-DE8896A6DC17}" sibTransId="{22541737-4DF6-455D-848A-1B5557285ABA}"/>
    <dgm:cxn modelId="{26621415-E1A7-475A-A9FA-1A4B524F1801}" srcId="{140084C7-34D2-4395-A866-3AE122859AF7}" destId="{EBF06AB2-1858-4613-A2F4-14B88B1D3E6A}" srcOrd="1" destOrd="0" parTransId="{B268279A-D21B-4507-BCDB-04E910FC2F60}" sibTransId="{868E2383-2672-4132-A906-7BA238970B96}"/>
    <dgm:cxn modelId="{C8429618-88C0-4645-A8B6-6AFB3CAFD620}" srcId="{486A21AF-6E14-4A5A-9AD0-20609917B33A}" destId="{8AF6C1C0-258D-47B4-9086-60C0FB1A716B}" srcOrd="0" destOrd="0" parTransId="{A4909E7B-6EB3-4C89-A19A-6B01B6182501}" sibTransId="{09B108D5-0D26-466B-9453-57F2583E9C08}"/>
    <dgm:cxn modelId="{2A033120-FA7E-414B-940E-A8B31119159B}" type="presOf" srcId="{140084C7-34D2-4395-A866-3AE122859AF7}" destId="{5A4B8075-E4A0-4263-86D5-E8472DC66A41}" srcOrd="0" destOrd="0" presId="urn:microsoft.com/office/officeart/2005/8/layout/hList1"/>
    <dgm:cxn modelId="{0F3C8320-305F-45C1-BE93-2B7B93786541}" srcId="{C9162120-EB97-4AF2-9022-55AE98A39DB0}" destId="{F1AB419E-E1CF-4BE1-8980-A9C3B0D336C7}" srcOrd="0" destOrd="0" parTransId="{6DFD843F-094F-427B-90DC-4E5C4471ACBD}" sibTransId="{D14B31F7-AC7A-4B31-9743-104A313A36F7}"/>
    <dgm:cxn modelId="{C0ABC720-90E7-482F-BF4B-14C277B654BD}" srcId="{49616546-44DA-47D8-A5E2-0947C2BE9FD4}" destId="{317897A1-29CF-4F80-89B6-F0424CF7F0CE}" srcOrd="0" destOrd="0" parTransId="{66CB179F-6190-4EA2-BCA2-35F703B166B9}" sibTransId="{C42FD51A-6095-49ED-9698-3B431DF318F5}"/>
    <dgm:cxn modelId="{1A4B6A2A-D34C-473D-A2EB-1821A0860B77}" srcId="{486A21AF-6E14-4A5A-9AD0-20609917B33A}" destId="{E7C31015-EF73-4589-93D4-12B99CAF22A8}" srcOrd="2" destOrd="0" parTransId="{A556A8AD-935A-4F6B-8DBC-386E18A56915}" sibTransId="{AEFE329A-37FE-46FE-A313-D310B0F22F46}"/>
    <dgm:cxn modelId="{9546E032-A4AA-4335-9468-2281C40B8B14}" type="presOf" srcId="{04A9015A-467C-48E6-A5AD-7D1A36DDBD09}" destId="{134A5987-2B4B-48FC-A25E-C7E91F618FAA}" srcOrd="0" destOrd="3" presId="urn:microsoft.com/office/officeart/2005/8/layout/hList1"/>
    <dgm:cxn modelId="{E96EE036-A56C-4BDA-A18D-DDCC83E03902}" srcId="{4280B851-C27C-4D35-98BA-BE234C6B1B6A}" destId="{8812F512-4755-4A9A-99BF-82340CCBB1F0}" srcOrd="0" destOrd="0" parTransId="{211C7910-C284-4CCB-84B2-9F342FAEC7A1}" sibTransId="{FE7428BB-3A17-4F1D-B188-D2D51B87C43B}"/>
    <dgm:cxn modelId="{AE795E38-9FE6-4671-BEC7-B06DCFA97F22}" type="presOf" srcId="{61C21198-4485-4BC3-A661-203F64C54694}" destId="{134A5987-2B4B-48FC-A25E-C7E91F618FAA}" srcOrd="0" destOrd="1" presId="urn:microsoft.com/office/officeart/2005/8/layout/hList1"/>
    <dgm:cxn modelId="{8DC92740-797C-424F-8743-9A61E81C5BE7}" type="presOf" srcId="{A64EF82B-DFCC-4F3B-BB8C-842AF41F1234}" destId="{B766FEBF-ACC3-4465-BE77-8816440C8D4A}" srcOrd="0" destOrd="0" presId="urn:microsoft.com/office/officeart/2005/8/layout/hList1"/>
    <dgm:cxn modelId="{82327361-957C-4838-8D36-6BC452D3A996}" type="presOf" srcId="{C9162120-EB97-4AF2-9022-55AE98A39DB0}" destId="{ED412AD9-716E-42BE-B2CC-1DEA48AC219D}" srcOrd="0" destOrd="0" presId="urn:microsoft.com/office/officeart/2005/8/layout/hList1"/>
    <dgm:cxn modelId="{1A431B63-D9C2-42A8-98ED-3AA2C35C58D9}" srcId="{4280B851-C27C-4D35-98BA-BE234C6B1B6A}" destId="{BE6888E5-D19D-439F-8BF9-82B3EBE5F685}" srcOrd="1" destOrd="0" parTransId="{D5C30AA6-F743-4D05-81E2-C0B24992F7A3}" sibTransId="{F143F993-84BB-4224-A67E-45533159E5E5}"/>
    <dgm:cxn modelId="{D65E7664-5AEC-430C-BC9B-DCB2EFE45B1F}" srcId="{C9162120-EB97-4AF2-9022-55AE98A39DB0}" destId="{7D156DC7-20E3-446B-BF43-70008ED38A7D}" srcOrd="2" destOrd="0" parTransId="{0B19B4A7-ED60-4455-9E0C-AF10CE2A1E95}" sibTransId="{0870B546-F2A4-4E5D-BB67-3A2ACC703E95}"/>
    <dgm:cxn modelId="{9516D465-672E-415C-92DC-08AD27588FB4}" srcId="{4F074014-03B1-4569-AF4B-BDAC958B097D}" destId="{4280B851-C27C-4D35-98BA-BE234C6B1B6A}" srcOrd="0" destOrd="0" parTransId="{E8A7E613-A9F8-4E70-8106-5FDC09820BAC}" sibTransId="{564C9D3D-B002-4603-A971-EB52C7111E5E}"/>
    <dgm:cxn modelId="{9A9B7C46-3124-47EB-8DDC-B5A674850A26}" srcId="{140084C7-34D2-4395-A866-3AE122859AF7}" destId="{C9162120-EB97-4AF2-9022-55AE98A39DB0}" srcOrd="0" destOrd="0" parTransId="{190E46AF-F159-40E2-B47F-DBF80F38975D}" sibTransId="{3D8178A2-0120-44D3-A32B-BCE07DEF08E8}"/>
    <dgm:cxn modelId="{71957367-E48F-4386-9D14-BA65B9B0F482}" srcId="{49616546-44DA-47D8-A5E2-0947C2BE9FD4}" destId="{04A9015A-467C-48E6-A5AD-7D1A36DDBD09}" srcOrd="3" destOrd="0" parTransId="{80FFC5BD-12D7-4C3A-9CFD-D0DBE4F9EE3E}" sibTransId="{4440E6CD-CDBD-4227-B9CC-3048178A6654}"/>
    <dgm:cxn modelId="{AE055448-13EC-4702-AE56-0BE066E29631}" type="presOf" srcId="{026F7FD6-DC5F-4BD2-AE4E-35B7F750F6F9}" destId="{C1BC0D95-BD44-475F-8367-82C2D4B7C623}" srcOrd="0" destOrd="1" presId="urn:microsoft.com/office/officeart/2005/8/layout/hList1"/>
    <dgm:cxn modelId="{55E1C068-6BBA-4673-B984-C2A46691A749}" type="presOf" srcId="{C19D01FE-C0E1-47FF-A64B-321B9B2E1D3D}" destId="{B766FEBF-ACC3-4465-BE77-8816440C8D4A}" srcOrd="0" destOrd="1" presId="urn:microsoft.com/office/officeart/2005/8/layout/hList1"/>
    <dgm:cxn modelId="{B2C1C368-6D5B-4D9A-B631-9C065DD9D9CF}" srcId="{49616546-44DA-47D8-A5E2-0947C2BE9FD4}" destId="{AEADD8BD-D557-4B5E-A8D9-583FB32AA90B}" srcOrd="4" destOrd="0" parTransId="{270CF04B-C035-47DC-9FE5-CD600868969E}" sibTransId="{917EB08A-D000-4FD9-8CE3-2A290468D1AD}"/>
    <dgm:cxn modelId="{0876E648-5E65-49DF-B717-79EC9354AAA9}" srcId="{C9162120-EB97-4AF2-9022-55AE98A39DB0}" destId="{486A21AF-6E14-4A5A-9AD0-20609917B33A}" srcOrd="3" destOrd="0" parTransId="{AB6F0FCD-8A60-4A4C-8834-BB863B3ED3CF}" sibTransId="{B9A1A69A-63DE-409C-AB6F-362E67587D98}"/>
    <dgm:cxn modelId="{D45D1B4B-F244-4AE5-A3E7-BE72D0E333A7}" srcId="{4F074014-03B1-4569-AF4B-BDAC958B097D}" destId="{5441E874-B81B-4EDE-98CB-8110257EBFB4}" srcOrd="1" destOrd="0" parTransId="{E040348B-1F68-48FD-83E0-1AB66EE13E2A}" sibTransId="{8213CECF-9642-4713-8E49-47D52BE9520C}"/>
    <dgm:cxn modelId="{9B12304B-5BD5-4FF7-BEE5-B4240C8992F3}" type="presOf" srcId="{71FD43BB-125B-4409-B383-B5AFF0838623}" destId="{C1BC0D95-BD44-475F-8367-82C2D4B7C623}" srcOrd="0" destOrd="5" presId="urn:microsoft.com/office/officeart/2005/8/layout/hList1"/>
    <dgm:cxn modelId="{49817A4B-9866-48D7-B3CD-ECC3B274128B}" type="presOf" srcId="{8812F512-4755-4A9A-99BF-82340CCBB1F0}" destId="{44571234-E0AD-4FB8-AB2C-A5220B770A6D}" srcOrd="0" destOrd="1" presId="urn:microsoft.com/office/officeart/2005/8/layout/hList1"/>
    <dgm:cxn modelId="{E8ECE470-D401-4BCB-A3DC-36F3FF3D0E55}" type="presOf" srcId="{5441E874-B81B-4EDE-98CB-8110257EBFB4}" destId="{44571234-E0AD-4FB8-AB2C-A5220B770A6D}" srcOrd="0" destOrd="5" presId="urn:microsoft.com/office/officeart/2005/8/layout/hList1"/>
    <dgm:cxn modelId="{BB77D051-08F0-422C-86D1-74D8BCE3A27D}" srcId="{140084C7-34D2-4395-A866-3AE122859AF7}" destId="{49616546-44DA-47D8-A5E2-0947C2BE9FD4}" srcOrd="2" destOrd="0" parTransId="{5E4910C8-7392-44EF-BBF0-6EEC83E8067C}" sibTransId="{0756D9BF-127B-424D-8DF1-34A35E147200}"/>
    <dgm:cxn modelId="{07963073-FB6B-4B1F-8DF0-A1C6E0447318}" srcId="{EBF06AB2-1858-4613-A2F4-14B88B1D3E6A}" destId="{5A56BA45-0BCA-4CCC-865E-2FFCDA486F30}" srcOrd="2" destOrd="0" parTransId="{8E70A578-7898-4279-A570-A383C9B22DC5}" sibTransId="{ADA4C529-C720-4C0A-8412-D3274BBD7AEF}"/>
    <dgm:cxn modelId="{49485E73-F35F-4DA8-8DC9-5B1F9B671D54}" type="presOf" srcId="{317897A1-29CF-4F80-89B6-F0424CF7F0CE}" destId="{134A5987-2B4B-48FC-A25E-C7E91F618FAA}" srcOrd="0" destOrd="0" presId="urn:microsoft.com/office/officeart/2005/8/layout/hList1"/>
    <dgm:cxn modelId="{A193E977-872D-4591-BBC6-6ACB013504E8}" srcId="{49616546-44DA-47D8-A5E2-0947C2BE9FD4}" destId="{D69EAABD-E04E-45AA-84B8-F9B939BC5E00}" srcOrd="2" destOrd="0" parTransId="{05ED7C7B-5797-4B4F-80AC-AEBA0A1C4EB0}" sibTransId="{0F20986D-E346-46F8-86E8-E199962FC1BD}"/>
    <dgm:cxn modelId="{977A4358-5675-49F1-AD9D-7DABCECE8FC8}" srcId="{4280B851-C27C-4D35-98BA-BE234C6B1B6A}" destId="{70DF3FD7-8C01-44C8-942A-2C791224B630}" srcOrd="2" destOrd="0" parTransId="{C5EDA4D7-FAC1-40D4-8F2B-D65A702505FF}" sibTransId="{9E860BB6-EBB6-4C1E-A5B3-1E4C4FC34E5B}"/>
    <dgm:cxn modelId="{8130A578-687E-458E-9DEF-0C3566F95B25}" type="presOf" srcId="{AEADD8BD-D557-4B5E-A8D9-583FB32AA90B}" destId="{134A5987-2B4B-48FC-A25E-C7E91F618FAA}" srcOrd="0" destOrd="4" presId="urn:microsoft.com/office/officeart/2005/8/layout/hList1"/>
    <dgm:cxn modelId="{98BD897E-B108-40AD-A8EB-82D5DD66EA71}" type="presOf" srcId="{49616546-44DA-47D8-A5E2-0947C2BE9FD4}" destId="{E5743435-5FA1-46BA-962C-7F4BA558815D}" srcOrd="0" destOrd="0" presId="urn:microsoft.com/office/officeart/2005/8/layout/hList1"/>
    <dgm:cxn modelId="{574FA383-1958-4C78-95EF-479682F9F4DB}" type="presOf" srcId="{8AF6C1C0-258D-47B4-9086-60C0FB1A716B}" destId="{C1BC0D95-BD44-475F-8367-82C2D4B7C623}" srcOrd="0" destOrd="4" presId="urn:microsoft.com/office/officeart/2005/8/layout/hList1"/>
    <dgm:cxn modelId="{B7CFB785-FA86-44E2-87ED-34D22FCDBBA8}" srcId="{4280B851-C27C-4D35-98BA-BE234C6B1B6A}" destId="{430EE83D-507D-4EB6-8557-1D34097C3BA6}" srcOrd="3" destOrd="0" parTransId="{2B361A12-F6B1-4CD9-B83B-4F45D0390D17}" sibTransId="{15A98370-2973-45BB-BC8D-93FB6CF6B996}"/>
    <dgm:cxn modelId="{A0458D89-89EC-4566-8020-6319BC398E6D}" type="presOf" srcId="{F1AB419E-E1CF-4BE1-8980-A9C3B0D336C7}" destId="{C1BC0D95-BD44-475F-8367-82C2D4B7C623}" srcOrd="0" destOrd="0" presId="urn:microsoft.com/office/officeart/2005/8/layout/hList1"/>
    <dgm:cxn modelId="{82E04797-DFBB-47F6-BCC1-3B0811FC1B62}" type="presOf" srcId="{486A21AF-6E14-4A5A-9AD0-20609917B33A}" destId="{C1BC0D95-BD44-475F-8367-82C2D4B7C623}" srcOrd="0" destOrd="3" presId="urn:microsoft.com/office/officeart/2005/8/layout/hList1"/>
    <dgm:cxn modelId="{D505F29D-48BE-4191-B5CF-5FC0D229F49B}" type="presOf" srcId="{4F074014-03B1-4569-AF4B-BDAC958B097D}" destId="{E615F7FC-711C-4F71-AC60-BAFCA002C9C4}" srcOrd="0" destOrd="0" presId="urn:microsoft.com/office/officeart/2005/8/layout/hList1"/>
    <dgm:cxn modelId="{D4C99BA6-9515-43EF-A79E-E94D751A1EF8}" type="presOf" srcId="{BE6888E5-D19D-439F-8BF9-82B3EBE5F685}" destId="{44571234-E0AD-4FB8-AB2C-A5220B770A6D}" srcOrd="0" destOrd="2" presId="urn:microsoft.com/office/officeart/2005/8/layout/hList1"/>
    <dgm:cxn modelId="{8D40B4A9-5EF6-4498-B7B6-9ABFD5CCF566}" type="presOf" srcId="{E7C31015-EF73-4589-93D4-12B99CAF22A8}" destId="{C1BC0D95-BD44-475F-8367-82C2D4B7C623}" srcOrd="0" destOrd="6" presId="urn:microsoft.com/office/officeart/2005/8/layout/hList1"/>
    <dgm:cxn modelId="{B17678AD-EA97-413C-A5A0-333CB71CB205}" srcId="{486A21AF-6E14-4A5A-9AD0-20609917B33A}" destId="{71FD43BB-125B-4409-B383-B5AFF0838623}" srcOrd="1" destOrd="0" parTransId="{FB4D7D10-D0CF-4AFF-8F0B-64160203396D}" sibTransId="{4148316B-6978-46AF-9A0C-45EACE2C2AEE}"/>
    <dgm:cxn modelId="{286607B6-4BC6-4246-92A9-F683961A5FF6}" type="presOf" srcId="{430EE83D-507D-4EB6-8557-1D34097C3BA6}" destId="{44571234-E0AD-4FB8-AB2C-A5220B770A6D}" srcOrd="0" destOrd="4" presId="urn:microsoft.com/office/officeart/2005/8/layout/hList1"/>
    <dgm:cxn modelId="{67BA19BA-0F2A-4AF3-9226-B8EBE427AEF9}" type="presOf" srcId="{4280B851-C27C-4D35-98BA-BE234C6B1B6A}" destId="{44571234-E0AD-4FB8-AB2C-A5220B770A6D}" srcOrd="0" destOrd="0" presId="urn:microsoft.com/office/officeart/2005/8/layout/hList1"/>
    <dgm:cxn modelId="{DD160FBF-6A7E-4BA1-BC49-6160E4C465F7}" srcId="{C9162120-EB97-4AF2-9022-55AE98A39DB0}" destId="{026F7FD6-DC5F-4BD2-AE4E-35B7F750F6F9}" srcOrd="1" destOrd="0" parTransId="{CE492FBE-2687-418C-93A1-77AC9A05E077}" sibTransId="{7BC7197E-F8D1-4C71-A130-E30FF8520EA1}"/>
    <dgm:cxn modelId="{3AA327C6-7F7F-44BB-ACDC-87DA677FC409}" type="presOf" srcId="{EBF06AB2-1858-4613-A2F4-14B88B1D3E6A}" destId="{41354B37-08DD-4E7E-B017-B3B050B01216}" srcOrd="0" destOrd="0" presId="urn:microsoft.com/office/officeart/2005/8/layout/hList1"/>
    <dgm:cxn modelId="{6B02AECF-377F-46F3-AEFE-EC9305570D09}" type="presOf" srcId="{7D156DC7-20E3-446B-BF43-70008ED38A7D}" destId="{C1BC0D95-BD44-475F-8367-82C2D4B7C623}" srcOrd="0" destOrd="2" presId="urn:microsoft.com/office/officeart/2005/8/layout/hList1"/>
    <dgm:cxn modelId="{A18EE1CF-1A93-4F9B-BB18-61A2165B4612}" type="presOf" srcId="{D69EAABD-E04E-45AA-84B8-F9B939BC5E00}" destId="{134A5987-2B4B-48FC-A25E-C7E91F618FAA}" srcOrd="0" destOrd="2" presId="urn:microsoft.com/office/officeart/2005/8/layout/hList1"/>
    <dgm:cxn modelId="{D96064DC-4FB9-4420-A646-32B00A0DAAF0}" srcId="{EBF06AB2-1858-4613-A2F4-14B88B1D3E6A}" destId="{A64EF82B-DFCC-4F3B-BB8C-842AF41F1234}" srcOrd="0" destOrd="0" parTransId="{B955A9F4-D33B-4C80-B5FF-4E6161FDADA4}" sibTransId="{094CFDEE-15FF-40BA-963F-ABA6224EA2B7}"/>
    <dgm:cxn modelId="{D0909EE3-D384-4F8F-9C5F-1C6044FD0F24}" srcId="{49616546-44DA-47D8-A5E2-0947C2BE9FD4}" destId="{61C21198-4485-4BC3-A661-203F64C54694}" srcOrd="1" destOrd="0" parTransId="{2184BA4B-76FA-498F-942C-F13BB0B315E0}" sibTransId="{5727BAE0-047B-427B-A3CB-FBC85831599C}"/>
    <dgm:cxn modelId="{26E674F2-6D42-4F91-8D3E-4D7D391BF4F6}" type="presOf" srcId="{5A56BA45-0BCA-4CCC-865E-2FFCDA486F30}" destId="{B766FEBF-ACC3-4465-BE77-8816440C8D4A}" srcOrd="0" destOrd="2" presId="urn:microsoft.com/office/officeart/2005/8/layout/hList1"/>
    <dgm:cxn modelId="{146B3CF3-08F2-4F45-B4AC-5BD3A436EB32}" srcId="{140084C7-34D2-4395-A866-3AE122859AF7}" destId="{4F074014-03B1-4569-AF4B-BDAC958B097D}" srcOrd="3" destOrd="0" parTransId="{6D9E31DF-6EA3-4F95-AE4F-F1B1F8F92F49}" sibTransId="{3A3CE818-549C-4921-BD4D-700A71E6682A}"/>
    <dgm:cxn modelId="{FA20E923-EA10-4717-8878-06A26BC5549A}" type="presParOf" srcId="{5A4B8075-E4A0-4263-86D5-E8472DC66A41}" destId="{397B3AE9-59ED-4BF5-9597-5C7797A7A9CC}" srcOrd="0" destOrd="0" presId="urn:microsoft.com/office/officeart/2005/8/layout/hList1"/>
    <dgm:cxn modelId="{C24A0D01-CF49-4C74-8BF9-BD2722772857}" type="presParOf" srcId="{397B3AE9-59ED-4BF5-9597-5C7797A7A9CC}" destId="{ED412AD9-716E-42BE-B2CC-1DEA48AC219D}" srcOrd="0" destOrd="0" presId="urn:microsoft.com/office/officeart/2005/8/layout/hList1"/>
    <dgm:cxn modelId="{81F6E5D6-FF32-4F5C-9670-D095A34A9A05}" type="presParOf" srcId="{397B3AE9-59ED-4BF5-9597-5C7797A7A9CC}" destId="{C1BC0D95-BD44-475F-8367-82C2D4B7C623}" srcOrd="1" destOrd="0" presId="urn:microsoft.com/office/officeart/2005/8/layout/hList1"/>
    <dgm:cxn modelId="{77EF0E15-7352-4202-A795-073D95AE812E}" type="presParOf" srcId="{5A4B8075-E4A0-4263-86D5-E8472DC66A41}" destId="{EEDD94C8-C34D-4F49-AC66-CCDE19B312C2}" srcOrd="1" destOrd="0" presId="urn:microsoft.com/office/officeart/2005/8/layout/hList1"/>
    <dgm:cxn modelId="{A6F4431A-1D33-4567-877B-A3882A6A78D1}" type="presParOf" srcId="{5A4B8075-E4A0-4263-86D5-E8472DC66A41}" destId="{C2054522-8C76-4FFF-9190-D33649839B14}" srcOrd="2" destOrd="0" presId="urn:microsoft.com/office/officeart/2005/8/layout/hList1"/>
    <dgm:cxn modelId="{6CC91839-DEAE-40D1-9144-9D5039281B8D}" type="presParOf" srcId="{C2054522-8C76-4FFF-9190-D33649839B14}" destId="{41354B37-08DD-4E7E-B017-B3B050B01216}" srcOrd="0" destOrd="0" presId="urn:microsoft.com/office/officeart/2005/8/layout/hList1"/>
    <dgm:cxn modelId="{6EB1F17B-8764-4E5E-A4A7-9BE96CB7B81B}" type="presParOf" srcId="{C2054522-8C76-4FFF-9190-D33649839B14}" destId="{B766FEBF-ACC3-4465-BE77-8816440C8D4A}" srcOrd="1" destOrd="0" presId="urn:microsoft.com/office/officeart/2005/8/layout/hList1"/>
    <dgm:cxn modelId="{60584AAC-9824-49F8-B82C-F613C9A70CAD}" type="presParOf" srcId="{5A4B8075-E4A0-4263-86D5-E8472DC66A41}" destId="{9508CCA4-FD26-437B-B0BA-0D6AAEA83BA9}" srcOrd="3" destOrd="0" presId="urn:microsoft.com/office/officeart/2005/8/layout/hList1"/>
    <dgm:cxn modelId="{BE4100E8-4692-4B06-87C9-69D178EC6CD6}" type="presParOf" srcId="{5A4B8075-E4A0-4263-86D5-E8472DC66A41}" destId="{C8E800E2-2BDF-4D59-836C-087590039A62}" srcOrd="4" destOrd="0" presId="urn:microsoft.com/office/officeart/2005/8/layout/hList1"/>
    <dgm:cxn modelId="{9DA2D3D8-A3F3-4959-8027-67AB33EB07A4}" type="presParOf" srcId="{C8E800E2-2BDF-4D59-836C-087590039A62}" destId="{E5743435-5FA1-46BA-962C-7F4BA558815D}" srcOrd="0" destOrd="0" presId="urn:microsoft.com/office/officeart/2005/8/layout/hList1"/>
    <dgm:cxn modelId="{1F4DDFAD-DE98-4350-8D17-FA4AD126667B}" type="presParOf" srcId="{C8E800E2-2BDF-4D59-836C-087590039A62}" destId="{134A5987-2B4B-48FC-A25E-C7E91F618FAA}" srcOrd="1" destOrd="0" presId="urn:microsoft.com/office/officeart/2005/8/layout/hList1"/>
    <dgm:cxn modelId="{0EA187A9-20CF-4531-BAA9-FAE73FFE1983}" type="presParOf" srcId="{5A4B8075-E4A0-4263-86D5-E8472DC66A41}" destId="{3E86B5F9-4873-431F-A6E6-294D5C7B4A79}" srcOrd="5" destOrd="0" presId="urn:microsoft.com/office/officeart/2005/8/layout/hList1"/>
    <dgm:cxn modelId="{80BB6850-4411-4D6A-BF8A-F369AF8B1DC3}" type="presParOf" srcId="{5A4B8075-E4A0-4263-86D5-E8472DC66A41}" destId="{5ED045F7-E3DB-49E2-AAD6-8EA9678C6105}" srcOrd="6" destOrd="0" presId="urn:microsoft.com/office/officeart/2005/8/layout/hList1"/>
    <dgm:cxn modelId="{2E4AE08D-7795-4A39-9CC5-87F4552175D8}" type="presParOf" srcId="{5ED045F7-E3DB-49E2-AAD6-8EA9678C6105}" destId="{E615F7FC-711C-4F71-AC60-BAFCA002C9C4}" srcOrd="0" destOrd="0" presId="urn:microsoft.com/office/officeart/2005/8/layout/hList1"/>
    <dgm:cxn modelId="{37692C90-B476-42B8-AEB6-3081F459BF1E}" type="presParOf" srcId="{5ED045F7-E3DB-49E2-AAD6-8EA9678C6105}" destId="{44571234-E0AD-4FB8-AB2C-A5220B770A6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AF1FC5-2530-4E0A-9017-63EFDF2E98D2}" type="doc">
      <dgm:prSet loTypeId="urn:microsoft.com/office/officeart/2005/8/layout/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EC835B98-5364-4004-B3AC-08EF63CDDE45}">
      <dgm:prSet phldrT="[Texto]"/>
      <dgm:spPr/>
      <dgm:t>
        <a:bodyPr/>
        <a:lstStyle/>
        <a:p>
          <a:pPr algn="ctr"/>
          <a:r>
            <a:rPr lang="es-ES" dirty="0">
              <a:solidFill>
                <a:schemeClr val="tx1"/>
              </a:solidFill>
            </a:rPr>
            <a:t>Original </a:t>
          </a:r>
          <a:r>
            <a:rPr lang="es-ES" dirty="0" err="1">
              <a:solidFill>
                <a:schemeClr val="tx1"/>
              </a:solidFill>
            </a:rPr>
            <a:t>version</a:t>
          </a:r>
          <a:endParaRPr lang="es-ES" dirty="0">
            <a:solidFill>
              <a:schemeClr val="tx1"/>
            </a:solidFill>
          </a:endParaRPr>
        </a:p>
      </dgm:t>
    </dgm:pt>
    <dgm:pt modelId="{A209B872-5EA2-43E6-A70B-A4AD01D86296}" type="parTrans" cxnId="{11AA54F0-B4E1-4C71-8EFD-8AC12BA79229}">
      <dgm:prSet/>
      <dgm:spPr/>
      <dgm:t>
        <a:bodyPr/>
        <a:lstStyle/>
        <a:p>
          <a:endParaRPr lang="es-ES"/>
        </a:p>
      </dgm:t>
    </dgm:pt>
    <dgm:pt modelId="{F8726CB0-D7DB-4DC8-A52F-7DF2A10F8383}" type="sibTrans" cxnId="{11AA54F0-B4E1-4C71-8EFD-8AC12BA79229}">
      <dgm:prSet/>
      <dgm:spPr/>
      <dgm:t>
        <a:bodyPr/>
        <a:lstStyle/>
        <a:p>
          <a:endParaRPr lang="es-ES"/>
        </a:p>
      </dgm:t>
    </dgm:pt>
    <dgm:pt modelId="{B03E54EB-77F3-46B7-8C47-C3087253F124}">
      <dgm:prSet phldrT="[Texto]"/>
      <dgm:spPr/>
      <dgm:t>
        <a:bodyPr/>
        <a:lstStyle/>
        <a:p>
          <a:r>
            <a:rPr lang="es-ES" dirty="0"/>
            <a:t>98 </a:t>
          </a:r>
          <a:r>
            <a:rPr lang="es-ES" dirty="0" err="1"/>
            <a:t>items</a:t>
          </a:r>
          <a:endParaRPr lang="es-ES" dirty="0"/>
        </a:p>
      </dgm:t>
    </dgm:pt>
    <dgm:pt modelId="{78C0E72A-9BDC-4AAC-B3C8-2C06F2F9CC0A}" type="parTrans" cxnId="{6B3D8317-41D7-4608-954F-93EC566CD6BF}">
      <dgm:prSet/>
      <dgm:spPr/>
      <dgm:t>
        <a:bodyPr/>
        <a:lstStyle/>
        <a:p>
          <a:endParaRPr lang="es-ES"/>
        </a:p>
      </dgm:t>
    </dgm:pt>
    <dgm:pt modelId="{46F40443-E4C7-4EF1-B93F-DF488F8248E5}" type="sibTrans" cxnId="{6B3D8317-41D7-4608-954F-93EC566CD6BF}">
      <dgm:prSet/>
      <dgm:spPr/>
      <dgm:t>
        <a:bodyPr/>
        <a:lstStyle/>
        <a:p>
          <a:endParaRPr lang="es-ES"/>
        </a:p>
      </dgm:t>
    </dgm:pt>
    <dgm:pt modelId="{02C1D80C-CEB8-42A9-B460-818AD4F29407}">
      <dgm:prSet phldrT="[Texto]"/>
      <dgm:spPr/>
      <dgm:t>
        <a:bodyPr/>
        <a:lstStyle/>
        <a:p>
          <a:pPr algn="ctr"/>
          <a:r>
            <a:rPr lang="es-ES" dirty="0">
              <a:solidFill>
                <a:schemeClr val="tx1"/>
              </a:solidFill>
            </a:rPr>
            <a:t>RDI &amp; ICI</a:t>
          </a:r>
        </a:p>
      </dgm:t>
    </dgm:pt>
    <dgm:pt modelId="{DE48B379-194A-400C-8117-C3B5EA203D02}" type="parTrans" cxnId="{2BF6CA3C-B4DC-4CD2-A351-A260CE519799}">
      <dgm:prSet/>
      <dgm:spPr/>
      <dgm:t>
        <a:bodyPr/>
        <a:lstStyle/>
        <a:p>
          <a:endParaRPr lang="es-ES"/>
        </a:p>
      </dgm:t>
    </dgm:pt>
    <dgm:pt modelId="{273A3789-75C3-40D6-A5BC-95EB6A9AA5CE}" type="sibTrans" cxnId="{2BF6CA3C-B4DC-4CD2-A351-A260CE519799}">
      <dgm:prSet/>
      <dgm:spPr/>
      <dgm:t>
        <a:bodyPr/>
        <a:lstStyle/>
        <a:p>
          <a:endParaRPr lang="es-ES"/>
        </a:p>
      </dgm:t>
    </dgm:pt>
    <dgm:pt modelId="{E12C35A9-DA1E-4B23-9D3D-F5BA076DB8E7}">
      <dgm:prSet phldrT="[Texto]"/>
      <dgm:spPr/>
      <dgm:t>
        <a:bodyPr/>
        <a:lstStyle/>
        <a:p>
          <a:r>
            <a:rPr lang="es-ES" dirty="0"/>
            <a:t>46 </a:t>
          </a:r>
          <a:r>
            <a:rPr lang="es-ES" dirty="0" err="1"/>
            <a:t>items</a:t>
          </a:r>
          <a:endParaRPr lang="es-ES" dirty="0"/>
        </a:p>
      </dgm:t>
    </dgm:pt>
    <dgm:pt modelId="{FD886E35-1ECA-4728-858B-74AB359C983E}" type="parTrans" cxnId="{72188FCF-5237-419D-9EF5-30D3C2859FF0}">
      <dgm:prSet/>
      <dgm:spPr/>
      <dgm:t>
        <a:bodyPr/>
        <a:lstStyle/>
        <a:p>
          <a:endParaRPr lang="es-ES"/>
        </a:p>
      </dgm:t>
    </dgm:pt>
    <dgm:pt modelId="{CEEB6601-05FE-45AD-A777-AA039F62E71B}" type="sibTrans" cxnId="{72188FCF-5237-419D-9EF5-30D3C2859FF0}">
      <dgm:prSet/>
      <dgm:spPr/>
      <dgm:t>
        <a:bodyPr/>
        <a:lstStyle/>
        <a:p>
          <a:endParaRPr lang="es-ES"/>
        </a:p>
      </dgm:t>
    </dgm:pt>
    <dgm:pt modelId="{BC3E6318-E434-4703-8A9B-981278B3B550}">
      <dgm:prSet phldrT="[Texto]"/>
      <dgm:spPr/>
      <dgm:t>
        <a:bodyPr/>
        <a:lstStyle/>
        <a:p>
          <a:pPr algn="ctr"/>
          <a:r>
            <a:rPr lang="es-ES" dirty="0">
              <a:solidFill>
                <a:schemeClr val="tx1"/>
              </a:solidFill>
            </a:rPr>
            <a:t>MSA</a:t>
          </a:r>
        </a:p>
      </dgm:t>
    </dgm:pt>
    <dgm:pt modelId="{0BF653BE-BEBB-41FD-A5E5-DA09AB3CE842}" type="parTrans" cxnId="{56A347F9-8A03-4B1E-924E-E1AC9B4E2FE4}">
      <dgm:prSet/>
      <dgm:spPr/>
      <dgm:t>
        <a:bodyPr/>
        <a:lstStyle/>
        <a:p>
          <a:endParaRPr lang="es-ES"/>
        </a:p>
      </dgm:t>
    </dgm:pt>
    <dgm:pt modelId="{4447D57C-CB29-47F5-BE97-12F53AA17D06}" type="sibTrans" cxnId="{56A347F9-8A03-4B1E-924E-E1AC9B4E2FE4}">
      <dgm:prSet/>
      <dgm:spPr/>
      <dgm:t>
        <a:bodyPr/>
        <a:lstStyle/>
        <a:p>
          <a:endParaRPr lang="es-ES"/>
        </a:p>
      </dgm:t>
    </dgm:pt>
    <dgm:pt modelId="{FE92E0EA-17DD-47EC-A3CC-18457A97626C}">
      <dgm:prSet phldrT="[Texto]"/>
      <dgm:spPr/>
      <dgm:t>
        <a:bodyPr/>
        <a:lstStyle/>
        <a:p>
          <a:r>
            <a:rPr lang="es-ES" dirty="0"/>
            <a:t>45 </a:t>
          </a:r>
          <a:r>
            <a:rPr lang="es-ES" dirty="0" err="1"/>
            <a:t>items</a:t>
          </a:r>
          <a:endParaRPr lang="es-ES" dirty="0"/>
        </a:p>
      </dgm:t>
    </dgm:pt>
    <dgm:pt modelId="{7EBAF1A4-D34E-4AF5-BE70-BFA348F3EF75}" type="parTrans" cxnId="{DEDC47A3-DC18-47AD-B6EE-AF80EB6BA91E}">
      <dgm:prSet/>
      <dgm:spPr/>
      <dgm:t>
        <a:bodyPr/>
        <a:lstStyle/>
        <a:p>
          <a:endParaRPr lang="es-ES"/>
        </a:p>
      </dgm:t>
    </dgm:pt>
    <dgm:pt modelId="{C05E211B-458F-4333-8B34-000AC4F5F34E}" type="sibTrans" cxnId="{DEDC47A3-DC18-47AD-B6EE-AF80EB6BA91E}">
      <dgm:prSet/>
      <dgm:spPr/>
      <dgm:t>
        <a:bodyPr/>
        <a:lstStyle/>
        <a:p>
          <a:endParaRPr lang="es-ES"/>
        </a:p>
      </dgm:t>
    </dgm:pt>
    <dgm:pt modelId="{775F1E02-9F3A-4112-895F-F51ECB6CB444}" type="pres">
      <dgm:prSet presAssocID="{AEAF1FC5-2530-4E0A-9017-63EFDF2E98D2}" presName="linearFlow" presStyleCnt="0">
        <dgm:presLayoutVars>
          <dgm:dir/>
          <dgm:animLvl val="lvl"/>
          <dgm:resizeHandles val="exact"/>
        </dgm:presLayoutVars>
      </dgm:prSet>
      <dgm:spPr/>
    </dgm:pt>
    <dgm:pt modelId="{852909A5-F1C3-4ED6-9DDA-02A51CDDC2B8}" type="pres">
      <dgm:prSet presAssocID="{EC835B98-5364-4004-B3AC-08EF63CDDE45}" presName="composite" presStyleCnt="0"/>
      <dgm:spPr/>
    </dgm:pt>
    <dgm:pt modelId="{A49341EF-AD5B-4350-954B-00B35C00C2D1}" type="pres">
      <dgm:prSet presAssocID="{EC835B98-5364-4004-B3AC-08EF63CDDE45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7BEB929-8AE0-4625-8B70-303E43BA0C1D}" type="pres">
      <dgm:prSet presAssocID="{EC835B98-5364-4004-B3AC-08EF63CDDE45}" presName="parSh" presStyleLbl="node1" presStyleIdx="0" presStyleCnt="3"/>
      <dgm:spPr/>
    </dgm:pt>
    <dgm:pt modelId="{F34F94CF-F672-418F-AE53-A939579CFB73}" type="pres">
      <dgm:prSet presAssocID="{EC835B98-5364-4004-B3AC-08EF63CDDE45}" presName="desTx" presStyleLbl="fgAcc1" presStyleIdx="0" presStyleCnt="3">
        <dgm:presLayoutVars>
          <dgm:bulletEnabled val="1"/>
        </dgm:presLayoutVars>
      </dgm:prSet>
      <dgm:spPr/>
    </dgm:pt>
    <dgm:pt modelId="{A0385145-C44F-4CAC-AA77-E9C419BE075C}" type="pres">
      <dgm:prSet presAssocID="{F8726CB0-D7DB-4DC8-A52F-7DF2A10F8383}" presName="sibTrans" presStyleLbl="sibTrans2D1" presStyleIdx="0" presStyleCnt="2"/>
      <dgm:spPr/>
    </dgm:pt>
    <dgm:pt modelId="{E8A02E60-772F-45C1-BE98-4C90B4F815FB}" type="pres">
      <dgm:prSet presAssocID="{F8726CB0-D7DB-4DC8-A52F-7DF2A10F8383}" presName="connTx" presStyleLbl="sibTrans2D1" presStyleIdx="0" presStyleCnt="2"/>
      <dgm:spPr/>
    </dgm:pt>
    <dgm:pt modelId="{5E129604-C315-465E-8ADE-3C8EF519C259}" type="pres">
      <dgm:prSet presAssocID="{02C1D80C-CEB8-42A9-B460-818AD4F29407}" presName="composite" presStyleCnt="0"/>
      <dgm:spPr/>
    </dgm:pt>
    <dgm:pt modelId="{9717DB5D-4BAA-4802-B8B0-E955C4E381D4}" type="pres">
      <dgm:prSet presAssocID="{02C1D80C-CEB8-42A9-B460-818AD4F29407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AD6767A-9234-440A-9BB8-E63331B995C0}" type="pres">
      <dgm:prSet presAssocID="{02C1D80C-CEB8-42A9-B460-818AD4F29407}" presName="parSh" presStyleLbl="node1" presStyleIdx="1" presStyleCnt="3"/>
      <dgm:spPr/>
    </dgm:pt>
    <dgm:pt modelId="{63095B9C-DD0F-4EA1-8AD3-7D713AEA6CA5}" type="pres">
      <dgm:prSet presAssocID="{02C1D80C-CEB8-42A9-B460-818AD4F29407}" presName="desTx" presStyleLbl="fgAcc1" presStyleIdx="1" presStyleCnt="3">
        <dgm:presLayoutVars>
          <dgm:bulletEnabled val="1"/>
        </dgm:presLayoutVars>
      </dgm:prSet>
      <dgm:spPr/>
    </dgm:pt>
    <dgm:pt modelId="{5ED75B0D-307B-45E3-805F-A6898DA09F94}" type="pres">
      <dgm:prSet presAssocID="{273A3789-75C3-40D6-A5BC-95EB6A9AA5CE}" presName="sibTrans" presStyleLbl="sibTrans2D1" presStyleIdx="1" presStyleCnt="2"/>
      <dgm:spPr/>
    </dgm:pt>
    <dgm:pt modelId="{8DA165D3-5AC3-4907-A5E2-941AC6067B66}" type="pres">
      <dgm:prSet presAssocID="{273A3789-75C3-40D6-A5BC-95EB6A9AA5CE}" presName="connTx" presStyleLbl="sibTrans2D1" presStyleIdx="1" presStyleCnt="2"/>
      <dgm:spPr/>
    </dgm:pt>
    <dgm:pt modelId="{1F6A3788-6A4D-4D34-9282-40D2C9367528}" type="pres">
      <dgm:prSet presAssocID="{BC3E6318-E434-4703-8A9B-981278B3B550}" presName="composite" presStyleCnt="0"/>
      <dgm:spPr/>
    </dgm:pt>
    <dgm:pt modelId="{F28AD0C5-5B12-4344-B9F7-899360788D42}" type="pres">
      <dgm:prSet presAssocID="{BC3E6318-E434-4703-8A9B-981278B3B550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B150D25A-B2EE-49CC-939D-3CF9C888E365}" type="pres">
      <dgm:prSet presAssocID="{BC3E6318-E434-4703-8A9B-981278B3B550}" presName="parSh" presStyleLbl="node1" presStyleIdx="2" presStyleCnt="3"/>
      <dgm:spPr/>
    </dgm:pt>
    <dgm:pt modelId="{E45CE47A-19B2-49EE-974F-ED9D1494274E}" type="pres">
      <dgm:prSet presAssocID="{BC3E6318-E434-4703-8A9B-981278B3B550}" presName="desTx" presStyleLbl="fgAcc1" presStyleIdx="2" presStyleCnt="3">
        <dgm:presLayoutVars>
          <dgm:bulletEnabled val="1"/>
        </dgm:presLayoutVars>
      </dgm:prSet>
      <dgm:spPr/>
    </dgm:pt>
  </dgm:ptLst>
  <dgm:cxnLst>
    <dgm:cxn modelId="{947C6F0A-A799-4241-85FA-5BD1BE7CDA54}" type="presOf" srcId="{B03E54EB-77F3-46B7-8C47-C3087253F124}" destId="{F34F94CF-F672-418F-AE53-A939579CFB73}" srcOrd="0" destOrd="0" presId="urn:microsoft.com/office/officeart/2005/8/layout/process3"/>
    <dgm:cxn modelId="{C198340B-1F39-4457-BB09-508F65873054}" type="presOf" srcId="{BC3E6318-E434-4703-8A9B-981278B3B550}" destId="{B150D25A-B2EE-49CC-939D-3CF9C888E365}" srcOrd="1" destOrd="0" presId="urn:microsoft.com/office/officeart/2005/8/layout/process3"/>
    <dgm:cxn modelId="{6B3D8317-41D7-4608-954F-93EC566CD6BF}" srcId="{EC835B98-5364-4004-B3AC-08EF63CDDE45}" destId="{B03E54EB-77F3-46B7-8C47-C3087253F124}" srcOrd="0" destOrd="0" parTransId="{78C0E72A-9BDC-4AAC-B3C8-2C06F2F9CC0A}" sibTransId="{46F40443-E4C7-4EF1-B93F-DF488F8248E5}"/>
    <dgm:cxn modelId="{2BF6CA3C-B4DC-4CD2-A351-A260CE519799}" srcId="{AEAF1FC5-2530-4E0A-9017-63EFDF2E98D2}" destId="{02C1D80C-CEB8-42A9-B460-818AD4F29407}" srcOrd="1" destOrd="0" parTransId="{DE48B379-194A-400C-8117-C3B5EA203D02}" sibTransId="{273A3789-75C3-40D6-A5BC-95EB6A9AA5CE}"/>
    <dgm:cxn modelId="{7D21013E-F188-484B-89D2-14709818235F}" type="presOf" srcId="{02C1D80C-CEB8-42A9-B460-818AD4F29407}" destId="{9717DB5D-4BAA-4802-B8B0-E955C4E381D4}" srcOrd="0" destOrd="0" presId="urn:microsoft.com/office/officeart/2005/8/layout/process3"/>
    <dgm:cxn modelId="{BEFD5F7C-AABA-4C11-B9FA-11933B7282C9}" type="presOf" srcId="{F8726CB0-D7DB-4DC8-A52F-7DF2A10F8383}" destId="{A0385145-C44F-4CAC-AA77-E9C419BE075C}" srcOrd="0" destOrd="0" presId="urn:microsoft.com/office/officeart/2005/8/layout/process3"/>
    <dgm:cxn modelId="{8C98EF91-BC94-40C9-9AED-87C0F69BEEAE}" type="presOf" srcId="{EC835B98-5364-4004-B3AC-08EF63CDDE45}" destId="{17BEB929-8AE0-4625-8B70-303E43BA0C1D}" srcOrd="1" destOrd="0" presId="urn:microsoft.com/office/officeart/2005/8/layout/process3"/>
    <dgm:cxn modelId="{0DADA099-7BA0-410C-B231-FA6F998DFF53}" type="presOf" srcId="{AEAF1FC5-2530-4E0A-9017-63EFDF2E98D2}" destId="{775F1E02-9F3A-4112-895F-F51ECB6CB444}" srcOrd="0" destOrd="0" presId="urn:microsoft.com/office/officeart/2005/8/layout/process3"/>
    <dgm:cxn modelId="{69A3129A-9A7A-48F9-8060-3AA1F6D831CD}" type="presOf" srcId="{F8726CB0-D7DB-4DC8-A52F-7DF2A10F8383}" destId="{E8A02E60-772F-45C1-BE98-4C90B4F815FB}" srcOrd="1" destOrd="0" presId="urn:microsoft.com/office/officeart/2005/8/layout/process3"/>
    <dgm:cxn modelId="{DEDC47A3-DC18-47AD-B6EE-AF80EB6BA91E}" srcId="{BC3E6318-E434-4703-8A9B-981278B3B550}" destId="{FE92E0EA-17DD-47EC-A3CC-18457A97626C}" srcOrd="0" destOrd="0" parTransId="{7EBAF1A4-D34E-4AF5-BE70-BFA348F3EF75}" sibTransId="{C05E211B-458F-4333-8B34-000AC4F5F34E}"/>
    <dgm:cxn modelId="{76319BB1-0C45-40AC-804E-1E4C3B77C2B2}" type="presOf" srcId="{273A3789-75C3-40D6-A5BC-95EB6A9AA5CE}" destId="{8DA165D3-5AC3-4907-A5E2-941AC6067B66}" srcOrd="1" destOrd="0" presId="urn:microsoft.com/office/officeart/2005/8/layout/process3"/>
    <dgm:cxn modelId="{C0EC76B9-B233-4AB2-B380-1945DF921AFB}" type="presOf" srcId="{BC3E6318-E434-4703-8A9B-981278B3B550}" destId="{F28AD0C5-5B12-4344-B9F7-899360788D42}" srcOrd="0" destOrd="0" presId="urn:microsoft.com/office/officeart/2005/8/layout/process3"/>
    <dgm:cxn modelId="{D11709BE-0FB4-4141-913A-A79502ABEE03}" type="presOf" srcId="{273A3789-75C3-40D6-A5BC-95EB6A9AA5CE}" destId="{5ED75B0D-307B-45E3-805F-A6898DA09F94}" srcOrd="0" destOrd="0" presId="urn:microsoft.com/office/officeart/2005/8/layout/process3"/>
    <dgm:cxn modelId="{E815F4C0-077A-44AC-8E79-DBC7700431BF}" type="presOf" srcId="{FE92E0EA-17DD-47EC-A3CC-18457A97626C}" destId="{E45CE47A-19B2-49EE-974F-ED9D1494274E}" srcOrd="0" destOrd="0" presId="urn:microsoft.com/office/officeart/2005/8/layout/process3"/>
    <dgm:cxn modelId="{A72713C8-87FE-4D8F-983C-0E85DEB8849D}" type="presOf" srcId="{02C1D80C-CEB8-42A9-B460-818AD4F29407}" destId="{DAD6767A-9234-440A-9BB8-E63331B995C0}" srcOrd="1" destOrd="0" presId="urn:microsoft.com/office/officeart/2005/8/layout/process3"/>
    <dgm:cxn modelId="{72188FCF-5237-419D-9EF5-30D3C2859FF0}" srcId="{02C1D80C-CEB8-42A9-B460-818AD4F29407}" destId="{E12C35A9-DA1E-4B23-9D3D-F5BA076DB8E7}" srcOrd="0" destOrd="0" parTransId="{FD886E35-1ECA-4728-858B-74AB359C983E}" sibTransId="{CEEB6601-05FE-45AD-A777-AA039F62E71B}"/>
    <dgm:cxn modelId="{11AA54F0-B4E1-4C71-8EFD-8AC12BA79229}" srcId="{AEAF1FC5-2530-4E0A-9017-63EFDF2E98D2}" destId="{EC835B98-5364-4004-B3AC-08EF63CDDE45}" srcOrd="0" destOrd="0" parTransId="{A209B872-5EA2-43E6-A70B-A4AD01D86296}" sibTransId="{F8726CB0-D7DB-4DC8-A52F-7DF2A10F8383}"/>
    <dgm:cxn modelId="{A1A371F3-6991-4AD1-8044-A7F12BB8D23E}" type="presOf" srcId="{E12C35A9-DA1E-4B23-9D3D-F5BA076DB8E7}" destId="{63095B9C-DD0F-4EA1-8AD3-7D713AEA6CA5}" srcOrd="0" destOrd="0" presId="urn:microsoft.com/office/officeart/2005/8/layout/process3"/>
    <dgm:cxn modelId="{182417F8-FF32-4834-884C-EE64C71755E8}" type="presOf" srcId="{EC835B98-5364-4004-B3AC-08EF63CDDE45}" destId="{A49341EF-AD5B-4350-954B-00B35C00C2D1}" srcOrd="0" destOrd="0" presId="urn:microsoft.com/office/officeart/2005/8/layout/process3"/>
    <dgm:cxn modelId="{56A347F9-8A03-4B1E-924E-E1AC9B4E2FE4}" srcId="{AEAF1FC5-2530-4E0A-9017-63EFDF2E98D2}" destId="{BC3E6318-E434-4703-8A9B-981278B3B550}" srcOrd="2" destOrd="0" parTransId="{0BF653BE-BEBB-41FD-A5E5-DA09AB3CE842}" sibTransId="{4447D57C-CB29-47F5-BE97-12F53AA17D06}"/>
    <dgm:cxn modelId="{7CCCE239-F235-4DF4-A660-D4193C8DD81D}" type="presParOf" srcId="{775F1E02-9F3A-4112-895F-F51ECB6CB444}" destId="{852909A5-F1C3-4ED6-9DDA-02A51CDDC2B8}" srcOrd="0" destOrd="0" presId="urn:microsoft.com/office/officeart/2005/8/layout/process3"/>
    <dgm:cxn modelId="{2B28828D-96BC-4EC9-9207-BADFDC8C71BE}" type="presParOf" srcId="{852909A5-F1C3-4ED6-9DDA-02A51CDDC2B8}" destId="{A49341EF-AD5B-4350-954B-00B35C00C2D1}" srcOrd="0" destOrd="0" presId="urn:microsoft.com/office/officeart/2005/8/layout/process3"/>
    <dgm:cxn modelId="{E3AB3EE9-EFD7-44EC-B56B-9A5EF8FB04E6}" type="presParOf" srcId="{852909A5-F1C3-4ED6-9DDA-02A51CDDC2B8}" destId="{17BEB929-8AE0-4625-8B70-303E43BA0C1D}" srcOrd="1" destOrd="0" presId="urn:microsoft.com/office/officeart/2005/8/layout/process3"/>
    <dgm:cxn modelId="{5164623F-0B70-41B3-BD33-1B8E63A57663}" type="presParOf" srcId="{852909A5-F1C3-4ED6-9DDA-02A51CDDC2B8}" destId="{F34F94CF-F672-418F-AE53-A939579CFB73}" srcOrd="2" destOrd="0" presId="urn:microsoft.com/office/officeart/2005/8/layout/process3"/>
    <dgm:cxn modelId="{EE54AD02-BBA2-45F2-BFD6-6CF3E82445C5}" type="presParOf" srcId="{775F1E02-9F3A-4112-895F-F51ECB6CB444}" destId="{A0385145-C44F-4CAC-AA77-E9C419BE075C}" srcOrd="1" destOrd="0" presId="urn:microsoft.com/office/officeart/2005/8/layout/process3"/>
    <dgm:cxn modelId="{5EE47C49-0CDE-4767-A8E9-11B82539ECFA}" type="presParOf" srcId="{A0385145-C44F-4CAC-AA77-E9C419BE075C}" destId="{E8A02E60-772F-45C1-BE98-4C90B4F815FB}" srcOrd="0" destOrd="0" presId="urn:microsoft.com/office/officeart/2005/8/layout/process3"/>
    <dgm:cxn modelId="{A94EA7C6-93E3-4BDE-827F-993FC7302186}" type="presParOf" srcId="{775F1E02-9F3A-4112-895F-F51ECB6CB444}" destId="{5E129604-C315-465E-8ADE-3C8EF519C259}" srcOrd="2" destOrd="0" presId="urn:microsoft.com/office/officeart/2005/8/layout/process3"/>
    <dgm:cxn modelId="{15E75A50-E9A8-46EE-9F19-DCFE63CF4A7D}" type="presParOf" srcId="{5E129604-C315-465E-8ADE-3C8EF519C259}" destId="{9717DB5D-4BAA-4802-B8B0-E955C4E381D4}" srcOrd="0" destOrd="0" presId="urn:microsoft.com/office/officeart/2005/8/layout/process3"/>
    <dgm:cxn modelId="{6FF42023-B2F5-46CF-8C65-FC19E68C2882}" type="presParOf" srcId="{5E129604-C315-465E-8ADE-3C8EF519C259}" destId="{DAD6767A-9234-440A-9BB8-E63331B995C0}" srcOrd="1" destOrd="0" presId="urn:microsoft.com/office/officeart/2005/8/layout/process3"/>
    <dgm:cxn modelId="{0A805E4C-90A8-46CF-8C9B-8462CEB23244}" type="presParOf" srcId="{5E129604-C315-465E-8ADE-3C8EF519C259}" destId="{63095B9C-DD0F-4EA1-8AD3-7D713AEA6CA5}" srcOrd="2" destOrd="0" presId="urn:microsoft.com/office/officeart/2005/8/layout/process3"/>
    <dgm:cxn modelId="{F26C25EE-B7D3-441A-8957-49D8F4A9B30B}" type="presParOf" srcId="{775F1E02-9F3A-4112-895F-F51ECB6CB444}" destId="{5ED75B0D-307B-45E3-805F-A6898DA09F94}" srcOrd="3" destOrd="0" presId="urn:microsoft.com/office/officeart/2005/8/layout/process3"/>
    <dgm:cxn modelId="{F53AB5E0-115F-454A-B598-068E69808A8F}" type="presParOf" srcId="{5ED75B0D-307B-45E3-805F-A6898DA09F94}" destId="{8DA165D3-5AC3-4907-A5E2-941AC6067B66}" srcOrd="0" destOrd="0" presId="urn:microsoft.com/office/officeart/2005/8/layout/process3"/>
    <dgm:cxn modelId="{3F15954F-6566-4F46-9E69-933B19EDDC58}" type="presParOf" srcId="{775F1E02-9F3A-4112-895F-F51ECB6CB444}" destId="{1F6A3788-6A4D-4D34-9282-40D2C9367528}" srcOrd="4" destOrd="0" presId="urn:microsoft.com/office/officeart/2005/8/layout/process3"/>
    <dgm:cxn modelId="{3C00CF4C-917B-486A-B27A-A7E45AB1BBA6}" type="presParOf" srcId="{1F6A3788-6A4D-4D34-9282-40D2C9367528}" destId="{F28AD0C5-5B12-4344-B9F7-899360788D42}" srcOrd="0" destOrd="0" presId="urn:microsoft.com/office/officeart/2005/8/layout/process3"/>
    <dgm:cxn modelId="{0A59A857-EF09-4578-87CA-0F3FE850A0B2}" type="presParOf" srcId="{1F6A3788-6A4D-4D34-9282-40D2C9367528}" destId="{B150D25A-B2EE-49CC-939D-3CF9C888E365}" srcOrd="1" destOrd="0" presId="urn:microsoft.com/office/officeart/2005/8/layout/process3"/>
    <dgm:cxn modelId="{515908ED-8636-45C0-B68A-4C82C8A77796}" type="presParOf" srcId="{1F6A3788-6A4D-4D34-9282-40D2C9367528}" destId="{E45CE47A-19B2-49EE-974F-ED9D1494274E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7D24F7-BCCC-4297-A71B-E20D9A9E3628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F372A1C-A2F8-43EC-8B53-7D26BAFD05A6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Factor </a:t>
          </a:r>
          <a:r>
            <a:rPr lang="es-ES" b="1" dirty="0" err="1">
              <a:solidFill>
                <a:schemeClr val="tx1"/>
              </a:solidFill>
            </a:rPr>
            <a:t>model</a:t>
          </a:r>
          <a:endParaRPr lang="es-ES" b="1" dirty="0">
            <a:solidFill>
              <a:schemeClr val="tx1"/>
            </a:solidFill>
          </a:endParaRPr>
        </a:p>
      </dgm:t>
    </dgm:pt>
    <dgm:pt modelId="{DB02A864-CA07-4052-A6E2-FDFAB44ED3A3}" type="parTrans" cxnId="{0F0F6CD9-F8CA-49EF-B3BE-6DB7D29D0A38}">
      <dgm:prSet/>
      <dgm:spPr/>
      <dgm:t>
        <a:bodyPr/>
        <a:lstStyle/>
        <a:p>
          <a:endParaRPr lang="es-ES"/>
        </a:p>
      </dgm:t>
    </dgm:pt>
    <dgm:pt modelId="{C0EEDCA4-DFAC-4ECD-8D6D-C7D3727A3E87}" type="sibTrans" cxnId="{0F0F6CD9-F8CA-49EF-B3BE-6DB7D29D0A38}">
      <dgm:prSet/>
      <dgm:spPr/>
      <dgm:t>
        <a:bodyPr/>
        <a:lstStyle/>
        <a:p>
          <a:endParaRPr lang="es-ES"/>
        </a:p>
      </dgm:t>
    </dgm:pt>
    <dgm:pt modelId="{699B0CAE-B5A0-4745-B6DE-DCC519A77816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45 ítems</a:t>
          </a:r>
        </a:p>
      </dgm:t>
    </dgm:pt>
    <dgm:pt modelId="{7166EF16-528F-479F-A43C-6D01CC50269B}" type="parTrans" cxnId="{CE711EFD-CE31-4296-AD44-C62D3B7559CB}">
      <dgm:prSet/>
      <dgm:spPr/>
      <dgm:t>
        <a:bodyPr/>
        <a:lstStyle/>
        <a:p>
          <a:endParaRPr lang="es-ES"/>
        </a:p>
      </dgm:t>
    </dgm:pt>
    <dgm:pt modelId="{C75FAE87-7161-4AF5-8184-96132BFB0B81}" type="sibTrans" cxnId="{CE711EFD-CE31-4296-AD44-C62D3B7559CB}">
      <dgm:prSet/>
      <dgm:spPr/>
      <dgm:t>
        <a:bodyPr/>
        <a:lstStyle/>
        <a:p>
          <a:endParaRPr lang="es-ES"/>
        </a:p>
      </dgm:t>
    </dgm:pt>
    <dgm:pt modelId="{0DED8E31-0717-49F5-B867-482C634C2E8E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Pearson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correlations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81A1543-927A-4CAE-8408-A0D6F75D2899}" type="parTrans" cxnId="{9FE0E9FF-ABAF-420C-9B61-E6EBB5262453}">
      <dgm:prSet/>
      <dgm:spPr/>
      <dgm:t>
        <a:bodyPr/>
        <a:lstStyle/>
        <a:p>
          <a:endParaRPr lang="es-ES"/>
        </a:p>
      </dgm:t>
    </dgm:pt>
    <dgm:pt modelId="{7CA097E0-7ECC-44BD-B3CE-2D670E3662F7}" type="sibTrans" cxnId="{9FE0E9FF-ABAF-420C-9B61-E6EBB5262453}">
      <dgm:prSet/>
      <dgm:spPr/>
      <dgm:t>
        <a:bodyPr/>
        <a:lstStyle/>
        <a:p>
          <a:endParaRPr lang="es-ES"/>
        </a:p>
      </dgm:t>
    </dgm:pt>
    <dgm:pt modelId="{292A1449-5227-4FCF-8D0A-C390F203FB19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Factor </a:t>
          </a:r>
          <a:r>
            <a:rPr lang="es-ES" b="1" dirty="0" err="1">
              <a:solidFill>
                <a:schemeClr val="tx1"/>
              </a:solidFill>
            </a:rPr>
            <a:t>solution</a:t>
          </a:r>
          <a:endParaRPr lang="es-ES" b="1" dirty="0">
            <a:solidFill>
              <a:schemeClr val="tx1"/>
            </a:solidFill>
          </a:endParaRPr>
        </a:p>
      </dgm:t>
    </dgm:pt>
    <dgm:pt modelId="{0424AE90-E808-4E6D-A09A-3C2C2A51726B}" type="parTrans" cxnId="{1774A1E1-87A3-4AF0-A86E-A419D600F541}">
      <dgm:prSet/>
      <dgm:spPr/>
      <dgm:t>
        <a:bodyPr/>
        <a:lstStyle/>
        <a:p>
          <a:endParaRPr lang="es-ES"/>
        </a:p>
      </dgm:t>
    </dgm:pt>
    <dgm:pt modelId="{05682B7F-C9CA-4A95-9D6D-DCA4024D357D}" type="sibTrans" cxnId="{1774A1E1-87A3-4AF0-A86E-A419D600F541}">
      <dgm:prSet/>
      <dgm:spPr/>
      <dgm:t>
        <a:bodyPr/>
        <a:lstStyle/>
        <a:p>
          <a:endParaRPr lang="es-ES"/>
        </a:p>
      </dgm:t>
    </dgm:pt>
    <dgm:pt modelId="{F939A22B-C51D-416D-A056-08DDCFA16BDA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4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EF12C9-3CB4-4193-9C35-A9076989D26C}" type="parTrans" cxnId="{0855FCCE-1746-409F-9EF3-1D6AEE4BF684}">
      <dgm:prSet/>
      <dgm:spPr/>
      <dgm:t>
        <a:bodyPr/>
        <a:lstStyle/>
        <a:p>
          <a:endParaRPr lang="es-ES"/>
        </a:p>
      </dgm:t>
    </dgm:pt>
    <dgm:pt modelId="{C2D97363-8CF8-4F6A-A705-947B66781358}" type="sibTrans" cxnId="{0855FCCE-1746-409F-9EF3-1D6AEE4BF684}">
      <dgm:prSet/>
      <dgm:spPr/>
      <dgm:t>
        <a:bodyPr/>
        <a:lstStyle/>
        <a:p>
          <a:endParaRPr lang="es-ES"/>
        </a:p>
      </dgm:t>
    </dgm:pt>
    <dgm:pt modelId="{6493B582-316F-4A5E-851B-0C24139B54CD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Items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’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inadequacy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AC6A7E79-F2C5-4543-ACFE-515CEFCFF8C0}" type="parTrans" cxnId="{7F4A4D21-634B-4D04-80E3-1F9D9AD6843B}">
      <dgm:prSet/>
      <dgm:spPr/>
      <dgm:t>
        <a:bodyPr/>
        <a:lstStyle/>
        <a:p>
          <a:endParaRPr lang="es-ES"/>
        </a:p>
      </dgm:t>
    </dgm:pt>
    <dgm:pt modelId="{460C9B68-EE77-485F-BA94-36A85C45E922}" type="sibTrans" cxnId="{7F4A4D21-634B-4D04-80E3-1F9D9AD6843B}">
      <dgm:prSet/>
      <dgm:spPr/>
      <dgm:t>
        <a:bodyPr/>
        <a:lstStyle/>
        <a:p>
          <a:endParaRPr lang="es-ES"/>
        </a:p>
      </dgm:t>
    </dgm:pt>
    <dgm:pt modelId="{ADFD2517-ACBB-4AD7-AAC9-D55741221853}">
      <dgm:prSet phldrT="[Texto]"/>
      <dgm:spPr/>
      <dgm:t>
        <a:bodyPr/>
        <a:lstStyle/>
        <a:p>
          <a:r>
            <a:rPr lang="es-ES" b="1" dirty="0" err="1">
              <a:solidFill>
                <a:schemeClr val="tx1"/>
              </a:solidFill>
            </a:rPr>
            <a:t>Decissions</a:t>
          </a:r>
          <a:endParaRPr lang="es-ES" b="1" dirty="0">
            <a:solidFill>
              <a:schemeClr val="tx1"/>
            </a:solidFill>
          </a:endParaRPr>
        </a:p>
      </dgm:t>
    </dgm:pt>
    <dgm:pt modelId="{094E8B14-A02C-402C-B912-3C431F024DF4}" type="parTrans" cxnId="{AA2C4A03-A8CD-45AA-9C82-225EF31F5572}">
      <dgm:prSet/>
      <dgm:spPr/>
      <dgm:t>
        <a:bodyPr/>
        <a:lstStyle/>
        <a:p>
          <a:endParaRPr lang="es-ES"/>
        </a:p>
      </dgm:t>
    </dgm:pt>
    <dgm:pt modelId="{54F3DB9A-A876-498F-8FD8-CCBE3EB52B97}" type="sibTrans" cxnId="{AA2C4A03-A8CD-45AA-9C82-225EF31F5572}">
      <dgm:prSet/>
      <dgm:spPr/>
      <dgm:t>
        <a:bodyPr/>
        <a:lstStyle/>
        <a:p>
          <a:endParaRPr lang="es-ES"/>
        </a:p>
      </dgm:t>
    </dgm:pt>
    <dgm:pt modelId="{DF63DB17-F1B0-47E2-A3DF-1A6BC37AFB64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Items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’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assignment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C858DFE-C914-4B55-B166-192C077F5C12}" type="parTrans" cxnId="{EEBEB2AA-589C-45F5-8A81-3A97600E3042}">
      <dgm:prSet/>
      <dgm:spPr/>
      <dgm:t>
        <a:bodyPr/>
        <a:lstStyle/>
        <a:p>
          <a:endParaRPr lang="es-ES"/>
        </a:p>
      </dgm:t>
    </dgm:pt>
    <dgm:pt modelId="{269F00FC-2A55-47D8-A3F4-6EF210F2D4F7}" type="sibTrans" cxnId="{EEBEB2AA-589C-45F5-8A81-3A97600E3042}">
      <dgm:prSet/>
      <dgm:spPr/>
      <dgm:t>
        <a:bodyPr/>
        <a:lstStyle/>
        <a:p>
          <a:endParaRPr lang="es-ES"/>
        </a:p>
      </dgm:t>
    </dgm:pt>
    <dgm:pt modelId="{15551A63-B14E-47D4-8220-31CB08FFF008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3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1C23216-26DC-411D-930D-7E3638C5A60B}" type="parTrans" cxnId="{B938661A-FB4A-4FA2-BA57-0609CDF8B011}">
      <dgm:prSet/>
      <dgm:spPr/>
      <dgm:t>
        <a:bodyPr/>
        <a:lstStyle/>
        <a:p>
          <a:endParaRPr lang="es-ES"/>
        </a:p>
      </dgm:t>
    </dgm:pt>
    <dgm:pt modelId="{F1909CDD-9ED4-4DC9-AA6B-E78901C23F48}" type="sibTrans" cxnId="{B938661A-FB4A-4FA2-BA57-0609CDF8B011}">
      <dgm:prSet/>
      <dgm:spPr/>
      <dgm:t>
        <a:bodyPr/>
        <a:lstStyle/>
        <a:p>
          <a:endParaRPr lang="es-ES"/>
        </a:p>
      </dgm:t>
    </dgm:pt>
    <dgm:pt modelId="{5CFEF6F8-1933-4C1B-8DE3-FD572702E8D5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Result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 17 ítems in 2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Affective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and Cognitive)</a:t>
          </a:r>
        </a:p>
      </dgm:t>
    </dgm:pt>
    <dgm:pt modelId="{4194022E-FB55-4097-AA0F-992D36082074}" type="parTrans" cxnId="{401E31A0-1C8C-4916-B1A4-F31D6934F0E0}">
      <dgm:prSet/>
      <dgm:spPr/>
      <dgm:t>
        <a:bodyPr/>
        <a:lstStyle/>
        <a:p>
          <a:endParaRPr lang="es-ES"/>
        </a:p>
      </dgm:t>
    </dgm:pt>
    <dgm:pt modelId="{E2EE2AA9-ECA3-4E6D-832C-CE1E034F11B6}" type="sibTrans" cxnId="{401E31A0-1C8C-4916-B1A4-F31D6934F0E0}">
      <dgm:prSet/>
      <dgm:spPr/>
      <dgm:t>
        <a:bodyPr/>
        <a:lstStyle/>
        <a:p>
          <a:endParaRPr lang="es-ES"/>
        </a:p>
      </dgm:t>
    </dgm:pt>
    <dgm:pt modelId="{71DF2C5D-827C-4A6B-9E9B-37301DED5E51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Parallel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análisis</a:t>
          </a:r>
        </a:p>
      </dgm:t>
    </dgm:pt>
    <dgm:pt modelId="{26B8C4F4-1F5C-43F7-BBB6-9A8B147EDE85}" type="parTrans" cxnId="{4FE47BE9-97D6-4295-B742-3B776B15B64D}">
      <dgm:prSet/>
      <dgm:spPr/>
      <dgm:t>
        <a:bodyPr/>
        <a:lstStyle/>
        <a:p>
          <a:endParaRPr lang="es-ES"/>
        </a:p>
      </dgm:t>
    </dgm:pt>
    <dgm:pt modelId="{C175852C-40E5-4C80-B2E7-D034EF8397F9}" type="sibTrans" cxnId="{4FE47BE9-97D6-4295-B742-3B776B15B64D}">
      <dgm:prSet/>
      <dgm:spPr/>
      <dgm:t>
        <a:bodyPr/>
        <a:lstStyle/>
        <a:p>
          <a:endParaRPr lang="es-ES"/>
        </a:p>
      </dgm:t>
    </dgm:pt>
    <dgm:pt modelId="{F6FB7392-1CD3-4675-83F4-46AD860C8DFD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Morgana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extraction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BD0FF4-FB8D-4164-80BA-54D3D08A933A}" type="parTrans" cxnId="{40A2684D-3BCD-4348-8060-D88054F89672}">
      <dgm:prSet/>
      <dgm:spPr/>
      <dgm:t>
        <a:bodyPr/>
        <a:lstStyle/>
        <a:p>
          <a:endParaRPr lang="es-ES"/>
        </a:p>
      </dgm:t>
    </dgm:pt>
    <dgm:pt modelId="{E4C4C2BC-D63F-44EF-B711-CB1A30CC81C8}" type="sibTrans" cxnId="{40A2684D-3BCD-4348-8060-D88054F89672}">
      <dgm:prSet/>
      <dgm:spPr/>
      <dgm:t>
        <a:bodyPr/>
        <a:lstStyle/>
        <a:p>
          <a:endParaRPr lang="es-ES"/>
        </a:p>
      </dgm:t>
    </dgm:pt>
    <dgm:pt modelId="{5126E4BE-66EE-4D7D-BE34-8CDB611D4DE5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Robust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promin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rotation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7D598C-A5B9-411D-BFA5-3C968DE43001}" type="parTrans" cxnId="{9E617BB3-10E1-4387-B129-021E3A5AED11}">
      <dgm:prSet/>
      <dgm:spPr/>
      <dgm:t>
        <a:bodyPr/>
        <a:lstStyle/>
        <a:p>
          <a:endParaRPr lang="es-ES"/>
        </a:p>
      </dgm:t>
    </dgm:pt>
    <dgm:pt modelId="{0D04A822-C557-49D8-9344-8DCC04AE3CEF}" type="sibTrans" cxnId="{9E617BB3-10E1-4387-B129-021E3A5AED11}">
      <dgm:prSet/>
      <dgm:spPr/>
      <dgm:t>
        <a:bodyPr/>
        <a:lstStyle/>
        <a:p>
          <a:endParaRPr lang="es-ES"/>
        </a:p>
      </dgm:t>
    </dgm:pt>
    <dgm:pt modelId="{BEAEDA50-3775-416F-9BF2-8743C2912359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Bad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psychometric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properties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DAA2B4-1A13-45C7-8385-3E06CC4F786A}" type="parTrans" cxnId="{CA88A92A-9F84-447F-884A-B45079A6709F}">
      <dgm:prSet/>
      <dgm:spPr/>
      <dgm:t>
        <a:bodyPr/>
        <a:lstStyle/>
        <a:p>
          <a:endParaRPr lang="es-ES"/>
        </a:p>
      </dgm:t>
    </dgm:pt>
    <dgm:pt modelId="{3BF9FEF6-A4FD-4F58-97D1-04718C42D7DE}" type="sibTrans" cxnId="{CA88A92A-9F84-447F-884A-B45079A6709F}">
      <dgm:prSet/>
      <dgm:spPr/>
      <dgm:t>
        <a:bodyPr/>
        <a:lstStyle/>
        <a:p>
          <a:endParaRPr lang="es-ES"/>
        </a:p>
      </dgm:t>
    </dgm:pt>
    <dgm:pt modelId="{DBF28043-4725-4ECE-9C73-30F3D86964DB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Lack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of sustantive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correspondance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to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6BD491C-A451-4170-950D-9304D6B77718}" type="parTrans" cxnId="{54C31677-76C0-4E6E-87F5-0E19BB1F09FE}">
      <dgm:prSet/>
      <dgm:spPr/>
      <dgm:t>
        <a:bodyPr/>
        <a:lstStyle/>
        <a:p>
          <a:endParaRPr lang="es-ES"/>
        </a:p>
      </dgm:t>
    </dgm:pt>
    <dgm:pt modelId="{D618A8C9-1716-4446-ACE8-FBED90C7D422}" type="sibTrans" cxnId="{54C31677-76C0-4E6E-87F5-0E19BB1F09FE}">
      <dgm:prSet/>
      <dgm:spPr/>
      <dgm:t>
        <a:bodyPr/>
        <a:lstStyle/>
        <a:p>
          <a:endParaRPr lang="es-ES"/>
        </a:p>
      </dgm:t>
    </dgm:pt>
    <dgm:pt modelId="{BEA66BD8-D46E-4EBA-9259-2EBAD83312CE}" type="pres">
      <dgm:prSet presAssocID="{2F7D24F7-BCCC-4297-A71B-E20D9A9E3628}" presName="Name0" presStyleCnt="0">
        <dgm:presLayoutVars>
          <dgm:dir/>
          <dgm:animLvl val="lvl"/>
          <dgm:resizeHandles val="exact"/>
        </dgm:presLayoutVars>
      </dgm:prSet>
      <dgm:spPr/>
    </dgm:pt>
    <dgm:pt modelId="{BC660D5E-7D22-43A1-99FD-C74C378B470F}" type="pres">
      <dgm:prSet presAssocID="{2F372A1C-A2F8-43EC-8B53-7D26BAFD05A6}" presName="composite" presStyleCnt="0"/>
      <dgm:spPr/>
    </dgm:pt>
    <dgm:pt modelId="{9FBC188F-1398-4DA9-AF29-03C79A817347}" type="pres">
      <dgm:prSet presAssocID="{2F372A1C-A2F8-43EC-8B53-7D26BAFD05A6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79D8C5D8-FEDB-4265-8494-5EFFF65A65FB}" type="pres">
      <dgm:prSet presAssocID="{2F372A1C-A2F8-43EC-8B53-7D26BAFD05A6}" presName="desTx" presStyleLbl="alignAccFollowNode1" presStyleIdx="0" presStyleCnt="3">
        <dgm:presLayoutVars>
          <dgm:bulletEnabled val="1"/>
        </dgm:presLayoutVars>
      </dgm:prSet>
      <dgm:spPr/>
    </dgm:pt>
    <dgm:pt modelId="{AC19FD9F-8032-4160-AB5F-459A2400CD4C}" type="pres">
      <dgm:prSet presAssocID="{C0EEDCA4-DFAC-4ECD-8D6D-C7D3727A3E87}" presName="space" presStyleCnt="0"/>
      <dgm:spPr/>
    </dgm:pt>
    <dgm:pt modelId="{0057492D-DBC6-437B-8717-79CF7BFFA2E3}" type="pres">
      <dgm:prSet presAssocID="{292A1449-5227-4FCF-8D0A-C390F203FB19}" presName="composite" presStyleCnt="0"/>
      <dgm:spPr/>
    </dgm:pt>
    <dgm:pt modelId="{0527D6A6-E75F-4579-931B-AAFCCA1F57F7}" type="pres">
      <dgm:prSet presAssocID="{292A1449-5227-4FCF-8D0A-C390F203FB1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36685FC0-8EC7-40E0-9A5C-2F8A7679D948}" type="pres">
      <dgm:prSet presAssocID="{292A1449-5227-4FCF-8D0A-C390F203FB19}" presName="desTx" presStyleLbl="alignAccFollowNode1" presStyleIdx="1" presStyleCnt="3">
        <dgm:presLayoutVars>
          <dgm:bulletEnabled val="1"/>
        </dgm:presLayoutVars>
      </dgm:prSet>
      <dgm:spPr/>
    </dgm:pt>
    <dgm:pt modelId="{0B180409-4ACB-48B4-8EB8-DD458F0CF0F2}" type="pres">
      <dgm:prSet presAssocID="{05682B7F-C9CA-4A95-9D6D-DCA4024D357D}" presName="space" presStyleCnt="0"/>
      <dgm:spPr/>
    </dgm:pt>
    <dgm:pt modelId="{A4483377-D0CA-4E99-8E44-B35EC2E19EB9}" type="pres">
      <dgm:prSet presAssocID="{ADFD2517-ACBB-4AD7-AAC9-D55741221853}" presName="composite" presStyleCnt="0"/>
      <dgm:spPr/>
    </dgm:pt>
    <dgm:pt modelId="{5EC71829-8B38-4C29-80E7-E0B07120FB8F}" type="pres">
      <dgm:prSet presAssocID="{ADFD2517-ACBB-4AD7-AAC9-D5574122185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38C18FE-97F3-4CE9-AFF7-C4E0EAB6314B}" type="pres">
      <dgm:prSet presAssocID="{ADFD2517-ACBB-4AD7-AAC9-D5574122185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A2C4A03-A8CD-45AA-9C82-225EF31F5572}" srcId="{2F7D24F7-BCCC-4297-A71B-E20D9A9E3628}" destId="{ADFD2517-ACBB-4AD7-AAC9-D55741221853}" srcOrd="2" destOrd="0" parTransId="{094E8B14-A02C-402C-B912-3C431F024DF4}" sibTransId="{54F3DB9A-A876-498F-8FD8-CCBE3EB52B97}"/>
    <dgm:cxn modelId="{35F06009-8AA1-4519-A731-D2A3A96159C5}" type="presOf" srcId="{DBF28043-4725-4ECE-9C73-30F3D86964DB}" destId="{36685FC0-8EC7-40E0-9A5C-2F8A7679D948}" srcOrd="0" destOrd="3" presId="urn:microsoft.com/office/officeart/2005/8/layout/hList1"/>
    <dgm:cxn modelId="{B938661A-FB4A-4FA2-BA57-0609CDF8B011}" srcId="{2F372A1C-A2F8-43EC-8B53-7D26BAFD05A6}" destId="{15551A63-B14E-47D4-8220-31CB08FFF008}" srcOrd="1" destOrd="0" parTransId="{91C23216-26DC-411D-930D-7E3638C5A60B}" sibTransId="{F1909CDD-9ED4-4DC9-AA6B-E78901C23F48}"/>
    <dgm:cxn modelId="{CE64CA1E-8208-46D7-A6A2-280D5843E5C1}" type="presOf" srcId="{BEAEDA50-3775-416F-9BF2-8743C2912359}" destId="{36685FC0-8EC7-40E0-9A5C-2F8A7679D948}" srcOrd="0" destOrd="2" presId="urn:microsoft.com/office/officeart/2005/8/layout/hList1"/>
    <dgm:cxn modelId="{7F4A4D21-634B-4D04-80E3-1F9D9AD6843B}" srcId="{292A1449-5227-4FCF-8D0A-C390F203FB19}" destId="{6493B582-316F-4A5E-851B-0C24139B54CD}" srcOrd="1" destOrd="0" parTransId="{AC6A7E79-F2C5-4543-ACFE-515CEFCFF8C0}" sibTransId="{460C9B68-EE77-485F-BA94-36A85C45E922}"/>
    <dgm:cxn modelId="{CA88A92A-9F84-447F-884A-B45079A6709F}" srcId="{6493B582-316F-4A5E-851B-0C24139B54CD}" destId="{BEAEDA50-3775-416F-9BF2-8743C2912359}" srcOrd="0" destOrd="0" parTransId="{2EDAA2B4-1A13-45C7-8385-3E06CC4F786A}" sibTransId="{3BF9FEF6-A4FD-4F58-97D1-04718C42D7DE}"/>
    <dgm:cxn modelId="{E2EEC534-D768-4D4A-8D6A-B91EEB278527}" type="presOf" srcId="{DF63DB17-F1B0-47E2-A3DF-1A6BC37AFB64}" destId="{438C18FE-97F3-4CE9-AFF7-C4E0EAB6314B}" srcOrd="0" destOrd="0" presId="urn:microsoft.com/office/officeart/2005/8/layout/hList1"/>
    <dgm:cxn modelId="{40A2684D-3BCD-4348-8060-D88054F89672}" srcId="{2F372A1C-A2F8-43EC-8B53-7D26BAFD05A6}" destId="{F6FB7392-1CD3-4675-83F4-46AD860C8DFD}" srcOrd="4" destOrd="0" parTransId="{25BD0FF4-FB8D-4164-80BA-54D3D08A933A}" sibTransId="{E4C4C2BC-D63F-44EF-B711-CB1A30CC81C8}"/>
    <dgm:cxn modelId="{0BDFC370-7419-419A-899D-A69653A6FB0E}" type="presOf" srcId="{2F7D24F7-BCCC-4297-A71B-E20D9A9E3628}" destId="{BEA66BD8-D46E-4EBA-9259-2EBAD83312CE}" srcOrd="0" destOrd="0" presId="urn:microsoft.com/office/officeart/2005/8/layout/hList1"/>
    <dgm:cxn modelId="{6EC5F252-84DE-4ACC-B779-D5F92D2ABDA0}" type="presOf" srcId="{ADFD2517-ACBB-4AD7-AAC9-D55741221853}" destId="{5EC71829-8B38-4C29-80E7-E0B07120FB8F}" srcOrd="0" destOrd="0" presId="urn:microsoft.com/office/officeart/2005/8/layout/hList1"/>
    <dgm:cxn modelId="{54C31677-76C0-4E6E-87F5-0E19BB1F09FE}" srcId="{6493B582-316F-4A5E-851B-0C24139B54CD}" destId="{DBF28043-4725-4ECE-9C73-30F3D86964DB}" srcOrd="1" destOrd="0" parTransId="{C6BD491C-A451-4170-950D-9304D6B77718}" sibTransId="{D618A8C9-1716-4446-ACE8-FBED90C7D422}"/>
    <dgm:cxn modelId="{7BCC2C83-2E58-45D5-9F7F-756A2F923565}" type="presOf" srcId="{2F372A1C-A2F8-43EC-8B53-7D26BAFD05A6}" destId="{9FBC188F-1398-4DA9-AF29-03C79A817347}" srcOrd="0" destOrd="0" presId="urn:microsoft.com/office/officeart/2005/8/layout/hList1"/>
    <dgm:cxn modelId="{5406DD87-C3C2-4C4E-928B-8C68644C417D}" type="presOf" srcId="{5126E4BE-66EE-4D7D-BE34-8CDB611D4DE5}" destId="{79D8C5D8-FEDB-4265-8494-5EFFF65A65FB}" srcOrd="0" destOrd="5" presId="urn:microsoft.com/office/officeart/2005/8/layout/hList1"/>
    <dgm:cxn modelId="{86CE768D-3DCC-4B5B-9C47-1D0668A0D305}" type="presOf" srcId="{0DED8E31-0717-49F5-B867-482C634C2E8E}" destId="{79D8C5D8-FEDB-4265-8494-5EFFF65A65FB}" srcOrd="0" destOrd="2" presId="urn:microsoft.com/office/officeart/2005/8/layout/hList1"/>
    <dgm:cxn modelId="{A190D98E-2995-4C34-9C9C-4C36A0ED435F}" type="presOf" srcId="{699B0CAE-B5A0-4745-B6DE-DCC519A77816}" destId="{79D8C5D8-FEDB-4265-8494-5EFFF65A65FB}" srcOrd="0" destOrd="0" presId="urn:microsoft.com/office/officeart/2005/8/layout/hList1"/>
    <dgm:cxn modelId="{5FDF2F98-A51D-4A3D-8074-4101135E124E}" type="presOf" srcId="{6493B582-316F-4A5E-851B-0C24139B54CD}" destId="{36685FC0-8EC7-40E0-9A5C-2F8A7679D948}" srcOrd="0" destOrd="1" presId="urn:microsoft.com/office/officeart/2005/8/layout/hList1"/>
    <dgm:cxn modelId="{611E6F99-127A-49B7-8DC6-CB45562D92A6}" type="presOf" srcId="{292A1449-5227-4FCF-8D0A-C390F203FB19}" destId="{0527D6A6-E75F-4579-931B-AAFCCA1F57F7}" srcOrd="0" destOrd="0" presId="urn:microsoft.com/office/officeart/2005/8/layout/hList1"/>
    <dgm:cxn modelId="{CBFE3C9D-A162-4683-B8C5-3AA4FEAFA35A}" type="presOf" srcId="{F939A22B-C51D-416D-A056-08DDCFA16BDA}" destId="{36685FC0-8EC7-40E0-9A5C-2F8A7679D948}" srcOrd="0" destOrd="0" presId="urn:microsoft.com/office/officeart/2005/8/layout/hList1"/>
    <dgm:cxn modelId="{401E31A0-1C8C-4916-B1A4-F31D6934F0E0}" srcId="{ADFD2517-ACBB-4AD7-AAC9-D55741221853}" destId="{5CFEF6F8-1933-4C1B-8DE3-FD572702E8D5}" srcOrd="1" destOrd="0" parTransId="{4194022E-FB55-4097-AA0F-992D36082074}" sibTransId="{E2EE2AA9-ECA3-4E6D-832C-CE1E034F11B6}"/>
    <dgm:cxn modelId="{EEBEB2AA-589C-45F5-8A81-3A97600E3042}" srcId="{ADFD2517-ACBB-4AD7-AAC9-D55741221853}" destId="{DF63DB17-F1B0-47E2-A3DF-1A6BC37AFB64}" srcOrd="0" destOrd="0" parTransId="{DC858DFE-C914-4B55-B166-192C077F5C12}" sibTransId="{269F00FC-2A55-47D8-A3F4-6EF210F2D4F7}"/>
    <dgm:cxn modelId="{9E617BB3-10E1-4387-B129-021E3A5AED11}" srcId="{2F372A1C-A2F8-43EC-8B53-7D26BAFD05A6}" destId="{5126E4BE-66EE-4D7D-BE34-8CDB611D4DE5}" srcOrd="5" destOrd="0" parTransId="{CF7D598C-A5B9-411D-BFA5-3C968DE43001}" sibTransId="{0D04A822-C557-49D8-9344-8DCC04AE3CEF}"/>
    <dgm:cxn modelId="{0855FCCE-1746-409F-9EF3-1D6AEE4BF684}" srcId="{292A1449-5227-4FCF-8D0A-C390F203FB19}" destId="{F939A22B-C51D-416D-A056-08DDCFA16BDA}" srcOrd="0" destOrd="0" parTransId="{C2EF12C9-3CB4-4193-9C35-A9076989D26C}" sibTransId="{C2D97363-8CF8-4F6A-A705-947B66781358}"/>
    <dgm:cxn modelId="{ED348BD6-346F-4554-A8C9-801810336A4A}" type="presOf" srcId="{15551A63-B14E-47D4-8220-31CB08FFF008}" destId="{79D8C5D8-FEDB-4265-8494-5EFFF65A65FB}" srcOrd="0" destOrd="1" presId="urn:microsoft.com/office/officeart/2005/8/layout/hList1"/>
    <dgm:cxn modelId="{0F0F6CD9-F8CA-49EF-B3BE-6DB7D29D0A38}" srcId="{2F7D24F7-BCCC-4297-A71B-E20D9A9E3628}" destId="{2F372A1C-A2F8-43EC-8B53-7D26BAFD05A6}" srcOrd="0" destOrd="0" parTransId="{DB02A864-CA07-4052-A6E2-FDFAB44ED3A3}" sibTransId="{C0EEDCA4-DFAC-4ECD-8D6D-C7D3727A3E87}"/>
    <dgm:cxn modelId="{E2D208E0-4A6F-419E-A4F1-553E5B0C1173}" type="presOf" srcId="{71DF2C5D-827C-4A6B-9E9B-37301DED5E51}" destId="{79D8C5D8-FEDB-4265-8494-5EFFF65A65FB}" srcOrd="0" destOrd="3" presId="urn:microsoft.com/office/officeart/2005/8/layout/hList1"/>
    <dgm:cxn modelId="{1774A1E1-87A3-4AF0-A86E-A419D600F541}" srcId="{2F7D24F7-BCCC-4297-A71B-E20D9A9E3628}" destId="{292A1449-5227-4FCF-8D0A-C390F203FB19}" srcOrd="1" destOrd="0" parTransId="{0424AE90-E808-4E6D-A09A-3C2C2A51726B}" sibTransId="{05682B7F-C9CA-4A95-9D6D-DCA4024D357D}"/>
    <dgm:cxn modelId="{4FE47BE9-97D6-4295-B742-3B776B15B64D}" srcId="{2F372A1C-A2F8-43EC-8B53-7D26BAFD05A6}" destId="{71DF2C5D-827C-4A6B-9E9B-37301DED5E51}" srcOrd="3" destOrd="0" parTransId="{26B8C4F4-1F5C-43F7-BBB6-9A8B147EDE85}" sibTransId="{C175852C-40E5-4C80-B2E7-D034EF8397F9}"/>
    <dgm:cxn modelId="{F6CF39F7-B4DD-44AB-AE4A-5F03ABBCA435}" type="presOf" srcId="{F6FB7392-1CD3-4675-83F4-46AD860C8DFD}" destId="{79D8C5D8-FEDB-4265-8494-5EFFF65A65FB}" srcOrd="0" destOrd="4" presId="urn:microsoft.com/office/officeart/2005/8/layout/hList1"/>
    <dgm:cxn modelId="{5B7087FC-617E-4B4F-841E-57E26D4DCB37}" type="presOf" srcId="{5CFEF6F8-1933-4C1B-8DE3-FD572702E8D5}" destId="{438C18FE-97F3-4CE9-AFF7-C4E0EAB6314B}" srcOrd="0" destOrd="1" presId="urn:microsoft.com/office/officeart/2005/8/layout/hList1"/>
    <dgm:cxn modelId="{CE711EFD-CE31-4296-AD44-C62D3B7559CB}" srcId="{2F372A1C-A2F8-43EC-8B53-7D26BAFD05A6}" destId="{699B0CAE-B5A0-4745-B6DE-DCC519A77816}" srcOrd="0" destOrd="0" parTransId="{7166EF16-528F-479F-A43C-6D01CC50269B}" sibTransId="{C75FAE87-7161-4AF5-8184-96132BFB0B81}"/>
    <dgm:cxn modelId="{9FE0E9FF-ABAF-420C-9B61-E6EBB5262453}" srcId="{2F372A1C-A2F8-43EC-8B53-7D26BAFD05A6}" destId="{0DED8E31-0717-49F5-B867-482C634C2E8E}" srcOrd="2" destOrd="0" parTransId="{581A1543-927A-4CAE-8408-A0D6F75D2899}" sibTransId="{7CA097E0-7ECC-44BD-B3CE-2D670E3662F7}"/>
    <dgm:cxn modelId="{733590DD-2314-4BB1-A37F-CDF49DDF4C76}" type="presParOf" srcId="{BEA66BD8-D46E-4EBA-9259-2EBAD83312CE}" destId="{BC660D5E-7D22-43A1-99FD-C74C378B470F}" srcOrd="0" destOrd="0" presId="urn:microsoft.com/office/officeart/2005/8/layout/hList1"/>
    <dgm:cxn modelId="{18CFE244-5C7E-40EC-8CA1-2B000098C5D7}" type="presParOf" srcId="{BC660D5E-7D22-43A1-99FD-C74C378B470F}" destId="{9FBC188F-1398-4DA9-AF29-03C79A817347}" srcOrd="0" destOrd="0" presId="urn:microsoft.com/office/officeart/2005/8/layout/hList1"/>
    <dgm:cxn modelId="{9D88DF70-5C34-4425-AEF7-EA8B067BF3C1}" type="presParOf" srcId="{BC660D5E-7D22-43A1-99FD-C74C378B470F}" destId="{79D8C5D8-FEDB-4265-8494-5EFFF65A65FB}" srcOrd="1" destOrd="0" presId="urn:microsoft.com/office/officeart/2005/8/layout/hList1"/>
    <dgm:cxn modelId="{47F5897F-DCC4-494C-80E1-6E014EFB42E3}" type="presParOf" srcId="{BEA66BD8-D46E-4EBA-9259-2EBAD83312CE}" destId="{AC19FD9F-8032-4160-AB5F-459A2400CD4C}" srcOrd="1" destOrd="0" presId="urn:microsoft.com/office/officeart/2005/8/layout/hList1"/>
    <dgm:cxn modelId="{DE0D60DF-14A4-4883-81BB-3A48DD2FC14C}" type="presParOf" srcId="{BEA66BD8-D46E-4EBA-9259-2EBAD83312CE}" destId="{0057492D-DBC6-437B-8717-79CF7BFFA2E3}" srcOrd="2" destOrd="0" presId="urn:microsoft.com/office/officeart/2005/8/layout/hList1"/>
    <dgm:cxn modelId="{1CEABA74-FC4B-4A0B-9D7B-03A9A7E9BD6D}" type="presParOf" srcId="{0057492D-DBC6-437B-8717-79CF7BFFA2E3}" destId="{0527D6A6-E75F-4579-931B-AAFCCA1F57F7}" srcOrd="0" destOrd="0" presId="urn:microsoft.com/office/officeart/2005/8/layout/hList1"/>
    <dgm:cxn modelId="{FF754331-63A5-4980-877E-4EB68D511A4A}" type="presParOf" srcId="{0057492D-DBC6-437B-8717-79CF7BFFA2E3}" destId="{36685FC0-8EC7-40E0-9A5C-2F8A7679D948}" srcOrd="1" destOrd="0" presId="urn:microsoft.com/office/officeart/2005/8/layout/hList1"/>
    <dgm:cxn modelId="{7701CB10-0234-4EC4-96BE-3B9693098773}" type="presParOf" srcId="{BEA66BD8-D46E-4EBA-9259-2EBAD83312CE}" destId="{0B180409-4ACB-48B4-8EB8-DD458F0CF0F2}" srcOrd="3" destOrd="0" presId="urn:microsoft.com/office/officeart/2005/8/layout/hList1"/>
    <dgm:cxn modelId="{A7E068D0-79C7-487E-AD4F-BD11E8057BA4}" type="presParOf" srcId="{BEA66BD8-D46E-4EBA-9259-2EBAD83312CE}" destId="{A4483377-D0CA-4E99-8E44-B35EC2E19EB9}" srcOrd="4" destOrd="0" presId="urn:microsoft.com/office/officeart/2005/8/layout/hList1"/>
    <dgm:cxn modelId="{3C5C5376-11FE-4451-ACB3-69A9EDABBEE1}" type="presParOf" srcId="{A4483377-D0CA-4E99-8E44-B35EC2E19EB9}" destId="{5EC71829-8B38-4C29-80E7-E0B07120FB8F}" srcOrd="0" destOrd="0" presId="urn:microsoft.com/office/officeart/2005/8/layout/hList1"/>
    <dgm:cxn modelId="{591A8862-0604-465D-8B4D-84AB7EFE2E0A}" type="presParOf" srcId="{A4483377-D0CA-4E99-8E44-B35EC2E19EB9}" destId="{438C18FE-97F3-4CE9-AFF7-C4E0EAB631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F7D24F7-BCCC-4297-A71B-E20D9A9E3628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2F372A1C-A2F8-43EC-8B53-7D26BAFD05A6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Factor </a:t>
          </a:r>
          <a:r>
            <a:rPr lang="es-ES" b="1" dirty="0" err="1">
              <a:solidFill>
                <a:schemeClr val="tx1"/>
              </a:solidFill>
            </a:rPr>
            <a:t>model</a:t>
          </a:r>
          <a:endParaRPr lang="es-ES" b="1" dirty="0">
            <a:solidFill>
              <a:schemeClr val="tx1"/>
            </a:solidFill>
          </a:endParaRPr>
        </a:p>
      </dgm:t>
    </dgm:pt>
    <dgm:pt modelId="{DB02A864-CA07-4052-A6E2-FDFAB44ED3A3}" type="parTrans" cxnId="{0F0F6CD9-F8CA-49EF-B3BE-6DB7D29D0A38}">
      <dgm:prSet/>
      <dgm:spPr/>
      <dgm:t>
        <a:bodyPr/>
        <a:lstStyle/>
        <a:p>
          <a:endParaRPr lang="es-ES"/>
        </a:p>
      </dgm:t>
    </dgm:pt>
    <dgm:pt modelId="{C0EEDCA4-DFAC-4ECD-8D6D-C7D3727A3E87}" type="sibTrans" cxnId="{0F0F6CD9-F8CA-49EF-B3BE-6DB7D29D0A38}">
      <dgm:prSet/>
      <dgm:spPr/>
      <dgm:t>
        <a:bodyPr/>
        <a:lstStyle/>
        <a:p>
          <a:endParaRPr lang="es-ES"/>
        </a:p>
      </dgm:t>
    </dgm:pt>
    <dgm:pt modelId="{699B0CAE-B5A0-4745-B6DE-DCC519A77816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17 ítems</a:t>
          </a:r>
        </a:p>
      </dgm:t>
    </dgm:pt>
    <dgm:pt modelId="{7166EF16-528F-479F-A43C-6D01CC50269B}" type="parTrans" cxnId="{CE711EFD-CE31-4296-AD44-C62D3B7559CB}">
      <dgm:prSet/>
      <dgm:spPr/>
      <dgm:t>
        <a:bodyPr/>
        <a:lstStyle/>
        <a:p>
          <a:endParaRPr lang="es-ES"/>
        </a:p>
      </dgm:t>
    </dgm:pt>
    <dgm:pt modelId="{C75FAE87-7161-4AF5-8184-96132BFB0B81}" type="sibTrans" cxnId="{CE711EFD-CE31-4296-AD44-C62D3B7559CB}">
      <dgm:prSet/>
      <dgm:spPr/>
      <dgm:t>
        <a:bodyPr/>
        <a:lstStyle/>
        <a:p>
          <a:endParaRPr lang="es-ES"/>
        </a:p>
      </dgm:t>
    </dgm:pt>
    <dgm:pt modelId="{0DED8E31-0717-49F5-B867-482C634C2E8E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Polychoric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correlations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81A1543-927A-4CAE-8408-A0D6F75D2899}" type="parTrans" cxnId="{9FE0E9FF-ABAF-420C-9B61-E6EBB5262453}">
      <dgm:prSet/>
      <dgm:spPr/>
      <dgm:t>
        <a:bodyPr/>
        <a:lstStyle/>
        <a:p>
          <a:endParaRPr lang="es-ES"/>
        </a:p>
      </dgm:t>
    </dgm:pt>
    <dgm:pt modelId="{7CA097E0-7ECC-44BD-B3CE-2D670E3662F7}" type="sibTrans" cxnId="{9FE0E9FF-ABAF-420C-9B61-E6EBB5262453}">
      <dgm:prSet/>
      <dgm:spPr/>
      <dgm:t>
        <a:bodyPr/>
        <a:lstStyle/>
        <a:p>
          <a:endParaRPr lang="es-ES"/>
        </a:p>
      </dgm:t>
    </dgm:pt>
    <dgm:pt modelId="{292A1449-5227-4FCF-8D0A-C390F203FB19}">
      <dgm:prSet phldrT="[Texto]"/>
      <dgm:spPr/>
      <dgm:t>
        <a:bodyPr/>
        <a:lstStyle/>
        <a:p>
          <a:r>
            <a:rPr lang="es-ES" b="1" dirty="0">
              <a:solidFill>
                <a:schemeClr val="tx1"/>
              </a:solidFill>
            </a:rPr>
            <a:t>Factor </a:t>
          </a:r>
          <a:r>
            <a:rPr lang="es-ES" b="1" dirty="0" err="1">
              <a:solidFill>
                <a:schemeClr val="tx1"/>
              </a:solidFill>
            </a:rPr>
            <a:t>solution</a:t>
          </a:r>
          <a:endParaRPr lang="es-ES" b="1" dirty="0">
            <a:solidFill>
              <a:schemeClr val="tx1"/>
            </a:solidFill>
          </a:endParaRPr>
        </a:p>
      </dgm:t>
    </dgm:pt>
    <dgm:pt modelId="{0424AE90-E808-4E6D-A09A-3C2C2A51726B}" type="parTrans" cxnId="{1774A1E1-87A3-4AF0-A86E-A419D600F541}">
      <dgm:prSet/>
      <dgm:spPr/>
      <dgm:t>
        <a:bodyPr/>
        <a:lstStyle/>
        <a:p>
          <a:endParaRPr lang="es-ES"/>
        </a:p>
      </dgm:t>
    </dgm:pt>
    <dgm:pt modelId="{05682B7F-C9CA-4A95-9D6D-DCA4024D357D}" type="sibTrans" cxnId="{1774A1E1-87A3-4AF0-A86E-A419D600F541}">
      <dgm:prSet/>
      <dgm:spPr/>
      <dgm:t>
        <a:bodyPr/>
        <a:lstStyle/>
        <a:p>
          <a:endParaRPr lang="es-ES"/>
        </a:p>
      </dgm:t>
    </dgm:pt>
    <dgm:pt modelId="{F939A22B-C51D-416D-A056-08DDCFA16BDA}">
      <dgm:prSet phldrT="[Texto]" custT="1"/>
      <dgm:spPr/>
      <dgm:t>
        <a:bodyPr/>
        <a:lstStyle/>
        <a:p>
          <a:pPr algn="l"/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2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EF12C9-3CB4-4193-9C35-A9076989D26C}" type="parTrans" cxnId="{0855FCCE-1746-409F-9EF3-1D6AEE4BF684}">
      <dgm:prSet/>
      <dgm:spPr/>
      <dgm:t>
        <a:bodyPr/>
        <a:lstStyle/>
        <a:p>
          <a:endParaRPr lang="es-ES"/>
        </a:p>
      </dgm:t>
    </dgm:pt>
    <dgm:pt modelId="{C2D97363-8CF8-4F6A-A705-947B66781358}" type="sibTrans" cxnId="{0855FCCE-1746-409F-9EF3-1D6AEE4BF684}">
      <dgm:prSet/>
      <dgm:spPr/>
      <dgm:t>
        <a:bodyPr/>
        <a:lstStyle/>
        <a:p>
          <a:endParaRPr lang="es-ES"/>
        </a:p>
      </dgm:t>
    </dgm:pt>
    <dgm:pt modelId="{6493B582-316F-4A5E-851B-0C24139B54CD}">
      <dgm:prSet phldrT="[Texto]" custT="1"/>
      <dgm:spPr/>
      <dgm:t>
        <a:bodyPr/>
        <a:lstStyle/>
        <a:p>
          <a:pPr algn="l"/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Items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’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adequacy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6A7E79-F2C5-4543-ACFE-515CEFCFF8C0}" type="parTrans" cxnId="{7F4A4D21-634B-4D04-80E3-1F9D9AD6843B}">
      <dgm:prSet/>
      <dgm:spPr/>
      <dgm:t>
        <a:bodyPr/>
        <a:lstStyle/>
        <a:p>
          <a:endParaRPr lang="es-ES"/>
        </a:p>
      </dgm:t>
    </dgm:pt>
    <dgm:pt modelId="{460C9B68-EE77-485F-BA94-36A85C45E922}" type="sibTrans" cxnId="{7F4A4D21-634B-4D04-80E3-1F9D9AD6843B}">
      <dgm:prSet/>
      <dgm:spPr/>
      <dgm:t>
        <a:bodyPr/>
        <a:lstStyle/>
        <a:p>
          <a:endParaRPr lang="es-ES"/>
        </a:p>
      </dgm:t>
    </dgm:pt>
    <dgm:pt modelId="{ADFD2517-ACBB-4AD7-AAC9-D55741221853}">
      <dgm:prSet phldrT="[Texto]"/>
      <dgm:spPr/>
      <dgm:t>
        <a:bodyPr/>
        <a:lstStyle/>
        <a:p>
          <a:r>
            <a:rPr lang="es-ES" b="1" dirty="0" err="1">
              <a:solidFill>
                <a:schemeClr val="tx1"/>
              </a:solidFill>
            </a:rPr>
            <a:t>Assessing</a:t>
          </a:r>
          <a:r>
            <a:rPr lang="es-ES" b="1" dirty="0">
              <a:solidFill>
                <a:schemeClr val="tx1"/>
              </a:solidFill>
            </a:rPr>
            <a:t> </a:t>
          </a:r>
          <a:r>
            <a:rPr lang="es-ES" b="1" dirty="0" err="1">
              <a:solidFill>
                <a:schemeClr val="tx1"/>
              </a:solidFill>
            </a:rPr>
            <a:t>indices</a:t>
          </a:r>
          <a:endParaRPr lang="es-ES" b="1" dirty="0">
            <a:solidFill>
              <a:schemeClr val="tx1"/>
            </a:solidFill>
          </a:endParaRPr>
        </a:p>
      </dgm:t>
    </dgm:pt>
    <dgm:pt modelId="{094E8B14-A02C-402C-B912-3C431F024DF4}" type="parTrans" cxnId="{AA2C4A03-A8CD-45AA-9C82-225EF31F5572}">
      <dgm:prSet/>
      <dgm:spPr/>
      <dgm:t>
        <a:bodyPr/>
        <a:lstStyle/>
        <a:p>
          <a:endParaRPr lang="es-ES"/>
        </a:p>
      </dgm:t>
    </dgm:pt>
    <dgm:pt modelId="{54F3DB9A-A876-498F-8FD8-CCBE3EB52B97}" type="sibTrans" cxnId="{AA2C4A03-A8CD-45AA-9C82-225EF31F5572}">
      <dgm:prSet/>
      <dgm:spPr/>
      <dgm:t>
        <a:bodyPr/>
        <a:lstStyle/>
        <a:p>
          <a:endParaRPr lang="es-ES"/>
        </a:p>
      </dgm:t>
    </dgm:pt>
    <dgm:pt modelId="{DF63DB17-F1B0-47E2-A3DF-1A6BC37AFB64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Goodnes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fit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indices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DC858DFE-C914-4B55-B166-192C077F5C12}" type="parTrans" cxnId="{EEBEB2AA-589C-45F5-8A81-3A97600E3042}">
      <dgm:prSet/>
      <dgm:spPr/>
      <dgm:t>
        <a:bodyPr/>
        <a:lstStyle/>
        <a:p>
          <a:endParaRPr lang="es-ES"/>
        </a:p>
      </dgm:t>
    </dgm:pt>
    <dgm:pt modelId="{269F00FC-2A55-47D8-A3F4-6EF210F2D4F7}" type="sibTrans" cxnId="{EEBEB2AA-589C-45F5-8A81-3A97600E3042}">
      <dgm:prSet/>
      <dgm:spPr/>
      <dgm:t>
        <a:bodyPr/>
        <a:lstStyle/>
        <a:p>
          <a:endParaRPr lang="es-ES"/>
        </a:p>
      </dgm:t>
    </dgm:pt>
    <dgm:pt modelId="{15551A63-B14E-47D4-8220-31CB08FFF008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Multiple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group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analyses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1C23216-26DC-411D-930D-7E3638C5A60B}" type="parTrans" cxnId="{B938661A-FB4A-4FA2-BA57-0609CDF8B011}">
      <dgm:prSet/>
      <dgm:spPr/>
      <dgm:t>
        <a:bodyPr/>
        <a:lstStyle/>
        <a:p>
          <a:endParaRPr lang="es-ES"/>
        </a:p>
      </dgm:t>
    </dgm:pt>
    <dgm:pt modelId="{F1909CDD-9ED4-4DC9-AA6B-E78901C23F48}" type="sibTrans" cxnId="{B938661A-FB4A-4FA2-BA57-0609CDF8B011}">
      <dgm:prSet/>
      <dgm:spPr/>
      <dgm:t>
        <a:bodyPr/>
        <a:lstStyle/>
        <a:p>
          <a:endParaRPr lang="es-ES"/>
        </a:p>
      </dgm:t>
    </dgm:pt>
    <dgm:pt modelId="{F6FB7392-1CD3-4675-83F4-46AD860C8DFD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Robust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Morgana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extraction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5BD0FF4-FB8D-4164-80BA-54D3D08A933A}" type="parTrans" cxnId="{40A2684D-3BCD-4348-8060-D88054F89672}">
      <dgm:prSet/>
      <dgm:spPr/>
      <dgm:t>
        <a:bodyPr/>
        <a:lstStyle/>
        <a:p>
          <a:endParaRPr lang="es-ES"/>
        </a:p>
      </dgm:t>
    </dgm:pt>
    <dgm:pt modelId="{E4C4C2BC-D63F-44EF-B711-CB1A30CC81C8}" type="sibTrans" cxnId="{40A2684D-3BCD-4348-8060-D88054F89672}">
      <dgm:prSet/>
      <dgm:spPr/>
      <dgm:t>
        <a:bodyPr/>
        <a:lstStyle/>
        <a:p>
          <a:endParaRPr lang="es-ES"/>
        </a:p>
      </dgm:t>
    </dgm:pt>
    <dgm:pt modelId="{5126E4BE-66EE-4D7D-BE34-8CDB611D4DE5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Losefer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correction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F7D598C-A5B9-411D-BFA5-3C968DE43001}" type="parTrans" cxnId="{9E617BB3-10E1-4387-B129-021E3A5AED11}">
      <dgm:prSet/>
      <dgm:spPr/>
      <dgm:t>
        <a:bodyPr/>
        <a:lstStyle/>
        <a:p>
          <a:endParaRPr lang="es-ES"/>
        </a:p>
      </dgm:t>
    </dgm:pt>
    <dgm:pt modelId="{0D04A822-C557-49D8-9344-8DCC04AE3CEF}" type="sibTrans" cxnId="{9E617BB3-10E1-4387-B129-021E3A5AED11}">
      <dgm:prSet/>
      <dgm:spPr/>
      <dgm:t>
        <a:bodyPr/>
        <a:lstStyle/>
        <a:p>
          <a:endParaRPr lang="es-ES"/>
        </a:p>
      </dgm:t>
    </dgm:pt>
    <dgm:pt modelId="{244F33CE-DB17-48CE-857D-05CC875EEF96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2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944CCE9-FC9A-4603-85A5-275D804DC649}" type="parTrans" cxnId="{E09E00BD-BB98-441C-BE51-B07C86D06C25}">
      <dgm:prSet/>
      <dgm:spPr/>
      <dgm:t>
        <a:bodyPr/>
        <a:lstStyle/>
        <a:p>
          <a:endParaRPr lang="es-ES"/>
        </a:p>
      </dgm:t>
    </dgm:pt>
    <dgm:pt modelId="{487D1EE6-526D-4C2B-BEBB-AC421ADF34C6}" type="sibTrans" cxnId="{E09E00BD-BB98-441C-BE51-B07C86D06C25}">
      <dgm:prSet/>
      <dgm:spPr/>
      <dgm:t>
        <a:bodyPr/>
        <a:lstStyle/>
        <a:p>
          <a:endParaRPr lang="es-ES"/>
        </a:p>
      </dgm:t>
    </dgm:pt>
    <dgm:pt modelId="{1CD2358E-D6AF-4CCC-AD81-2622E9BCC42C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Rotation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to target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(Procrustes)</a:t>
          </a:r>
        </a:p>
      </dgm:t>
    </dgm:pt>
    <dgm:pt modelId="{0D9AA4D6-DED4-4D46-A63D-F4F8FD785183}" type="parTrans" cxnId="{A5F65376-D84A-48DE-B416-F0ECFB23288F}">
      <dgm:prSet/>
      <dgm:spPr/>
      <dgm:t>
        <a:bodyPr/>
        <a:lstStyle/>
        <a:p>
          <a:endParaRPr lang="es-ES"/>
        </a:p>
      </dgm:t>
    </dgm:pt>
    <dgm:pt modelId="{3E6B8132-F56D-4EC2-968B-BD6C205DE6CB}" type="sibTrans" cxnId="{A5F65376-D84A-48DE-B416-F0ECFB23288F}">
      <dgm:prSet/>
      <dgm:spPr/>
      <dgm:t>
        <a:bodyPr/>
        <a:lstStyle/>
        <a:p>
          <a:endParaRPr lang="es-ES"/>
        </a:p>
      </dgm:t>
    </dgm:pt>
    <dgm:pt modelId="{BA2D3BF8-81AD-41ED-AD28-65DD49F2C82E}">
      <dgm:prSet phldrT="[Texto]" custT="1"/>
      <dgm:spPr/>
      <dgm:t>
        <a:bodyPr/>
        <a:lstStyle/>
        <a:p>
          <a:pPr algn="l"/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Good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reliability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índices</a:t>
          </a:r>
        </a:p>
      </dgm:t>
    </dgm:pt>
    <dgm:pt modelId="{A4D29C3A-1A52-4322-92C3-3B97355FBE1B}" type="parTrans" cxnId="{9CAA6066-CC1A-4157-9A13-E9F6992030A8}">
      <dgm:prSet/>
      <dgm:spPr/>
      <dgm:t>
        <a:bodyPr/>
        <a:lstStyle/>
        <a:p>
          <a:endParaRPr lang="es-ES"/>
        </a:p>
      </dgm:t>
    </dgm:pt>
    <dgm:pt modelId="{2EA44917-398B-4C05-8083-A00796E209E4}" type="sibTrans" cxnId="{9CAA6066-CC1A-4157-9A13-E9F6992030A8}">
      <dgm:prSet/>
      <dgm:spPr/>
      <dgm:t>
        <a:bodyPr/>
        <a:lstStyle/>
        <a:p>
          <a:endParaRPr lang="es-ES"/>
        </a:p>
      </dgm:t>
    </dgm:pt>
    <dgm:pt modelId="{D8E569B9-848A-4E38-AF9F-F8123F54A2F8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AGFI: 0.976</a:t>
          </a:r>
        </a:p>
      </dgm:t>
    </dgm:pt>
    <dgm:pt modelId="{790445FD-E5C6-4B82-B0B5-DF051AEA7B47}" type="parTrans" cxnId="{DCA613D5-D97A-472C-BBC0-8BE51337C0FE}">
      <dgm:prSet/>
      <dgm:spPr/>
    </dgm:pt>
    <dgm:pt modelId="{3529D2CE-DD75-4819-A40D-8A195912163D}" type="sibTrans" cxnId="{DCA613D5-D97A-472C-BBC0-8BE51337C0FE}">
      <dgm:prSet/>
      <dgm:spPr/>
    </dgm:pt>
    <dgm:pt modelId="{699EB2A4-6912-45CB-9CB3-89BC9C3F2E31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GFI: 0.984</a:t>
          </a:r>
        </a:p>
      </dgm:t>
    </dgm:pt>
    <dgm:pt modelId="{A851FF33-6744-4E44-BEB2-10CDD3D84EEB}" type="parTrans" cxnId="{2990133C-D8EA-47B1-A24D-323536AEC9A3}">
      <dgm:prSet/>
      <dgm:spPr/>
    </dgm:pt>
    <dgm:pt modelId="{B93580E6-BED3-46E7-ABAB-22C8C1AFF8BA}" type="sibTrans" cxnId="{2990133C-D8EA-47B1-A24D-323536AEC9A3}">
      <dgm:prSet/>
      <dgm:spPr/>
    </dgm:pt>
    <dgm:pt modelId="{E0F35182-D9BC-43ED-B6D5-BD0A427C2721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Indices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of factor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simplicity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</dgm:t>
    </dgm:pt>
    <dgm:pt modelId="{F5854E28-154F-4CBC-A5E2-C266DD370E4A}" type="parTrans" cxnId="{ED1088C7-EEF1-4EED-834B-F5B6A476DDC5}">
      <dgm:prSet/>
      <dgm:spPr/>
    </dgm:pt>
    <dgm:pt modelId="{11A8BD39-711A-4727-A6C7-DB67262BED28}" type="sibTrans" cxnId="{ED1088C7-EEF1-4EED-834B-F5B6A476DDC5}">
      <dgm:prSet/>
      <dgm:spPr/>
    </dgm:pt>
    <dgm:pt modelId="{A7B5DC0C-FA77-43B8-80A6-9147FBCDA49F}">
      <dgm:prSet phldrT="[Texto]" custT="1"/>
      <dgm:spPr/>
      <dgm:t>
        <a:bodyPr/>
        <a:lstStyle/>
        <a:p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Bentler’s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simplicity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index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(S): 0.97866 (</a:t>
          </a:r>
          <a:r>
            <a:rPr lang="es-ES" sz="2000" b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Percentile</a:t>
          </a:r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97)</a:t>
          </a:r>
        </a:p>
      </dgm:t>
    </dgm:pt>
    <dgm:pt modelId="{1A25DF20-366B-4F39-B93C-2D15401018D1}" type="parTrans" cxnId="{D811483A-3008-43B5-9EAA-8EA405F3786C}">
      <dgm:prSet/>
      <dgm:spPr/>
    </dgm:pt>
    <dgm:pt modelId="{BABA1F6F-01D1-4DF4-BCC8-ED33096A48E4}" type="sibTrans" cxnId="{D811483A-3008-43B5-9EAA-8EA405F3786C}">
      <dgm:prSet/>
      <dgm:spPr/>
    </dgm:pt>
    <dgm:pt modelId="{C2B7F82B-A2F2-4144-85C3-95B18DB6635B}">
      <dgm:prSet phldrT="[Texto]" custT="1"/>
      <dgm:spPr/>
      <dgm:t>
        <a:bodyPr/>
        <a:lstStyle/>
        <a:p>
          <a:r>
            <a:rPr lang="es-ES" sz="20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RMSR: 0.0503</a:t>
          </a:r>
        </a:p>
      </dgm:t>
    </dgm:pt>
    <dgm:pt modelId="{4E96219A-03B9-40AD-BB98-D21678DBCBF0}" type="parTrans" cxnId="{71D85346-4D96-43D3-9DF9-445EFE214907}">
      <dgm:prSet/>
      <dgm:spPr/>
    </dgm:pt>
    <dgm:pt modelId="{F9C86F4C-48E8-45AA-8E8B-C403860E82EA}" type="sibTrans" cxnId="{71D85346-4D96-43D3-9DF9-445EFE214907}">
      <dgm:prSet/>
      <dgm:spPr/>
    </dgm:pt>
    <dgm:pt modelId="{33C7D146-040E-46F4-83E2-7FE42D89D976}">
      <dgm:prSet phldrT="[Texto]" custT="1"/>
      <dgm:spPr/>
      <dgm:t>
        <a:bodyPr/>
        <a:lstStyle/>
        <a:p>
          <a:endParaRPr lang="es-ES" sz="2000" b="1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D62D661-47C7-4F4B-9623-0A0F12C66A43}" type="parTrans" cxnId="{7C545AB3-6ED4-48C9-861E-95181AAB18AB}">
      <dgm:prSet/>
      <dgm:spPr/>
    </dgm:pt>
    <dgm:pt modelId="{C5CB292A-B9A1-4F1A-931A-CF2D8C805806}" type="sibTrans" cxnId="{7C545AB3-6ED4-48C9-861E-95181AAB18AB}">
      <dgm:prSet/>
      <dgm:spPr/>
    </dgm:pt>
    <dgm:pt modelId="{81D53039-8532-48AD-B73F-EF1AB568B044}">
      <dgm:prSet phldrT="[Texto]" custT="1"/>
      <dgm:spPr/>
      <dgm:t>
        <a:bodyPr/>
        <a:lstStyle/>
        <a:p>
          <a:pPr algn="ctr">
            <a:buNone/>
          </a:pPr>
          <a:r>
            <a:rPr lang="es-ES" sz="2000" b="0" i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s-ES" sz="2000" b="0" i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See</a:t>
          </a:r>
          <a:r>
            <a:rPr lang="es-ES" sz="2000" b="0" i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0" i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next</a:t>
          </a:r>
          <a:r>
            <a:rPr lang="es-ES" sz="2000" b="0" i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0" i="1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slide</a:t>
          </a:r>
          <a:r>
            <a:rPr lang="es-ES" sz="2000" b="0" i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</a:p>
      </dgm:t>
    </dgm:pt>
    <dgm:pt modelId="{28A0F61A-26A8-460D-AE17-0CCBA1FF0905}" type="parTrans" cxnId="{6D97BA60-F9D5-4589-8093-987A1930190B}">
      <dgm:prSet/>
      <dgm:spPr/>
    </dgm:pt>
    <dgm:pt modelId="{B5DDFAB4-3AF7-4C7B-9B43-7C32155AB1C2}" type="sibTrans" cxnId="{6D97BA60-F9D5-4589-8093-987A1930190B}">
      <dgm:prSet/>
      <dgm:spPr/>
    </dgm:pt>
    <dgm:pt modelId="{BEA66BD8-D46E-4EBA-9259-2EBAD83312CE}" type="pres">
      <dgm:prSet presAssocID="{2F7D24F7-BCCC-4297-A71B-E20D9A9E3628}" presName="Name0" presStyleCnt="0">
        <dgm:presLayoutVars>
          <dgm:dir/>
          <dgm:animLvl val="lvl"/>
          <dgm:resizeHandles val="exact"/>
        </dgm:presLayoutVars>
      </dgm:prSet>
      <dgm:spPr/>
    </dgm:pt>
    <dgm:pt modelId="{BC660D5E-7D22-43A1-99FD-C74C378B470F}" type="pres">
      <dgm:prSet presAssocID="{2F372A1C-A2F8-43EC-8B53-7D26BAFD05A6}" presName="composite" presStyleCnt="0"/>
      <dgm:spPr/>
    </dgm:pt>
    <dgm:pt modelId="{9FBC188F-1398-4DA9-AF29-03C79A817347}" type="pres">
      <dgm:prSet presAssocID="{2F372A1C-A2F8-43EC-8B53-7D26BAFD05A6}" presName="parTx" presStyleLbl="alignNode1" presStyleIdx="0" presStyleCnt="3" custScaleX="109868">
        <dgm:presLayoutVars>
          <dgm:chMax val="0"/>
          <dgm:chPref val="0"/>
          <dgm:bulletEnabled val="1"/>
        </dgm:presLayoutVars>
      </dgm:prSet>
      <dgm:spPr/>
    </dgm:pt>
    <dgm:pt modelId="{79D8C5D8-FEDB-4265-8494-5EFFF65A65FB}" type="pres">
      <dgm:prSet presAssocID="{2F372A1C-A2F8-43EC-8B53-7D26BAFD05A6}" presName="desTx" presStyleLbl="alignAccFollowNode1" presStyleIdx="0" presStyleCnt="3" custScaleX="109872">
        <dgm:presLayoutVars>
          <dgm:bulletEnabled val="1"/>
        </dgm:presLayoutVars>
      </dgm:prSet>
      <dgm:spPr/>
    </dgm:pt>
    <dgm:pt modelId="{AC19FD9F-8032-4160-AB5F-459A2400CD4C}" type="pres">
      <dgm:prSet presAssocID="{C0EEDCA4-DFAC-4ECD-8D6D-C7D3727A3E87}" presName="space" presStyleCnt="0"/>
      <dgm:spPr/>
    </dgm:pt>
    <dgm:pt modelId="{0057492D-DBC6-437B-8717-79CF7BFFA2E3}" type="pres">
      <dgm:prSet presAssocID="{292A1449-5227-4FCF-8D0A-C390F203FB19}" presName="composite" presStyleCnt="0"/>
      <dgm:spPr/>
    </dgm:pt>
    <dgm:pt modelId="{0527D6A6-E75F-4579-931B-AAFCCA1F57F7}" type="pres">
      <dgm:prSet presAssocID="{292A1449-5227-4FCF-8D0A-C390F203FB19}" presName="parTx" presStyleLbl="alignNode1" presStyleIdx="1" presStyleCnt="3" custScaleX="77545">
        <dgm:presLayoutVars>
          <dgm:chMax val="0"/>
          <dgm:chPref val="0"/>
          <dgm:bulletEnabled val="1"/>
        </dgm:presLayoutVars>
      </dgm:prSet>
      <dgm:spPr/>
    </dgm:pt>
    <dgm:pt modelId="{36685FC0-8EC7-40E0-9A5C-2F8A7679D948}" type="pres">
      <dgm:prSet presAssocID="{292A1449-5227-4FCF-8D0A-C390F203FB19}" presName="desTx" presStyleLbl="alignAccFollowNode1" presStyleIdx="1" presStyleCnt="3" custScaleX="77647">
        <dgm:presLayoutVars>
          <dgm:bulletEnabled val="1"/>
        </dgm:presLayoutVars>
      </dgm:prSet>
      <dgm:spPr/>
    </dgm:pt>
    <dgm:pt modelId="{0B180409-4ACB-48B4-8EB8-DD458F0CF0F2}" type="pres">
      <dgm:prSet presAssocID="{05682B7F-C9CA-4A95-9D6D-DCA4024D357D}" presName="space" presStyleCnt="0"/>
      <dgm:spPr/>
    </dgm:pt>
    <dgm:pt modelId="{A4483377-D0CA-4E99-8E44-B35EC2E19EB9}" type="pres">
      <dgm:prSet presAssocID="{ADFD2517-ACBB-4AD7-AAC9-D55741221853}" presName="composite" presStyleCnt="0"/>
      <dgm:spPr/>
    </dgm:pt>
    <dgm:pt modelId="{5EC71829-8B38-4C29-80E7-E0B07120FB8F}" type="pres">
      <dgm:prSet presAssocID="{ADFD2517-ACBB-4AD7-AAC9-D55741221853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438C18FE-97F3-4CE9-AFF7-C4E0EAB6314B}" type="pres">
      <dgm:prSet presAssocID="{ADFD2517-ACBB-4AD7-AAC9-D55741221853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AA2C4A03-A8CD-45AA-9C82-225EF31F5572}" srcId="{2F7D24F7-BCCC-4297-A71B-E20D9A9E3628}" destId="{ADFD2517-ACBB-4AD7-AAC9-D55741221853}" srcOrd="2" destOrd="0" parTransId="{094E8B14-A02C-402C-B912-3C431F024DF4}" sibTransId="{54F3DB9A-A876-498F-8FD8-CCBE3EB52B97}"/>
    <dgm:cxn modelId="{AAEBB90C-DB3E-4ED7-B338-77BEA221E6A7}" type="presOf" srcId="{D8E569B9-848A-4E38-AF9F-F8123F54A2F8}" destId="{438C18FE-97F3-4CE9-AFF7-C4E0EAB6314B}" srcOrd="0" destOrd="2" presId="urn:microsoft.com/office/officeart/2005/8/layout/hList1"/>
    <dgm:cxn modelId="{B938661A-FB4A-4FA2-BA57-0609CDF8B011}" srcId="{2F372A1C-A2F8-43EC-8B53-7D26BAFD05A6}" destId="{15551A63-B14E-47D4-8220-31CB08FFF008}" srcOrd="1" destOrd="0" parTransId="{91C23216-26DC-411D-930D-7E3638C5A60B}" sibTransId="{F1909CDD-9ED4-4DC9-AA6B-E78901C23F48}"/>
    <dgm:cxn modelId="{72120A21-DE7C-4F05-BF66-6F7A959979D8}" type="presOf" srcId="{699EB2A4-6912-45CB-9CB3-89BC9C3F2E31}" destId="{438C18FE-97F3-4CE9-AFF7-C4E0EAB6314B}" srcOrd="0" destOrd="1" presId="urn:microsoft.com/office/officeart/2005/8/layout/hList1"/>
    <dgm:cxn modelId="{7F4A4D21-634B-4D04-80E3-1F9D9AD6843B}" srcId="{292A1449-5227-4FCF-8D0A-C390F203FB19}" destId="{6493B582-316F-4A5E-851B-0C24139B54CD}" srcOrd="1" destOrd="0" parTransId="{AC6A7E79-F2C5-4543-ACFE-515CEFCFF8C0}" sibTransId="{460C9B68-EE77-485F-BA94-36A85C45E922}"/>
    <dgm:cxn modelId="{E2EEC534-D768-4D4A-8D6A-B91EEB278527}" type="presOf" srcId="{DF63DB17-F1B0-47E2-A3DF-1A6BC37AFB64}" destId="{438C18FE-97F3-4CE9-AFF7-C4E0EAB6314B}" srcOrd="0" destOrd="0" presId="urn:microsoft.com/office/officeart/2005/8/layout/hList1"/>
    <dgm:cxn modelId="{D811483A-3008-43B5-9EAA-8EA405F3786C}" srcId="{E0F35182-D9BC-43ED-B6D5-BD0A427C2721}" destId="{A7B5DC0C-FA77-43B8-80A6-9147FBCDA49F}" srcOrd="0" destOrd="0" parTransId="{1A25DF20-366B-4F39-B93C-2D15401018D1}" sibTransId="{BABA1F6F-01D1-4DF4-BCC8-ED33096A48E4}"/>
    <dgm:cxn modelId="{2990133C-D8EA-47B1-A24D-323536AEC9A3}" srcId="{DF63DB17-F1B0-47E2-A3DF-1A6BC37AFB64}" destId="{699EB2A4-6912-45CB-9CB3-89BC9C3F2E31}" srcOrd="0" destOrd="0" parTransId="{A851FF33-6744-4E44-BEB2-10CDD3D84EEB}" sibTransId="{B93580E6-BED3-46E7-ABAB-22C8C1AFF8BA}"/>
    <dgm:cxn modelId="{C6FACC40-A064-4984-BA49-F5EFDFD02E13}" type="presOf" srcId="{C2B7F82B-A2F2-4144-85C3-95B18DB6635B}" destId="{438C18FE-97F3-4CE9-AFF7-C4E0EAB6314B}" srcOrd="0" destOrd="3" presId="urn:microsoft.com/office/officeart/2005/8/layout/hList1"/>
    <dgm:cxn modelId="{6D97BA60-F9D5-4589-8093-987A1930190B}" srcId="{292A1449-5227-4FCF-8D0A-C390F203FB19}" destId="{81D53039-8532-48AD-B73F-EF1AB568B044}" srcOrd="3" destOrd="0" parTransId="{28A0F61A-26A8-460D-AE17-0CCBA1FF0905}" sibTransId="{B5DDFAB4-3AF7-4C7B-9B43-7C32155AB1C2}"/>
    <dgm:cxn modelId="{7C757A62-9858-4A7C-AD6A-C5E8A47C9D6D}" type="presOf" srcId="{BA2D3BF8-81AD-41ED-AD28-65DD49F2C82E}" destId="{36685FC0-8EC7-40E0-9A5C-2F8A7679D948}" srcOrd="0" destOrd="2" presId="urn:microsoft.com/office/officeart/2005/8/layout/hList1"/>
    <dgm:cxn modelId="{EBD49662-AAF8-4745-B1C7-44D7F461CBA9}" type="presOf" srcId="{A7B5DC0C-FA77-43B8-80A6-9147FBCDA49F}" destId="{438C18FE-97F3-4CE9-AFF7-C4E0EAB6314B}" srcOrd="0" destOrd="6" presId="urn:microsoft.com/office/officeart/2005/8/layout/hList1"/>
    <dgm:cxn modelId="{9CAA6066-CC1A-4157-9A13-E9F6992030A8}" srcId="{292A1449-5227-4FCF-8D0A-C390F203FB19}" destId="{BA2D3BF8-81AD-41ED-AD28-65DD49F2C82E}" srcOrd="2" destOrd="0" parTransId="{A4D29C3A-1A52-4322-92C3-3B97355FBE1B}" sibTransId="{2EA44917-398B-4C05-8083-A00796E209E4}"/>
    <dgm:cxn modelId="{71D85346-4D96-43D3-9DF9-445EFE214907}" srcId="{DF63DB17-F1B0-47E2-A3DF-1A6BC37AFB64}" destId="{C2B7F82B-A2F2-4144-85C3-95B18DB6635B}" srcOrd="2" destOrd="0" parTransId="{4E96219A-03B9-40AD-BB98-D21678DBCBF0}" sibTransId="{F9C86F4C-48E8-45AA-8E8B-C403860E82EA}"/>
    <dgm:cxn modelId="{40A2684D-3BCD-4348-8060-D88054F89672}" srcId="{2F372A1C-A2F8-43EC-8B53-7D26BAFD05A6}" destId="{F6FB7392-1CD3-4675-83F4-46AD860C8DFD}" srcOrd="4" destOrd="0" parTransId="{25BD0FF4-FB8D-4164-80BA-54D3D08A933A}" sibTransId="{E4C4C2BC-D63F-44EF-B711-CB1A30CC81C8}"/>
    <dgm:cxn modelId="{0BDFC370-7419-419A-899D-A69653A6FB0E}" type="presOf" srcId="{2F7D24F7-BCCC-4297-A71B-E20D9A9E3628}" destId="{BEA66BD8-D46E-4EBA-9259-2EBAD83312CE}" srcOrd="0" destOrd="0" presId="urn:microsoft.com/office/officeart/2005/8/layout/hList1"/>
    <dgm:cxn modelId="{6EC5F252-84DE-4ACC-B779-D5F92D2ABDA0}" type="presOf" srcId="{ADFD2517-ACBB-4AD7-AAC9-D55741221853}" destId="{5EC71829-8B38-4C29-80E7-E0B07120FB8F}" srcOrd="0" destOrd="0" presId="urn:microsoft.com/office/officeart/2005/8/layout/hList1"/>
    <dgm:cxn modelId="{A5F65376-D84A-48DE-B416-F0ECFB23288F}" srcId="{2F372A1C-A2F8-43EC-8B53-7D26BAFD05A6}" destId="{1CD2358E-D6AF-4CCC-AD81-2622E9BCC42C}" srcOrd="6" destOrd="0" parTransId="{0D9AA4D6-DED4-4D46-A63D-F4F8FD785183}" sibTransId="{3E6B8132-F56D-4EC2-968B-BD6C205DE6CB}"/>
    <dgm:cxn modelId="{7BCC2C83-2E58-45D5-9F7F-756A2F923565}" type="presOf" srcId="{2F372A1C-A2F8-43EC-8B53-7D26BAFD05A6}" destId="{9FBC188F-1398-4DA9-AF29-03C79A817347}" srcOrd="0" destOrd="0" presId="urn:microsoft.com/office/officeart/2005/8/layout/hList1"/>
    <dgm:cxn modelId="{0B2A8083-A5C7-42E8-AE85-2D23A9CA31DF}" type="presOf" srcId="{E0F35182-D9BC-43ED-B6D5-BD0A427C2721}" destId="{438C18FE-97F3-4CE9-AFF7-C4E0EAB6314B}" srcOrd="0" destOrd="5" presId="urn:microsoft.com/office/officeart/2005/8/layout/hList1"/>
    <dgm:cxn modelId="{5406DD87-C3C2-4C4E-928B-8C68644C417D}" type="presOf" srcId="{5126E4BE-66EE-4D7D-BE34-8CDB611D4DE5}" destId="{79D8C5D8-FEDB-4265-8494-5EFFF65A65FB}" srcOrd="0" destOrd="5" presId="urn:microsoft.com/office/officeart/2005/8/layout/hList1"/>
    <dgm:cxn modelId="{86CE768D-3DCC-4B5B-9C47-1D0668A0D305}" type="presOf" srcId="{0DED8E31-0717-49F5-B867-482C634C2E8E}" destId="{79D8C5D8-FEDB-4265-8494-5EFFF65A65FB}" srcOrd="0" destOrd="3" presId="urn:microsoft.com/office/officeart/2005/8/layout/hList1"/>
    <dgm:cxn modelId="{A190D98E-2995-4C34-9C9C-4C36A0ED435F}" type="presOf" srcId="{699B0CAE-B5A0-4745-B6DE-DCC519A77816}" destId="{79D8C5D8-FEDB-4265-8494-5EFFF65A65FB}" srcOrd="0" destOrd="0" presId="urn:microsoft.com/office/officeart/2005/8/layout/hList1"/>
    <dgm:cxn modelId="{5FDF2F98-A51D-4A3D-8074-4101135E124E}" type="presOf" srcId="{6493B582-316F-4A5E-851B-0C24139B54CD}" destId="{36685FC0-8EC7-40E0-9A5C-2F8A7679D948}" srcOrd="0" destOrd="1" presId="urn:microsoft.com/office/officeart/2005/8/layout/hList1"/>
    <dgm:cxn modelId="{611E6F99-127A-49B7-8DC6-CB45562D92A6}" type="presOf" srcId="{292A1449-5227-4FCF-8D0A-C390F203FB19}" destId="{0527D6A6-E75F-4579-931B-AAFCCA1F57F7}" srcOrd="0" destOrd="0" presId="urn:microsoft.com/office/officeart/2005/8/layout/hList1"/>
    <dgm:cxn modelId="{CBFE3C9D-A162-4683-B8C5-3AA4FEAFA35A}" type="presOf" srcId="{F939A22B-C51D-416D-A056-08DDCFA16BDA}" destId="{36685FC0-8EC7-40E0-9A5C-2F8A7679D948}" srcOrd="0" destOrd="0" presId="urn:microsoft.com/office/officeart/2005/8/layout/hList1"/>
    <dgm:cxn modelId="{EEBEB2AA-589C-45F5-8A81-3A97600E3042}" srcId="{ADFD2517-ACBB-4AD7-AAC9-D55741221853}" destId="{DF63DB17-F1B0-47E2-A3DF-1A6BC37AFB64}" srcOrd="0" destOrd="0" parTransId="{DC858DFE-C914-4B55-B166-192C077F5C12}" sibTransId="{269F00FC-2A55-47D8-A3F4-6EF210F2D4F7}"/>
    <dgm:cxn modelId="{ABD1D7AF-B28F-4680-A10A-2C057C197F8C}" type="presOf" srcId="{244F33CE-DB17-48CE-857D-05CC875EEF96}" destId="{79D8C5D8-FEDB-4265-8494-5EFFF65A65FB}" srcOrd="0" destOrd="2" presId="urn:microsoft.com/office/officeart/2005/8/layout/hList1"/>
    <dgm:cxn modelId="{7C545AB3-6ED4-48C9-861E-95181AAB18AB}" srcId="{DF63DB17-F1B0-47E2-A3DF-1A6BC37AFB64}" destId="{33C7D146-040E-46F4-83E2-7FE42D89D976}" srcOrd="3" destOrd="0" parTransId="{AD62D661-47C7-4F4B-9623-0A0F12C66A43}" sibTransId="{C5CB292A-B9A1-4F1A-931A-CF2D8C805806}"/>
    <dgm:cxn modelId="{9E617BB3-10E1-4387-B129-021E3A5AED11}" srcId="{2F372A1C-A2F8-43EC-8B53-7D26BAFD05A6}" destId="{5126E4BE-66EE-4D7D-BE34-8CDB611D4DE5}" srcOrd="5" destOrd="0" parTransId="{CF7D598C-A5B9-411D-BFA5-3C968DE43001}" sibTransId="{0D04A822-C557-49D8-9344-8DCC04AE3CEF}"/>
    <dgm:cxn modelId="{E09E00BD-BB98-441C-BE51-B07C86D06C25}" srcId="{2F372A1C-A2F8-43EC-8B53-7D26BAFD05A6}" destId="{244F33CE-DB17-48CE-857D-05CC875EEF96}" srcOrd="2" destOrd="0" parTransId="{0944CCE9-FC9A-4603-85A5-275D804DC649}" sibTransId="{487D1EE6-526D-4C2B-BEBB-AC421ADF34C6}"/>
    <dgm:cxn modelId="{ED1088C7-EEF1-4EED-834B-F5B6A476DDC5}" srcId="{ADFD2517-ACBB-4AD7-AAC9-D55741221853}" destId="{E0F35182-D9BC-43ED-B6D5-BD0A427C2721}" srcOrd="1" destOrd="0" parTransId="{F5854E28-154F-4CBC-A5E2-C266DD370E4A}" sibTransId="{11A8BD39-711A-4727-A6C7-DB67262BED28}"/>
    <dgm:cxn modelId="{C59460C9-92D0-407A-B318-2089A2746689}" type="presOf" srcId="{1CD2358E-D6AF-4CCC-AD81-2622E9BCC42C}" destId="{79D8C5D8-FEDB-4265-8494-5EFFF65A65FB}" srcOrd="0" destOrd="6" presId="urn:microsoft.com/office/officeart/2005/8/layout/hList1"/>
    <dgm:cxn modelId="{0855FCCE-1746-409F-9EF3-1D6AEE4BF684}" srcId="{292A1449-5227-4FCF-8D0A-C390F203FB19}" destId="{F939A22B-C51D-416D-A056-08DDCFA16BDA}" srcOrd="0" destOrd="0" parTransId="{C2EF12C9-3CB4-4193-9C35-A9076989D26C}" sibTransId="{C2D97363-8CF8-4F6A-A705-947B66781358}"/>
    <dgm:cxn modelId="{DCA613D5-D97A-472C-BBC0-8BE51337C0FE}" srcId="{DF63DB17-F1B0-47E2-A3DF-1A6BC37AFB64}" destId="{D8E569B9-848A-4E38-AF9F-F8123F54A2F8}" srcOrd="1" destOrd="0" parTransId="{790445FD-E5C6-4B82-B0B5-DF051AEA7B47}" sibTransId="{3529D2CE-DD75-4819-A40D-8A195912163D}"/>
    <dgm:cxn modelId="{ED348BD6-346F-4554-A8C9-801810336A4A}" type="presOf" srcId="{15551A63-B14E-47D4-8220-31CB08FFF008}" destId="{79D8C5D8-FEDB-4265-8494-5EFFF65A65FB}" srcOrd="0" destOrd="1" presId="urn:microsoft.com/office/officeart/2005/8/layout/hList1"/>
    <dgm:cxn modelId="{0F0F6CD9-F8CA-49EF-B3BE-6DB7D29D0A38}" srcId="{2F7D24F7-BCCC-4297-A71B-E20D9A9E3628}" destId="{2F372A1C-A2F8-43EC-8B53-7D26BAFD05A6}" srcOrd="0" destOrd="0" parTransId="{DB02A864-CA07-4052-A6E2-FDFAB44ED3A3}" sibTransId="{C0EEDCA4-DFAC-4ECD-8D6D-C7D3727A3E87}"/>
    <dgm:cxn modelId="{1C9389E0-D450-43F5-B43E-E51D7A7EA110}" type="presOf" srcId="{81D53039-8532-48AD-B73F-EF1AB568B044}" destId="{36685FC0-8EC7-40E0-9A5C-2F8A7679D948}" srcOrd="0" destOrd="3" presId="urn:microsoft.com/office/officeart/2005/8/layout/hList1"/>
    <dgm:cxn modelId="{1774A1E1-87A3-4AF0-A86E-A419D600F541}" srcId="{2F7D24F7-BCCC-4297-A71B-E20D9A9E3628}" destId="{292A1449-5227-4FCF-8D0A-C390F203FB19}" srcOrd="1" destOrd="0" parTransId="{0424AE90-E808-4E6D-A09A-3C2C2A51726B}" sibTransId="{05682B7F-C9CA-4A95-9D6D-DCA4024D357D}"/>
    <dgm:cxn modelId="{C3B443E8-382D-40A9-91DB-179F0EA59104}" type="presOf" srcId="{33C7D146-040E-46F4-83E2-7FE42D89D976}" destId="{438C18FE-97F3-4CE9-AFF7-C4E0EAB6314B}" srcOrd="0" destOrd="4" presId="urn:microsoft.com/office/officeart/2005/8/layout/hList1"/>
    <dgm:cxn modelId="{F6CF39F7-B4DD-44AB-AE4A-5F03ABBCA435}" type="presOf" srcId="{F6FB7392-1CD3-4675-83F4-46AD860C8DFD}" destId="{79D8C5D8-FEDB-4265-8494-5EFFF65A65FB}" srcOrd="0" destOrd="4" presId="urn:microsoft.com/office/officeart/2005/8/layout/hList1"/>
    <dgm:cxn modelId="{CE711EFD-CE31-4296-AD44-C62D3B7559CB}" srcId="{2F372A1C-A2F8-43EC-8B53-7D26BAFD05A6}" destId="{699B0CAE-B5A0-4745-B6DE-DCC519A77816}" srcOrd="0" destOrd="0" parTransId="{7166EF16-528F-479F-A43C-6D01CC50269B}" sibTransId="{C75FAE87-7161-4AF5-8184-96132BFB0B81}"/>
    <dgm:cxn modelId="{9FE0E9FF-ABAF-420C-9B61-E6EBB5262453}" srcId="{2F372A1C-A2F8-43EC-8B53-7D26BAFD05A6}" destId="{0DED8E31-0717-49F5-B867-482C634C2E8E}" srcOrd="3" destOrd="0" parTransId="{581A1543-927A-4CAE-8408-A0D6F75D2899}" sibTransId="{7CA097E0-7ECC-44BD-B3CE-2D670E3662F7}"/>
    <dgm:cxn modelId="{733590DD-2314-4BB1-A37F-CDF49DDF4C76}" type="presParOf" srcId="{BEA66BD8-D46E-4EBA-9259-2EBAD83312CE}" destId="{BC660D5E-7D22-43A1-99FD-C74C378B470F}" srcOrd="0" destOrd="0" presId="urn:microsoft.com/office/officeart/2005/8/layout/hList1"/>
    <dgm:cxn modelId="{18CFE244-5C7E-40EC-8CA1-2B000098C5D7}" type="presParOf" srcId="{BC660D5E-7D22-43A1-99FD-C74C378B470F}" destId="{9FBC188F-1398-4DA9-AF29-03C79A817347}" srcOrd="0" destOrd="0" presId="urn:microsoft.com/office/officeart/2005/8/layout/hList1"/>
    <dgm:cxn modelId="{9D88DF70-5C34-4425-AEF7-EA8B067BF3C1}" type="presParOf" srcId="{BC660D5E-7D22-43A1-99FD-C74C378B470F}" destId="{79D8C5D8-FEDB-4265-8494-5EFFF65A65FB}" srcOrd="1" destOrd="0" presId="urn:microsoft.com/office/officeart/2005/8/layout/hList1"/>
    <dgm:cxn modelId="{47F5897F-DCC4-494C-80E1-6E014EFB42E3}" type="presParOf" srcId="{BEA66BD8-D46E-4EBA-9259-2EBAD83312CE}" destId="{AC19FD9F-8032-4160-AB5F-459A2400CD4C}" srcOrd="1" destOrd="0" presId="urn:microsoft.com/office/officeart/2005/8/layout/hList1"/>
    <dgm:cxn modelId="{DE0D60DF-14A4-4883-81BB-3A48DD2FC14C}" type="presParOf" srcId="{BEA66BD8-D46E-4EBA-9259-2EBAD83312CE}" destId="{0057492D-DBC6-437B-8717-79CF7BFFA2E3}" srcOrd="2" destOrd="0" presId="urn:microsoft.com/office/officeart/2005/8/layout/hList1"/>
    <dgm:cxn modelId="{1CEABA74-FC4B-4A0B-9D7B-03A9A7E9BD6D}" type="presParOf" srcId="{0057492D-DBC6-437B-8717-79CF7BFFA2E3}" destId="{0527D6A6-E75F-4579-931B-AAFCCA1F57F7}" srcOrd="0" destOrd="0" presId="urn:microsoft.com/office/officeart/2005/8/layout/hList1"/>
    <dgm:cxn modelId="{FF754331-63A5-4980-877E-4EB68D511A4A}" type="presParOf" srcId="{0057492D-DBC6-437B-8717-79CF7BFFA2E3}" destId="{36685FC0-8EC7-40E0-9A5C-2F8A7679D948}" srcOrd="1" destOrd="0" presId="urn:microsoft.com/office/officeart/2005/8/layout/hList1"/>
    <dgm:cxn modelId="{7701CB10-0234-4EC4-96BE-3B9693098773}" type="presParOf" srcId="{BEA66BD8-D46E-4EBA-9259-2EBAD83312CE}" destId="{0B180409-4ACB-48B4-8EB8-DD458F0CF0F2}" srcOrd="3" destOrd="0" presId="urn:microsoft.com/office/officeart/2005/8/layout/hList1"/>
    <dgm:cxn modelId="{A7E068D0-79C7-487E-AD4F-BD11E8057BA4}" type="presParOf" srcId="{BEA66BD8-D46E-4EBA-9259-2EBAD83312CE}" destId="{A4483377-D0CA-4E99-8E44-B35EC2E19EB9}" srcOrd="4" destOrd="0" presId="urn:microsoft.com/office/officeart/2005/8/layout/hList1"/>
    <dgm:cxn modelId="{3C5C5376-11FE-4451-ACB3-69A9EDABBEE1}" type="presParOf" srcId="{A4483377-D0CA-4E99-8E44-B35EC2E19EB9}" destId="{5EC71829-8B38-4C29-80E7-E0B07120FB8F}" srcOrd="0" destOrd="0" presId="urn:microsoft.com/office/officeart/2005/8/layout/hList1"/>
    <dgm:cxn modelId="{591A8862-0604-465D-8B4D-84AB7EFE2E0A}" type="presParOf" srcId="{A4483377-D0CA-4E99-8E44-B35EC2E19EB9}" destId="{438C18FE-97F3-4CE9-AFF7-C4E0EAB631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412AD9-716E-42BE-B2CC-1DEA48AC219D}">
      <dsp:nvSpPr>
        <dsp:cNvPr id="0" name=""/>
        <dsp:cNvSpPr/>
      </dsp:nvSpPr>
      <dsp:spPr>
        <a:xfrm>
          <a:off x="6401" y="3507"/>
          <a:ext cx="2755000" cy="9792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 err="1">
              <a:solidFill>
                <a:schemeClr val="tx1"/>
              </a:solidFill>
            </a:rPr>
            <a:t>Participants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6401" y="3507"/>
        <a:ext cx="2755000" cy="979200"/>
      </dsp:txXfrm>
    </dsp:sp>
    <dsp:sp modelId="{C1BC0D95-BD44-475F-8367-82C2D4B7C623}">
      <dsp:nvSpPr>
        <dsp:cNvPr id="0" name=""/>
        <dsp:cNvSpPr/>
      </dsp:nvSpPr>
      <dsp:spPr>
        <a:xfrm>
          <a:off x="4292" y="964970"/>
          <a:ext cx="2759217" cy="3138979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s-ES" sz="18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596 </a:t>
          </a: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participants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18-65 </a:t>
          </a: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years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Three</a:t>
          </a: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countries</a:t>
          </a: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Argentina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México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Spain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4292" y="964970"/>
        <a:ext cx="2759217" cy="3138979"/>
      </dsp:txXfrm>
    </dsp:sp>
    <dsp:sp modelId="{41354B37-08DD-4E7E-B017-B3B050B01216}">
      <dsp:nvSpPr>
        <dsp:cNvPr id="0" name=""/>
        <dsp:cNvSpPr/>
      </dsp:nvSpPr>
      <dsp:spPr>
        <a:xfrm>
          <a:off x="3123580" y="12375"/>
          <a:ext cx="2571930" cy="979200"/>
        </a:xfrm>
        <a:prstGeom prst="rect">
          <a:avLst/>
        </a:prstGeom>
        <a:solidFill>
          <a:schemeClr val="accent3">
            <a:hueOff val="1372388"/>
            <a:satOff val="8237"/>
            <a:lumOff val="6275"/>
            <a:alphaOff val="0"/>
          </a:schemeClr>
        </a:solidFill>
        <a:ln w="19050" cap="flat" cmpd="sng" algn="ctr">
          <a:solidFill>
            <a:schemeClr val="accent3">
              <a:hueOff val="1372388"/>
              <a:satOff val="8237"/>
              <a:lumOff val="62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solidFill>
                <a:schemeClr val="tx1"/>
              </a:solidFill>
            </a:rPr>
            <a:t>Instruments</a:t>
          </a:r>
        </a:p>
      </dsp:txBody>
      <dsp:txXfrm>
        <a:off x="3123580" y="12375"/>
        <a:ext cx="2571930" cy="979200"/>
      </dsp:txXfrm>
    </dsp:sp>
    <dsp:sp modelId="{B766FEBF-ACC3-4465-BE77-8816440C8D4A}">
      <dsp:nvSpPr>
        <dsp:cNvPr id="0" name=""/>
        <dsp:cNvSpPr/>
      </dsp:nvSpPr>
      <dsp:spPr>
        <a:xfrm>
          <a:off x="3123580" y="991575"/>
          <a:ext cx="2571930" cy="3103505"/>
        </a:xfrm>
        <a:prstGeom prst="rect">
          <a:avLst/>
        </a:prstGeom>
        <a:solidFill>
          <a:schemeClr val="accent3">
            <a:tint val="40000"/>
            <a:alpha val="90000"/>
            <a:hueOff val="1685052"/>
            <a:satOff val="14902"/>
            <a:lumOff val="1765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1685052"/>
              <a:satOff val="14902"/>
              <a:lumOff val="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s-ES" sz="18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kern="1200" dirty="0">
              <a:solidFill>
                <a:schemeClr val="accent1">
                  <a:lumMod val="75000"/>
                </a:schemeClr>
              </a:solidFill>
            </a:rPr>
            <a:t>Yoni Task: 98 items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>
              <a:solidFill>
                <a:schemeClr val="accent1">
                  <a:lumMod val="75000"/>
                </a:schemeClr>
              </a:solidFill>
            </a:rPr>
            <a:t>Good reliability index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3123580" y="991575"/>
        <a:ext cx="2571930" cy="3103505"/>
      </dsp:txXfrm>
    </dsp:sp>
    <dsp:sp modelId="{E5743435-5FA1-46BA-962C-7F4BA558815D}">
      <dsp:nvSpPr>
        <dsp:cNvPr id="0" name=""/>
        <dsp:cNvSpPr/>
      </dsp:nvSpPr>
      <dsp:spPr>
        <a:xfrm>
          <a:off x="6055581" y="12375"/>
          <a:ext cx="2571930" cy="97920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19050" cap="flat" cmpd="sng" algn="ctr">
          <a:solidFill>
            <a:schemeClr val="accent3">
              <a:hueOff val="2744775"/>
              <a:satOff val="16475"/>
              <a:lumOff val="1255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 err="1">
              <a:solidFill>
                <a:schemeClr val="tx1"/>
              </a:solidFill>
            </a:rPr>
            <a:t>Procedure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6055581" y="12375"/>
        <a:ext cx="2571930" cy="979200"/>
      </dsp:txXfrm>
    </dsp:sp>
    <dsp:sp modelId="{134A5987-2B4B-48FC-A25E-C7E91F618FAA}">
      <dsp:nvSpPr>
        <dsp:cNvPr id="0" name=""/>
        <dsp:cNvSpPr/>
      </dsp:nvSpPr>
      <dsp:spPr>
        <a:xfrm>
          <a:off x="6055581" y="991575"/>
          <a:ext cx="2571930" cy="3103505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9050" cap="flat" cmpd="sng" algn="ctr">
          <a:solidFill>
            <a:schemeClr val="accent3">
              <a:tint val="40000"/>
              <a:alpha val="90000"/>
              <a:hueOff val="3370104"/>
              <a:satOff val="29803"/>
              <a:lumOff val="35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Ethics</a:t>
          </a: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Committee</a:t>
          </a: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Aproval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Social </a:t>
          </a: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cognition</a:t>
          </a: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platform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Sampling</a:t>
          </a: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 (Snow Ball, Email)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kern="1200" dirty="0" err="1">
              <a:solidFill>
                <a:schemeClr val="accent1">
                  <a:lumMod val="75000"/>
                </a:schemeClr>
              </a:solidFill>
            </a:rPr>
            <a:t>Decalogue</a:t>
          </a:r>
          <a:r>
            <a:rPr lang="es-ES" sz="2000" kern="1200" dirty="0">
              <a:solidFill>
                <a:schemeClr val="accent1">
                  <a:lumMod val="75000"/>
                </a:schemeClr>
              </a:solidFill>
            </a:rPr>
            <a:t> (Ferrando et al., 2022)</a:t>
          </a:r>
        </a:p>
      </dsp:txBody>
      <dsp:txXfrm>
        <a:off x="6055581" y="991575"/>
        <a:ext cx="2571930" cy="3103505"/>
      </dsp:txXfrm>
    </dsp:sp>
    <dsp:sp modelId="{E615F7FC-711C-4F71-AC60-BAFCA002C9C4}">
      <dsp:nvSpPr>
        <dsp:cNvPr id="0" name=""/>
        <dsp:cNvSpPr/>
      </dsp:nvSpPr>
      <dsp:spPr>
        <a:xfrm>
          <a:off x="8987581" y="12375"/>
          <a:ext cx="2571930" cy="979200"/>
        </a:xfrm>
        <a:prstGeom prst="rect">
          <a:avLst/>
        </a:prstGeom>
        <a:solidFill>
          <a:schemeClr val="accent4">
            <a:lumMod val="75000"/>
          </a:schemeClr>
        </a:solidFill>
        <a:ln w="19050" cap="flat" cmpd="sng" algn="ctr">
          <a:solidFill>
            <a:schemeClr val="accent3">
              <a:hueOff val="4117163"/>
              <a:satOff val="24712"/>
              <a:lumOff val="188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b="1" kern="1200" dirty="0">
              <a:solidFill>
                <a:schemeClr val="tx1"/>
              </a:solidFill>
            </a:rPr>
            <a:t>Data</a:t>
          </a:r>
          <a:r>
            <a:rPr lang="es-ES" sz="500" b="1" kern="1200" dirty="0">
              <a:solidFill>
                <a:schemeClr val="tx1"/>
              </a:solidFill>
            </a:rPr>
            <a:t> </a:t>
          </a:r>
          <a:r>
            <a:rPr lang="es-ES" sz="2000" b="1" kern="1200" dirty="0" err="1">
              <a:solidFill>
                <a:schemeClr val="tx1"/>
              </a:solidFill>
            </a:rPr>
            <a:t>analyses</a:t>
          </a:r>
          <a:endParaRPr lang="es-ES" sz="2000" b="1" kern="1200" dirty="0">
            <a:solidFill>
              <a:schemeClr val="tx1"/>
            </a:solidFill>
          </a:endParaRPr>
        </a:p>
      </dsp:txBody>
      <dsp:txXfrm>
        <a:off x="8987581" y="12375"/>
        <a:ext cx="2571930" cy="979200"/>
      </dsp:txXfrm>
    </dsp:sp>
    <dsp:sp modelId="{44571234-E0AD-4FB8-AB2C-A5220B770A6D}">
      <dsp:nvSpPr>
        <dsp:cNvPr id="0" name=""/>
        <dsp:cNvSpPr/>
      </dsp:nvSpPr>
      <dsp:spPr>
        <a:xfrm>
          <a:off x="8987581" y="991575"/>
          <a:ext cx="2571930" cy="3103505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9050" cap="flat" cmpd="sng" algn="ctr">
          <a:solidFill>
            <a:schemeClr val="accent3">
              <a:tint val="40000"/>
              <a:alpha val="90000"/>
              <a:hueOff val="5055155"/>
              <a:satOff val="44705"/>
              <a:lumOff val="52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17145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1800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Pre-factor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1800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Exploratory</a:t>
          </a:r>
          <a:r>
            <a:rPr lang="es-ES" sz="2000" b="0" kern="1200" dirty="0">
              <a:solidFill>
                <a:schemeClr val="accent1">
                  <a:lumMod val="75000"/>
                </a:schemeClr>
              </a:solidFill>
            </a:rPr>
            <a:t> factor </a:t>
          </a: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analysis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1800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Procedure</a:t>
          </a:r>
          <a:r>
            <a:rPr lang="es-ES" sz="2000" b="0" kern="12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for</a:t>
          </a:r>
          <a:r>
            <a:rPr lang="es-ES" sz="2000" b="0" kern="1200" dirty="0">
              <a:solidFill>
                <a:schemeClr val="accent1">
                  <a:lumMod val="75000"/>
                </a:schemeClr>
              </a:solidFill>
            </a:rPr>
            <a:t> the </a:t>
          </a: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assignment</a:t>
          </a:r>
          <a:r>
            <a:rPr lang="es-ES" sz="2000" b="0" kern="12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of</a:t>
          </a:r>
          <a:r>
            <a:rPr lang="es-ES" sz="2000" b="0" kern="1200" dirty="0">
              <a:solidFill>
                <a:schemeClr val="accent1">
                  <a:lumMod val="75000"/>
                </a:schemeClr>
              </a:solidFill>
            </a:rPr>
            <a:t> </a:t>
          </a: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items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1800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Robust</a:t>
          </a:r>
          <a:r>
            <a:rPr lang="es-ES" sz="2000" b="0" kern="1200" dirty="0">
              <a:solidFill>
                <a:schemeClr val="accent1">
                  <a:lumMod val="75000"/>
                </a:schemeClr>
              </a:solidFill>
            </a:rPr>
            <a:t> factor </a:t>
          </a:r>
          <a:r>
            <a:rPr lang="es-ES" sz="2000" b="0" kern="1200" dirty="0" err="1">
              <a:solidFill>
                <a:schemeClr val="accent1">
                  <a:lumMod val="75000"/>
                </a:schemeClr>
              </a:solidFill>
            </a:rPr>
            <a:t>analysis</a:t>
          </a:r>
          <a:endParaRPr lang="es-ES" sz="2000" kern="1200" dirty="0">
            <a:solidFill>
              <a:schemeClr val="accent1">
                <a:lumMod val="75000"/>
              </a:schemeClr>
            </a:solidFill>
          </a:endParaRPr>
        </a:p>
        <a:p>
          <a:pPr marL="1714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5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8987581" y="991575"/>
        <a:ext cx="2571930" cy="31035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BEB929-8AE0-4625-8B70-303E43BA0C1D}">
      <dsp:nvSpPr>
        <dsp:cNvPr id="0" name=""/>
        <dsp:cNvSpPr/>
      </dsp:nvSpPr>
      <dsp:spPr>
        <a:xfrm>
          <a:off x="4042" y="1803330"/>
          <a:ext cx="1838086" cy="107640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>
              <a:solidFill>
                <a:schemeClr val="tx1"/>
              </a:solidFill>
            </a:rPr>
            <a:t>Original </a:t>
          </a:r>
          <a:r>
            <a:rPr lang="es-ES" sz="1900" kern="1200" dirty="0" err="1">
              <a:solidFill>
                <a:schemeClr val="tx1"/>
              </a:solidFill>
            </a:rPr>
            <a:t>version</a:t>
          </a:r>
          <a:endParaRPr lang="es-ES" sz="1900" kern="1200" dirty="0">
            <a:solidFill>
              <a:schemeClr val="tx1"/>
            </a:solidFill>
          </a:endParaRPr>
        </a:p>
      </dsp:txBody>
      <dsp:txXfrm>
        <a:off x="4042" y="1803330"/>
        <a:ext cx="1838086" cy="717606"/>
      </dsp:txXfrm>
    </dsp:sp>
    <dsp:sp modelId="{F34F94CF-F672-418F-AE53-A939579CFB73}">
      <dsp:nvSpPr>
        <dsp:cNvPr id="0" name=""/>
        <dsp:cNvSpPr/>
      </dsp:nvSpPr>
      <dsp:spPr>
        <a:xfrm>
          <a:off x="380518" y="2520936"/>
          <a:ext cx="1838086" cy="1094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98 </a:t>
          </a:r>
          <a:r>
            <a:rPr lang="es-ES" sz="1900" kern="1200" dirty="0" err="1"/>
            <a:t>items</a:t>
          </a:r>
          <a:endParaRPr lang="es-ES" sz="1900" kern="1200" dirty="0"/>
        </a:p>
      </dsp:txBody>
      <dsp:txXfrm>
        <a:off x="412572" y="2552990"/>
        <a:ext cx="1773978" cy="1030292"/>
      </dsp:txXfrm>
    </dsp:sp>
    <dsp:sp modelId="{A0385145-C44F-4CAC-AA77-E9C419BE075C}">
      <dsp:nvSpPr>
        <dsp:cNvPr id="0" name=""/>
        <dsp:cNvSpPr/>
      </dsp:nvSpPr>
      <dsp:spPr>
        <a:xfrm>
          <a:off x="2120776" y="1933318"/>
          <a:ext cx="590732" cy="457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2120776" y="2024844"/>
        <a:ext cx="453443" cy="274578"/>
      </dsp:txXfrm>
    </dsp:sp>
    <dsp:sp modelId="{DAD6767A-9234-440A-9BB8-E63331B995C0}">
      <dsp:nvSpPr>
        <dsp:cNvPr id="0" name=""/>
        <dsp:cNvSpPr/>
      </dsp:nvSpPr>
      <dsp:spPr>
        <a:xfrm>
          <a:off x="2956718" y="1803330"/>
          <a:ext cx="1838086" cy="1076409"/>
        </a:xfrm>
        <a:prstGeom prst="roundRect">
          <a:avLst>
            <a:gd name="adj" fmla="val 10000"/>
          </a:avLst>
        </a:prstGeom>
        <a:solidFill>
          <a:schemeClr val="accent3">
            <a:hueOff val="2058582"/>
            <a:satOff val="12356"/>
            <a:lumOff val="94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>
              <a:solidFill>
                <a:schemeClr val="tx1"/>
              </a:solidFill>
            </a:rPr>
            <a:t>RDI &amp; ICI</a:t>
          </a:r>
        </a:p>
      </dsp:txBody>
      <dsp:txXfrm>
        <a:off x="2956718" y="1803330"/>
        <a:ext cx="1838086" cy="717606"/>
      </dsp:txXfrm>
    </dsp:sp>
    <dsp:sp modelId="{63095B9C-DD0F-4EA1-8AD3-7D713AEA6CA5}">
      <dsp:nvSpPr>
        <dsp:cNvPr id="0" name=""/>
        <dsp:cNvSpPr/>
      </dsp:nvSpPr>
      <dsp:spPr>
        <a:xfrm>
          <a:off x="3333194" y="2520936"/>
          <a:ext cx="1838086" cy="1094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2058582"/>
              <a:satOff val="12356"/>
              <a:lumOff val="94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46 </a:t>
          </a:r>
          <a:r>
            <a:rPr lang="es-ES" sz="1900" kern="1200" dirty="0" err="1"/>
            <a:t>items</a:t>
          </a:r>
          <a:endParaRPr lang="es-ES" sz="1900" kern="1200" dirty="0"/>
        </a:p>
      </dsp:txBody>
      <dsp:txXfrm>
        <a:off x="3365248" y="2552990"/>
        <a:ext cx="1773978" cy="1030292"/>
      </dsp:txXfrm>
    </dsp:sp>
    <dsp:sp modelId="{5ED75B0D-307B-45E3-805F-A6898DA09F94}">
      <dsp:nvSpPr>
        <dsp:cNvPr id="0" name=""/>
        <dsp:cNvSpPr/>
      </dsp:nvSpPr>
      <dsp:spPr>
        <a:xfrm>
          <a:off x="5073452" y="1933318"/>
          <a:ext cx="590732" cy="4576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4117163"/>
            <a:satOff val="24712"/>
            <a:lumOff val="1882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5073452" y="2024844"/>
        <a:ext cx="453443" cy="274578"/>
      </dsp:txXfrm>
    </dsp:sp>
    <dsp:sp modelId="{B150D25A-B2EE-49CC-939D-3CF9C888E365}">
      <dsp:nvSpPr>
        <dsp:cNvPr id="0" name=""/>
        <dsp:cNvSpPr/>
      </dsp:nvSpPr>
      <dsp:spPr>
        <a:xfrm>
          <a:off x="5909394" y="1803330"/>
          <a:ext cx="1838086" cy="1076409"/>
        </a:xfrm>
        <a:prstGeom prst="roundRect">
          <a:avLst>
            <a:gd name="adj" fmla="val 10000"/>
          </a:avLst>
        </a:prstGeom>
        <a:solidFill>
          <a:schemeClr val="accent3">
            <a:hueOff val="4117163"/>
            <a:satOff val="24712"/>
            <a:lumOff val="1882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>
              <a:solidFill>
                <a:schemeClr val="tx1"/>
              </a:solidFill>
            </a:rPr>
            <a:t>MSA</a:t>
          </a:r>
        </a:p>
      </dsp:txBody>
      <dsp:txXfrm>
        <a:off x="5909394" y="1803330"/>
        <a:ext cx="1838086" cy="717606"/>
      </dsp:txXfrm>
    </dsp:sp>
    <dsp:sp modelId="{E45CE47A-19B2-49EE-974F-ED9D1494274E}">
      <dsp:nvSpPr>
        <dsp:cNvPr id="0" name=""/>
        <dsp:cNvSpPr/>
      </dsp:nvSpPr>
      <dsp:spPr>
        <a:xfrm>
          <a:off x="6285870" y="2520936"/>
          <a:ext cx="1838086" cy="10944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4117163"/>
              <a:satOff val="24712"/>
              <a:lumOff val="1882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900" kern="1200" dirty="0"/>
            <a:t>45 </a:t>
          </a:r>
          <a:r>
            <a:rPr lang="es-ES" sz="1900" kern="1200" dirty="0" err="1"/>
            <a:t>items</a:t>
          </a:r>
          <a:endParaRPr lang="es-ES" sz="1900" kern="1200" dirty="0"/>
        </a:p>
      </dsp:txBody>
      <dsp:txXfrm>
        <a:off x="6317924" y="2552990"/>
        <a:ext cx="1773978" cy="1030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C188F-1398-4DA9-AF29-03C79A817347}">
      <dsp:nvSpPr>
        <dsp:cNvPr id="0" name=""/>
        <dsp:cNvSpPr/>
      </dsp:nvSpPr>
      <dsp:spPr>
        <a:xfrm>
          <a:off x="2540" y="685467"/>
          <a:ext cx="2476500" cy="97333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tx1"/>
              </a:solidFill>
            </a:rPr>
            <a:t>Factor </a:t>
          </a:r>
          <a:r>
            <a:rPr lang="es-ES" sz="2800" b="1" kern="1200" dirty="0" err="1">
              <a:solidFill>
                <a:schemeClr val="tx1"/>
              </a:solidFill>
            </a:rPr>
            <a:t>model</a:t>
          </a:r>
          <a:endParaRPr lang="es-ES" sz="2800" b="1" kern="1200" dirty="0">
            <a:solidFill>
              <a:schemeClr val="tx1"/>
            </a:solidFill>
          </a:endParaRPr>
        </a:p>
      </dsp:txBody>
      <dsp:txXfrm>
        <a:off x="2540" y="685467"/>
        <a:ext cx="2476500" cy="973331"/>
      </dsp:txXfrm>
    </dsp:sp>
    <dsp:sp modelId="{79D8C5D8-FEDB-4265-8494-5EFFF65A65FB}">
      <dsp:nvSpPr>
        <dsp:cNvPr id="0" name=""/>
        <dsp:cNvSpPr/>
      </dsp:nvSpPr>
      <dsp:spPr>
        <a:xfrm>
          <a:off x="2540" y="1658799"/>
          <a:ext cx="2476500" cy="3074399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45 ítems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3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Pearson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correlations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Parallel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análisis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Morgana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extraction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Robust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promin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rotation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540" y="1658799"/>
        <a:ext cx="2476500" cy="3074399"/>
      </dsp:txXfrm>
    </dsp:sp>
    <dsp:sp modelId="{0527D6A6-E75F-4579-931B-AAFCCA1F57F7}">
      <dsp:nvSpPr>
        <dsp:cNvPr id="0" name=""/>
        <dsp:cNvSpPr/>
      </dsp:nvSpPr>
      <dsp:spPr>
        <a:xfrm>
          <a:off x="2825750" y="685467"/>
          <a:ext cx="2476500" cy="973331"/>
        </a:xfrm>
        <a:prstGeom prst="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>
              <a:solidFill>
                <a:schemeClr val="tx1"/>
              </a:solidFill>
            </a:rPr>
            <a:t>Factor </a:t>
          </a:r>
          <a:r>
            <a:rPr lang="es-ES" sz="2800" b="1" kern="1200" dirty="0" err="1">
              <a:solidFill>
                <a:schemeClr val="tx1"/>
              </a:solidFill>
            </a:rPr>
            <a:t>solution</a:t>
          </a:r>
          <a:endParaRPr lang="es-ES" sz="2800" b="1" kern="1200" dirty="0">
            <a:solidFill>
              <a:schemeClr val="tx1"/>
            </a:solidFill>
          </a:endParaRPr>
        </a:p>
      </dsp:txBody>
      <dsp:txXfrm>
        <a:off x="2825750" y="685467"/>
        <a:ext cx="2476500" cy="973331"/>
      </dsp:txXfrm>
    </dsp:sp>
    <dsp:sp modelId="{36685FC0-8EC7-40E0-9A5C-2F8A7679D948}">
      <dsp:nvSpPr>
        <dsp:cNvPr id="0" name=""/>
        <dsp:cNvSpPr/>
      </dsp:nvSpPr>
      <dsp:spPr>
        <a:xfrm>
          <a:off x="2825750" y="1658799"/>
          <a:ext cx="2476500" cy="3074399"/>
        </a:xfrm>
        <a:prstGeom prst="rect">
          <a:avLst/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4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Items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’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inadequacy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Bad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psychometric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properties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Lack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of sustantive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correspondance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to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825750" y="1658799"/>
        <a:ext cx="2476500" cy="3074399"/>
      </dsp:txXfrm>
    </dsp:sp>
    <dsp:sp modelId="{5EC71829-8B38-4C29-80E7-E0B07120FB8F}">
      <dsp:nvSpPr>
        <dsp:cNvPr id="0" name=""/>
        <dsp:cNvSpPr/>
      </dsp:nvSpPr>
      <dsp:spPr>
        <a:xfrm>
          <a:off x="5648960" y="685467"/>
          <a:ext cx="2476500" cy="973331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13792" rIns="199136" bIns="113792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b="1" kern="1200" dirty="0" err="1">
              <a:solidFill>
                <a:schemeClr val="tx1"/>
              </a:solidFill>
            </a:rPr>
            <a:t>Decissions</a:t>
          </a:r>
          <a:endParaRPr lang="es-ES" sz="2800" b="1" kern="1200" dirty="0">
            <a:solidFill>
              <a:schemeClr val="tx1"/>
            </a:solidFill>
          </a:endParaRPr>
        </a:p>
      </dsp:txBody>
      <dsp:txXfrm>
        <a:off x="5648960" y="685467"/>
        <a:ext cx="2476500" cy="973331"/>
      </dsp:txXfrm>
    </dsp:sp>
    <dsp:sp modelId="{438C18FE-97F3-4CE9-AFF7-C4E0EAB6314B}">
      <dsp:nvSpPr>
        <dsp:cNvPr id="0" name=""/>
        <dsp:cNvSpPr/>
      </dsp:nvSpPr>
      <dsp:spPr>
        <a:xfrm>
          <a:off x="5648960" y="1658799"/>
          <a:ext cx="2476500" cy="3074399"/>
        </a:xfrm>
        <a:prstGeom prst="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Items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’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assignment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Result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 17 ítems in 2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(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Affective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and Cognitive)</a:t>
          </a:r>
        </a:p>
      </dsp:txBody>
      <dsp:txXfrm>
        <a:off x="5648960" y="1658799"/>
        <a:ext cx="2476500" cy="307439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BC188F-1398-4DA9-AF29-03C79A817347}">
      <dsp:nvSpPr>
        <dsp:cNvPr id="0" name=""/>
        <dsp:cNvSpPr/>
      </dsp:nvSpPr>
      <dsp:spPr>
        <a:xfrm>
          <a:off x="683" y="459942"/>
          <a:ext cx="3168271" cy="11471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solidFill>
                <a:schemeClr val="tx1"/>
              </a:solidFill>
            </a:rPr>
            <a:t>Factor </a:t>
          </a:r>
          <a:r>
            <a:rPr lang="es-ES" sz="3300" b="1" kern="1200" dirty="0" err="1">
              <a:solidFill>
                <a:schemeClr val="tx1"/>
              </a:solidFill>
            </a:rPr>
            <a:t>model</a:t>
          </a:r>
          <a:endParaRPr lang="es-ES" sz="3300" b="1" kern="1200" dirty="0">
            <a:solidFill>
              <a:schemeClr val="tx1"/>
            </a:solidFill>
          </a:endParaRPr>
        </a:p>
      </dsp:txBody>
      <dsp:txXfrm>
        <a:off x="683" y="459942"/>
        <a:ext cx="3168271" cy="1147136"/>
      </dsp:txXfrm>
    </dsp:sp>
    <dsp:sp modelId="{79D8C5D8-FEDB-4265-8494-5EFFF65A65FB}">
      <dsp:nvSpPr>
        <dsp:cNvPr id="0" name=""/>
        <dsp:cNvSpPr/>
      </dsp:nvSpPr>
      <dsp:spPr>
        <a:xfrm>
          <a:off x="625" y="1607079"/>
          <a:ext cx="3168387" cy="335164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17 ítems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Multiple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group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analyses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2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Polychoric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correlations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Robust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Morgana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extraction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Losefer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correction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Rotation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to target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method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(Procrustes)</a:t>
          </a:r>
        </a:p>
      </dsp:txBody>
      <dsp:txXfrm>
        <a:off x="625" y="1607079"/>
        <a:ext cx="3168387" cy="3351645"/>
      </dsp:txXfrm>
    </dsp:sp>
    <dsp:sp modelId="{0527D6A6-E75F-4579-931B-AAFCCA1F57F7}">
      <dsp:nvSpPr>
        <dsp:cNvPr id="0" name=""/>
        <dsp:cNvSpPr/>
      </dsp:nvSpPr>
      <dsp:spPr>
        <a:xfrm>
          <a:off x="3574202" y="459942"/>
          <a:ext cx="2236171" cy="1147136"/>
        </a:xfrm>
        <a:prstGeom prst="rect">
          <a:avLst/>
        </a:prstGeom>
        <a:solidFill>
          <a:schemeClr val="accent2">
            <a:hueOff val="3221807"/>
            <a:satOff val="-9246"/>
            <a:lumOff val="-14805"/>
            <a:alphaOff val="0"/>
          </a:schemeClr>
        </a:solidFill>
        <a:ln w="19050" cap="flat" cmpd="sng" algn="ctr">
          <a:solidFill>
            <a:schemeClr val="accent2">
              <a:hueOff val="3221807"/>
              <a:satOff val="-9246"/>
              <a:lumOff val="-148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>
              <a:solidFill>
                <a:schemeClr val="tx1"/>
              </a:solidFill>
            </a:rPr>
            <a:t>Factor </a:t>
          </a:r>
          <a:r>
            <a:rPr lang="es-ES" sz="3300" b="1" kern="1200" dirty="0" err="1">
              <a:solidFill>
                <a:schemeClr val="tx1"/>
              </a:solidFill>
            </a:rPr>
            <a:t>solution</a:t>
          </a:r>
          <a:endParaRPr lang="es-ES" sz="3300" b="1" kern="1200" dirty="0">
            <a:solidFill>
              <a:schemeClr val="tx1"/>
            </a:solidFill>
          </a:endParaRPr>
        </a:p>
      </dsp:txBody>
      <dsp:txXfrm>
        <a:off x="3574202" y="459942"/>
        <a:ext cx="2236171" cy="1147136"/>
      </dsp:txXfrm>
    </dsp:sp>
    <dsp:sp modelId="{36685FC0-8EC7-40E0-9A5C-2F8A7679D948}">
      <dsp:nvSpPr>
        <dsp:cNvPr id="0" name=""/>
        <dsp:cNvSpPr/>
      </dsp:nvSpPr>
      <dsp:spPr>
        <a:xfrm>
          <a:off x="3572732" y="1607079"/>
          <a:ext cx="2239112" cy="3351645"/>
        </a:xfrm>
        <a:prstGeom prst="rect">
          <a:avLst/>
        </a:prstGeom>
        <a:solidFill>
          <a:schemeClr val="accent2">
            <a:tint val="40000"/>
            <a:alpha val="90000"/>
            <a:hueOff val="3367359"/>
            <a:satOff val="-31116"/>
            <a:lumOff val="-3508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3367359"/>
              <a:satOff val="-31116"/>
              <a:lumOff val="-35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2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factors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Items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’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adequacy</a:t>
          </a: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Good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reliability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índices</a:t>
          </a:r>
        </a:p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s-ES" sz="2000" b="0" i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es-ES" sz="2000" b="0" i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See</a:t>
          </a:r>
          <a:r>
            <a:rPr lang="es-ES" sz="2000" b="0" i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0" i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next</a:t>
          </a:r>
          <a:r>
            <a:rPr lang="es-ES" sz="2000" b="0" i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0" i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slide</a:t>
          </a:r>
          <a:r>
            <a:rPr lang="es-ES" sz="2000" b="0" i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</a:p>
      </dsp:txBody>
      <dsp:txXfrm>
        <a:off x="3572732" y="1607079"/>
        <a:ext cx="2239112" cy="3351645"/>
      </dsp:txXfrm>
    </dsp:sp>
    <dsp:sp modelId="{5EC71829-8B38-4C29-80E7-E0B07120FB8F}">
      <dsp:nvSpPr>
        <dsp:cNvPr id="0" name=""/>
        <dsp:cNvSpPr/>
      </dsp:nvSpPr>
      <dsp:spPr>
        <a:xfrm>
          <a:off x="6215563" y="459942"/>
          <a:ext cx="2883707" cy="1147136"/>
        </a:xfrm>
        <a:prstGeom prst="rect">
          <a:avLst/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accent2">
              <a:hueOff val="6443614"/>
              <a:satOff val="-18493"/>
              <a:lumOff val="-2960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300" b="1" kern="1200" dirty="0" err="1">
              <a:solidFill>
                <a:schemeClr val="tx1"/>
              </a:solidFill>
            </a:rPr>
            <a:t>Assessing</a:t>
          </a:r>
          <a:r>
            <a:rPr lang="es-ES" sz="3300" b="1" kern="1200" dirty="0">
              <a:solidFill>
                <a:schemeClr val="tx1"/>
              </a:solidFill>
            </a:rPr>
            <a:t> </a:t>
          </a:r>
          <a:r>
            <a:rPr lang="es-ES" sz="3300" b="1" kern="1200" dirty="0" err="1">
              <a:solidFill>
                <a:schemeClr val="tx1"/>
              </a:solidFill>
            </a:rPr>
            <a:t>indices</a:t>
          </a:r>
          <a:endParaRPr lang="es-ES" sz="3300" b="1" kern="1200" dirty="0">
            <a:solidFill>
              <a:schemeClr val="tx1"/>
            </a:solidFill>
          </a:endParaRPr>
        </a:p>
      </dsp:txBody>
      <dsp:txXfrm>
        <a:off x="6215563" y="459942"/>
        <a:ext cx="2883707" cy="1147136"/>
      </dsp:txXfrm>
    </dsp:sp>
    <dsp:sp modelId="{438C18FE-97F3-4CE9-AFF7-C4E0EAB6314B}">
      <dsp:nvSpPr>
        <dsp:cNvPr id="0" name=""/>
        <dsp:cNvSpPr/>
      </dsp:nvSpPr>
      <dsp:spPr>
        <a:xfrm>
          <a:off x="6215563" y="1607079"/>
          <a:ext cx="2883707" cy="3351645"/>
        </a:xfrm>
        <a:prstGeom prst="rect">
          <a:avLst/>
        </a:prstGeom>
        <a:solidFill>
          <a:schemeClr val="accent2">
            <a:tint val="40000"/>
            <a:alpha val="90000"/>
            <a:hueOff val="6734718"/>
            <a:satOff val="-62232"/>
            <a:lumOff val="-7015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6734718"/>
              <a:satOff val="-62232"/>
              <a:lumOff val="-70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Goodnes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of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fit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indices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GFI: 0.984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AGFI: 0.976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RMSR: 0.0503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s-ES" sz="2000" b="1" kern="1200" dirty="0">
            <a:solidFill>
              <a:schemeClr val="bg2"/>
            </a:solidFill>
            <a:latin typeface="Calibri" panose="020F0502020204030204" pitchFamily="34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Indices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of factor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simplicity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Bentler’s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simplicity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index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(S): 0.97866 (</a:t>
          </a:r>
          <a:r>
            <a:rPr lang="es-ES" sz="2000" b="1" kern="1200" dirty="0" err="1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Percentile</a:t>
          </a:r>
          <a:r>
            <a:rPr lang="es-ES" sz="2000" b="1" kern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rPr>
            <a:t> 97)</a:t>
          </a:r>
        </a:p>
      </dsp:txBody>
      <dsp:txXfrm>
        <a:off x="6215563" y="1607079"/>
        <a:ext cx="2883707" cy="33516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A1E0F-1937-491E-AA78-FCA4EE216DD0}" type="datetimeFigureOut">
              <a:rPr lang="es-ES" smtClean="0"/>
              <a:t>17/07/2025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E86DA-3D90-4E7F-BFE2-E0659864DD8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0596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024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5834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7559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3442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1FE06-B492-AE38-57DE-DB11B3A10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F791DD97-5D5F-5B92-28F8-A80C94054DA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AA0A459-BBC1-A431-E623-C37874AFEA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C0D48F1-3CE9-BDCF-7337-D6AD7E7989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5750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818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5465BE-C899-8C1E-C077-ECC83FA8C4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C510FE35-C2CD-A501-E996-1185344EC34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6F4FEB2-AC7A-6C48-EB27-8716F7AE45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637F39D-0D46-C436-528D-2F2C9CA42B4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2096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9D188B-E6BE-9AD0-9683-CADFCB10B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2CA87994-09A1-E7A0-843D-AC734CEF3BD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E7609C82-3C23-A253-ABEB-D8180131FA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AA2034A-0E2C-6920-6423-4F87DA0827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466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75276A-BB1B-4385-2383-0D6DAF5A63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93DA8CF2-5CC1-0B22-64CD-41F60877A9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A8254BB1-8F3F-FCAE-1F0C-BE7EBFF385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A086D8-62C1-963E-7060-AD9F97AB4A2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57999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FB77F9-5F08-ABB7-8A3F-99BFE064CD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72FFB15A-AC17-0335-708C-8395A35C35A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23B93DD3-6A87-C4F3-6C01-EF6DBFB606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u="non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19CFC4B-DBC4-6381-BC96-EE8B88AAC7C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0E86DA-3D90-4E7F-BFE2-E0659864DD88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256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10227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134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311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347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>
            <a:extLst>
              <a:ext uri="{FF2B5EF4-FFF2-40B4-BE49-F238E27FC236}">
                <a16:creationId xmlns:a16="http://schemas.microsoft.com/office/drawing/2014/main" id="{4075FF85-E27A-259A-1A69-66CA96E93828}"/>
              </a:ext>
            </a:extLst>
          </p:cNvPr>
          <p:cNvSpPr txBox="1">
            <a:spLocks/>
          </p:cNvSpPr>
          <p:nvPr/>
        </p:nvSpPr>
        <p:spPr>
          <a:xfrm>
            <a:off x="3752849" y="3038475"/>
            <a:ext cx="8439151" cy="1390649"/>
          </a:xfrm>
          <a:prstGeom prst="rect">
            <a:avLst/>
          </a:prstGeom>
          <a:solidFill>
            <a:srgbClr val="0668A9">
              <a:alpha val="70000"/>
            </a:srgbClr>
          </a:solidFill>
        </p:spPr>
        <p:txBody>
          <a:bodyPr anchor="ctr" anchorCtr="1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Analysis of the factor structure of the Yoni Task instrument for its cross-cultural validation in the Spanish-speaking population</a:t>
            </a:r>
          </a:p>
          <a:p>
            <a:endParaRPr lang="en-US" sz="2000" b="1" dirty="0"/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A365D0AF-360A-2AAB-2A97-18AC0C66969E}"/>
              </a:ext>
            </a:extLst>
          </p:cNvPr>
          <p:cNvSpPr txBox="1">
            <a:spLocks/>
          </p:cNvSpPr>
          <p:nvPr/>
        </p:nvSpPr>
        <p:spPr>
          <a:xfrm>
            <a:off x="3752850" y="4101220"/>
            <a:ext cx="8439150" cy="327904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kern="1200">
                <a:solidFill>
                  <a:srgbClr val="FFCC00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>
                <a:solidFill>
                  <a:schemeClr val="tx1"/>
                </a:solidFill>
              </a:rPr>
              <a:t>Leire Aperribai (UPV/EHU), Elena Rodríguez Naveiras &amp; África Borges (ULL)</a:t>
            </a:r>
            <a:endParaRPr lang="en-US" sz="1800" b="0" i="0" dirty="0">
              <a:solidFill>
                <a:schemeClr val="tx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0D50A11-D7BE-B55F-DFAE-6BABECDF40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2849" y="4895850"/>
            <a:ext cx="1190737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607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DCBC724-14CE-4779-B227-647135206E23}"/>
              </a:ext>
            </a:extLst>
          </p:cNvPr>
          <p:cNvSpPr/>
          <p:nvPr/>
        </p:nvSpPr>
        <p:spPr>
          <a:xfrm>
            <a:off x="594951" y="5750510"/>
            <a:ext cx="3599833" cy="923330"/>
          </a:xfrm>
          <a:custGeom>
            <a:avLst/>
            <a:gdLst>
              <a:gd name="connsiteX0" fmla="*/ 0 w 3599833"/>
              <a:gd name="connsiteY0" fmla="*/ 0 h 923330"/>
              <a:gd name="connsiteX1" fmla="*/ 3599833 w 3599833"/>
              <a:gd name="connsiteY1" fmla="*/ 0 h 923330"/>
              <a:gd name="connsiteX2" fmla="*/ 3599833 w 3599833"/>
              <a:gd name="connsiteY2" fmla="*/ 923330 h 923330"/>
              <a:gd name="connsiteX3" fmla="*/ 0 w 3599833"/>
              <a:gd name="connsiteY3" fmla="*/ 923330 h 923330"/>
              <a:gd name="connsiteX4" fmla="*/ 0 w 3599833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99833" h="923330" fill="none" extrusionOk="0">
                <a:moveTo>
                  <a:pt x="0" y="0"/>
                </a:moveTo>
                <a:cubicBezTo>
                  <a:pt x="1654302" y="-57875"/>
                  <a:pt x="3070558" y="-101887"/>
                  <a:pt x="3599833" y="0"/>
                </a:cubicBezTo>
                <a:cubicBezTo>
                  <a:pt x="3560898" y="427540"/>
                  <a:pt x="3564383" y="558455"/>
                  <a:pt x="3599833" y="923330"/>
                </a:cubicBezTo>
                <a:cubicBezTo>
                  <a:pt x="3225293" y="849473"/>
                  <a:pt x="1700386" y="784008"/>
                  <a:pt x="0" y="923330"/>
                </a:cubicBezTo>
                <a:cubicBezTo>
                  <a:pt x="2062" y="581439"/>
                  <a:pt x="-2996" y="362321"/>
                  <a:pt x="0" y="0"/>
                </a:cubicBezTo>
                <a:close/>
              </a:path>
              <a:path w="3599833" h="923330" stroke="0" extrusionOk="0">
                <a:moveTo>
                  <a:pt x="0" y="0"/>
                </a:moveTo>
                <a:cubicBezTo>
                  <a:pt x="981626" y="96418"/>
                  <a:pt x="1974790" y="-2457"/>
                  <a:pt x="3599833" y="0"/>
                </a:cubicBezTo>
                <a:cubicBezTo>
                  <a:pt x="3647739" y="133400"/>
                  <a:pt x="3658050" y="805915"/>
                  <a:pt x="3599833" y="923330"/>
                </a:cubicBezTo>
                <a:cubicBezTo>
                  <a:pt x="2775755" y="795113"/>
                  <a:pt x="965295" y="787060"/>
                  <a:pt x="0" y="923330"/>
                </a:cubicBezTo>
                <a:cubicBezTo>
                  <a:pt x="-41554" y="695670"/>
                  <a:pt x="37977" y="14575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References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21EC6FF-08B6-C413-D338-562F0D188BD3}"/>
              </a:ext>
            </a:extLst>
          </p:cNvPr>
          <p:cNvSpPr txBox="1"/>
          <p:nvPr/>
        </p:nvSpPr>
        <p:spPr>
          <a:xfrm>
            <a:off x="594951" y="1231314"/>
            <a:ext cx="11139849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Ferrando, P.J., &amp; Lorenzo-Seva, U. (2017). </a:t>
            </a:r>
            <a:r>
              <a:rPr lang="es-E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</a:t>
            </a: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FACTOR at 10: </a:t>
            </a:r>
            <a:r>
              <a:rPr lang="es-E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origins</a:t>
            </a: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s-E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development</a:t>
            </a: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and future </a:t>
            </a:r>
            <a:r>
              <a:rPr lang="es-E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directions</a:t>
            </a: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es-ES" sz="1400" b="1" i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Psicothema</a:t>
            </a:r>
            <a:r>
              <a:rPr lang="es-ES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29</a:t>
            </a: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(2), 236-241. </a:t>
            </a:r>
            <a:r>
              <a:rPr lang="es-E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doi</a:t>
            </a: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10.7334/psicothema2016.304 </a:t>
            </a:r>
          </a:p>
          <a:p>
            <a:pPr algn="just"/>
            <a:endParaRPr lang="es-E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just">
              <a:defRPr/>
            </a:pP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Ferrando, P. J., Lorenzo-Seva, U., Hernández-Dorado, A., &amp; Muñiz, J. (2022). Decálogo para el análisis factorial de los ítems de un test. </a:t>
            </a:r>
            <a:r>
              <a:rPr lang="es-ES" sz="1400" b="1" i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Psicothema</a:t>
            </a:r>
            <a:r>
              <a:rPr lang="es-ES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34</a:t>
            </a:r>
            <a:r>
              <a:rPr lang="es-E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(1), 7-17. https://doi.org/10.7334/psicothema2021.456</a:t>
            </a:r>
          </a:p>
          <a:p>
            <a:pPr algn="just"/>
            <a:endParaRPr lang="es-AR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Happé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F., Cook, J. L., &amp; Bird, G. (2017). The structure of social cognition: In (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dependence of 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sociocognitive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processes. </a:t>
            </a:r>
            <a:r>
              <a:rPr lang="en-US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Annual review of psychology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68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243-267.</a:t>
            </a:r>
            <a:endParaRPr lang="es-E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Kalbe, E., Schlegel, M., Sack, A., Nowak, D., 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Dafotakis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M., 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Bangard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C., Brand, M., Shamay-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Tsoory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S., Onur, O., Kessler, J. (2010). Affective and cognitive theory of mind in patients with 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parkinson’s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disease.  </a:t>
            </a:r>
            <a:r>
              <a:rPr lang="en-US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Cortex, 46,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769-780.</a:t>
            </a:r>
            <a:endParaRPr lang="es-E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Shamay-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Tsoory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S. G., Aharon-Peretz J., &amp; 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Levkovitz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Y. (2007). The neuroanatomical basis of affective mentalizing in schizophrenia: Comparison of patients with schizophrenia and patients with localized prefrontal lesions. </a:t>
            </a:r>
            <a:r>
              <a:rPr lang="en-US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Schizophrenia Research 90, 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274–283.</a:t>
            </a:r>
            <a:endParaRPr lang="es-E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Shamay-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Tsoory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 G. (2021). Brains that Fire Together Wire Together: Interbrain Plasticity Underlies Learning in Social Interactions. </a:t>
            </a:r>
            <a:r>
              <a:rPr lang="en-US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Neuroscientist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online first. https://doi.org/10.1177/1073858421996682</a:t>
            </a:r>
            <a:endParaRPr lang="es-E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n-U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Shamay-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Tsoory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S., Harari, H., Aharon-Peretz, J., &amp; </a:t>
            </a:r>
            <a:r>
              <a:rPr lang="en-US" sz="1400" b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Levkovitz</a:t>
            </a:r>
            <a:r>
              <a:rPr lang="en-US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L. (2010). The role of the orbitofrontal cortex in affective theory of mind deficits in criminal offenders with psychopathic tendencies. </a:t>
            </a:r>
            <a:r>
              <a:rPr lang="es-AR" sz="1400" b="1" i="1" dirty="0" err="1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Cortex</a:t>
            </a:r>
            <a:r>
              <a:rPr lang="es-AR" sz="1400" b="1" i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46</a:t>
            </a:r>
            <a:r>
              <a:rPr lang="es-AR" sz="1400" b="1" dirty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668-677.</a:t>
            </a:r>
            <a:endParaRPr lang="es-ES" sz="1400" b="1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es-ES" sz="1200" dirty="0">
              <a:solidFill>
                <a:schemeClr val="bg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71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6F622E-45C6-4BBB-B6EF-AE76B7A56BA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8BC20630-1F8C-5039-0DAC-183176B7CB5C}"/>
              </a:ext>
            </a:extLst>
          </p:cNvPr>
          <p:cNvSpPr txBox="1"/>
          <p:nvPr/>
        </p:nvSpPr>
        <p:spPr>
          <a:xfrm>
            <a:off x="-64351" y="4774064"/>
            <a:ext cx="6563762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Leire Aperribai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Elena Rodríguez Naveiras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2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África Borges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CCA4C5C0-6790-5465-C1BC-F1AE98DCB1E6}"/>
              </a:ext>
            </a:extLst>
          </p:cNvPr>
          <p:cNvSpPr/>
          <p:nvPr/>
        </p:nvSpPr>
        <p:spPr>
          <a:xfrm>
            <a:off x="6499411" y="1783975"/>
            <a:ext cx="5118847" cy="4069977"/>
          </a:xfrm>
          <a:custGeom>
            <a:avLst/>
            <a:gdLst>
              <a:gd name="connsiteX0" fmla="*/ 0 w 5118847"/>
              <a:gd name="connsiteY0" fmla="*/ 678343 h 4069977"/>
              <a:gd name="connsiteX1" fmla="*/ 678343 w 5118847"/>
              <a:gd name="connsiteY1" fmla="*/ 0 h 4069977"/>
              <a:gd name="connsiteX2" fmla="*/ 1215795 w 5118847"/>
              <a:gd name="connsiteY2" fmla="*/ 0 h 4069977"/>
              <a:gd name="connsiteX3" fmla="*/ 1678003 w 5118847"/>
              <a:gd name="connsiteY3" fmla="*/ 0 h 4069977"/>
              <a:gd name="connsiteX4" fmla="*/ 2102590 w 5118847"/>
              <a:gd name="connsiteY4" fmla="*/ 0 h 4069977"/>
              <a:gd name="connsiteX5" fmla="*/ 2564798 w 5118847"/>
              <a:gd name="connsiteY5" fmla="*/ 0 h 4069977"/>
              <a:gd name="connsiteX6" fmla="*/ 3139871 w 5118847"/>
              <a:gd name="connsiteY6" fmla="*/ 0 h 4069977"/>
              <a:gd name="connsiteX7" fmla="*/ 3602080 w 5118847"/>
              <a:gd name="connsiteY7" fmla="*/ 0 h 4069977"/>
              <a:gd name="connsiteX8" fmla="*/ 4440504 w 5118847"/>
              <a:gd name="connsiteY8" fmla="*/ 0 h 4069977"/>
              <a:gd name="connsiteX9" fmla="*/ 5118847 w 5118847"/>
              <a:gd name="connsiteY9" fmla="*/ 678343 h 4069977"/>
              <a:gd name="connsiteX10" fmla="*/ 5118847 w 5118847"/>
              <a:gd name="connsiteY10" fmla="*/ 1248134 h 4069977"/>
              <a:gd name="connsiteX11" fmla="*/ 5118847 w 5118847"/>
              <a:gd name="connsiteY11" fmla="*/ 1736526 h 4069977"/>
              <a:gd name="connsiteX12" fmla="*/ 5118847 w 5118847"/>
              <a:gd name="connsiteY12" fmla="*/ 2333451 h 4069977"/>
              <a:gd name="connsiteX13" fmla="*/ 5118847 w 5118847"/>
              <a:gd name="connsiteY13" fmla="*/ 2876109 h 4069977"/>
              <a:gd name="connsiteX14" fmla="*/ 5118847 w 5118847"/>
              <a:gd name="connsiteY14" fmla="*/ 3391634 h 4069977"/>
              <a:gd name="connsiteX15" fmla="*/ 4440504 w 5118847"/>
              <a:gd name="connsiteY15" fmla="*/ 4069977 h 4069977"/>
              <a:gd name="connsiteX16" fmla="*/ 3827809 w 5118847"/>
              <a:gd name="connsiteY16" fmla="*/ 4069977 h 4069977"/>
              <a:gd name="connsiteX17" fmla="*/ 3365601 w 5118847"/>
              <a:gd name="connsiteY17" fmla="*/ 4069977 h 4069977"/>
              <a:gd name="connsiteX18" fmla="*/ 2828149 w 5118847"/>
              <a:gd name="connsiteY18" fmla="*/ 4069977 h 4069977"/>
              <a:gd name="connsiteX19" fmla="*/ 2403563 w 5118847"/>
              <a:gd name="connsiteY19" fmla="*/ 4069977 h 4069977"/>
              <a:gd name="connsiteX20" fmla="*/ 1790868 w 5118847"/>
              <a:gd name="connsiteY20" fmla="*/ 4069977 h 4069977"/>
              <a:gd name="connsiteX21" fmla="*/ 1253416 w 5118847"/>
              <a:gd name="connsiteY21" fmla="*/ 4069977 h 4069977"/>
              <a:gd name="connsiteX22" fmla="*/ 678343 w 5118847"/>
              <a:gd name="connsiteY22" fmla="*/ 4069977 h 4069977"/>
              <a:gd name="connsiteX23" fmla="*/ 0 w 5118847"/>
              <a:gd name="connsiteY23" fmla="*/ 3391634 h 4069977"/>
              <a:gd name="connsiteX24" fmla="*/ 0 w 5118847"/>
              <a:gd name="connsiteY24" fmla="*/ 2821843 h 4069977"/>
              <a:gd name="connsiteX25" fmla="*/ 0 w 5118847"/>
              <a:gd name="connsiteY25" fmla="*/ 2252052 h 4069977"/>
              <a:gd name="connsiteX26" fmla="*/ 0 w 5118847"/>
              <a:gd name="connsiteY26" fmla="*/ 1655128 h 4069977"/>
              <a:gd name="connsiteX27" fmla="*/ 0 w 5118847"/>
              <a:gd name="connsiteY27" fmla="*/ 678343 h 4069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118847" h="4069977" fill="none" extrusionOk="0">
                <a:moveTo>
                  <a:pt x="0" y="678343"/>
                </a:moveTo>
                <a:cubicBezTo>
                  <a:pt x="-18184" y="360397"/>
                  <a:pt x="286182" y="-55183"/>
                  <a:pt x="678343" y="0"/>
                </a:cubicBezTo>
                <a:cubicBezTo>
                  <a:pt x="802933" y="-40914"/>
                  <a:pt x="1088193" y="29152"/>
                  <a:pt x="1215795" y="0"/>
                </a:cubicBezTo>
                <a:cubicBezTo>
                  <a:pt x="1343397" y="-29152"/>
                  <a:pt x="1552021" y="47726"/>
                  <a:pt x="1678003" y="0"/>
                </a:cubicBezTo>
                <a:cubicBezTo>
                  <a:pt x="1803985" y="-47726"/>
                  <a:pt x="1938207" y="15011"/>
                  <a:pt x="2102590" y="0"/>
                </a:cubicBezTo>
                <a:cubicBezTo>
                  <a:pt x="2266973" y="-15011"/>
                  <a:pt x="2423942" y="35959"/>
                  <a:pt x="2564798" y="0"/>
                </a:cubicBezTo>
                <a:cubicBezTo>
                  <a:pt x="2705654" y="-35959"/>
                  <a:pt x="2890635" y="33261"/>
                  <a:pt x="3139871" y="0"/>
                </a:cubicBezTo>
                <a:cubicBezTo>
                  <a:pt x="3389107" y="-33261"/>
                  <a:pt x="3496432" y="30516"/>
                  <a:pt x="3602080" y="0"/>
                </a:cubicBezTo>
                <a:cubicBezTo>
                  <a:pt x="3707728" y="-30516"/>
                  <a:pt x="4028712" y="63707"/>
                  <a:pt x="4440504" y="0"/>
                </a:cubicBezTo>
                <a:cubicBezTo>
                  <a:pt x="4879653" y="12792"/>
                  <a:pt x="5101651" y="314808"/>
                  <a:pt x="5118847" y="678343"/>
                </a:cubicBezTo>
                <a:cubicBezTo>
                  <a:pt x="5168016" y="876470"/>
                  <a:pt x="5079220" y="1040154"/>
                  <a:pt x="5118847" y="1248134"/>
                </a:cubicBezTo>
                <a:cubicBezTo>
                  <a:pt x="5158474" y="1456114"/>
                  <a:pt x="5073383" y="1532289"/>
                  <a:pt x="5118847" y="1736526"/>
                </a:cubicBezTo>
                <a:cubicBezTo>
                  <a:pt x="5164311" y="1940763"/>
                  <a:pt x="5106471" y="2104751"/>
                  <a:pt x="5118847" y="2333451"/>
                </a:cubicBezTo>
                <a:cubicBezTo>
                  <a:pt x="5131223" y="2562152"/>
                  <a:pt x="5058164" y="2662323"/>
                  <a:pt x="5118847" y="2876109"/>
                </a:cubicBezTo>
                <a:cubicBezTo>
                  <a:pt x="5179530" y="3089895"/>
                  <a:pt x="5108932" y="3239091"/>
                  <a:pt x="5118847" y="3391634"/>
                </a:cubicBezTo>
                <a:cubicBezTo>
                  <a:pt x="5076806" y="3718171"/>
                  <a:pt x="4857514" y="4024130"/>
                  <a:pt x="4440504" y="4069977"/>
                </a:cubicBezTo>
                <a:cubicBezTo>
                  <a:pt x="4229839" y="4101385"/>
                  <a:pt x="4029934" y="3997702"/>
                  <a:pt x="3827809" y="4069977"/>
                </a:cubicBezTo>
                <a:cubicBezTo>
                  <a:pt x="3625685" y="4142252"/>
                  <a:pt x="3493151" y="4022507"/>
                  <a:pt x="3365601" y="4069977"/>
                </a:cubicBezTo>
                <a:cubicBezTo>
                  <a:pt x="3238051" y="4117447"/>
                  <a:pt x="3002849" y="4041066"/>
                  <a:pt x="2828149" y="4069977"/>
                </a:cubicBezTo>
                <a:cubicBezTo>
                  <a:pt x="2653449" y="4098888"/>
                  <a:pt x="2522697" y="4038858"/>
                  <a:pt x="2403563" y="4069977"/>
                </a:cubicBezTo>
                <a:cubicBezTo>
                  <a:pt x="2284429" y="4101096"/>
                  <a:pt x="2017930" y="4042442"/>
                  <a:pt x="1790868" y="4069977"/>
                </a:cubicBezTo>
                <a:cubicBezTo>
                  <a:pt x="1563807" y="4097512"/>
                  <a:pt x="1442996" y="4023426"/>
                  <a:pt x="1253416" y="4069977"/>
                </a:cubicBezTo>
                <a:cubicBezTo>
                  <a:pt x="1063836" y="4116528"/>
                  <a:pt x="799686" y="4006572"/>
                  <a:pt x="678343" y="4069977"/>
                </a:cubicBezTo>
                <a:cubicBezTo>
                  <a:pt x="324584" y="4114528"/>
                  <a:pt x="-13938" y="3823280"/>
                  <a:pt x="0" y="3391634"/>
                </a:cubicBezTo>
                <a:cubicBezTo>
                  <a:pt x="-35346" y="3177570"/>
                  <a:pt x="54657" y="2972008"/>
                  <a:pt x="0" y="2821843"/>
                </a:cubicBezTo>
                <a:cubicBezTo>
                  <a:pt x="-54657" y="2671678"/>
                  <a:pt x="65787" y="2464627"/>
                  <a:pt x="0" y="2252052"/>
                </a:cubicBezTo>
                <a:cubicBezTo>
                  <a:pt x="-65787" y="2039477"/>
                  <a:pt x="65403" y="1900619"/>
                  <a:pt x="0" y="1655128"/>
                </a:cubicBezTo>
                <a:cubicBezTo>
                  <a:pt x="-65403" y="1409637"/>
                  <a:pt x="28594" y="935684"/>
                  <a:pt x="0" y="678343"/>
                </a:cubicBezTo>
                <a:close/>
              </a:path>
              <a:path w="5118847" h="4069977" stroke="0" extrusionOk="0">
                <a:moveTo>
                  <a:pt x="0" y="678343"/>
                </a:moveTo>
                <a:cubicBezTo>
                  <a:pt x="-32485" y="283667"/>
                  <a:pt x="249107" y="20491"/>
                  <a:pt x="678343" y="0"/>
                </a:cubicBezTo>
                <a:cubicBezTo>
                  <a:pt x="907908" y="-51199"/>
                  <a:pt x="1021545" y="41110"/>
                  <a:pt x="1291038" y="0"/>
                </a:cubicBezTo>
                <a:cubicBezTo>
                  <a:pt x="1560532" y="-41110"/>
                  <a:pt x="1633374" y="44265"/>
                  <a:pt x="1790868" y="0"/>
                </a:cubicBezTo>
                <a:cubicBezTo>
                  <a:pt x="1948362" y="-44265"/>
                  <a:pt x="2034703" y="43228"/>
                  <a:pt x="2253076" y="0"/>
                </a:cubicBezTo>
                <a:cubicBezTo>
                  <a:pt x="2471449" y="-43228"/>
                  <a:pt x="2633339" y="2262"/>
                  <a:pt x="2828149" y="0"/>
                </a:cubicBezTo>
                <a:cubicBezTo>
                  <a:pt x="3022959" y="-2262"/>
                  <a:pt x="3159405" y="40003"/>
                  <a:pt x="3327979" y="0"/>
                </a:cubicBezTo>
                <a:cubicBezTo>
                  <a:pt x="3496553" y="-40003"/>
                  <a:pt x="3725879" y="20084"/>
                  <a:pt x="3940674" y="0"/>
                </a:cubicBezTo>
                <a:cubicBezTo>
                  <a:pt x="4155469" y="-20084"/>
                  <a:pt x="4281220" y="55480"/>
                  <a:pt x="4440504" y="0"/>
                </a:cubicBezTo>
                <a:cubicBezTo>
                  <a:pt x="4759714" y="91692"/>
                  <a:pt x="5068517" y="245330"/>
                  <a:pt x="5118847" y="678343"/>
                </a:cubicBezTo>
                <a:cubicBezTo>
                  <a:pt x="5145965" y="867108"/>
                  <a:pt x="5070459" y="948867"/>
                  <a:pt x="5118847" y="1166735"/>
                </a:cubicBezTo>
                <a:cubicBezTo>
                  <a:pt x="5167235" y="1384603"/>
                  <a:pt x="5112041" y="1509919"/>
                  <a:pt x="5118847" y="1709394"/>
                </a:cubicBezTo>
                <a:cubicBezTo>
                  <a:pt x="5125653" y="1908869"/>
                  <a:pt x="5058321" y="2057895"/>
                  <a:pt x="5118847" y="2224919"/>
                </a:cubicBezTo>
                <a:cubicBezTo>
                  <a:pt x="5179373" y="2391944"/>
                  <a:pt x="5112352" y="2560340"/>
                  <a:pt x="5118847" y="2821843"/>
                </a:cubicBezTo>
                <a:cubicBezTo>
                  <a:pt x="5125342" y="3083346"/>
                  <a:pt x="5085673" y="3264904"/>
                  <a:pt x="5118847" y="3391634"/>
                </a:cubicBezTo>
                <a:cubicBezTo>
                  <a:pt x="5074619" y="3773535"/>
                  <a:pt x="4795739" y="4056589"/>
                  <a:pt x="4440504" y="4069977"/>
                </a:cubicBezTo>
                <a:cubicBezTo>
                  <a:pt x="4320200" y="4072493"/>
                  <a:pt x="4027303" y="4002181"/>
                  <a:pt x="3865431" y="4069977"/>
                </a:cubicBezTo>
                <a:cubicBezTo>
                  <a:pt x="3703559" y="4137773"/>
                  <a:pt x="3528441" y="4048407"/>
                  <a:pt x="3327979" y="4069977"/>
                </a:cubicBezTo>
                <a:cubicBezTo>
                  <a:pt x="3127517" y="4091547"/>
                  <a:pt x="3093056" y="4047519"/>
                  <a:pt x="2903393" y="4069977"/>
                </a:cubicBezTo>
                <a:cubicBezTo>
                  <a:pt x="2713730" y="4092435"/>
                  <a:pt x="2599355" y="4052355"/>
                  <a:pt x="2441184" y="4069977"/>
                </a:cubicBezTo>
                <a:cubicBezTo>
                  <a:pt x="2283013" y="4087599"/>
                  <a:pt x="2065368" y="4018493"/>
                  <a:pt x="1828489" y="4069977"/>
                </a:cubicBezTo>
                <a:cubicBezTo>
                  <a:pt x="1591611" y="4121461"/>
                  <a:pt x="1547126" y="4059913"/>
                  <a:pt x="1291038" y="4069977"/>
                </a:cubicBezTo>
                <a:cubicBezTo>
                  <a:pt x="1034950" y="4080041"/>
                  <a:pt x="922178" y="4061173"/>
                  <a:pt x="678343" y="4069977"/>
                </a:cubicBezTo>
                <a:cubicBezTo>
                  <a:pt x="301604" y="4013327"/>
                  <a:pt x="12800" y="3768941"/>
                  <a:pt x="0" y="3391634"/>
                </a:cubicBezTo>
                <a:cubicBezTo>
                  <a:pt x="-41158" y="3142451"/>
                  <a:pt x="20222" y="3038003"/>
                  <a:pt x="0" y="2848976"/>
                </a:cubicBezTo>
                <a:cubicBezTo>
                  <a:pt x="-20222" y="2659949"/>
                  <a:pt x="5201" y="2533658"/>
                  <a:pt x="0" y="2306318"/>
                </a:cubicBezTo>
                <a:cubicBezTo>
                  <a:pt x="-5201" y="2078978"/>
                  <a:pt x="5356" y="1956697"/>
                  <a:pt x="0" y="1817925"/>
                </a:cubicBezTo>
                <a:cubicBezTo>
                  <a:pt x="-5356" y="1679153"/>
                  <a:pt x="68298" y="1397849"/>
                  <a:pt x="0" y="1248134"/>
                </a:cubicBezTo>
                <a:cubicBezTo>
                  <a:pt x="-68298" y="1098419"/>
                  <a:pt x="63674" y="888025"/>
                  <a:pt x="0" y="678343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38100">
            <a:solidFill>
              <a:srgbClr val="FFCC00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i="1" dirty="0">
                <a:solidFill>
                  <a:srgbClr val="FFC000"/>
                </a:solidFill>
              </a:rPr>
              <a:t>Thank you!</a:t>
            </a:r>
          </a:p>
          <a:p>
            <a:pPr algn="ctr"/>
            <a:r>
              <a:rPr lang="en-US" sz="4400" i="1" dirty="0">
                <a:solidFill>
                  <a:schemeClr val="tx1"/>
                </a:solidFill>
              </a:rPr>
              <a:t>¡</a:t>
            </a:r>
            <a:r>
              <a:rPr lang="en-US" sz="4400" i="1" dirty="0" err="1">
                <a:solidFill>
                  <a:schemeClr val="tx1"/>
                </a:solidFill>
              </a:rPr>
              <a:t>Muchas</a:t>
            </a:r>
            <a:r>
              <a:rPr lang="en-US" sz="4400" i="1" dirty="0">
                <a:solidFill>
                  <a:schemeClr val="tx1"/>
                </a:solidFill>
              </a:rPr>
              <a:t> gracias!</a:t>
            </a:r>
            <a:endParaRPr lang="en-US" sz="4400" b="1" i="1" dirty="0">
              <a:solidFill>
                <a:schemeClr val="tx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B6739C7-C771-86A5-835A-B2974087F9D8}"/>
              </a:ext>
            </a:extLst>
          </p:cNvPr>
          <p:cNvSpPr txBox="1"/>
          <p:nvPr/>
        </p:nvSpPr>
        <p:spPr>
          <a:xfrm>
            <a:off x="3899339" y="6189836"/>
            <a:ext cx="40650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Contact: </a:t>
            </a:r>
            <a:r>
              <a:rPr lang="en-US" sz="2200" b="1" dirty="0" err="1">
                <a:solidFill>
                  <a:schemeClr val="bg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leire.aperribai@ehu.eus</a:t>
            </a:r>
            <a:endParaRPr lang="en-US" sz="2200" b="1" dirty="0">
              <a:solidFill>
                <a:schemeClr val="bg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7BEE3C8-70E0-D6F0-4318-A692A4CD68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190" y="1519907"/>
            <a:ext cx="2094959" cy="308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34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2D0F2D-6385-C6E9-D682-96C765ABB3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39524A54-F681-443E-120C-14BC65D5C7D2}"/>
              </a:ext>
            </a:extLst>
          </p:cNvPr>
          <p:cNvSpPr/>
          <p:nvPr/>
        </p:nvSpPr>
        <p:spPr>
          <a:xfrm>
            <a:off x="5136776" y="2895985"/>
            <a:ext cx="3630707" cy="3630707"/>
          </a:xfrm>
          <a:custGeom>
            <a:avLst/>
            <a:gdLst>
              <a:gd name="connsiteX0" fmla="*/ 0 w 3630707"/>
              <a:gd name="connsiteY0" fmla="*/ 1815354 h 3630707"/>
              <a:gd name="connsiteX1" fmla="*/ 1815354 w 3630707"/>
              <a:gd name="connsiteY1" fmla="*/ 0 h 3630707"/>
              <a:gd name="connsiteX2" fmla="*/ 3630708 w 3630707"/>
              <a:gd name="connsiteY2" fmla="*/ 1815354 h 3630707"/>
              <a:gd name="connsiteX3" fmla="*/ 1815354 w 3630707"/>
              <a:gd name="connsiteY3" fmla="*/ 3630708 h 3630707"/>
              <a:gd name="connsiteX4" fmla="*/ 0 w 3630707"/>
              <a:gd name="connsiteY4" fmla="*/ 1815354 h 3630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0707" h="3630707" fill="none" extrusionOk="0">
                <a:moveTo>
                  <a:pt x="0" y="1815354"/>
                </a:moveTo>
                <a:cubicBezTo>
                  <a:pt x="-163304" y="713300"/>
                  <a:pt x="701185" y="-113183"/>
                  <a:pt x="1815354" y="0"/>
                </a:cubicBezTo>
                <a:cubicBezTo>
                  <a:pt x="2763881" y="-11539"/>
                  <a:pt x="3920328" y="738816"/>
                  <a:pt x="3630708" y="1815354"/>
                </a:cubicBezTo>
                <a:cubicBezTo>
                  <a:pt x="3502837" y="2796191"/>
                  <a:pt x="3022829" y="3476442"/>
                  <a:pt x="1815354" y="3630708"/>
                </a:cubicBezTo>
                <a:cubicBezTo>
                  <a:pt x="678522" y="3416640"/>
                  <a:pt x="-164270" y="2728400"/>
                  <a:pt x="0" y="1815354"/>
                </a:cubicBezTo>
                <a:close/>
              </a:path>
              <a:path w="3630707" h="3630707" stroke="0" extrusionOk="0">
                <a:moveTo>
                  <a:pt x="0" y="1815354"/>
                </a:moveTo>
                <a:cubicBezTo>
                  <a:pt x="-53698" y="869755"/>
                  <a:pt x="802113" y="-70905"/>
                  <a:pt x="1815354" y="0"/>
                </a:cubicBezTo>
                <a:cubicBezTo>
                  <a:pt x="2796764" y="26639"/>
                  <a:pt x="3826196" y="632209"/>
                  <a:pt x="3630708" y="1815354"/>
                </a:cubicBezTo>
                <a:cubicBezTo>
                  <a:pt x="3708216" y="2684979"/>
                  <a:pt x="2790241" y="3648003"/>
                  <a:pt x="1815354" y="3630708"/>
                </a:cubicBezTo>
                <a:cubicBezTo>
                  <a:pt x="665957" y="3735416"/>
                  <a:pt x="43606" y="3020877"/>
                  <a:pt x="0" y="1815354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solidFill>
              <a:srgbClr val="FFCC00"/>
            </a:solidFill>
            <a:extLst>
              <a:ext uri="{C807C97D-BFC1-408E-A445-0C87EB9F89A2}">
                <ask:lineSketchStyleProps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6629B787-D017-D263-B1E7-03A1A2A16B6A}"/>
              </a:ext>
            </a:extLst>
          </p:cNvPr>
          <p:cNvSpPr/>
          <p:nvPr/>
        </p:nvSpPr>
        <p:spPr>
          <a:xfrm>
            <a:off x="2245660" y="1496721"/>
            <a:ext cx="2474259" cy="2474259"/>
          </a:xfrm>
          <a:custGeom>
            <a:avLst/>
            <a:gdLst>
              <a:gd name="connsiteX0" fmla="*/ 0 w 2474259"/>
              <a:gd name="connsiteY0" fmla="*/ 1237130 h 2474259"/>
              <a:gd name="connsiteX1" fmla="*/ 1237130 w 2474259"/>
              <a:gd name="connsiteY1" fmla="*/ 0 h 2474259"/>
              <a:gd name="connsiteX2" fmla="*/ 2474260 w 2474259"/>
              <a:gd name="connsiteY2" fmla="*/ 1237130 h 2474259"/>
              <a:gd name="connsiteX3" fmla="*/ 1237130 w 2474259"/>
              <a:gd name="connsiteY3" fmla="*/ 2474260 h 2474259"/>
              <a:gd name="connsiteX4" fmla="*/ 0 w 2474259"/>
              <a:gd name="connsiteY4" fmla="*/ 1237130 h 247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4259" h="2474259" fill="none" extrusionOk="0">
                <a:moveTo>
                  <a:pt x="0" y="1237130"/>
                </a:moveTo>
                <a:cubicBezTo>
                  <a:pt x="-156492" y="458569"/>
                  <a:pt x="443465" y="-112006"/>
                  <a:pt x="1237130" y="0"/>
                </a:cubicBezTo>
                <a:cubicBezTo>
                  <a:pt x="1782722" y="-29380"/>
                  <a:pt x="2619187" y="516879"/>
                  <a:pt x="2474260" y="1237130"/>
                </a:cubicBezTo>
                <a:cubicBezTo>
                  <a:pt x="2432371" y="1913251"/>
                  <a:pt x="1949773" y="2452127"/>
                  <a:pt x="1237130" y="2474260"/>
                </a:cubicBezTo>
                <a:cubicBezTo>
                  <a:pt x="464939" y="2332425"/>
                  <a:pt x="-62583" y="1886263"/>
                  <a:pt x="0" y="1237130"/>
                </a:cubicBezTo>
                <a:close/>
              </a:path>
              <a:path w="2474259" h="2474259" stroke="0" extrusionOk="0">
                <a:moveTo>
                  <a:pt x="0" y="1237130"/>
                </a:moveTo>
                <a:cubicBezTo>
                  <a:pt x="-126976" y="688649"/>
                  <a:pt x="524962" y="-192556"/>
                  <a:pt x="1237130" y="0"/>
                </a:cubicBezTo>
                <a:cubicBezTo>
                  <a:pt x="1853409" y="84223"/>
                  <a:pt x="2562295" y="472573"/>
                  <a:pt x="2474260" y="1237130"/>
                </a:cubicBezTo>
                <a:cubicBezTo>
                  <a:pt x="2504905" y="1867806"/>
                  <a:pt x="1808548" y="2544072"/>
                  <a:pt x="1237130" y="2474260"/>
                </a:cubicBezTo>
                <a:cubicBezTo>
                  <a:pt x="508322" y="2506756"/>
                  <a:pt x="29593" y="2058095"/>
                  <a:pt x="0" y="123713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rgbClr val="0668A9"/>
            </a:solidFill>
            <a:extLst>
              <a:ext uri="{C807C97D-BFC1-408E-A445-0C87EB9F89A2}">
                <ask:lineSketchStyleProps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75E720D0-1FF4-B50C-8488-404FE19434C7}"/>
              </a:ext>
            </a:extLst>
          </p:cNvPr>
          <p:cNvSpPr/>
          <p:nvPr/>
        </p:nvSpPr>
        <p:spPr>
          <a:xfrm>
            <a:off x="8305800" y="1496721"/>
            <a:ext cx="1676399" cy="1515420"/>
          </a:xfrm>
          <a:custGeom>
            <a:avLst/>
            <a:gdLst>
              <a:gd name="connsiteX0" fmla="*/ 0 w 1676399"/>
              <a:gd name="connsiteY0" fmla="*/ 757710 h 1515420"/>
              <a:gd name="connsiteX1" fmla="*/ 838200 w 1676399"/>
              <a:gd name="connsiteY1" fmla="*/ 0 h 1515420"/>
              <a:gd name="connsiteX2" fmla="*/ 1676400 w 1676399"/>
              <a:gd name="connsiteY2" fmla="*/ 757710 h 1515420"/>
              <a:gd name="connsiteX3" fmla="*/ 838200 w 1676399"/>
              <a:gd name="connsiteY3" fmla="*/ 1515420 h 1515420"/>
              <a:gd name="connsiteX4" fmla="*/ 0 w 1676399"/>
              <a:gd name="connsiteY4" fmla="*/ 757710 h 15154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6399" h="1515420" fill="none" extrusionOk="0">
                <a:moveTo>
                  <a:pt x="0" y="757710"/>
                </a:moveTo>
                <a:cubicBezTo>
                  <a:pt x="-74773" y="293697"/>
                  <a:pt x="337290" y="-38532"/>
                  <a:pt x="838200" y="0"/>
                </a:cubicBezTo>
                <a:cubicBezTo>
                  <a:pt x="1219458" y="-17431"/>
                  <a:pt x="1735550" y="324136"/>
                  <a:pt x="1676400" y="757710"/>
                </a:cubicBezTo>
                <a:cubicBezTo>
                  <a:pt x="1645587" y="1170940"/>
                  <a:pt x="1358638" y="1472116"/>
                  <a:pt x="838200" y="1515420"/>
                </a:cubicBezTo>
                <a:cubicBezTo>
                  <a:pt x="322130" y="1430671"/>
                  <a:pt x="-58722" y="1144172"/>
                  <a:pt x="0" y="757710"/>
                </a:cubicBezTo>
                <a:close/>
              </a:path>
              <a:path w="1676399" h="1515420" stroke="0" extrusionOk="0">
                <a:moveTo>
                  <a:pt x="0" y="757710"/>
                </a:moveTo>
                <a:cubicBezTo>
                  <a:pt x="-24539" y="365283"/>
                  <a:pt x="367475" y="-51936"/>
                  <a:pt x="838200" y="0"/>
                </a:cubicBezTo>
                <a:cubicBezTo>
                  <a:pt x="1234464" y="83835"/>
                  <a:pt x="1685595" y="330746"/>
                  <a:pt x="1676400" y="757710"/>
                </a:cubicBezTo>
                <a:cubicBezTo>
                  <a:pt x="1739142" y="1068546"/>
                  <a:pt x="1191289" y="1583987"/>
                  <a:pt x="838200" y="1515420"/>
                </a:cubicBezTo>
                <a:cubicBezTo>
                  <a:pt x="358450" y="1527420"/>
                  <a:pt x="10039" y="1222900"/>
                  <a:pt x="0" y="757710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rgbClr val="0668A9"/>
            </a:solidFill>
            <a:extLst>
              <a:ext uri="{C807C97D-BFC1-408E-A445-0C87EB9F89A2}">
                <ask:lineSketchStyleProps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D2A372B-F671-C1B6-B619-23409471D302}"/>
              </a:ext>
            </a:extLst>
          </p:cNvPr>
          <p:cNvSpPr txBox="1"/>
          <p:nvPr/>
        </p:nvSpPr>
        <p:spPr>
          <a:xfrm>
            <a:off x="2320261" y="2133685"/>
            <a:ext cx="232505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Social Cognition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3A9FCBE-8C92-161D-A776-4E7BE11AD846}"/>
              </a:ext>
            </a:extLst>
          </p:cNvPr>
          <p:cNvSpPr txBox="1"/>
          <p:nvPr/>
        </p:nvSpPr>
        <p:spPr>
          <a:xfrm>
            <a:off x="8417720" y="1780855"/>
            <a:ext cx="145255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0668A9"/>
                </a:solidFill>
              </a:rPr>
              <a:t>Yoni Task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18FA07AF-2C67-0EE7-242F-953A823ECDD6}"/>
              </a:ext>
            </a:extLst>
          </p:cNvPr>
          <p:cNvSpPr txBox="1"/>
          <p:nvPr/>
        </p:nvSpPr>
        <p:spPr>
          <a:xfrm>
            <a:off x="5613184" y="4172729"/>
            <a:ext cx="2656756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CC00"/>
                </a:solidFill>
              </a:rPr>
              <a:t>Theory of Mind</a:t>
            </a:r>
            <a:endParaRPr lang="es-ES" sz="3200" dirty="0">
              <a:solidFill>
                <a:srgbClr val="FFCC00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6EDD0D7E-DF03-5A54-9C99-83FF2270A46E}"/>
              </a:ext>
            </a:extLst>
          </p:cNvPr>
          <p:cNvSpPr/>
          <p:nvPr/>
        </p:nvSpPr>
        <p:spPr>
          <a:xfrm>
            <a:off x="394957" y="5493252"/>
            <a:ext cx="3999814" cy="923330"/>
          </a:xfrm>
          <a:custGeom>
            <a:avLst/>
            <a:gdLst>
              <a:gd name="connsiteX0" fmla="*/ 0 w 3999814"/>
              <a:gd name="connsiteY0" fmla="*/ 0 h 923330"/>
              <a:gd name="connsiteX1" fmla="*/ 3999814 w 3999814"/>
              <a:gd name="connsiteY1" fmla="*/ 0 h 923330"/>
              <a:gd name="connsiteX2" fmla="*/ 3999814 w 3999814"/>
              <a:gd name="connsiteY2" fmla="*/ 923330 h 923330"/>
              <a:gd name="connsiteX3" fmla="*/ 0 w 3999814"/>
              <a:gd name="connsiteY3" fmla="*/ 923330 h 923330"/>
              <a:gd name="connsiteX4" fmla="*/ 0 w 3999814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99814" h="923330" fill="none" extrusionOk="0">
                <a:moveTo>
                  <a:pt x="0" y="0"/>
                </a:moveTo>
                <a:cubicBezTo>
                  <a:pt x="1854568" y="-57875"/>
                  <a:pt x="2311338" y="-101887"/>
                  <a:pt x="3999814" y="0"/>
                </a:cubicBezTo>
                <a:cubicBezTo>
                  <a:pt x="3960879" y="427540"/>
                  <a:pt x="3964364" y="558455"/>
                  <a:pt x="3999814" y="923330"/>
                </a:cubicBezTo>
                <a:cubicBezTo>
                  <a:pt x="2624662" y="849473"/>
                  <a:pt x="1259845" y="784008"/>
                  <a:pt x="0" y="923330"/>
                </a:cubicBezTo>
                <a:cubicBezTo>
                  <a:pt x="2062" y="581439"/>
                  <a:pt x="-2996" y="362321"/>
                  <a:pt x="0" y="0"/>
                </a:cubicBezTo>
                <a:close/>
              </a:path>
              <a:path w="3999814" h="923330" stroke="0" extrusionOk="0">
                <a:moveTo>
                  <a:pt x="0" y="0"/>
                </a:moveTo>
                <a:cubicBezTo>
                  <a:pt x="542260" y="96418"/>
                  <a:pt x="2175113" y="-2457"/>
                  <a:pt x="3999814" y="0"/>
                </a:cubicBezTo>
                <a:cubicBezTo>
                  <a:pt x="4047720" y="133400"/>
                  <a:pt x="4058031" y="805915"/>
                  <a:pt x="3999814" y="923330"/>
                </a:cubicBezTo>
                <a:cubicBezTo>
                  <a:pt x="3455013" y="795113"/>
                  <a:pt x="844752" y="787060"/>
                  <a:pt x="0" y="923330"/>
                </a:cubicBezTo>
                <a:cubicBezTo>
                  <a:pt x="-41554" y="695670"/>
                  <a:pt x="37977" y="14575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Introduction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95058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3.png">
            <a:extLst>
              <a:ext uri="{FF2B5EF4-FFF2-40B4-BE49-F238E27FC236}">
                <a16:creationId xmlns:a16="http://schemas.microsoft.com/office/drawing/2014/main" id="{79B04D45-A168-B3E2-619F-E4D5F2E9BA76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2119310" y="1375886"/>
            <a:ext cx="8048625" cy="4106228"/>
          </a:xfrm>
          <a:prstGeom prst="rect">
            <a:avLst/>
          </a:prstGeom>
          <a:ln/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45EF510A-E49C-A784-23C5-B7E32E1865B3}"/>
              </a:ext>
            </a:extLst>
          </p:cNvPr>
          <p:cNvSpPr txBox="1"/>
          <p:nvPr/>
        </p:nvSpPr>
        <p:spPr>
          <a:xfrm>
            <a:off x="2119310" y="5574113"/>
            <a:ext cx="8048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>
                <a:solidFill>
                  <a:schemeClr val="bg2">
                    <a:lumMod val="90000"/>
                    <a:lumOff val="10000"/>
                  </a:schemeClr>
                </a:solidFill>
              </a:rPr>
              <a:t>Figure 1.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 Shamay-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Tsoory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 et 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al’s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 (2010) model illustrating how affective 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ToM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 involves cognitive aspects of empathy and interacts with emotional empathy. Likewise, it highlights cognitive 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ToM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 as a prerequisite for affective 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ToM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. 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Retrived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 from: Shamay-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Tsoory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, S., Harari, H., Aharon-Peretz, J. &amp; </a:t>
            </a:r>
            <a:r>
              <a:rPr lang="en-US" sz="1200" dirty="0" err="1">
                <a:solidFill>
                  <a:schemeClr val="bg2">
                    <a:lumMod val="90000"/>
                    <a:lumOff val="10000"/>
                  </a:schemeClr>
                </a:solidFill>
              </a:rPr>
              <a:t>Levkovitz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, L. (2010). The role of the orbitofrontal cortex in affective theory of mind deficits in criminal offenders with psychopathic tendencies. </a:t>
            </a:r>
            <a:r>
              <a:rPr lang="en-US" sz="1200" i="1" dirty="0">
                <a:solidFill>
                  <a:schemeClr val="bg2">
                    <a:lumMod val="90000"/>
                    <a:lumOff val="10000"/>
                  </a:schemeClr>
                </a:solidFill>
              </a:rPr>
              <a:t>Cortex, 46</a:t>
            </a:r>
            <a:r>
              <a:rPr lang="en-US" sz="1200" dirty="0">
                <a:solidFill>
                  <a:schemeClr val="bg2">
                    <a:lumMod val="90000"/>
                    <a:lumOff val="10000"/>
                  </a:schemeClr>
                </a:solidFill>
              </a:rPr>
              <a:t>, 668-677.</a:t>
            </a:r>
            <a:endParaRPr lang="es-ES" sz="12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  <a:p>
            <a:endParaRPr lang="es-ES" sz="1200" dirty="0">
              <a:solidFill>
                <a:schemeClr val="bg2">
                  <a:lumMod val="90000"/>
                  <a:lumOff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59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A248E6-47B9-A9C3-069F-32AD7B5BD7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CC305F5-9871-917C-E057-D99CF6E6760B}"/>
              </a:ext>
            </a:extLst>
          </p:cNvPr>
          <p:cNvSpPr/>
          <p:nvPr/>
        </p:nvSpPr>
        <p:spPr>
          <a:xfrm>
            <a:off x="1750627" y="5623881"/>
            <a:ext cx="2464136" cy="923330"/>
          </a:xfrm>
          <a:custGeom>
            <a:avLst/>
            <a:gdLst>
              <a:gd name="connsiteX0" fmla="*/ 0 w 2464136"/>
              <a:gd name="connsiteY0" fmla="*/ 0 h 923330"/>
              <a:gd name="connsiteX1" fmla="*/ 2464136 w 2464136"/>
              <a:gd name="connsiteY1" fmla="*/ 0 h 923330"/>
              <a:gd name="connsiteX2" fmla="*/ 2464136 w 2464136"/>
              <a:gd name="connsiteY2" fmla="*/ 923330 h 923330"/>
              <a:gd name="connsiteX3" fmla="*/ 0 w 2464136"/>
              <a:gd name="connsiteY3" fmla="*/ 923330 h 923330"/>
              <a:gd name="connsiteX4" fmla="*/ 0 w 2464136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4136" h="923330" fill="none" extrusionOk="0">
                <a:moveTo>
                  <a:pt x="0" y="0"/>
                </a:moveTo>
                <a:cubicBezTo>
                  <a:pt x="636490" y="-57875"/>
                  <a:pt x="1429312" y="-101887"/>
                  <a:pt x="2464136" y="0"/>
                </a:cubicBezTo>
                <a:cubicBezTo>
                  <a:pt x="2425201" y="427540"/>
                  <a:pt x="2428686" y="558455"/>
                  <a:pt x="2464136" y="923330"/>
                </a:cubicBezTo>
                <a:cubicBezTo>
                  <a:pt x="1320539" y="849473"/>
                  <a:pt x="463257" y="784008"/>
                  <a:pt x="0" y="923330"/>
                </a:cubicBezTo>
                <a:cubicBezTo>
                  <a:pt x="2062" y="581439"/>
                  <a:pt x="-2996" y="362321"/>
                  <a:pt x="0" y="0"/>
                </a:cubicBezTo>
                <a:close/>
              </a:path>
              <a:path w="2464136" h="923330" stroke="0" extrusionOk="0">
                <a:moveTo>
                  <a:pt x="0" y="0"/>
                </a:moveTo>
                <a:cubicBezTo>
                  <a:pt x="950130" y="96418"/>
                  <a:pt x="1347119" y="-2457"/>
                  <a:pt x="2464136" y="0"/>
                </a:cubicBezTo>
                <a:cubicBezTo>
                  <a:pt x="2512042" y="133400"/>
                  <a:pt x="2522353" y="805915"/>
                  <a:pt x="2464136" y="923330"/>
                </a:cubicBezTo>
                <a:cubicBezTo>
                  <a:pt x="1604095" y="795113"/>
                  <a:pt x="834785" y="787060"/>
                  <a:pt x="0" y="923330"/>
                </a:cubicBezTo>
                <a:cubicBezTo>
                  <a:pt x="-41554" y="695670"/>
                  <a:pt x="37977" y="14575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Method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C733D0DF-C2BB-60BC-5910-75113736FC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63836628"/>
              </p:ext>
            </p:extLst>
          </p:nvPr>
        </p:nvGraphicFramePr>
        <p:xfrm>
          <a:off x="314098" y="1297349"/>
          <a:ext cx="11563804" cy="4107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0856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912C3548-F936-E03A-E88E-9F9EF27EE7B8}"/>
              </a:ext>
            </a:extLst>
          </p:cNvPr>
          <p:cNvSpPr/>
          <p:nvPr/>
        </p:nvSpPr>
        <p:spPr>
          <a:xfrm>
            <a:off x="1217716" y="5493252"/>
            <a:ext cx="2354299" cy="923330"/>
          </a:xfrm>
          <a:custGeom>
            <a:avLst/>
            <a:gdLst>
              <a:gd name="connsiteX0" fmla="*/ 0 w 2354299"/>
              <a:gd name="connsiteY0" fmla="*/ 0 h 923330"/>
              <a:gd name="connsiteX1" fmla="*/ 2354299 w 2354299"/>
              <a:gd name="connsiteY1" fmla="*/ 0 h 923330"/>
              <a:gd name="connsiteX2" fmla="*/ 2354299 w 2354299"/>
              <a:gd name="connsiteY2" fmla="*/ 923330 h 923330"/>
              <a:gd name="connsiteX3" fmla="*/ 0 w 2354299"/>
              <a:gd name="connsiteY3" fmla="*/ 923330 h 923330"/>
              <a:gd name="connsiteX4" fmla="*/ 0 w 2354299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4299" h="923330" fill="none" extrusionOk="0">
                <a:moveTo>
                  <a:pt x="0" y="0"/>
                </a:moveTo>
                <a:cubicBezTo>
                  <a:pt x="832694" y="-57875"/>
                  <a:pt x="1737819" y="-101887"/>
                  <a:pt x="2354299" y="0"/>
                </a:cubicBezTo>
                <a:cubicBezTo>
                  <a:pt x="2315364" y="427540"/>
                  <a:pt x="2318849" y="558455"/>
                  <a:pt x="2354299" y="923330"/>
                </a:cubicBezTo>
                <a:cubicBezTo>
                  <a:pt x="1536654" y="849473"/>
                  <a:pt x="490581" y="784008"/>
                  <a:pt x="0" y="923330"/>
                </a:cubicBezTo>
                <a:cubicBezTo>
                  <a:pt x="2062" y="581439"/>
                  <a:pt x="-2996" y="362321"/>
                  <a:pt x="0" y="0"/>
                </a:cubicBezTo>
                <a:close/>
              </a:path>
              <a:path w="2354299" h="923330" stroke="0" extrusionOk="0">
                <a:moveTo>
                  <a:pt x="0" y="0"/>
                </a:moveTo>
                <a:cubicBezTo>
                  <a:pt x="985059" y="96418"/>
                  <a:pt x="1520584" y="-2457"/>
                  <a:pt x="2354299" y="0"/>
                </a:cubicBezTo>
                <a:cubicBezTo>
                  <a:pt x="2402205" y="133400"/>
                  <a:pt x="2412516" y="805915"/>
                  <a:pt x="2354299" y="923330"/>
                </a:cubicBezTo>
                <a:cubicBezTo>
                  <a:pt x="1321486" y="795113"/>
                  <a:pt x="1068449" y="787060"/>
                  <a:pt x="0" y="923330"/>
                </a:cubicBezTo>
                <a:cubicBezTo>
                  <a:pt x="-41554" y="695670"/>
                  <a:pt x="37977" y="14575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Results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2B43AAD-55E7-D318-62B6-0BC86A3F1EC7}"/>
              </a:ext>
            </a:extLst>
          </p:cNvPr>
          <p:cNvSpPr/>
          <p:nvPr/>
        </p:nvSpPr>
        <p:spPr>
          <a:xfrm>
            <a:off x="5435988" y="1678641"/>
            <a:ext cx="2045753" cy="584775"/>
          </a:xfrm>
          <a:custGeom>
            <a:avLst/>
            <a:gdLst>
              <a:gd name="connsiteX0" fmla="*/ 0 w 2045753"/>
              <a:gd name="connsiteY0" fmla="*/ 0 h 584775"/>
              <a:gd name="connsiteX1" fmla="*/ 2045753 w 2045753"/>
              <a:gd name="connsiteY1" fmla="*/ 0 h 584775"/>
              <a:gd name="connsiteX2" fmla="*/ 2045753 w 2045753"/>
              <a:gd name="connsiteY2" fmla="*/ 584775 h 584775"/>
              <a:gd name="connsiteX3" fmla="*/ 0 w 2045753"/>
              <a:gd name="connsiteY3" fmla="*/ 584775 h 584775"/>
              <a:gd name="connsiteX4" fmla="*/ 0 w 2045753"/>
              <a:gd name="connsiteY4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45753" h="584775" fill="none" extrusionOk="0">
                <a:moveTo>
                  <a:pt x="0" y="0"/>
                </a:moveTo>
                <a:cubicBezTo>
                  <a:pt x="255608" y="-57875"/>
                  <a:pt x="1628639" y="-101887"/>
                  <a:pt x="2045753" y="0"/>
                </a:cubicBezTo>
                <a:cubicBezTo>
                  <a:pt x="2033760" y="60817"/>
                  <a:pt x="2016941" y="350949"/>
                  <a:pt x="2045753" y="584775"/>
                </a:cubicBezTo>
                <a:cubicBezTo>
                  <a:pt x="1024566" y="510918"/>
                  <a:pt x="245455" y="445453"/>
                  <a:pt x="0" y="584775"/>
                </a:cubicBezTo>
                <a:cubicBezTo>
                  <a:pt x="41648" y="301990"/>
                  <a:pt x="51277" y="58798"/>
                  <a:pt x="0" y="0"/>
                </a:cubicBezTo>
                <a:close/>
              </a:path>
              <a:path w="2045753" h="584775" stroke="0" extrusionOk="0">
                <a:moveTo>
                  <a:pt x="0" y="0"/>
                </a:moveTo>
                <a:cubicBezTo>
                  <a:pt x="890185" y="96418"/>
                  <a:pt x="1496971" y="-2457"/>
                  <a:pt x="2045753" y="0"/>
                </a:cubicBezTo>
                <a:cubicBezTo>
                  <a:pt x="2064263" y="209408"/>
                  <a:pt x="2089137" y="437893"/>
                  <a:pt x="2045753" y="584775"/>
                </a:cubicBezTo>
                <a:cubicBezTo>
                  <a:pt x="1055524" y="456558"/>
                  <a:pt x="708123" y="448505"/>
                  <a:pt x="0" y="584775"/>
                </a:cubicBezTo>
                <a:cubicBezTo>
                  <a:pt x="-20957" y="293007"/>
                  <a:pt x="809" y="284499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dirty="0" err="1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Pre-factor</a:t>
            </a:r>
            <a:endParaRPr lang="es-ES" sz="3200" b="0" cap="none" spc="0" dirty="0">
              <a:ln w="0"/>
              <a:solidFill>
                <a:srgbClr val="FF99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7B21E9BD-0E51-CE08-B0C1-A35E763744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98761451"/>
              </p:ext>
            </p:extLst>
          </p:nvPr>
        </p:nvGraphicFramePr>
        <p:xfrm>
          <a:off x="2662879" y="997915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574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4415A0-85B6-C716-2259-A6ACB18F3C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C2C8AFA-FD6A-EDC1-E860-EC4CC5ED7CDA}"/>
              </a:ext>
            </a:extLst>
          </p:cNvPr>
          <p:cNvSpPr/>
          <p:nvPr/>
        </p:nvSpPr>
        <p:spPr>
          <a:xfrm>
            <a:off x="331927" y="3687001"/>
            <a:ext cx="2354299" cy="923330"/>
          </a:xfrm>
          <a:custGeom>
            <a:avLst/>
            <a:gdLst>
              <a:gd name="connsiteX0" fmla="*/ 0 w 2354299"/>
              <a:gd name="connsiteY0" fmla="*/ 0 h 923330"/>
              <a:gd name="connsiteX1" fmla="*/ 2354299 w 2354299"/>
              <a:gd name="connsiteY1" fmla="*/ 0 h 923330"/>
              <a:gd name="connsiteX2" fmla="*/ 2354299 w 2354299"/>
              <a:gd name="connsiteY2" fmla="*/ 923330 h 923330"/>
              <a:gd name="connsiteX3" fmla="*/ 0 w 2354299"/>
              <a:gd name="connsiteY3" fmla="*/ 923330 h 923330"/>
              <a:gd name="connsiteX4" fmla="*/ 0 w 2354299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4299" h="923330" fill="none" extrusionOk="0">
                <a:moveTo>
                  <a:pt x="0" y="0"/>
                </a:moveTo>
                <a:cubicBezTo>
                  <a:pt x="832694" y="-57875"/>
                  <a:pt x="1737819" y="-101887"/>
                  <a:pt x="2354299" y="0"/>
                </a:cubicBezTo>
                <a:cubicBezTo>
                  <a:pt x="2315364" y="427540"/>
                  <a:pt x="2318849" y="558455"/>
                  <a:pt x="2354299" y="923330"/>
                </a:cubicBezTo>
                <a:cubicBezTo>
                  <a:pt x="1536654" y="849473"/>
                  <a:pt x="490581" y="784008"/>
                  <a:pt x="0" y="923330"/>
                </a:cubicBezTo>
                <a:cubicBezTo>
                  <a:pt x="2062" y="581439"/>
                  <a:pt x="-2996" y="362321"/>
                  <a:pt x="0" y="0"/>
                </a:cubicBezTo>
                <a:close/>
              </a:path>
              <a:path w="2354299" h="923330" stroke="0" extrusionOk="0">
                <a:moveTo>
                  <a:pt x="0" y="0"/>
                </a:moveTo>
                <a:cubicBezTo>
                  <a:pt x="985059" y="96418"/>
                  <a:pt x="1520584" y="-2457"/>
                  <a:pt x="2354299" y="0"/>
                </a:cubicBezTo>
                <a:cubicBezTo>
                  <a:pt x="2402205" y="133400"/>
                  <a:pt x="2412516" y="805915"/>
                  <a:pt x="2354299" y="923330"/>
                </a:cubicBezTo>
                <a:cubicBezTo>
                  <a:pt x="1321486" y="795113"/>
                  <a:pt x="1068449" y="787060"/>
                  <a:pt x="0" y="923330"/>
                </a:cubicBezTo>
                <a:cubicBezTo>
                  <a:pt x="-41554" y="695670"/>
                  <a:pt x="37977" y="14575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Results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665F8266-9092-8A10-6925-2D97B5627B52}"/>
              </a:ext>
            </a:extLst>
          </p:cNvPr>
          <p:cNvSpPr/>
          <p:nvPr/>
        </p:nvSpPr>
        <p:spPr>
          <a:xfrm>
            <a:off x="5124195" y="1439333"/>
            <a:ext cx="5161799" cy="584775"/>
          </a:xfrm>
          <a:custGeom>
            <a:avLst/>
            <a:gdLst>
              <a:gd name="connsiteX0" fmla="*/ 0 w 5161799"/>
              <a:gd name="connsiteY0" fmla="*/ 0 h 584775"/>
              <a:gd name="connsiteX1" fmla="*/ 5161799 w 5161799"/>
              <a:gd name="connsiteY1" fmla="*/ 0 h 584775"/>
              <a:gd name="connsiteX2" fmla="*/ 5161799 w 5161799"/>
              <a:gd name="connsiteY2" fmla="*/ 584775 h 584775"/>
              <a:gd name="connsiteX3" fmla="*/ 0 w 5161799"/>
              <a:gd name="connsiteY3" fmla="*/ 584775 h 584775"/>
              <a:gd name="connsiteX4" fmla="*/ 0 w 5161799"/>
              <a:gd name="connsiteY4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61799" h="584775" fill="none" extrusionOk="0">
                <a:moveTo>
                  <a:pt x="0" y="0"/>
                </a:moveTo>
                <a:cubicBezTo>
                  <a:pt x="872292" y="-57875"/>
                  <a:pt x="3326479" y="-101887"/>
                  <a:pt x="5161799" y="0"/>
                </a:cubicBezTo>
                <a:cubicBezTo>
                  <a:pt x="5149806" y="60817"/>
                  <a:pt x="5132987" y="350949"/>
                  <a:pt x="5161799" y="584775"/>
                </a:cubicBezTo>
                <a:cubicBezTo>
                  <a:pt x="4199100" y="510918"/>
                  <a:pt x="1258295" y="445453"/>
                  <a:pt x="0" y="584775"/>
                </a:cubicBezTo>
                <a:cubicBezTo>
                  <a:pt x="41648" y="301990"/>
                  <a:pt x="51277" y="58798"/>
                  <a:pt x="0" y="0"/>
                </a:cubicBezTo>
                <a:close/>
              </a:path>
              <a:path w="5161799" h="584775" stroke="0" extrusionOk="0">
                <a:moveTo>
                  <a:pt x="0" y="0"/>
                </a:moveTo>
                <a:cubicBezTo>
                  <a:pt x="1042788" y="96418"/>
                  <a:pt x="4140773" y="-2457"/>
                  <a:pt x="5161799" y="0"/>
                </a:cubicBezTo>
                <a:cubicBezTo>
                  <a:pt x="5180309" y="209408"/>
                  <a:pt x="5205183" y="437893"/>
                  <a:pt x="5161799" y="584775"/>
                </a:cubicBezTo>
                <a:cubicBezTo>
                  <a:pt x="3574033" y="456558"/>
                  <a:pt x="1504267" y="448505"/>
                  <a:pt x="0" y="584775"/>
                </a:cubicBezTo>
                <a:cubicBezTo>
                  <a:pt x="-20957" y="293007"/>
                  <a:pt x="809" y="284499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dirty="0" err="1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Exploratory</a:t>
            </a:r>
            <a:r>
              <a:rPr lang="es-ES" sz="3200" dirty="0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Factor </a:t>
            </a:r>
            <a:r>
              <a:rPr lang="es-ES" sz="3200" dirty="0" err="1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Analysis</a:t>
            </a:r>
            <a:endParaRPr lang="es-ES" sz="3200" b="0" cap="none" spc="0" dirty="0">
              <a:ln w="0"/>
              <a:solidFill>
                <a:srgbClr val="FF99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8C002475-5874-B3B5-E0BB-7233D04AE2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2793069"/>
              </p:ext>
            </p:extLst>
          </p:nvPr>
        </p:nvGraphicFramePr>
        <p:xfrm>
          <a:off x="3385231" y="1731720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87531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81AD4E-F815-8D64-E4EE-099407068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3EF6AEE4-6B9B-FB52-95E9-384E580C098C}"/>
              </a:ext>
            </a:extLst>
          </p:cNvPr>
          <p:cNvSpPr/>
          <p:nvPr/>
        </p:nvSpPr>
        <p:spPr>
          <a:xfrm>
            <a:off x="155361" y="3888915"/>
            <a:ext cx="2354299" cy="923330"/>
          </a:xfrm>
          <a:custGeom>
            <a:avLst/>
            <a:gdLst>
              <a:gd name="connsiteX0" fmla="*/ 0 w 2354299"/>
              <a:gd name="connsiteY0" fmla="*/ 0 h 923330"/>
              <a:gd name="connsiteX1" fmla="*/ 2354299 w 2354299"/>
              <a:gd name="connsiteY1" fmla="*/ 0 h 923330"/>
              <a:gd name="connsiteX2" fmla="*/ 2354299 w 2354299"/>
              <a:gd name="connsiteY2" fmla="*/ 923330 h 923330"/>
              <a:gd name="connsiteX3" fmla="*/ 0 w 2354299"/>
              <a:gd name="connsiteY3" fmla="*/ 923330 h 923330"/>
              <a:gd name="connsiteX4" fmla="*/ 0 w 2354299"/>
              <a:gd name="connsiteY4" fmla="*/ 0 h 923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4299" h="923330" fill="none" extrusionOk="0">
                <a:moveTo>
                  <a:pt x="0" y="0"/>
                </a:moveTo>
                <a:cubicBezTo>
                  <a:pt x="832694" y="-57875"/>
                  <a:pt x="1737819" y="-101887"/>
                  <a:pt x="2354299" y="0"/>
                </a:cubicBezTo>
                <a:cubicBezTo>
                  <a:pt x="2315364" y="427540"/>
                  <a:pt x="2318849" y="558455"/>
                  <a:pt x="2354299" y="923330"/>
                </a:cubicBezTo>
                <a:cubicBezTo>
                  <a:pt x="1536654" y="849473"/>
                  <a:pt x="490581" y="784008"/>
                  <a:pt x="0" y="923330"/>
                </a:cubicBezTo>
                <a:cubicBezTo>
                  <a:pt x="2062" y="581439"/>
                  <a:pt x="-2996" y="362321"/>
                  <a:pt x="0" y="0"/>
                </a:cubicBezTo>
                <a:close/>
              </a:path>
              <a:path w="2354299" h="923330" stroke="0" extrusionOk="0">
                <a:moveTo>
                  <a:pt x="0" y="0"/>
                </a:moveTo>
                <a:cubicBezTo>
                  <a:pt x="985059" y="96418"/>
                  <a:pt x="1520584" y="-2457"/>
                  <a:pt x="2354299" y="0"/>
                </a:cubicBezTo>
                <a:cubicBezTo>
                  <a:pt x="2402205" y="133400"/>
                  <a:pt x="2412516" y="805915"/>
                  <a:pt x="2354299" y="923330"/>
                </a:cubicBezTo>
                <a:cubicBezTo>
                  <a:pt x="1321486" y="795113"/>
                  <a:pt x="1068449" y="787060"/>
                  <a:pt x="0" y="923330"/>
                </a:cubicBezTo>
                <a:cubicBezTo>
                  <a:pt x="-41554" y="695670"/>
                  <a:pt x="37977" y="14575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Results</a:t>
            </a:r>
            <a:endParaRPr lang="es-E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45F6D09B-68A6-C0A4-ECF9-63ED2FC7B309}"/>
              </a:ext>
            </a:extLst>
          </p:cNvPr>
          <p:cNvSpPr/>
          <p:nvPr/>
        </p:nvSpPr>
        <p:spPr>
          <a:xfrm>
            <a:off x="5351713" y="1348858"/>
            <a:ext cx="4269951" cy="584775"/>
          </a:xfrm>
          <a:custGeom>
            <a:avLst/>
            <a:gdLst>
              <a:gd name="connsiteX0" fmla="*/ 0 w 4269951"/>
              <a:gd name="connsiteY0" fmla="*/ 0 h 584775"/>
              <a:gd name="connsiteX1" fmla="*/ 4269951 w 4269951"/>
              <a:gd name="connsiteY1" fmla="*/ 0 h 584775"/>
              <a:gd name="connsiteX2" fmla="*/ 4269951 w 4269951"/>
              <a:gd name="connsiteY2" fmla="*/ 584775 h 584775"/>
              <a:gd name="connsiteX3" fmla="*/ 0 w 4269951"/>
              <a:gd name="connsiteY3" fmla="*/ 584775 h 584775"/>
              <a:gd name="connsiteX4" fmla="*/ 0 w 4269951"/>
              <a:gd name="connsiteY4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269951" h="584775" fill="none" extrusionOk="0">
                <a:moveTo>
                  <a:pt x="0" y="0"/>
                </a:moveTo>
                <a:cubicBezTo>
                  <a:pt x="1384241" y="-57875"/>
                  <a:pt x="3773972" y="-101887"/>
                  <a:pt x="4269951" y="0"/>
                </a:cubicBezTo>
                <a:cubicBezTo>
                  <a:pt x="4257958" y="60817"/>
                  <a:pt x="4241139" y="350949"/>
                  <a:pt x="4269951" y="584775"/>
                </a:cubicBezTo>
                <a:cubicBezTo>
                  <a:pt x="3283407" y="510918"/>
                  <a:pt x="939513" y="445453"/>
                  <a:pt x="0" y="584775"/>
                </a:cubicBezTo>
                <a:cubicBezTo>
                  <a:pt x="41648" y="301990"/>
                  <a:pt x="51277" y="58798"/>
                  <a:pt x="0" y="0"/>
                </a:cubicBezTo>
                <a:close/>
              </a:path>
              <a:path w="4269951" h="584775" stroke="0" extrusionOk="0">
                <a:moveTo>
                  <a:pt x="0" y="0"/>
                </a:moveTo>
                <a:cubicBezTo>
                  <a:pt x="1314203" y="96418"/>
                  <a:pt x="2513694" y="-2457"/>
                  <a:pt x="4269951" y="0"/>
                </a:cubicBezTo>
                <a:cubicBezTo>
                  <a:pt x="4288461" y="209408"/>
                  <a:pt x="4313335" y="437893"/>
                  <a:pt x="4269951" y="584775"/>
                </a:cubicBezTo>
                <a:cubicBezTo>
                  <a:pt x="2959791" y="456558"/>
                  <a:pt x="1002008" y="448505"/>
                  <a:pt x="0" y="584775"/>
                </a:cubicBezTo>
                <a:cubicBezTo>
                  <a:pt x="-20957" y="293007"/>
                  <a:pt x="809" y="284499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3200" dirty="0" err="1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Robust</a:t>
            </a:r>
            <a:r>
              <a:rPr lang="es-ES" sz="3200" dirty="0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Factor </a:t>
            </a:r>
            <a:r>
              <a:rPr lang="es-ES" sz="3200" dirty="0" err="1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Analysis</a:t>
            </a:r>
            <a:endParaRPr lang="es-ES" sz="3200" b="0" cap="none" spc="0" dirty="0">
              <a:ln w="0"/>
              <a:solidFill>
                <a:srgbClr val="FF99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50FF0480-ACDB-D4CE-5365-BB89A883B9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7799684"/>
              </p:ext>
            </p:extLst>
          </p:nvPr>
        </p:nvGraphicFramePr>
        <p:xfrm>
          <a:off x="2936739" y="1770200"/>
          <a:ext cx="9099897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03900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2ED91C-A1DD-6F6A-9D4B-26F103390C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8358322-AA54-C32F-8B47-C09F31E3FCF2}"/>
              </a:ext>
            </a:extLst>
          </p:cNvPr>
          <p:cNvSpPr/>
          <p:nvPr/>
        </p:nvSpPr>
        <p:spPr>
          <a:xfrm>
            <a:off x="171451" y="1407960"/>
            <a:ext cx="1962150" cy="707886"/>
          </a:xfrm>
          <a:custGeom>
            <a:avLst/>
            <a:gdLst>
              <a:gd name="connsiteX0" fmla="*/ 0 w 1962150"/>
              <a:gd name="connsiteY0" fmla="*/ 0 h 707886"/>
              <a:gd name="connsiteX1" fmla="*/ 1962150 w 1962150"/>
              <a:gd name="connsiteY1" fmla="*/ 0 h 707886"/>
              <a:gd name="connsiteX2" fmla="*/ 1962150 w 1962150"/>
              <a:gd name="connsiteY2" fmla="*/ 707886 h 707886"/>
              <a:gd name="connsiteX3" fmla="*/ 0 w 1962150"/>
              <a:gd name="connsiteY3" fmla="*/ 707886 h 707886"/>
              <a:gd name="connsiteX4" fmla="*/ 0 w 1962150"/>
              <a:gd name="connsiteY4" fmla="*/ 0 h 70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2150" h="707886" fill="none" extrusionOk="0">
                <a:moveTo>
                  <a:pt x="0" y="0"/>
                </a:moveTo>
                <a:cubicBezTo>
                  <a:pt x="611067" y="-57875"/>
                  <a:pt x="1519135" y="-101887"/>
                  <a:pt x="1962150" y="0"/>
                </a:cubicBezTo>
                <a:cubicBezTo>
                  <a:pt x="1946688" y="233253"/>
                  <a:pt x="1962020" y="585085"/>
                  <a:pt x="1962150" y="707886"/>
                </a:cubicBezTo>
                <a:cubicBezTo>
                  <a:pt x="992044" y="634029"/>
                  <a:pt x="508664" y="568564"/>
                  <a:pt x="0" y="707886"/>
                </a:cubicBezTo>
                <a:cubicBezTo>
                  <a:pt x="56169" y="363436"/>
                  <a:pt x="-32787" y="230948"/>
                  <a:pt x="0" y="0"/>
                </a:cubicBezTo>
                <a:close/>
              </a:path>
              <a:path w="1962150" h="707886" stroke="0" extrusionOk="0">
                <a:moveTo>
                  <a:pt x="0" y="0"/>
                </a:moveTo>
                <a:cubicBezTo>
                  <a:pt x="225076" y="96418"/>
                  <a:pt x="1418096" y="-2457"/>
                  <a:pt x="1962150" y="0"/>
                </a:cubicBezTo>
                <a:cubicBezTo>
                  <a:pt x="1977742" y="111082"/>
                  <a:pt x="1995031" y="573622"/>
                  <a:pt x="1962150" y="707886"/>
                </a:cubicBezTo>
                <a:cubicBezTo>
                  <a:pt x="1124938" y="579669"/>
                  <a:pt x="607508" y="571616"/>
                  <a:pt x="0" y="707886"/>
                </a:cubicBezTo>
                <a:cubicBezTo>
                  <a:pt x="-60445" y="600693"/>
                  <a:pt x="14857" y="112100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Results</a:t>
            </a:r>
            <a:endParaRPr lang="es-ES" sz="40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2C09ADFE-A20D-77CF-2256-EBD6662E157D}"/>
              </a:ext>
            </a:extLst>
          </p:cNvPr>
          <p:cNvSpPr/>
          <p:nvPr/>
        </p:nvSpPr>
        <p:spPr>
          <a:xfrm>
            <a:off x="582072" y="2951946"/>
            <a:ext cx="1551528" cy="954107"/>
          </a:xfrm>
          <a:custGeom>
            <a:avLst/>
            <a:gdLst>
              <a:gd name="connsiteX0" fmla="*/ 0 w 1551528"/>
              <a:gd name="connsiteY0" fmla="*/ 0 h 954107"/>
              <a:gd name="connsiteX1" fmla="*/ 1551528 w 1551528"/>
              <a:gd name="connsiteY1" fmla="*/ 0 h 954107"/>
              <a:gd name="connsiteX2" fmla="*/ 1551528 w 1551528"/>
              <a:gd name="connsiteY2" fmla="*/ 954107 h 954107"/>
              <a:gd name="connsiteX3" fmla="*/ 0 w 1551528"/>
              <a:gd name="connsiteY3" fmla="*/ 954107 h 954107"/>
              <a:gd name="connsiteX4" fmla="*/ 0 w 1551528"/>
              <a:gd name="connsiteY4" fmla="*/ 0 h 95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1528" h="954107" fill="none" extrusionOk="0">
                <a:moveTo>
                  <a:pt x="0" y="0"/>
                </a:moveTo>
                <a:cubicBezTo>
                  <a:pt x="254389" y="-14783"/>
                  <a:pt x="1206081" y="45759"/>
                  <a:pt x="1551528" y="0"/>
                </a:cubicBezTo>
                <a:cubicBezTo>
                  <a:pt x="1618461" y="185257"/>
                  <a:pt x="1628623" y="687026"/>
                  <a:pt x="1551528" y="954107"/>
                </a:cubicBezTo>
                <a:cubicBezTo>
                  <a:pt x="1167680" y="896072"/>
                  <a:pt x="480322" y="1087520"/>
                  <a:pt x="0" y="954107"/>
                </a:cubicBezTo>
                <a:cubicBezTo>
                  <a:pt x="29183" y="706473"/>
                  <a:pt x="34021" y="104703"/>
                  <a:pt x="0" y="0"/>
                </a:cubicBezTo>
                <a:close/>
              </a:path>
              <a:path w="1551528" h="954107" stroke="0" extrusionOk="0">
                <a:moveTo>
                  <a:pt x="0" y="0"/>
                </a:moveTo>
                <a:cubicBezTo>
                  <a:pt x="524617" y="-41293"/>
                  <a:pt x="848179" y="-77439"/>
                  <a:pt x="1551528" y="0"/>
                </a:cubicBezTo>
                <a:cubicBezTo>
                  <a:pt x="1494207" y="359800"/>
                  <a:pt x="1484493" y="799931"/>
                  <a:pt x="1551528" y="954107"/>
                </a:cubicBezTo>
                <a:cubicBezTo>
                  <a:pt x="1092782" y="1020424"/>
                  <a:pt x="594731" y="1009136"/>
                  <a:pt x="0" y="954107"/>
                </a:cubicBezTo>
                <a:cubicBezTo>
                  <a:pt x="45056" y="808582"/>
                  <a:pt x="32352" y="443837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800" dirty="0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Factor </a:t>
            </a:r>
            <a:r>
              <a:rPr lang="es-ES" sz="2800" dirty="0" err="1">
                <a:ln w="0"/>
                <a:solidFill>
                  <a:srgbClr val="FF99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Solution</a:t>
            </a:r>
            <a:endParaRPr lang="es-ES" sz="2800" b="0" cap="none" spc="0" dirty="0">
              <a:ln w="0"/>
              <a:solidFill>
                <a:srgbClr val="FF99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8C05A8E9-8D01-B979-DF43-AB4B56BD7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64475"/>
              </p:ext>
            </p:extLst>
          </p:nvPr>
        </p:nvGraphicFramePr>
        <p:xfrm>
          <a:off x="2457450" y="76200"/>
          <a:ext cx="9642002" cy="670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75">
                  <a:extLst>
                    <a:ext uri="{9D8B030D-6E8A-4147-A177-3AD203B41FA5}">
                      <a16:colId xmlns:a16="http://schemas.microsoft.com/office/drawing/2014/main" val="3900526968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623953284"/>
                    </a:ext>
                  </a:extLst>
                </a:gridCol>
                <a:gridCol w="1400175">
                  <a:extLst>
                    <a:ext uri="{9D8B030D-6E8A-4147-A177-3AD203B41FA5}">
                      <a16:colId xmlns:a16="http://schemas.microsoft.com/office/drawing/2014/main" val="3438275014"/>
                    </a:ext>
                  </a:extLst>
                </a:gridCol>
                <a:gridCol w="2307176">
                  <a:extLst>
                    <a:ext uri="{9D8B030D-6E8A-4147-A177-3AD203B41FA5}">
                      <a16:colId xmlns:a16="http://schemas.microsoft.com/office/drawing/2014/main" val="2806908711"/>
                    </a:ext>
                  </a:extLst>
                </a:gridCol>
                <a:gridCol w="1410276">
                  <a:extLst>
                    <a:ext uri="{9D8B030D-6E8A-4147-A177-3AD203B41FA5}">
                      <a16:colId xmlns:a16="http://schemas.microsoft.com/office/drawing/2014/main" val="2126366461"/>
                    </a:ext>
                  </a:extLst>
                </a:gridCol>
              </a:tblGrid>
              <a:tr h="326109"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Item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F1 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Loadings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F2 </a:t>
                      </a:r>
                      <a:r>
                        <a:rPr lang="es-ES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Loadings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Communalities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Congruence</a:t>
                      </a:r>
                      <a:endParaRPr lang="es-ES" sz="16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983282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 Q28. </a:t>
                      </a:r>
                      <a:r>
                        <a:rPr lang="es-ES" sz="1600" b="1" dirty="0" err="1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Affective</a:t>
                      </a:r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769138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2- Q37. </a:t>
                      </a:r>
                      <a:r>
                        <a:rPr lang="es-ES" sz="1600" b="1" dirty="0" err="1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Affective</a:t>
                      </a:r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8287748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3- Q45. </a:t>
                      </a:r>
                      <a:r>
                        <a:rPr kumimoji="0" lang="es-E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Affective</a:t>
                      </a:r>
                      <a:endParaRPr kumimoji="0" lang="es-E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-0.479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0.766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388447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4- Q60. </a:t>
                      </a:r>
                      <a:r>
                        <a:rPr kumimoji="0" lang="es-E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Affective</a:t>
                      </a:r>
                      <a:endParaRPr kumimoji="0" lang="es-E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032288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5- Q61. </a:t>
                      </a:r>
                      <a:r>
                        <a:rPr kumimoji="0" lang="es-E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Affective</a:t>
                      </a:r>
                      <a:endParaRPr kumimoji="0" lang="es-E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3185654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6- Q65.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532811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7- Q66.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985690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8- Q68.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4191601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9- Q69.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203428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10- Q72. </a:t>
                      </a:r>
                      <a:r>
                        <a:rPr kumimoji="0" lang="es-E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Affective</a:t>
                      </a:r>
                      <a:endParaRPr kumimoji="0" lang="es-E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109211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11- Q73.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0.570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216695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12- Q74. </a:t>
                      </a:r>
                      <a:r>
                        <a:rPr kumimoji="0" lang="es-E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Affective</a:t>
                      </a:r>
                      <a:endParaRPr kumimoji="0" lang="es-E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8391621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13- Q75. </a:t>
                      </a:r>
                      <a:r>
                        <a:rPr kumimoji="0" lang="es-E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Affective</a:t>
                      </a:r>
                      <a:endParaRPr kumimoji="0" lang="es-E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0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0.312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0.775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449242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14- Q84.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5155037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15- Q85.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539800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16- Q87. Cognitive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0.620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0.996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2492773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17- Q90. </a:t>
                      </a:r>
                      <a:r>
                        <a:rPr kumimoji="0" lang="es-ES" sz="16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Affective</a:t>
                      </a:r>
                      <a:endParaRPr kumimoji="0" lang="es-E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0.495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616083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Explained</a:t>
                      </a:r>
                      <a:r>
                        <a:rPr kumimoji="0" lang="es-ES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s-ES" sz="16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variance</a:t>
                      </a:r>
                      <a:endParaRPr kumimoji="0" lang="es-ES" sz="16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28.59%</a:t>
                      </a: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51.69%</a:t>
                      </a: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 err="1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Overall</a:t>
                      </a:r>
                      <a:r>
                        <a:rPr lang="es-ES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S" sz="1600" b="1" i="1" dirty="0" err="1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congruence</a:t>
                      </a:r>
                      <a:endParaRPr lang="es-ES" sz="1600" b="1" i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0.929</a:t>
                      </a:r>
                    </a:p>
                  </a:txBody>
                  <a:tcPr>
                    <a:solidFill>
                      <a:srgbClr val="FFE6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639947"/>
                  </a:ext>
                </a:extLst>
              </a:tr>
              <a:tr h="326109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6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Reliability</a:t>
                      </a:r>
                      <a:r>
                        <a:rPr kumimoji="0" lang="es-ES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: </a:t>
                      </a:r>
                      <a:r>
                        <a:rPr kumimoji="0" lang="es-ES" sz="16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Orion</a:t>
                      </a:r>
                      <a:r>
                        <a:rPr kumimoji="0" lang="es-ES" sz="16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r>
                        <a:rPr kumimoji="0" lang="es-ES" sz="16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E284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Index</a:t>
                      </a:r>
                      <a:endParaRPr kumimoji="0" lang="es-ES" sz="16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E284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0.826</a:t>
                      </a: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0.896</a:t>
                      </a: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 err="1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McDonalds</a:t>
                      </a:r>
                      <a:r>
                        <a:rPr lang="es-ES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’ ordinal </a:t>
                      </a:r>
                      <a:r>
                        <a:rPr lang="el-GR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Ω</a:t>
                      </a:r>
                      <a:endParaRPr lang="es-ES" sz="1600" b="1" i="1" dirty="0">
                        <a:solidFill>
                          <a:schemeClr val="bg2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E6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i="1" dirty="0">
                          <a:solidFill>
                            <a:schemeClr val="bg2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0.88</a:t>
                      </a:r>
                    </a:p>
                  </a:txBody>
                  <a:tcPr>
                    <a:solidFill>
                      <a:srgbClr val="FFE6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134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2819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9C38F-697C-747B-DEE6-03780FFECE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:a16="http://schemas.microsoft.com/office/drawing/2014/main" id="{3678115A-02C9-0E19-94A7-181A102F03A7}"/>
              </a:ext>
            </a:extLst>
          </p:cNvPr>
          <p:cNvSpPr/>
          <p:nvPr/>
        </p:nvSpPr>
        <p:spPr>
          <a:xfrm>
            <a:off x="5136776" y="2895985"/>
            <a:ext cx="3630707" cy="3630707"/>
          </a:xfrm>
          <a:custGeom>
            <a:avLst/>
            <a:gdLst>
              <a:gd name="connsiteX0" fmla="*/ 0 w 3630707"/>
              <a:gd name="connsiteY0" fmla="*/ 1815354 h 3630707"/>
              <a:gd name="connsiteX1" fmla="*/ 1815354 w 3630707"/>
              <a:gd name="connsiteY1" fmla="*/ 0 h 3630707"/>
              <a:gd name="connsiteX2" fmla="*/ 3630708 w 3630707"/>
              <a:gd name="connsiteY2" fmla="*/ 1815354 h 3630707"/>
              <a:gd name="connsiteX3" fmla="*/ 1815354 w 3630707"/>
              <a:gd name="connsiteY3" fmla="*/ 3630708 h 3630707"/>
              <a:gd name="connsiteX4" fmla="*/ 0 w 3630707"/>
              <a:gd name="connsiteY4" fmla="*/ 1815354 h 3630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0707" h="3630707" fill="none" extrusionOk="0">
                <a:moveTo>
                  <a:pt x="0" y="1815354"/>
                </a:moveTo>
                <a:cubicBezTo>
                  <a:pt x="-163304" y="713300"/>
                  <a:pt x="701185" y="-113183"/>
                  <a:pt x="1815354" y="0"/>
                </a:cubicBezTo>
                <a:cubicBezTo>
                  <a:pt x="2763881" y="-11539"/>
                  <a:pt x="3920328" y="738816"/>
                  <a:pt x="3630708" y="1815354"/>
                </a:cubicBezTo>
                <a:cubicBezTo>
                  <a:pt x="3502837" y="2796191"/>
                  <a:pt x="3022829" y="3476442"/>
                  <a:pt x="1815354" y="3630708"/>
                </a:cubicBezTo>
                <a:cubicBezTo>
                  <a:pt x="678522" y="3416640"/>
                  <a:pt x="-164270" y="2728400"/>
                  <a:pt x="0" y="1815354"/>
                </a:cubicBezTo>
                <a:close/>
              </a:path>
              <a:path w="3630707" h="3630707" stroke="0" extrusionOk="0">
                <a:moveTo>
                  <a:pt x="0" y="1815354"/>
                </a:moveTo>
                <a:cubicBezTo>
                  <a:pt x="-53698" y="869755"/>
                  <a:pt x="802113" y="-70905"/>
                  <a:pt x="1815354" y="0"/>
                </a:cubicBezTo>
                <a:cubicBezTo>
                  <a:pt x="2796764" y="26639"/>
                  <a:pt x="3826196" y="632209"/>
                  <a:pt x="3630708" y="1815354"/>
                </a:cubicBezTo>
                <a:cubicBezTo>
                  <a:pt x="3708216" y="2684979"/>
                  <a:pt x="2790241" y="3648003"/>
                  <a:pt x="1815354" y="3630708"/>
                </a:cubicBezTo>
                <a:cubicBezTo>
                  <a:pt x="665957" y="3735416"/>
                  <a:pt x="43606" y="3020877"/>
                  <a:pt x="0" y="1815354"/>
                </a:cubicBez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solidFill>
              <a:srgbClr val="FFCC00"/>
            </a:solidFill>
            <a:extLst>
              <a:ext uri="{C807C97D-BFC1-408E-A445-0C87EB9F89A2}">
                <ask:lineSketchStyleProps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F47C0A5B-FFF3-6328-D0F7-5C96068FEA18}"/>
              </a:ext>
            </a:extLst>
          </p:cNvPr>
          <p:cNvSpPr/>
          <p:nvPr/>
        </p:nvSpPr>
        <p:spPr>
          <a:xfrm>
            <a:off x="2245660" y="1496721"/>
            <a:ext cx="2474259" cy="2474259"/>
          </a:xfrm>
          <a:custGeom>
            <a:avLst/>
            <a:gdLst>
              <a:gd name="connsiteX0" fmla="*/ 0 w 2474259"/>
              <a:gd name="connsiteY0" fmla="*/ 1237130 h 2474259"/>
              <a:gd name="connsiteX1" fmla="*/ 1237130 w 2474259"/>
              <a:gd name="connsiteY1" fmla="*/ 0 h 2474259"/>
              <a:gd name="connsiteX2" fmla="*/ 2474260 w 2474259"/>
              <a:gd name="connsiteY2" fmla="*/ 1237130 h 2474259"/>
              <a:gd name="connsiteX3" fmla="*/ 1237130 w 2474259"/>
              <a:gd name="connsiteY3" fmla="*/ 2474260 h 2474259"/>
              <a:gd name="connsiteX4" fmla="*/ 0 w 2474259"/>
              <a:gd name="connsiteY4" fmla="*/ 1237130 h 2474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74259" h="2474259" fill="none" extrusionOk="0">
                <a:moveTo>
                  <a:pt x="0" y="1237130"/>
                </a:moveTo>
                <a:cubicBezTo>
                  <a:pt x="-156492" y="458569"/>
                  <a:pt x="443465" y="-112006"/>
                  <a:pt x="1237130" y="0"/>
                </a:cubicBezTo>
                <a:cubicBezTo>
                  <a:pt x="1782722" y="-29380"/>
                  <a:pt x="2619187" y="516879"/>
                  <a:pt x="2474260" y="1237130"/>
                </a:cubicBezTo>
                <a:cubicBezTo>
                  <a:pt x="2432371" y="1913251"/>
                  <a:pt x="1949773" y="2452127"/>
                  <a:pt x="1237130" y="2474260"/>
                </a:cubicBezTo>
                <a:cubicBezTo>
                  <a:pt x="464939" y="2332425"/>
                  <a:pt x="-62583" y="1886263"/>
                  <a:pt x="0" y="1237130"/>
                </a:cubicBezTo>
                <a:close/>
              </a:path>
              <a:path w="2474259" h="2474259" stroke="0" extrusionOk="0">
                <a:moveTo>
                  <a:pt x="0" y="1237130"/>
                </a:moveTo>
                <a:cubicBezTo>
                  <a:pt x="-126976" y="688649"/>
                  <a:pt x="524962" y="-192556"/>
                  <a:pt x="1237130" y="0"/>
                </a:cubicBezTo>
                <a:cubicBezTo>
                  <a:pt x="1853409" y="84223"/>
                  <a:pt x="2562295" y="472573"/>
                  <a:pt x="2474260" y="1237130"/>
                </a:cubicBezTo>
                <a:cubicBezTo>
                  <a:pt x="2504905" y="1867806"/>
                  <a:pt x="1808548" y="2544072"/>
                  <a:pt x="1237130" y="2474260"/>
                </a:cubicBezTo>
                <a:cubicBezTo>
                  <a:pt x="508322" y="2506756"/>
                  <a:pt x="29593" y="2058095"/>
                  <a:pt x="0" y="1237130"/>
                </a:cubicBez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rgbClr val="0668A9"/>
            </a:solidFill>
            <a:extLst>
              <a:ext uri="{C807C97D-BFC1-408E-A445-0C87EB9F89A2}">
                <ask:lineSketchStyleProps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CFA88E51-CCE5-7EBD-0619-1B5138DEDC7B}"/>
              </a:ext>
            </a:extLst>
          </p:cNvPr>
          <p:cNvSpPr/>
          <p:nvPr/>
        </p:nvSpPr>
        <p:spPr>
          <a:xfrm>
            <a:off x="8676992" y="1317518"/>
            <a:ext cx="2377289" cy="2405323"/>
          </a:xfrm>
          <a:custGeom>
            <a:avLst/>
            <a:gdLst>
              <a:gd name="connsiteX0" fmla="*/ 0 w 2377289"/>
              <a:gd name="connsiteY0" fmla="*/ 1202662 h 2405323"/>
              <a:gd name="connsiteX1" fmla="*/ 1188645 w 2377289"/>
              <a:gd name="connsiteY1" fmla="*/ 0 h 2405323"/>
              <a:gd name="connsiteX2" fmla="*/ 2377290 w 2377289"/>
              <a:gd name="connsiteY2" fmla="*/ 1202662 h 2405323"/>
              <a:gd name="connsiteX3" fmla="*/ 1188645 w 2377289"/>
              <a:gd name="connsiteY3" fmla="*/ 2405324 h 2405323"/>
              <a:gd name="connsiteX4" fmla="*/ 0 w 2377289"/>
              <a:gd name="connsiteY4" fmla="*/ 1202662 h 240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77289" h="2405323" fill="none" extrusionOk="0">
                <a:moveTo>
                  <a:pt x="0" y="1202662"/>
                </a:moveTo>
                <a:cubicBezTo>
                  <a:pt x="-138342" y="454191"/>
                  <a:pt x="427108" y="-106578"/>
                  <a:pt x="1188645" y="0"/>
                </a:cubicBezTo>
                <a:cubicBezTo>
                  <a:pt x="1752920" y="-19678"/>
                  <a:pt x="2445767" y="520966"/>
                  <a:pt x="2377290" y="1202662"/>
                </a:cubicBezTo>
                <a:cubicBezTo>
                  <a:pt x="2317435" y="1856691"/>
                  <a:pt x="1920195" y="2348794"/>
                  <a:pt x="1188645" y="2405324"/>
                </a:cubicBezTo>
                <a:cubicBezTo>
                  <a:pt x="457392" y="2286071"/>
                  <a:pt x="-92308" y="1816555"/>
                  <a:pt x="0" y="1202662"/>
                </a:cubicBezTo>
                <a:close/>
              </a:path>
              <a:path w="2377289" h="2405323" stroke="0" extrusionOk="0">
                <a:moveTo>
                  <a:pt x="0" y="1202662"/>
                </a:moveTo>
                <a:cubicBezTo>
                  <a:pt x="-45555" y="586800"/>
                  <a:pt x="517269" y="-99237"/>
                  <a:pt x="1188645" y="0"/>
                </a:cubicBezTo>
                <a:cubicBezTo>
                  <a:pt x="1722037" y="154788"/>
                  <a:pt x="2423345" y="495913"/>
                  <a:pt x="2377290" y="1202662"/>
                </a:cubicBezTo>
                <a:cubicBezTo>
                  <a:pt x="2440696" y="1758099"/>
                  <a:pt x="1720958" y="2482832"/>
                  <a:pt x="1188645" y="2405324"/>
                </a:cubicBezTo>
                <a:cubicBezTo>
                  <a:pt x="445954" y="2466820"/>
                  <a:pt x="29788" y="2005497"/>
                  <a:pt x="0" y="1202662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solidFill>
              <a:srgbClr val="0668A9"/>
            </a:solidFill>
            <a:extLst>
              <a:ext uri="{C807C97D-BFC1-408E-A445-0C87EB9F89A2}">
                <ask:lineSketchStyleProps xmlns:ask="http://schemas.microsoft.com/office/drawing/2018/sketchyshapes" sd="2828424083">
                  <a:prstGeom prst="ellipse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s-ES" dirty="0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2B4FD6A-EBEB-2EE2-5BD5-25EA4340B7EC}"/>
              </a:ext>
            </a:extLst>
          </p:cNvPr>
          <p:cNvSpPr txBox="1"/>
          <p:nvPr/>
        </p:nvSpPr>
        <p:spPr>
          <a:xfrm>
            <a:off x="2278743" y="1856687"/>
            <a:ext cx="21758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/>
              <a:t>Brief </a:t>
            </a:r>
            <a:r>
              <a:rPr lang="en-US" sz="3600" b="1" dirty="0" err="1"/>
              <a:t>version:Reliable</a:t>
            </a:r>
            <a:endParaRPr lang="en-US" sz="3600" b="1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C4F0420-43C5-908E-CB04-D1D24375B2F0}"/>
              </a:ext>
            </a:extLst>
          </p:cNvPr>
          <p:cNvSpPr txBox="1"/>
          <p:nvPr/>
        </p:nvSpPr>
        <p:spPr>
          <a:xfrm>
            <a:off x="8851804" y="1796904"/>
            <a:ext cx="1878062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200" b="1" dirty="0">
                <a:solidFill>
                  <a:srgbClr val="0668A9"/>
                </a:solidFill>
              </a:rPr>
              <a:t>Ensure replicability in a new sample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C956E6BB-D1A8-0D57-CC4C-834268A8920E}"/>
              </a:ext>
            </a:extLst>
          </p:cNvPr>
          <p:cNvSpPr txBox="1"/>
          <p:nvPr/>
        </p:nvSpPr>
        <p:spPr>
          <a:xfrm>
            <a:off x="5187480" y="3722841"/>
            <a:ext cx="328108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CC00"/>
                </a:solidFill>
              </a:rPr>
              <a:t>Adequate factor structure</a:t>
            </a:r>
            <a:endParaRPr lang="es-ES" sz="3600" dirty="0">
              <a:solidFill>
                <a:srgbClr val="FFCC00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D1C2AEA2-AC4A-C1BB-2606-C85407A9414A}"/>
              </a:ext>
            </a:extLst>
          </p:cNvPr>
          <p:cNvSpPr/>
          <p:nvPr/>
        </p:nvSpPr>
        <p:spPr>
          <a:xfrm>
            <a:off x="498062" y="5080142"/>
            <a:ext cx="3956531" cy="1446550"/>
          </a:xfrm>
          <a:custGeom>
            <a:avLst/>
            <a:gdLst>
              <a:gd name="connsiteX0" fmla="*/ 0 w 3956531"/>
              <a:gd name="connsiteY0" fmla="*/ 0 h 1446550"/>
              <a:gd name="connsiteX1" fmla="*/ 3956531 w 3956531"/>
              <a:gd name="connsiteY1" fmla="*/ 0 h 1446550"/>
              <a:gd name="connsiteX2" fmla="*/ 3956531 w 3956531"/>
              <a:gd name="connsiteY2" fmla="*/ 1446550 h 1446550"/>
              <a:gd name="connsiteX3" fmla="*/ 0 w 3956531"/>
              <a:gd name="connsiteY3" fmla="*/ 1446550 h 1446550"/>
              <a:gd name="connsiteX4" fmla="*/ 0 w 3956531"/>
              <a:gd name="connsiteY4" fmla="*/ 0 h 14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56531" h="1446550" fill="none" extrusionOk="0">
                <a:moveTo>
                  <a:pt x="0" y="0"/>
                </a:moveTo>
                <a:cubicBezTo>
                  <a:pt x="940972" y="-57875"/>
                  <a:pt x="2644577" y="-101887"/>
                  <a:pt x="3956531" y="0"/>
                </a:cubicBezTo>
                <a:cubicBezTo>
                  <a:pt x="3842094" y="222654"/>
                  <a:pt x="3879194" y="749865"/>
                  <a:pt x="3956531" y="1446550"/>
                </a:cubicBezTo>
                <a:cubicBezTo>
                  <a:pt x="2676946" y="1372693"/>
                  <a:pt x="885477" y="1307228"/>
                  <a:pt x="0" y="1446550"/>
                </a:cubicBezTo>
                <a:cubicBezTo>
                  <a:pt x="16635" y="1124427"/>
                  <a:pt x="-60834" y="226648"/>
                  <a:pt x="0" y="0"/>
                </a:cubicBezTo>
                <a:close/>
              </a:path>
              <a:path w="3956531" h="1446550" stroke="0" extrusionOk="0">
                <a:moveTo>
                  <a:pt x="0" y="0"/>
                </a:moveTo>
                <a:cubicBezTo>
                  <a:pt x="963000" y="96418"/>
                  <a:pt x="3106917" y="-2457"/>
                  <a:pt x="3956531" y="0"/>
                </a:cubicBezTo>
                <a:cubicBezTo>
                  <a:pt x="4061705" y="570017"/>
                  <a:pt x="3912060" y="764749"/>
                  <a:pt x="3956531" y="1446550"/>
                </a:cubicBezTo>
                <a:cubicBezTo>
                  <a:pt x="1990848" y="1318333"/>
                  <a:pt x="1214852" y="1310280"/>
                  <a:pt x="0" y="1446550"/>
                </a:cubicBezTo>
                <a:cubicBezTo>
                  <a:pt x="-99480" y="758817"/>
                  <a:pt x="-30388" y="382035"/>
                  <a:pt x="0" y="0"/>
                </a:cubicBezTo>
                <a:close/>
              </a:path>
            </a:pathLst>
          </a:custGeom>
          <a:ln>
            <a:extLst>
              <a:ext uri="{C807C97D-BFC1-408E-A445-0C87EB9F89A2}">
                <ask:lineSketchStyleProps xmlns:ask="http://schemas.microsoft.com/office/drawing/2018/sketchyshapes" sd="3883472044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Conclusions</a:t>
            </a:r>
            <a:r>
              <a:rPr lang="es-ES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s-ES" sz="4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</a:t>
            </a:r>
            <a:r>
              <a:rPr lang="es-ES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4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this</a:t>
            </a:r>
            <a:r>
              <a:rPr lang="es-ES" sz="4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</a:t>
            </a:r>
            <a:r>
              <a:rPr lang="es-ES" sz="44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sample</a:t>
            </a:r>
            <a:endParaRPr lang="es-ES" sz="4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cxnSp>
        <p:nvCxnSpPr>
          <p:cNvPr id="11" name="Conector: curvado 10">
            <a:extLst>
              <a:ext uri="{FF2B5EF4-FFF2-40B4-BE49-F238E27FC236}">
                <a16:creationId xmlns:a16="http://schemas.microsoft.com/office/drawing/2014/main" id="{67EBB560-CAAD-988E-D019-6D490436773F}"/>
              </a:ext>
            </a:extLst>
          </p:cNvPr>
          <p:cNvCxnSpPr>
            <a:stCxn id="5" idx="6"/>
          </p:cNvCxnSpPr>
          <p:nvPr/>
        </p:nvCxnSpPr>
        <p:spPr>
          <a:xfrm>
            <a:off x="4719919" y="2733851"/>
            <a:ext cx="701802" cy="695149"/>
          </a:xfrm>
          <a:prstGeom prst="curvedConnector3">
            <a:avLst/>
          </a:prstGeom>
          <a:ln w="28575">
            <a:headEnd w="lg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: curvado 11">
            <a:extLst>
              <a:ext uri="{FF2B5EF4-FFF2-40B4-BE49-F238E27FC236}">
                <a16:creationId xmlns:a16="http://schemas.microsoft.com/office/drawing/2014/main" id="{59A93A35-6103-86C7-C931-DC6616E986FF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8633151" y="3922563"/>
            <a:ext cx="1119673" cy="851006"/>
          </a:xfrm>
          <a:prstGeom prst="curvedConnector3">
            <a:avLst>
              <a:gd name="adj1" fmla="val 45000"/>
            </a:avLst>
          </a:prstGeom>
          <a:ln w="28575">
            <a:headEnd w="lg" len="med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2890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Personalizado 2">
      <a:dk1>
        <a:srgbClr val="FFFFFF"/>
      </a:dk1>
      <a:lt1>
        <a:srgbClr val="0E2841"/>
      </a:lt1>
      <a:dk2>
        <a:srgbClr val="FFFF00"/>
      </a:dk2>
      <a:lt2>
        <a:srgbClr val="0E2841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Garamond-Trebuchet MS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846</Words>
  <Application>Microsoft Office PowerPoint</Application>
  <PresentationFormat>Panorámica</PresentationFormat>
  <Paragraphs>198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Aptos</vt:lpstr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PiXELPAELLA</dc:creator>
  <cp:lastModifiedBy>Leire Aperribai</cp:lastModifiedBy>
  <cp:revision>30</cp:revision>
  <dcterms:created xsi:type="dcterms:W3CDTF">2025-06-21T22:23:49Z</dcterms:created>
  <dcterms:modified xsi:type="dcterms:W3CDTF">2025-07-17T15:13:32Z</dcterms:modified>
</cp:coreProperties>
</file>