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335" r:id="rId4"/>
    <p:sldId id="336" r:id="rId5"/>
    <p:sldId id="340" r:id="rId6"/>
    <p:sldId id="389" r:id="rId7"/>
    <p:sldId id="338" r:id="rId8"/>
    <p:sldId id="339" r:id="rId9"/>
    <p:sldId id="380" r:id="rId10"/>
    <p:sldId id="392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C9C6110-5A37-115A-83F8-7301583DC731}" name="Kim De Roover" initials="KDR" userId="S::kim.deroover@kuleuven.be::2f02aa20-be0e-4b93-b4ec-4af52ea897b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7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20EAA9-4FDA-4F4F-94B9-DF8BF039FEDB}" v="661" dt="2025-07-19T12:10:50.6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570" autoAdjust="0"/>
  </p:normalViewPr>
  <p:slideViewPr>
    <p:cSldViewPr snapToGrid="0">
      <p:cViewPr varScale="1">
        <p:scale>
          <a:sx n="90" d="100"/>
          <a:sy n="90" d="100"/>
        </p:scale>
        <p:origin x="1356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 De Roover" userId="2f02aa20-be0e-4b93-b4ec-4af52ea897b5" providerId="ADAL" clId="{ADB86308-9D0F-4142-ABAE-0AAA19C94185}"/>
    <pc:docChg chg="modSld">
      <pc:chgData name="Kim De Roover" userId="2f02aa20-be0e-4b93-b4ec-4af52ea897b5" providerId="ADAL" clId="{ADB86308-9D0F-4142-ABAE-0AAA19C94185}" dt="2024-04-23T10:12:16.736" v="45"/>
      <pc:docMkLst>
        <pc:docMk/>
      </pc:docMkLst>
      <pc:sldChg chg="addCm">
        <pc:chgData name="Kim De Roover" userId="2f02aa20-be0e-4b93-b4ec-4af52ea897b5" providerId="ADAL" clId="{ADB86308-9D0F-4142-ABAE-0AAA19C94185}" dt="2024-04-23T09:57:22.677" v="22"/>
        <pc:sldMkLst>
          <pc:docMk/>
          <pc:sldMk cId="3423156753" sldId="26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Kim De Roover" userId="2f02aa20-be0e-4b93-b4ec-4af52ea897b5" providerId="ADAL" clId="{ADB86308-9D0F-4142-ABAE-0AAA19C94185}" dt="2024-04-23T09:57:22.677" v="22"/>
              <pc2:cmMkLst xmlns:pc2="http://schemas.microsoft.com/office/powerpoint/2019/9/main/command">
                <pc:docMk/>
                <pc:sldMk cId="3423156753" sldId="264"/>
                <pc2:cmMk id="{93DCB4F3-3CCC-47D4-9AB6-5BD06AE259B6}"/>
              </pc2:cmMkLst>
            </pc226:cmChg>
          </p:ext>
        </pc:extLst>
      </pc:sldChg>
      <pc:sldChg chg="addCm">
        <pc:chgData name="Kim De Roover" userId="2f02aa20-be0e-4b93-b4ec-4af52ea897b5" providerId="ADAL" clId="{ADB86308-9D0F-4142-ABAE-0AAA19C94185}" dt="2024-04-23T08:43:20.203" v="0"/>
        <pc:sldMkLst>
          <pc:docMk/>
          <pc:sldMk cId="2817268547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Kim De Roover" userId="2f02aa20-be0e-4b93-b4ec-4af52ea897b5" providerId="ADAL" clId="{ADB86308-9D0F-4142-ABAE-0AAA19C94185}" dt="2024-04-23T08:43:20.203" v="0"/>
              <pc2:cmMkLst xmlns:pc2="http://schemas.microsoft.com/office/powerpoint/2019/9/main/command">
                <pc:docMk/>
                <pc:sldMk cId="2817268547" sldId="266"/>
                <pc2:cmMk id="{C88EC799-1A6C-4E4B-81A1-983A306BCE79}"/>
              </pc2:cmMkLst>
            </pc226:cmChg>
          </p:ext>
        </pc:extLst>
      </pc:sldChg>
      <pc:sldChg chg="modNotesTx">
        <pc:chgData name="Kim De Roover" userId="2f02aa20-be0e-4b93-b4ec-4af52ea897b5" providerId="ADAL" clId="{ADB86308-9D0F-4142-ABAE-0AAA19C94185}" dt="2024-04-23T08:45:20.870" v="19" actId="20577"/>
        <pc:sldMkLst>
          <pc:docMk/>
          <pc:sldMk cId="2883685712" sldId="268"/>
        </pc:sldMkLst>
      </pc:sldChg>
      <pc:sldChg chg="addCm">
        <pc:chgData name="Kim De Roover" userId="2f02aa20-be0e-4b93-b4ec-4af52ea897b5" providerId="ADAL" clId="{ADB86308-9D0F-4142-ABAE-0AAA19C94185}" dt="2024-04-23T08:47:15.966" v="20"/>
        <pc:sldMkLst>
          <pc:docMk/>
          <pc:sldMk cId="1829833777" sldId="27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Kim De Roover" userId="2f02aa20-be0e-4b93-b4ec-4af52ea897b5" providerId="ADAL" clId="{ADB86308-9D0F-4142-ABAE-0AAA19C94185}" dt="2024-04-23T08:47:15.966" v="20"/>
              <pc2:cmMkLst xmlns:pc2="http://schemas.microsoft.com/office/powerpoint/2019/9/main/command">
                <pc:docMk/>
                <pc:sldMk cId="1829833777" sldId="270"/>
                <pc2:cmMk id="{A1595F76-43B5-4844-BFA0-ACA924C6637D}"/>
              </pc2:cmMkLst>
            </pc226:cmChg>
          </p:ext>
        </pc:extLst>
      </pc:sldChg>
      <pc:sldChg chg="addCm">
        <pc:chgData name="Kim De Roover" userId="2f02aa20-be0e-4b93-b4ec-4af52ea897b5" providerId="ADAL" clId="{ADB86308-9D0F-4142-ABAE-0AAA19C94185}" dt="2024-04-23T08:51:16.341" v="21"/>
        <pc:sldMkLst>
          <pc:docMk/>
          <pc:sldMk cId="1071274701" sldId="27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Kim De Roover" userId="2f02aa20-be0e-4b93-b4ec-4af52ea897b5" providerId="ADAL" clId="{ADB86308-9D0F-4142-ABAE-0AAA19C94185}" dt="2024-04-23T08:51:16.341" v="21"/>
              <pc2:cmMkLst xmlns:pc2="http://schemas.microsoft.com/office/powerpoint/2019/9/main/command">
                <pc:docMk/>
                <pc:sldMk cId="1071274701" sldId="271"/>
                <pc2:cmMk id="{C9BBDDAA-B9FA-4DA6-9462-1D5B82B02699}"/>
              </pc2:cmMkLst>
            </pc226:cmChg>
          </p:ext>
        </pc:extLst>
      </pc:sldChg>
      <pc:sldChg chg="addCm">
        <pc:chgData name="Kim De Roover" userId="2f02aa20-be0e-4b93-b4ec-4af52ea897b5" providerId="ADAL" clId="{ADB86308-9D0F-4142-ABAE-0AAA19C94185}" dt="2024-04-23T08:44:06.059" v="1"/>
        <pc:sldMkLst>
          <pc:docMk/>
          <pc:sldMk cId="1002116665" sldId="27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Kim De Roover" userId="2f02aa20-be0e-4b93-b4ec-4af52ea897b5" providerId="ADAL" clId="{ADB86308-9D0F-4142-ABAE-0AAA19C94185}" dt="2024-04-23T08:44:06.059" v="1"/>
              <pc2:cmMkLst xmlns:pc2="http://schemas.microsoft.com/office/powerpoint/2019/9/main/command">
                <pc:docMk/>
                <pc:sldMk cId="1002116665" sldId="274"/>
                <pc2:cmMk id="{F91D0858-EDD4-4045-8020-3B862179F5A5}"/>
              </pc2:cmMkLst>
            </pc226:cmChg>
          </p:ext>
        </pc:extLst>
      </pc:sldChg>
      <pc:sldChg chg="addCm">
        <pc:chgData name="Kim De Roover" userId="2f02aa20-be0e-4b93-b4ec-4af52ea897b5" providerId="ADAL" clId="{ADB86308-9D0F-4142-ABAE-0AAA19C94185}" dt="2024-04-23T10:02:14.898" v="41"/>
        <pc:sldMkLst>
          <pc:docMk/>
          <pc:sldMk cId="2146887539" sldId="31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Kim De Roover" userId="2f02aa20-be0e-4b93-b4ec-4af52ea897b5" providerId="ADAL" clId="{ADB86308-9D0F-4142-ABAE-0AAA19C94185}" dt="2024-04-23T10:02:14.898" v="41"/>
              <pc2:cmMkLst xmlns:pc2="http://schemas.microsoft.com/office/powerpoint/2019/9/main/command">
                <pc:docMk/>
                <pc:sldMk cId="2146887539" sldId="313"/>
                <pc2:cmMk id="{453C6012-2A7D-473C-9C85-1570FFBE730F}"/>
              </pc2:cmMkLst>
            </pc226:cmChg>
          </p:ext>
        </pc:extLst>
      </pc:sldChg>
      <pc:sldChg chg="addCm modCm">
        <pc:chgData name="Kim De Roover" userId="2f02aa20-be0e-4b93-b4ec-4af52ea897b5" providerId="ADAL" clId="{ADB86308-9D0F-4142-ABAE-0AAA19C94185}" dt="2024-04-23T10:12:16.736" v="45"/>
        <pc:sldMkLst>
          <pc:docMk/>
          <pc:sldMk cId="2738719088" sldId="31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Kim De Roover" userId="2f02aa20-be0e-4b93-b4ec-4af52ea897b5" providerId="ADAL" clId="{ADB86308-9D0F-4142-ABAE-0AAA19C94185}" dt="2024-04-23T10:12:16.736" v="45"/>
              <pc2:cmMkLst xmlns:pc2="http://schemas.microsoft.com/office/powerpoint/2019/9/main/command">
                <pc:docMk/>
                <pc:sldMk cId="2738719088" sldId="316"/>
                <pc2:cmMk id="{88B81D71-F221-4255-9A39-23C838C9D0FD}"/>
              </pc2:cmMkLst>
              <pc226:cmRplyChg chg="add">
                <pc226:chgData name="Kim De Roover" userId="2f02aa20-be0e-4b93-b4ec-4af52ea897b5" providerId="ADAL" clId="{ADB86308-9D0F-4142-ABAE-0AAA19C94185}" dt="2024-04-23T10:07:19.697" v="44"/>
                <pc2:cmRplyMkLst xmlns:pc2="http://schemas.microsoft.com/office/powerpoint/2019/9/main/command">
                  <pc:docMk/>
                  <pc:sldMk cId="2738719088" sldId="316"/>
                  <pc2:cmMk id="{88B81D71-F221-4255-9A39-23C838C9D0FD}"/>
                  <pc2:cmRplyMk id="{EA872A19-4377-456F-B56B-25B56E9B4757}"/>
                </pc2:cmRplyMkLst>
              </pc226:cmRplyChg>
              <pc226:cmRplyChg chg="add">
                <pc226:chgData name="Kim De Roover" userId="2f02aa20-be0e-4b93-b4ec-4af52ea897b5" providerId="ADAL" clId="{ADB86308-9D0F-4142-ABAE-0AAA19C94185}" dt="2024-04-23T10:12:16.736" v="45"/>
                <pc2:cmRplyMkLst xmlns:pc2="http://schemas.microsoft.com/office/powerpoint/2019/9/main/command">
                  <pc:docMk/>
                  <pc:sldMk cId="2738719088" sldId="316"/>
                  <pc2:cmMk id="{88B81D71-F221-4255-9A39-23C838C9D0FD}"/>
                  <pc2:cmRplyMk id="{5D0FB1B2-166F-437E-AE17-658B5466AF0B}"/>
                </pc2:cmRplyMkLst>
              </pc226:cmRplyChg>
              <pc226:cmRplyChg chg="add">
                <pc226:chgData name="Kim De Roover" userId="2f02aa20-be0e-4b93-b4ec-4af52ea897b5" providerId="ADAL" clId="{ADB86308-9D0F-4142-ABAE-0AAA19C94185}" dt="2024-04-23T10:06:48.475" v="43"/>
                <pc2:cmRplyMkLst xmlns:pc2="http://schemas.microsoft.com/office/powerpoint/2019/9/main/command">
                  <pc:docMk/>
                  <pc:sldMk cId="2738719088" sldId="316"/>
                  <pc2:cmMk id="{88B81D71-F221-4255-9A39-23C838C9D0FD}"/>
                  <pc2:cmRplyMk id="{CB3D68DA-7486-461B-986B-8D2141B1D99A}"/>
                </pc2:cmRplyMkLst>
              </pc226:cmRplyChg>
            </pc226:cmChg>
          </p:ext>
        </pc:extLst>
      </pc:sldChg>
      <pc:sldChg chg="modSp mod">
        <pc:chgData name="Kim De Roover" userId="2f02aa20-be0e-4b93-b4ec-4af52ea897b5" providerId="ADAL" clId="{ADB86308-9D0F-4142-ABAE-0AAA19C94185}" dt="2024-04-23T09:59:00.702" v="40" actId="20577"/>
        <pc:sldMkLst>
          <pc:docMk/>
          <pc:sldMk cId="3052740102" sldId="319"/>
        </pc:sldMkLst>
      </pc:sldChg>
    </pc:docChg>
  </pc:docChgLst>
  <pc:docChgLst>
    <pc:chgData name="Manuel Rein" userId="048c74b5-3292-491e-aa30-c7ecaed45495" providerId="ADAL" clId="{3FCD8B30-F0F4-47B2-B005-C4970189F200}"/>
    <pc:docChg chg="undo redo custSel addSld delSld modSld sldOrd">
      <pc:chgData name="Manuel Rein" userId="048c74b5-3292-491e-aa30-c7ecaed45495" providerId="ADAL" clId="{3FCD8B30-F0F4-47B2-B005-C4970189F200}" dt="2024-04-26T09:38:14.060" v="8033" actId="20577"/>
      <pc:docMkLst>
        <pc:docMk/>
      </pc:docMkLst>
      <pc:sldChg chg="modNotesTx">
        <pc:chgData name="Manuel Rein" userId="048c74b5-3292-491e-aa30-c7ecaed45495" providerId="ADAL" clId="{3FCD8B30-F0F4-47B2-B005-C4970189F200}" dt="2024-04-26T09:01:01.540" v="7506" actId="20577"/>
        <pc:sldMkLst>
          <pc:docMk/>
          <pc:sldMk cId="4025383516" sldId="257"/>
        </pc:sldMkLst>
      </pc:sldChg>
      <pc:sldChg chg="modSp delCm modNotesTx">
        <pc:chgData name="Manuel Rein" userId="048c74b5-3292-491e-aa30-c7ecaed45495" providerId="ADAL" clId="{3FCD8B30-F0F4-47B2-B005-C4970189F200}" dt="2024-04-26T09:03:16.349" v="7518" actId="20577"/>
        <pc:sldMkLst>
          <pc:docMk/>
          <pc:sldMk cId="3423156753" sldId="26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anuel Rein" userId="048c74b5-3292-491e-aa30-c7ecaed45495" providerId="ADAL" clId="{3FCD8B30-F0F4-47B2-B005-C4970189F200}" dt="2024-04-23T13:08:42.561" v="471"/>
              <pc2:cmMkLst xmlns:pc2="http://schemas.microsoft.com/office/powerpoint/2019/9/main/command">
                <pc:docMk/>
                <pc:sldMk cId="3423156753" sldId="264"/>
                <pc2:cmMk id="{93DCB4F3-3CCC-47D4-9AB6-5BD06AE259B6}"/>
              </pc2:cmMkLst>
            </pc226:cmChg>
          </p:ext>
        </pc:extLst>
      </pc:sldChg>
      <pc:sldChg chg="delCm modNotesTx">
        <pc:chgData name="Manuel Rein" userId="048c74b5-3292-491e-aa30-c7ecaed45495" providerId="ADAL" clId="{3FCD8B30-F0F4-47B2-B005-C4970189F200}" dt="2024-04-23T12:39:59.395" v="241"/>
        <pc:sldMkLst>
          <pc:docMk/>
          <pc:sldMk cId="2817268547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anuel Rein" userId="048c74b5-3292-491e-aa30-c7ecaed45495" providerId="ADAL" clId="{3FCD8B30-F0F4-47B2-B005-C4970189F200}" dt="2024-04-23T12:39:59.395" v="241"/>
              <pc2:cmMkLst xmlns:pc2="http://schemas.microsoft.com/office/powerpoint/2019/9/main/command">
                <pc:docMk/>
                <pc:sldMk cId="2817268547" sldId="266"/>
                <pc2:cmMk id="{C88EC799-1A6C-4E4B-81A1-983A306BCE79}"/>
              </pc2:cmMkLst>
            </pc226:cmChg>
          </p:ext>
        </pc:extLst>
      </pc:sldChg>
      <pc:sldChg chg="addSp delSp modSp mod delCm">
        <pc:chgData name="Manuel Rein" userId="048c74b5-3292-491e-aa30-c7ecaed45495" providerId="ADAL" clId="{3FCD8B30-F0F4-47B2-B005-C4970189F200}" dt="2024-04-24T14:59:31.072" v="5502" actId="255"/>
        <pc:sldMkLst>
          <pc:docMk/>
          <pc:sldMk cId="1829833777" sldId="27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anuel Rein" userId="048c74b5-3292-491e-aa30-c7ecaed45495" providerId="ADAL" clId="{3FCD8B30-F0F4-47B2-B005-C4970189F200}" dt="2024-04-23T12:39:42.475" v="239"/>
              <pc2:cmMkLst xmlns:pc2="http://schemas.microsoft.com/office/powerpoint/2019/9/main/command">
                <pc:docMk/>
                <pc:sldMk cId="1829833777" sldId="270"/>
                <pc2:cmMk id="{A1595F76-43B5-4844-BFA0-ACA924C6637D}"/>
              </pc2:cmMkLst>
            </pc226:cmChg>
          </p:ext>
        </pc:extLst>
      </pc:sldChg>
      <pc:sldChg chg="delCm modNotesTx">
        <pc:chgData name="Manuel Rein" userId="048c74b5-3292-491e-aa30-c7ecaed45495" providerId="ADAL" clId="{3FCD8B30-F0F4-47B2-B005-C4970189F200}" dt="2024-04-23T13:10:28.587" v="783" actId="20577"/>
        <pc:sldMkLst>
          <pc:docMk/>
          <pc:sldMk cId="1071274701" sldId="27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anuel Rein" userId="048c74b5-3292-491e-aa30-c7ecaed45495" providerId="ADAL" clId="{3FCD8B30-F0F4-47B2-B005-C4970189F200}" dt="2024-04-23T13:10:18.308" v="751"/>
              <pc2:cmMkLst xmlns:pc2="http://schemas.microsoft.com/office/powerpoint/2019/9/main/command">
                <pc:docMk/>
                <pc:sldMk cId="1071274701" sldId="271"/>
                <pc2:cmMk id="{C9BBDDAA-B9FA-4DA6-9462-1D5B82B02699}"/>
              </pc2:cmMkLst>
            </pc226:cmChg>
          </p:ext>
        </pc:extLst>
      </pc:sldChg>
      <pc:sldChg chg="delCm modNotesTx">
        <pc:chgData name="Manuel Rein" userId="048c74b5-3292-491e-aa30-c7ecaed45495" providerId="ADAL" clId="{3FCD8B30-F0F4-47B2-B005-C4970189F200}" dt="2024-04-23T12:39:46.557" v="240"/>
        <pc:sldMkLst>
          <pc:docMk/>
          <pc:sldMk cId="1002116665" sldId="27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anuel Rein" userId="048c74b5-3292-491e-aa30-c7ecaed45495" providerId="ADAL" clId="{3FCD8B30-F0F4-47B2-B005-C4970189F200}" dt="2024-04-23T12:39:46.557" v="240"/>
              <pc2:cmMkLst xmlns:pc2="http://schemas.microsoft.com/office/powerpoint/2019/9/main/command">
                <pc:docMk/>
                <pc:sldMk cId="1002116665" sldId="274"/>
                <pc2:cmMk id="{F91D0858-EDD4-4045-8020-3B862179F5A5}"/>
              </pc2:cmMkLst>
            </pc226:cmChg>
          </p:ext>
        </pc:extLst>
      </pc:sldChg>
      <pc:sldChg chg="addSp delSp modSp mod delCm modNotesTx">
        <pc:chgData name="Manuel Rein" userId="048c74b5-3292-491e-aa30-c7ecaed45495" providerId="ADAL" clId="{3FCD8B30-F0F4-47B2-B005-C4970189F200}" dt="2024-04-23T13:41:17.189" v="1046" actId="20577"/>
        <pc:sldMkLst>
          <pc:docMk/>
          <pc:sldMk cId="2146887539" sldId="31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anuel Rein" userId="048c74b5-3292-491e-aa30-c7ecaed45495" providerId="ADAL" clId="{3FCD8B30-F0F4-47B2-B005-C4970189F200}" dt="2024-04-23T13:40:28.278" v="869"/>
              <pc2:cmMkLst xmlns:pc2="http://schemas.microsoft.com/office/powerpoint/2019/9/main/command">
                <pc:docMk/>
                <pc:sldMk cId="2146887539" sldId="313"/>
                <pc2:cmMk id="{453C6012-2A7D-473C-9C85-1570FFBE730F}"/>
              </pc2:cmMkLst>
            </pc226:cmChg>
          </p:ext>
        </pc:extLst>
      </pc:sldChg>
      <pc:sldChg chg="del ord">
        <pc:chgData name="Manuel Rein" userId="048c74b5-3292-491e-aa30-c7ecaed45495" providerId="ADAL" clId="{3FCD8B30-F0F4-47B2-B005-C4970189F200}" dt="2024-04-23T16:17:11.051" v="4827" actId="47"/>
        <pc:sldMkLst>
          <pc:docMk/>
          <pc:sldMk cId="2738719088" sldId="316"/>
        </pc:sldMkLst>
      </pc:sldChg>
      <pc:sldChg chg="modNotesTx">
        <pc:chgData name="Manuel Rein" userId="048c74b5-3292-491e-aa30-c7ecaed45495" providerId="ADAL" clId="{3FCD8B30-F0F4-47B2-B005-C4970189F200}" dt="2024-04-24T10:38:46.717" v="4931" actId="20577"/>
        <pc:sldMkLst>
          <pc:docMk/>
          <pc:sldMk cId="2021021817" sldId="317"/>
        </pc:sldMkLst>
      </pc:sldChg>
      <pc:sldChg chg="modSp mod modAnim modNotesTx">
        <pc:chgData name="Manuel Rein" userId="048c74b5-3292-491e-aa30-c7ecaed45495" providerId="ADAL" clId="{3FCD8B30-F0F4-47B2-B005-C4970189F200}" dt="2024-04-24T14:40:16.674" v="5262" actId="20577"/>
        <pc:sldMkLst>
          <pc:docMk/>
          <pc:sldMk cId="1382442215" sldId="318"/>
        </pc:sldMkLst>
      </pc:sldChg>
      <pc:sldChg chg="modSp modAnim">
        <pc:chgData name="Manuel Rein" userId="048c74b5-3292-491e-aa30-c7ecaed45495" providerId="ADAL" clId="{3FCD8B30-F0F4-47B2-B005-C4970189F200}" dt="2024-04-23T15:13:25.506" v="2901" actId="113"/>
        <pc:sldMkLst>
          <pc:docMk/>
          <pc:sldMk cId="3052740102" sldId="319"/>
        </pc:sldMkLst>
      </pc:sldChg>
      <pc:sldChg chg="modSp mod">
        <pc:chgData name="Manuel Rein" userId="048c74b5-3292-491e-aa30-c7ecaed45495" providerId="ADAL" clId="{3FCD8B30-F0F4-47B2-B005-C4970189F200}" dt="2024-04-24T15:09:58.327" v="5820" actId="20577"/>
        <pc:sldMkLst>
          <pc:docMk/>
          <pc:sldMk cId="3413858157" sldId="320"/>
        </pc:sldMkLst>
      </pc:sldChg>
      <pc:sldChg chg="addSp delSp modSp new mod modAnim modNotesTx">
        <pc:chgData name="Manuel Rein" userId="048c74b5-3292-491e-aa30-c7ecaed45495" providerId="ADAL" clId="{3FCD8B30-F0F4-47B2-B005-C4970189F200}" dt="2024-04-24T15:00:21.891" v="5553" actId="20577"/>
        <pc:sldMkLst>
          <pc:docMk/>
          <pc:sldMk cId="2993180112" sldId="321"/>
        </pc:sldMkLst>
      </pc:sldChg>
      <pc:sldChg chg="modSp add mod modAnim modNotesTx">
        <pc:chgData name="Manuel Rein" userId="048c74b5-3292-491e-aa30-c7ecaed45495" providerId="ADAL" clId="{3FCD8B30-F0F4-47B2-B005-C4970189F200}" dt="2024-04-24T10:38:09.236" v="4883" actId="20577"/>
        <pc:sldMkLst>
          <pc:docMk/>
          <pc:sldMk cId="4150955191" sldId="322"/>
        </pc:sldMkLst>
      </pc:sldChg>
      <pc:sldChg chg="addSp delSp modSp new mod delAnim modAnim modNotesTx">
        <pc:chgData name="Manuel Rein" userId="048c74b5-3292-491e-aa30-c7ecaed45495" providerId="ADAL" clId="{3FCD8B30-F0F4-47B2-B005-C4970189F200}" dt="2024-04-24T15:04:19.252" v="5810" actId="20577"/>
        <pc:sldMkLst>
          <pc:docMk/>
          <pc:sldMk cId="1295837228" sldId="323"/>
        </pc:sldMkLst>
      </pc:sldChg>
      <pc:sldChg chg="modSp add mod ord modNotesTx">
        <pc:chgData name="Manuel Rein" userId="048c74b5-3292-491e-aa30-c7ecaed45495" providerId="ADAL" clId="{3FCD8B30-F0F4-47B2-B005-C4970189F200}" dt="2024-04-26T09:15:25.060" v="7556"/>
        <pc:sldMkLst>
          <pc:docMk/>
          <pc:sldMk cId="733496836" sldId="324"/>
        </pc:sldMkLst>
      </pc:sldChg>
      <pc:sldChg chg="addSp modSp new mod modAnim">
        <pc:chgData name="Manuel Rein" userId="048c74b5-3292-491e-aa30-c7ecaed45495" providerId="ADAL" clId="{3FCD8B30-F0F4-47B2-B005-C4970189F200}" dt="2024-04-23T15:14:10.844" v="2903" actId="20577"/>
        <pc:sldMkLst>
          <pc:docMk/>
          <pc:sldMk cId="3509969865" sldId="325"/>
        </pc:sldMkLst>
      </pc:sldChg>
      <pc:sldChg chg="modSp new mod">
        <pc:chgData name="Manuel Rein" userId="048c74b5-3292-491e-aa30-c7ecaed45495" providerId="ADAL" clId="{3FCD8B30-F0F4-47B2-B005-C4970189F200}" dt="2024-04-23T14:45:39.181" v="2354" actId="20577"/>
        <pc:sldMkLst>
          <pc:docMk/>
          <pc:sldMk cId="1749572959" sldId="326"/>
        </pc:sldMkLst>
      </pc:sldChg>
      <pc:sldChg chg="modSp new mod modAnim modNotesTx">
        <pc:chgData name="Manuel Rein" userId="048c74b5-3292-491e-aa30-c7ecaed45495" providerId="ADAL" clId="{3FCD8B30-F0F4-47B2-B005-C4970189F200}" dt="2024-04-24T15:10:45.457" v="5841" actId="20577"/>
        <pc:sldMkLst>
          <pc:docMk/>
          <pc:sldMk cId="2294485973" sldId="327"/>
        </pc:sldMkLst>
      </pc:sldChg>
      <pc:sldChg chg="modSp new mod">
        <pc:chgData name="Manuel Rein" userId="048c74b5-3292-491e-aa30-c7ecaed45495" providerId="ADAL" clId="{3FCD8B30-F0F4-47B2-B005-C4970189F200}" dt="2024-04-23T14:45:49.557" v="2377" actId="20577"/>
        <pc:sldMkLst>
          <pc:docMk/>
          <pc:sldMk cId="1562932767" sldId="328"/>
        </pc:sldMkLst>
      </pc:sldChg>
      <pc:sldChg chg="modSp new mod ord">
        <pc:chgData name="Manuel Rein" userId="048c74b5-3292-491e-aa30-c7ecaed45495" providerId="ADAL" clId="{3FCD8B30-F0F4-47B2-B005-C4970189F200}" dt="2024-04-23T15:46:11.398" v="3222"/>
        <pc:sldMkLst>
          <pc:docMk/>
          <pc:sldMk cId="2787800796" sldId="329"/>
        </pc:sldMkLst>
      </pc:sldChg>
      <pc:sldChg chg="new del">
        <pc:chgData name="Manuel Rein" userId="048c74b5-3292-491e-aa30-c7ecaed45495" providerId="ADAL" clId="{3FCD8B30-F0F4-47B2-B005-C4970189F200}" dt="2024-04-23T15:42:59.029" v="3025" actId="47"/>
        <pc:sldMkLst>
          <pc:docMk/>
          <pc:sldMk cId="3784834501" sldId="329"/>
        </pc:sldMkLst>
      </pc:sldChg>
      <pc:sldChg chg="addSp delSp modSp new mod ord delAnim modAnim modNotesTx">
        <pc:chgData name="Manuel Rein" userId="048c74b5-3292-491e-aa30-c7ecaed45495" providerId="ADAL" clId="{3FCD8B30-F0F4-47B2-B005-C4970189F200}" dt="2024-04-26T09:36:17.216" v="7828" actId="20577"/>
        <pc:sldMkLst>
          <pc:docMk/>
          <pc:sldMk cId="784199131" sldId="330"/>
        </pc:sldMkLst>
      </pc:sldChg>
      <pc:sldChg chg="modSp new mod modAnim modNotesTx">
        <pc:chgData name="Manuel Rein" userId="048c74b5-3292-491e-aa30-c7ecaed45495" providerId="ADAL" clId="{3FCD8B30-F0F4-47B2-B005-C4970189F200}" dt="2024-04-26T09:38:14.060" v="8033" actId="20577"/>
        <pc:sldMkLst>
          <pc:docMk/>
          <pc:sldMk cId="4076263431" sldId="331"/>
        </pc:sldMkLst>
      </pc:sldChg>
      <pc:sldChg chg="addSp delSp modSp new mod modAnim modNotesTx">
        <pc:chgData name="Manuel Rein" userId="048c74b5-3292-491e-aa30-c7ecaed45495" providerId="ADAL" clId="{3FCD8B30-F0F4-47B2-B005-C4970189F200}" dt="2024-04-26T09:33:40.064" v="7644" actId="20577"/>
        <pc:sldMkLst>
          <pc:docMk/>
          <pc:sldMk cId="3183123569" sldId="332"/>
        </pc:sldMkLst>
      </pc:sldChg>
      <pc:sldChg chg="addSp delSp modSp new mod modAnim modNotesTx">
        <pc:chgData name="Manuel Rein" userId="048c74b5-3292-491e-aa30-c7ecaed45495" providerId="ADAL" clId="{3FCD8B30-F0F4-47B2-B005-C4970189F200}" dt="2024-04-26T09:37:04.249" v="7947" actId="20577"/>
        <pc:sldMkLst>
          <pc:docMk/>
          <pc:sldMk cId="342249496" sldId="333"/>
        </pc:sldMkLst>
      </pc:sldChg>
      <pc:sldChg chg="add modAnim modNotesTx">
        <pc:chgData name="Manuel Rein" userId="048c74b5-3292-491e-aa30-c7ecaed45495" providerId="ADAL" clId="{3FCD8B30-F0F4-47B2-B005-C4970189F200}" dt="2024-04-26T09:37:36.131" v="7991" actId="20577"/>
        <pc:sldMkLst>
          <pc:docMk/>
          <pc:sldMk cId="951748540" sldId="334"/>
        </pc:sldMkLst>
      </pc:sldChg>
    </pc:docChg>
  </pc:docChgLst>
  <pc:docChgLst>
    <pc:chgData name="Manuel Rein" userId="048c74b5-3292-491e-aa30-c7ecaed45495" providerId="ADAL" clId="{0320EAA9-4FDA-4F4F-94B9-DF8BF039FEDB}"/>
    <pc:docChg chg="undo custSel addSld delSld modSld sldOrd">
      <pc:chgData name="Manuel Rein" userId="048c74b5-3292-491e-aa30-c7ecaed45495" providerId="ADAL" clId="{0320EAA9-4FDA-4F4F-94B9-DF8BF039FEDB}" dt="2025-07-19T12:14:06.696" v="2495" actId="47"/>
      <pc:docMkLst>
        <pc:docMk/>
      </pc:docMkLst>
      <pc:sldChg chg="modSp mod">
        <pc:chgData name="Manuel Rein" userId="048c74b5-3292-491e-aa30-c7ecaed45495" providerId="ADAL" clId="{0320EAA9-4FDA-4F4F-94B9-DF8BF039FEDB}" dt="2025-07-19T11:43:29.753" v="995"/>
        <pc:sldMkLst>
          <pc:docMk/>
          <pc:sldMk cId="3704954343" sldId="256"/>
        </pc:sldMkLst>
        <pc:spChg chg="mod">
          <ac:chgData name="Manuel Rein" userId="048c74b5-3292-491e-aa30-c7ecaed45495" providerId="ADAL" clId="{0320EAA9-4FDA-4F4F-94B9-DF8BF039FEDB}" dt="2025-07-19T11:43:23.745" v="993" actId="1076"/>
          <ac:spMkLst>
            <pc:docMk/>
            <pc:sldMk cId="3704954343" sldId="256"/>
            <ac:spMk id="2" creationId="{E05D6A15-49A3-2D3C-054E-42BEAA7010CC}"/>
          </ac:spMkLst>
        </pc:spChg>
        <pc:spChg chg="mod">
          <ac:chgData name="Manuel Rein" userId="048c74b5-3292-491e-aa30-c7ecaed45495" providerId="ADAL" clId="{0320EAA9-4FDA-4F4F-94B9-DF8BF039FEDB}" dt="2025-07-19T11:43:29.753" v="995"/>
          <ac:spMkLst>
            <pc:docMk/>
            <pc:sldMk cId="3704954343" sldId="256"/>
            <ac:spMk id="4" creationId="{447CD194-0C57-C17F-4418-92F43A748BC2}"/>
          </ac:spMkLst>
        </pc:spChg>
      </pc:sldChg>
      <pc:sldChg chg="add ord modNotesTx">
        <pc:chgData name="Manuel Rein" userId="048c74b5-3292-491e-aa30-c7ecaed45495" providerId="ADAL" clId="{0320EAA9-4FDA-4F4F-94B9-DF8BF039FEDB}" dt="2025-07-19T11:58:14.990" v="1749"/>
        <pc:sldMkLst>
          <pc:docMk/>
          <pc:sldMk cId="4025383516" sldId="257"/>
        </pc:sldMkLst>
      </pc:sldChg>
      <pc:sldChg chg="del">
        <pc:chgData name="Manuel Rein" userId="048c74b5-3292-491e-aa30-c7ecaed45495" providerId="ADAL" clId="{0320EAA9-4FDA-4F4F-94B9-DF8BF039FEDB}" dt="2025-07-19T11:46:33.520" v="1064" actId="47"/>
        <pc:sldMkLst>
          <pc:docMk/>
          <pc:sldMk cId="2883685712" sldId="268"/>
        </pc:sldMkLst>
      </pc:sldChg>
      <pc:sldChg chg="del">
        <pc:chgData name="Manuel Rein" userId="048c74b5-3292-491e-aa30-c7ecaed45495" providerId="ADAL" clId="{0320EAA9-4FDA-4F4F-94B9-DF8BF039FEDB}" dt="2025-07-19T11:46:33.520" v="1064" actId="47"/>
        <pc:sldMkLst>
          <pc:docMk/>
          <pc:sldMk cId="3495582204" sldId="279"/>
        </pc:sldMkLst>
      </pc:sldChg>
      <pc:sldChg chg="addSp modSp add del mod modAnim">
        <pc:chgData name="Manuel Rein" userId="048c74b5-3292-491e-aa30-c7ecaed45495" providerId="ADAL" clId="{0320EAA9-4FDA-4F4F-94B9-DF8BF039FEDB}" dt="2025-07-19T12:10:44.784" v="2492" actId="47"/>
        <pc:sldMkLst>
          <pc:docMk/>
          <pc:sldMk cId="784199131" sldId="330"/>
        </pc:sldMkLst>
        <pc:spChg chg="mod">
          <ac:chgData name="Manuel Rein" userId="048c74b5-3292-491e-aa30-c7ecaed45495" providerId="ADAL" clId="{0320EAA9-4FDA-4F4F-94B9-DF8BF039FEDB}" dt="2025-07-19T11:46:05.521" v="1063"/>
          <ac:spMkLst>
            <pc:docMk/>
            <pc:sldMk cId="784199131" sldId="330"/>
            <ac:spMk id="2" creationId="{49780337-4400-2E06-C050-9F6BA3A376EF}"/>
          </ac:spMkLst>
        </pc:spChg>
        <pc:spChg chg="mod">
          <ac:chgData name="Manuel Rein" userId="048c74b5-3292-491e-aa30-c7ecaed45495" providerId="ADAL" clId="{0320EAA9-4FDA-4F4F-94B9-DF8BF039FEDB}" dt="2025-07-19T11:47:52.047" v="1067" actId="14100"/>
          <ac:spMkLst>
            <pc:docMk/>
            <pc:sldMk cId="784199131" sldId="330"/>
            <ac:spMk id="3" creationId="{8D335285-6294-3CE8-F770-9D4767F06BDC}"/>
          </ac:spMkLst>
        </pc:spChg>
        <pc:spChg chg="add mod">
          <ac:chgData name="Manuel Rein" userId="048c74b5-3292-491e-aa30-c7ecaed45495" providerId="ADAL" clId="{0320EAA9-4FDA-4F4F-94B9-DF8BF039FEDB}" dt="2025-07-19T11:48:34.369" v="1128" actId="313"/>
          <ac:spMkLst>
            <pc:docMk/>
            <pc:sldMk cId="784199131" sldId="330"/>
            <ac:spMk id="8" creationId="{467D5828-865A-E924-33E3-7A7AD230A793}"/>
          </ac:spMkLst>
        </pc:spChg>
        <pc:graphicFrameChg chg="add mod modGraphic">
          <ac:chgData name="Manuel Rein" userId="048c74b5-3292-491e-aa30-c7ecaed45495" providerId="ADAL" clId="{0320EAA9-4FDA-4F4F-94B9-DF8BF039FEDB}" dt="2025-07-19T11:48:13.497" v="1071" actId="1076"/>
          <ac:graphicFrameMkLst>
            <pc:docMk/>
            <pc:sldMk cId="784199131" sldId="330"/>
            <ac:graphicFrameMk id="6" creationId="{9276B639-C23B-9D38-B417-C259EEDCEDEE}"/>
          </ac:graphicFrameMkLst>
        </pc:graphicFrameChg>
      </pc:sldChg>
      <pc:sldChg chg="add del">
        <pc:chgData name="Manuel Rein" userId="048c74b5-3292-491e-aa30-c7ecaed45495" providerId="ADAL" clId="{0320EAA9-4FDA-4F4F-94B9-DF8BF039FEDB}" dt="2025-07-19T11:50:12.168" v="1131" actId="47"/>
        <pc:sldMkLst>
          <pc:docMk/>
          <pc:sldMk cId="342249496" sldId="333"/>
        </pc:sldMkLst>
      </pc:sldChg>
      <pc:sldChg chg="add">
        <pc:chgData name="Manuel Rein" userId="048c74b5-3292-491e-aa30-c7ecaed45495" providerId="ADAL" clId="{0320EAA9-4FDA-4F4F-94B9-DF8BF039FEDB}" dt="2025-07-19T11:58:03.688" v="1747"/>
        <pc:sldMkLst>
          <pc:docMk/>
          <pc:sldMk cId="587943890" sldId="335"/>
        </pc:sldMkLst>
      </pc:sldChg>
      <pc:sldChg chg="add">
        <pc:chgData name="Manuel Rein" userId="048c74b5-3292-491e-aa30-c7ecaed45495" providerId="ADAL" clId="{0320EAA9-4FDA-4F4F-94B9-DF8BF039FEDB}" dt="2025-07-19T11:58:03.688" v="1747"/>
        <pc:sldMkLst>
          <pc:docMk/>
          <pc:sldMk cId="1720852855" sldId="336"/>
        </pc:sldMkLst>
      </pc:sldChg>
      <pc:sldChg chg="modSp add del mod">
        <pc:chgData name="Manuel Rein" userId="048c74b5-3292-491e-aa30-c7ecaed45495" providerId="ADAL" clId="{0320EAA9-4FDA-4F4F-94B9-DF8BF039FEDB}" dt="2025-07-19T12:10:44.784" v="2492" actId="47"/>
        <pc:sldMkLst>
          <pc:docMk/>
          <pc:sldMk cId="1874030923" sldId="337"/>
        </pc:sldMkLst>
        <pc:spChg chg="mod">
          <ac:chgData name="Manuel Rein" userId="048c74b5-3292-491e-aa30-c7ecaed45495" providerId="ADAL" clId="{0320EAA9-4FDA-4F4F-94B9-DF8BF039FEDB}" dt="2025-07-19T11:55:13.749" v="1495" actId="27636"/>
          <ac:spMkLst>
            <pc:docMk/>
            <pc:sldMk cId="1874030923" sldId="337"/>
            <ac:spMk id="2" creationId="{6FB1B93D-541C-B948-0C0E-FA1280131CC8}"/>
          </ac:spMkLst>
        </pc:spChg>
      </pc:sldChg>
      <pc:sldChg chg="addSp delSp modSp add mod modAnim">
        <pc:chgData name="Manuel Rein" userId="048c74b5-3292-491e-aa30-c7ecaed45495" providerId="ADAL" clId="{0320EAA9-4FDA-4F4F-94B9-DF8BF039FEDB}" dt="2025-07-19T12:10:15.350" v="2491"/>
        <pc:sldMkLst>
          <pc:docMk/>
          <pc:sldMk cId="2356061472" sldId="338"/>
        </pc:sldMkLst>
        <pc:spChg chg="del">
          <ac:chgData name="Manuel Rein" userId="048c74b5-3292-491e-aa30-c7ecaed45495" providerId="ADAL" clId="{0320EAA9-4FDA-4F4F-94B9-DF8BF039FEDB}" dt="2025-07-19T12:10:15.049" v="2490" actId="478"/>
          <ac:spMkLst>
            <pc:docMk/>
            <pc:sldMk cId="2356061472" sldId="338"/>
            <ac:spMk id="6" creationId="{F648BED8-F266-AA2B-1467-EA9569A92E5E}"/>
          </ac:spMkLst>
        </pc:spChg>
        <pc:spChg chg="del">
          <ac:chgData name="Manuel Rein" userId="048c74b5-3292-491e-aa30-c7ecaed45495" providerId="ADAL" clId="{0320EAA9-4FDA-4F4F-94B9-DF8BF039FEDB}" dt="2025-07-19T12:10:15.049" v="2490" actId="478"/>
          <ac:spMkLst>
            <pc:docMk/>
            <pc:sldMk cId="2356061472" sldId="338"/>
            <ac:spMk id="7" creationId="{8A04779B-21EE-10D0-A6A0-93CEDF7BBAA7}"/>
          </ac:spMkLst>
        </pc:spChg>
        <pc:spChg chg="add mod">
          <ac:chgData name="Manuel Rein" userId="048c74b5-3292-491e-aa30-c7ecaed45495" providerId="ADAL" clId="{0320EAA9-4FDA-4F4F-94B9-DF8BF039FEDB}" dt="2025-07-19T12:10:15.350" v="2491"/>
          <ac:spMkLst>
            <pc:docMk/>
            <pc:sldMk cId="2356061472" sldId="338"/>
            <ac:spMk id="8" creationId="{E68673F7-82B9-FAE2-8BC4-966F79F68E31}"/>
          </ac:spMkLst>
        </pc:spChg>
        <pc:graphicFrameChg chg="add mod">
          <ac:chgData name="Manuel Rein" userId="048c74b5-3292-491e-aa30-c7ecaed45495" providerId="ADAL" clId="{0320EAA9-4FDA-4F4F-94B9-DF8BF039FEDB}" dt="2025-07-19T12:10:15.350" v="2491"/>
          <ac:graphicFrameMkLst>
            <pc:docMk/>
            <pc:sldMk cId="2356061472" sldId="338"/>
            <ac:graphicFrameMk id="3" creationId="{8A7D5E8C-C26B-592E-70BA-5BE6E57E41E7}"/>
          </ac:graphicFrameMkLst>
        </pc:graphicFrameChg>
        <pc:graphicFrameChg chg="del">
          <ac:chgData name="Manuel Rein" userId="048c74b5-3292-491e-aa30-c7ecaed45495" providerId="ADAL" clId="{0320EAA9-4FDA-4F4F-94B9-DF8BF039FEDB}" dt="2025-07-19T12:10:15.049" v="2490" actId="478"/>
          <ac:graphicFrameMkLst>
            <pc:docMk/>
            <pc:sldMk cId="2356061472" sldId="338"/>
            <ac:graphicFrameMk id="4" creationId="{92CC982A-791B-306E-8E08-6D2286FDAF5E}"/>
          </ac:graphicFrameMkLst>
        </pc:graphicFrameChg>
        <pc:graphicFrameChg chg="del">
          <ac:chgData name="Manuel Rein" userId="048c74b5-3292-491e-aa30-c7ecaed45495" providerId="ADAL" clId="{0320EAA9-4FDA-4F4F-94B9-DF8BF039FEDB}" dt="2025-07-19T12:10:15.049" v="2490" actId="478"/>
          <ac:graphicFrameMkLst>
            <pc:docMk/>
            <pc:sldMk cId="2356061472" sldId="338"/>
            <ac:graphicFrameMk id="5" creationId="{0D06F29C-B8C3-E933-E307-1D5C447004B3}"/>
          </ac:graphicFrameMkLst>
        </pc:graphicFrameChg>
      </pc:sldChg>
      <pc:sldChg chg="modSp add">
        <pc:chgData name="Manuel Rein" userId="048c74b5-3292-491e-aa30-c7ecaed45495" providerId="ADAL" clId="{0320EAA9-4FDA-4F4F-94B9-DF8BF039FEDB}" dt="2025-07-19T11:59:04.687" v="1756" actId="113"/>
        <pc:sldMkLst>
          <pc:docMk/>
          <pc:sldMk cId="97005738" sldId="339"/>
        </pc:sldMkLst>
        <pc:spChg chg="mod">
          <ac:chgData name="Manuel Rein" userId="048c74b5-3292-491e-aa30-c7ecaed45495" providerId="ADAL" clId="{0320EAA9-4FDA-4F4F-94B9-DF8BF039FEDB}" dt="2025-07-19T11:59:04.687" v="1756" actId="113"/>
          <ac:spMkLst>
            <pc:docMk/>
            <pc:sldMk cId="97005738" sldId="339"/>
            <ac:spMk id="5" creationId="{B2A09F41-2E05-17F9-21FD-185EF48D523B}"/>
          </ac:spMkLst>
        </pc:spChg>
      </pc:sldChg>
      <pc:sldChg chg="add">
        <pc:chgData name="Manuel Rein" userId="048c74b5-3292-491e-aa30-c7ecaed45495" providerId="ADAL" clId="{0320EAA9-4FDA-4F4F-94B9-DF8BF039FEDB}" dt="2025-07-19T11:58:03.688" v="1747"/>
        <pc:sldMkLst>
          <pc:docMk/>
          <pc:sldMk cId="4259797744" sldId="340"/>
        </pc:sldMkLst>
      </pc:sldChg>
      <pc:sldChg chg="del">
        <pc:chgData name="Manuel Rein" userId="048c74b5-3292-491e-aa30-c7ecaed45495" providerId="ADAL" clId="{0320EAA9-4FDA-4F4F-94B9-DF8BF039FEDB}" dt="2025-07-19T11:46:33.520" v="1064" actId="47"/>
        <pc:sldMkLst>
          <pc:docMk/>
          <pc:sldMk cId="4264149493" sldId="345"/>
        </pc:sldMkLst>
      </pc:sldChg>
      <pc:sldChg chg="add del">
        <pc:chgData name="Manuel Rein" userId="048c74b5-3292-491e-aa30-c7ecaed45495" providerId="ADAL" clId="{0320EAA9-4FDA-4F4F-94B9-DF8BF039FEDB}" dt="2025-07-19T12:10:52.154" v="2494" actId="47"/>
        <pc:sldMkLst>
          <pc:docMk/>
          <pc:sldMk cId="1460530376" sldId="366"/>
        </pc:sldMkLst>
      </pc:sldChg>
      <pc:sldChg chg="del">
        <pc:chgData name="Manuel Rein" userId="048c74b5-3292-491e-aa30-c7ecaed45495" providerId="ADAL" clId="{0320EAA9-4FDA-4F4F-94B9-DF8BF039FEDB}" dt="2025-07-19T11:46:33.520" v="1064" actId="47"/>
        <pc:sldMkLst>
          <pc:docMk/>
          <pc:sldMk cId="571620605" sldId="367"/>
        </pc:sldMkLst>
      </pc:sldChg>
      <pc:sldChg chg="del">
        <pc:chgData name="Manuel Rein" userId="048c74b5-3292-491e-aa30-c7ecaed45495" providerId="ADAL" clId="{0320EAA9-4FDA-4F4F-94B9-DF8BF039FEDB}" dt="2025-07-19T11:46:33.520" v="1064" actId="47"/>
        <pc:sldMkLst>
          <pc:docMk/>
          <pc:sldMk cId="666264719" sldId="377"/>
        </pc:sldMkLst>
      </pc:sldChg>
      <pc:sldChg chg="addSp delSp modSp add del mod addAnim delAnim modAnim modNotesTx">
        <pc:chgData name="Manuel Rein" userId="048c74b5-3292-491e-aa30-c7ecaed45495" providerId="ADAL" clId="{0320EAA9-4FDA-4F4F-94B9-DF8BF039FEDB}" dt="2025-07-19T12:10:03.086" v="2489" actId="20577"/>
        <pc:sldMkLst>
          <pc:docMk/>
          <pc:sldMk cId="1695810848" sldId="380"/>
        </pc:sldMkLst>
        <pc:spChg chg="mod">
          <ac:chgData name="Manuel Rein" userId="048c74b5-3292-491e-aa30-c7ecaed45495" providerId="ADAL" clId="{0320EAA9-4FDA-4F4F-94B9-DF8BF039FEDB}" dt="2025-07-19T12:00:39.950" v="1775" actId="20577"/>
          <ac:spMkLst>
            <pc:docMk/>
            <pc:sldMk cId="1695810848" sldId="380"/>
            <ac:spMk id="2" creationId="{9DCEEAD1-03E0-0D17-3E88-4246ECB70726}"/>
          </ac:spMkLst>
        </pc:spChg>
        <pc:spChg chg="del">
          <ac:chgData name="Manuel Rein" userId="048c74b5-3292-491e-aa30-c7ecaed45495" providerId="ADAL" clId="{0320EAA9-4FDA-4F4F-94B9-DF8BF039FEDB}" dt="2025-07-19T12:00:49.842" v="1778" actId="478"/>
          <ac:spMkLst>
            <pc:docMk/>
            <pc:sldMk cId="1695810848" sldId="380"/>
            <ac:spMk id="3" creationId="{2A6FDA96-22C2-B0C2-21C4-AB336B699A5B}"/>
          </ac:spMkLst>
        </pc:spChg>
        <pc:spChg chg="del">
          <ac:chgData name="Manuel Rein" userId="048c74b5-3292-491e-aa30-c7ecaed45495" providerId="ADAL" clId="{0320EAA9-4FDA-4F4F-94B9-DF8BF039FEDB}" dt="2025-07-19T12:00:49.389" v="1777" actId="478"/>
          <ac:spMkLst>
            <pc:docMk/>
            <pc:sldMk cId="1695810848" sldId="380"/>
            <ac:spMk id="4" creationId="{C07AF41A-D65C-4808-6F9E-AF138A84E9FD}"/>
          </ac:spMkLst>
        </pc:spChg>
        <pc:spChg chg="del">
          <ac:chgData name="Manuel Rein" userId="048c74b5-3292-491e-aa30-c7ecaed45495" providerId="ADAL" clId="{0320EAA9-4FDA-4F4F-94B9-DF8BF039FEDB}" dt="2025-07-19T12:00:52.252" v="1780" actId="478"/>
          <ac:spMkLst>
            <pc:docMk/>
            <pc:sldMk cId="1695810848" sldId="380"/>
            <ac:spMk id="5" creationId="{66CFD8B7-FE57-0E5B-E07B-D041A3474DB8}"/>
          </ac:spMkLst>
        </pc:spChg>
        <pc:spChg chg="del">
          <ac:chgData name="Manuel Rein" userId="048c74b5-3292-491e-aa30-c7ecaed45495" providerId="ADAL" clId="{0320EAA9-4FDA-4F4F-94B9-DF8BF039FEDB}" dt="2025-07-19T12:00:50.891" v="1779" actId="478"/>
          <ac:spMkLst>
            <pc:docMk/>
            <pc:sldMk cId="1695810848" sldId="380"/>
            <ac:spMk id="7" creationId="{CDCE5C56-14A6-4683-000D-84A2571882F2}"/>
          </ac:spMkLst>
        </pc:spChg>
        <pc:spChg chg="add del mod">
          <ac:chgData name="Manuel Rein" userId="048c74b5-3292-491e-aa30-c7ecaed45495" providerId="ADAL" clId="{0320EAA9-4FDA-4F4F-94B9-DF8BF039FEDB}" dt="2025-07-19T12:03:54.147" v="1929" actId="478"/>
          <ac:spMkLst>
            <pc:docMk/>
            <pc:sldMk cId="1695810848" sldId="380"/>
            <ac:spMk id="8" creationId="{8F29B01A-06E6-F1BF-3ABE-51EA0E7B23BB}"/>
          </ac:spMkLst>
        </pc:spChg>
        <pc:spChg chg="add del mod">
          <ac:chgData name="Manuel Rein" userId="048c74b5-3292-491e-aa30-c7ecaed45495" providerId="ADAL" clId="{0320EAA9-4FDA-4F4F-94B9-DF8BF039FEDB}" dt="2025-07-19T12:03:53.866" v="1928" actId="478"/>
          <ac:spMkLst>
            <pc:docMk/>
            <pc:sldMk cId="1695810848" sldId="380"/>
            <ac:spMk id="9" creationId="{820C0DF6-5453-B0DF-F39D-B316641322C3}"/>
          </ac:spMkLst>
        </pc:spChg>
        <pc:spChg chg="add del mod">
          <ac:chgData name="Manuel Rein" userId="048c74b5-3292-491e-aa30-c7ecaed45495" providerId="ADAL" clId="{0320EAA9-4FDA-4F4F-94B9-DF8BF039FEDB}" dt="2025-07-19T12:03:55.446" v="1931" actId="478"/>
          <ac:spMkLst>
            <pc:docMk/>
            <pc:sldMk cId="1695810848" sldId="380"/>
            <ac:spMk id="10" creationId="{347716C0-6264-9A2E-23D3-F72BABAC16C5}"/>
          </ac:spMkLst>
        </pc:spChg>
        <pc:spChg chg="add del mod">
          <ac:chgData name="Manuel Rein" userId="048c74b5-3292-491e-aa30-c7ecaed45495" providerId="ADAL" clId="{0320EAA9-4FDA-4F4F-94B9-DF8BF039FEDB}" dt="2025-07-19T12:03:54.761" v="1930" actId="478"/>
          <ac:spMkLst>
            <pc:docMk/>
            <pc:sldMk cId="1695810848" sldId="380"/>
            <ac:spMk id="11" creationId="{A3A7FE49-9765-9E4D-5A86-81D03514E364}"/>
          </ac:spMkLst>
        </pc:spChg>
        <pc:spChg chg="add mod">
          <ac:chgData name="Manuel Rein" userId="048c74b5-3292-491e-aa30-c7ecaed45495" providerId="ADAL" clId="{0320EAA9-4FDA-4F4F-94B9-DF8BF039FEDB}" dt="2025-07-19T12:08:30.330" v="2455" actId="14100"/>
          <ac:spMkLst>
            <pc:docMk/>
            <pc:sldMk cId="1695810848" sldId="380"/>
            <ac:spMk id="12" creationId="{A27CA303-9770-03C0-D7B0-4F67DE61C80A}"/>
          </ac:spMkLst>
        </pc:spChg>
        <pc:spChg chg="add mod">
          <ac:chgData name="Manuel Rein" userId="048c74b5-3292-491e-aa30-c7ecaed45495" providerId="ADAL" clId="{0320EAA9-4FDA-4F4F-94B9-DF8BF039FEDB}" dt="2025-07-19T12:08:30.330" v="2455" actId="14100"/>
          <ac:spMkLst>
            <pc:docMk/>
            <pc:sldMk cId="1695810848" sldId="380"/>
            <ac:spMk id="13" creationId="{2CE2BF5B-4D57-E9D7-B844-1D4DFC8CFF56}"/>
          </ac:spMkLst>
        </pc:spChg>
        <pc:spChg chg="add mod">
          <ac:chgData name="Manuel Rein" userId="048c74b5-3292-491e-aa30-c7ecaed45495" providerId="ADAL" clId="{0320EAA9-4FDA-4F4F-94B9-DF8BF039FEDB}" dt="2025-07-19T12:08:30.330" v="2455" actId="14100"/>
          <ac:spMkLst>
            <pc:docMk/>
            <pc:sldMk cId="1695810848" sldId="380"/>
            <ac:spMk id="14" creationId="{F14E857A-452B-1FEA-74F8-38418741F7BF}"/>
          </ac:spMkLst>
        </pc:spChg>
        <pc:spChg chg="add mod">
          <ac:chgData name="Manuel Rein" userId="048c74b5-3292-491e-aa30-c7ecaed45495" providerId="ADAL" clId="{0320EAA9-4FDA-4F4F-94B9-DF8BF039FEDB}" dt="2025-07-19T12:08:30.330" v="2455" actId="14100"/>
          <ac:spMkLst>
            <pc:docMk/>
            <pc:sldMk cId="1695810848" sldId="380"/>
            <ac:spMk id="15" creationId="{96BD808A-D85E-62CA-43B2-C7F4FF9ACD0A}"/>
          </ac:spMkLst>
        </pc:spChg>
        <pc:graphicFrameChg chg="mod">
          <ac:chgData name="Manuel Rein" userId="048c74b5-3292-491e-aa30-c7ecaed45495" providerId="ADAL" clId="{0320EAA9-4FDA-4F4F-94B9-DF8BF039FEDB}" dt="2025-07-19T12:07:43.695" v="2330" actId="20577"/>
          <ac:graphicFrameMkLst>
            <pc:docMk/>
            <pc:sldMk cId="1695810848" sldId="380"/>
            <ac:graphicFrameMk id="6" creationId="{099742B1-A01E-CEA4-BB5D-9492CC8D543C}"/>
          </ac:graphicFrameMkLst>
        </pc:graphicFrameChg>
      </pc:sldChg>
      <pc:sldChg chg="del">
        <pc:chgData name="Manuel Rein" userId="048c74b5-3292-491e-aa30-c7ecaed45495" providerId="ADAL" clId="{0320EAA9-4FDA-4F4F-94B9-DF8BF039FEDB}" dt="2025-07-19T11:46:33.520" v="1064" actId="47"/>
        <pc:sldMkLst>
          <pc:docMk/>
          <pc:sldMk cId="986073843" sldId="381"/>
        </pc:sldMkLst>
      </pc:sldChg>
      <pc:sldChg chg="del">
        <pc:chgData name="Manuel Rein" userId="048c74b5-3292-491e-aa30-c7ecaed45495" providerId="ADAL" clId="{0320EAA9-4FDA-4F4F-94B9-DF8BF039FEDB}" dt="2025-07-19T11:46:33.520" v="1064" actId="47"/>
        <pc:sldMkLst>
          <pc:docMk/>
          <pc:sldMk cId="1931159861" sldId="382"/>
        </pc:sldMkLst>
      </pc:sldChg>
      <pc:sldChg chg="addSp delSp modSp new add del mod modAnim">
        <pc:chgData name="Manuel Rein" userId="048c74b5-3292-491e-aa30-c7ecaed45495" providerId="ADAL" clId="{0320EAA9-4FDA-4F4F-94B9-DF8BF039FEDB}" dt="2025-07-19T12:10:44.784" v="2492" actId="47"/>
        <pc:sldMkLst>
          <pc:docMk/>
          <pc:sldMk cId="378801238" sldId="383"/>
        </pc:sldMkLst>
        <pc:spChg chg="mod">
          <ac:chgData name="Manuel Rein" userId="048c74b5-3292-491e-aa30-c7ecaed45495" providerId="ADAL" clId="{0320EAA9-4FDA-4F4F-94B9-DF8BF039FEDB}" dt="2025-07-19T11:51:02.620" v="1187" actId="20577"/>
          <ac:spMkLst>
            <pc:docMk/>
            <pc:sldMk cId="378801238" sldId="383"/>
            <ac:spMk id="2" creationId="{A9779103-1463-4412-D7DB-07F38C7BA549}"/>
          </ac:spMkLst>
        </pc:spChg>
        <pc:spChg chg="del mod">
          <ac:chgData name="Manuel Rein" userId="048c74b5-3292-491e-aa30-c7ecaed45495" providerId="ADAL" clId="{0320EAA9-4FDA-4F4F-94B9-DF8BF039FEDB}" dt="2025-07-19T11:35:39.250" v="506" actId="478"/>
          <ac:spMkLst>
            <pc:docMk/>
            <pc:sldMk cId="378801238" sldId="383"/>
            <ac:spMk id="3" creationId="{5A986015-EF82-ABE4-5CEA-C7FBF77FAA03}"/>
          </ac:spMkLst>
        </pc:spChg>
        <pc:spChg chg="add del mod">
          <ac:chgData name="Manuel Rein" userId="048c74b5-3292-491e-aa30-c7ecaed45495" providerId="ADAL" clId="{0320EAA9-4FDA-4F4F-94B9-DF8BF039FEDB}" dt="2025-07-19T11:33:42.543" v="457" actId="478"/>
          <ac:spMkLst>
            <pc:docMk/>
            <pc:sldMk cId="378801238" sldId="383"/>
            <ac:spMk id="4" creationId="{70D465B0-F048-9A15-48BB-4B30C1277FE3}"/>
          </ac:spMkLst>
        </pc:spChg>
        <pc:spChg chg="add del mod">
          <ac:chgData name="Manuel Rein" userId="048c74b5-3292-491e-aa30-c7ecaed45495" providerId="ADAL" clId="{0320EAA9-4FDA-4F4F-94B9-DF8BF039FEDB}" dt="2025-07-19T11:36:10.301" v="512" actId="478"/>
          <ac:spMkLst>
            <pc:docMk/>
            <pc:sldMk cId="378801238" sldId="383"/>
            <ac:spMk id="5" creationId="{3276892D-44AF-6EE8-9E40-F1BEC1AE4F6D}"/>
          </ac:spMkLst>
        </pc:spChg>
        <pc:spChg chg="add del mod">
          <ac:chgData name="Manuel Rein" userId="048c74b5-3292-491e-aa30-c7ecaed45495" providerId="ADAL" clId="{0320EAA9-4FDA-4F4F-94B9-DF8BF039FEDB}" dt="2025-07-19T11:35:42.157" v="507" actId="478"/>
          <ac:spMkLst>
            <pc:docMk/>
            <pc:sldMk cId="378801238" sldId="383"/>
            <ac:spMk id="9" creationId="{9C4C3919-6ADC-7FF0-A13D-2BC55675E9EC}"/>
          </ac:spMkLst>
        </pc:spChg>
        <pc:spChg chg="add mod">
          <ac:chgData name="Manuel Rein" userId="048c74b5-3292-491e-aa30-c7ecaed45495" providerId="ADAL" clId="{0320EAA9-4FDA-4F4F-94B9-DF8BF039FEDB}" dt="2025-07-19T11:56:36.481" v="1746" actId="20577"/>
          <ac:spMkLst>
            <pc:docMk/>
            <pc:sldMk cId="378801238" sldId="383"/>
            <ac:spMk id="11" creationId="{49C45F86-C5DB-F410-B183-EB8E4D03FD1D}"/>
          </ac:spMkLst>
        </pc:spChg>
        <pc:graphicFrameChg chg="add del mod">
          <ac:chgData name="Manuel Rein" userId="048c74b5-3292-491e-aa30-c7ecaed45495" providerId="ADAL" clId="{0320EAA9-4FDA-4F4F-94B9-DF8BF039FEDB}" dt="2025-07-19T11:36:10.301" v="512" actId="478"/>
          <ac:graphicFrameMkLst>
            <pc:docMk/>
            <pc:sldMk cId="378801238" sldId="383"/>
            <ac:graphicFrameMk id="6" creationId="{24E604B8-1472-5092-13C6-BDB8DD34C71F}"/>
          </ac:graphicFrameMkLst>
        </pc:graphicFrameChg>
        <pc:graphicFrameChg chg="add del mod modGraphic">
          <ac:chgData name="Manuel Rein" userId="048c74b5-3292-491e-aa30-c7ecaed45495" providerId="ADAL" clId="{0320EAA9-4FDA-4F4F-94B9-DF8BF039FEDB}" dt="2025-07-19T11:35:39.250" v="506" actId="478"/>
          <ac:graphicFrameMkLst>
            <pc:docMk/>
            <pc:sldMk cId="378801238" sldId="383"/>
            <ac:graphicFrameMk id="7" creationId="{B2B9463C-7D9F-F661-C2DC-8D86E2D2FC4A}"/>
          </ac:graphicFrameMkLst>
        </pc:graphicFrameChg>
        <pc:graphicFrameChg chg="add mod modGraphic">
          <ac:chgData name="Manuel Rein" userId="048c74b5-3292-491e-aa30-c7ecaed45495" providerId="ADAL" clId="{0320EAA9-4FDA-4F4F-94B9-DF8BF039FEDB}" dt="2025-07-19T11:41:59.143" v="854" actId="20577"/>
          <ac:graphicFrameMkLst>
            <pc:docMk/>
            <pc:sldMk cId="378801238" sldId="383"/>
            <ac:graphicFrameMk id="10" creationId="{BDA9A763-070A-DDAA-CA0E-DA4B64C319A0}"/>
          </ac:graphicFrameMkLst>
        </pc:graphicFrameChg>
      </pc:sldChg>
      <pc:sldChg chg="addSp delSp modSp add del mod delAnim modNotesTx">
        <pc:chgData name="Manuel Rein" userId="048c74b5-3292-491e-aa30-c7ecaed45495" providerId="ADAL" clId="{0320EAA9-4FDA-4F4F-94B9-DF8BF039FEDB}" dt="2025-07-19T12:10:44.784" v="2492" actId="47"/>
        <pc:sldMkLst>
          <pc:docMk/>
          <pc:sldMk cId="235936790" sldId="384"/>
        </pc:sldMkLst>
        <pc:spChg chg="mod">
          <ac:chgData name="Manuel Rein" userId="048c74b5-3292-491e-aa30-c7ecaed45495" providerId="ADAL" clId="{0320EAA9-4FDA-4F4F-94B9-DF8BF039FEDB}" dt="2025-07-19T11:41:14.094" v="776" actId="26606"/>
          <ac:spMkLst>
            <pc:docMk/>
            <pc:sldMk cId="235936790" sldId="384"/>
            <ac:spMk id="2" creationId="{3B008741-C477-5B97-1D4A-D40B28CFC9EE}"/>
          </ac:spMkLst>
        </pc:spChg>
        <pc:spChg chg="del">
          <ac:chgData name="Manuel Rein" userId="048c74b5-3292-491e-aa30-c7ecaed45495" providerId="ADAL" clId="{0320EAA9-4FDA-4F4F-94B9-DF8BF039FEDB}" dt="2025-07-19T11:40:35.067" v="755" actId="478"/>
          <ac:spMkLst>
            <pc:docMk/>
            <pc:sldMk cId="235936790" sldId="384"/>
            <ac:spMk id="3" creationId="{367A7E38-8CC9-5D9B-DE6C-DB6F54267845}"/>
          </ac:spMkLst>
        </pc:spChg>
        <pc:spChg chg="del">
          <ac:chgData name="Manuel Rein" userId="048c74b5-3292-491e-aa30-c7ecaed45495" providerId="ADAL" clId="{0320EAA9-4FDA-4F4F-94B9-DF8BF039FEDB}" dt="2025-07-19T11:40:35.067" v="755" actId="478"/>
          <ac:spMkLst>
            <pc:docMk/>
            <pc:sldMk cId="235936790" sldId="384"/>
            <ac:spMk id="4" creationId="{0911CE4E-CDF9-CCB4-449A-4C5E6085C89D}"/>
          </ac:spMkLst>
        </pc:spChg>
        <pc:spChg chg="del">
          <ac:chgData name="Manuel Rein" userId="048c74b5-3292-491e-aa30-c7ecaed45495" providerId="ADAL" clId="{0320EAA9-4FDA-4F4F-94B9-DF8BF039FEDB}" dt="2025-07-19T11:40:35.067" v="755" actId="478"/>
          <ac:spMkLst>
            <pc:docMk/>
            <pc:sldMk cId="235936790" sldId="384"/>
            <ac:spMk id="5" creationId="{287AAAC2-3C77-DB41-51AE-04C7402A2DF9}"/>
          </ac:spMkLst>
        </pc:spChg>
        <pc:spChg chg="add del mod">
          <ac:chgData name="Manuel Rein" userId="048c74b5-3292-491e-aa30-c7ecaed45495" providerId="ADAL" clId="{0320EAA9-4FDA-4F4F-94B9-DF8BF039FEDB}" dt="2025-07-19T11:40:35.067" v="755" actId="478"/>
          <ac:spMkLst>
            <pc:docMk/>
            <pc:sldMk cId="235936790" sldId="384"/>
            <ac:spMk id="6" creationId="{5251DF11-12B6-188D-E884-A2C7C4E78514}"/>
          </ac:spMkLst>
        </pc:spChg>
        <pc:spChg chg="add del mod">
          <ac:chgData name="Manuel Rein" userId="048c74b5-3292-491e-aa30-c7ecaed45495" providerId="ADAL" clId="{0320EAA9-4FDA-4F4F-94B9-DF8BF039FEDB}" dt="2025-07-19T11:41:09.224" v="772" actId="478"/>
          <ac:spMkLst>
            <pc:docMk/>
            <pc:sldMk cId="235936790" sldId="384"/>
            <ac:spMk id="12" creationId="{6229C833-AC93-4997-691C-16441679DFA7}"/>
          </ac:spMkLst>
        </pc:spChg>
        <pc:spChg chg="del">
          <ac:chgData name="Manuel Rein" userId="048c74b5-3292-491e-aa30-c7ecaed45495" providerId="ADAL" clId="{0320EAA9-4FDA-4F4F-94B9-DF8BF039FEDB}" dt="2025-07-19T11:40:35.067" v="755" actId="478"/>
          <ac:spMkLst>
            <pc:docMk/>
            <pc:sldMk cId="235936790" sldId="384"/>
            <ac:spMk id="17" creationId="{51A0D3C6-2F6F-7145-BA13-FA260602EDB5}"/>
          </ac:spMkLst>
        </pc:spChg>
        <pc:spChg chg="del">
          <ac:chgData name="Manuel Rein" userId="048c74b5-3292-491e-aa30-c7ecaed45495" providerId="ADAL" clId="{0320EAA9-4FDA-4F4F-94B9-DF8BF039FEDB}" dt="2025-07-19T11:40:35.067" v="755" actId="478"/>
          <ac:spMkLst>
            <pc:docMk/>
            <pc:sldMk cId="235936790" sldId="384"/>
            <ac:spMk id="19" creationId="{97106B50-F946-EF33-F3A4-EB80DB039C43}"/>
          </ac:spMkLst>
        </pc:spChg>
        <pc:spChg chg="del">
          <ac:chgData name="Manuel Rein" userId="048c74b5-3292-491e-aa30-c7ecaed45495" providerId="ADAL" clId="{0320EAA9-4FDA-4F4F-94B9-DF8BF039FEDB}" dt="2025-07-19T11:40:35.067" v="755" actId="478"/>
          <ac:spMkLst>
            <pc:docMk/>
            <pc:sldMk cId="235936790" sldId="384"/>
            <ac:spMk id="22" creationId="{BCEF08F8-BA2B-5A5F-653A-B26619C0DDB5}"/>
          </ac:spMkLst>
        </pc:spChg>
        <pc:spChg chg="del">
          <ac:chgData name="Manuel Rein" userId="048c74b5-3292-491e-aa30-c7ecaed45495" providerId="ADAL" clId="{0320EAA9-4FDA-4F4F-94B9-DF8BF039FEDB}" dt="2025-07-19T11:37:54.338" v="703" actId="478"/>
          <ac:spMkLst>
            <pc:docMk/>
            <pc:sldMk cId="235936790" sldId="384"/>
            <ac:spMk id="35" creationId="{F4E8436E-E9B9-C6DE-9EFC-FFCE4F52F56B}"/>
          </ac:spMkLst>
        </pc:spChg>
        <pc:spChg chg="del">
          <ac:chgData name="Manuel Rein" userId="048c74b5-3292-491e-aa30-c7ecaed45495" providerId="ADAL" clId="{0320EAA9-4FDA-4F4F-94B9-DF8BF039FEDB}" dt="2025-07-19T11:37:50.367" v="697" actId="478"/>
          <ac:spMkLst>
            <pc:docMk/>
            <pc:sldMk cId="235936790" sldId="384"/>
            <ac:spMk id="36" creationId="{D3E45DBE-7124-32E3-79CF-3C43FAC65D35}"/>
          </ac:spMkLst>
        </pc:spChg>
        <pc:picChg chg="add del mod">
          <ac:chgData name="Manuel Rein" userId="048c74b5-3292-491e-aa30-c7ecaed45495" providerId="ADAL" clId="{0320EAA9-4FDA-4F4F-94B9-DF8BF039FEDB}" dt="2025-07-19T11:40:41.296" v="759" actId="478"/>
          <ac:picMkLst>
            <pc:docMk/>
            <pc:sldMk cId="235936790" sldId="384"/>
            <ac:picMk id="14" creationId="{4DFA2B87-E339-B566-503F-DED264F46A1F}"/>
          </ac:picMkLst>
        </pc:picChg>
        <pc:picChg chg="add mod">
          <ac:chgData name="Manuel Rein" userId="048c74b5-3292-491e-aa30-c7ecaed45495" providerId="ADAL" clId="{0320EAA9-4FDA-4F4F-94B9-DF8BF039FEDB}" dt="2025-07-19T11:41:14.094" v="776" actId="26606"/>
          <ac:picMkLst>
            <pc:docMk/>
            <pc:sldMk cId="235936790" sldId="384"/>
            <ac:picMk id="16" creationId="{AABC0DCE-65B9-583F-D05D-B9585D526C13}"/>
          </ac:picMkLst>
        </pc:picChg>
        <pc:picChg chg="del">
          <ac:chgData name="Manuel Rein" userId="048c74b5-3292-491e-aa30-c7ecaed45495" providerId="ADAL" clId="{0320EAA9-4FDA-4F4F-94B9-DF8BF039FEDB}" dt="2025-07-19T11:37:53.842" v="702" actId="478"/>
          <ac:picMkLst>
            <pc:docMk/>
            <pc:sldMk cId="235936790" sldId="384"/>
            <ac:picMk id="27" creationId="{6B4D9D40-17C1-8DB7-FC6D-9A6D46336F84}"/>
          </ac:picMkLst>
        </pc:picChg>
        <pc:picChg chg="del">
          <ac:chgData name="Manuel Rein" userId="048c74b5-3292-491e-aa30-c7ecaed45495" providerId="ADAL" clId="{0320EAA9-4FDA-4F4F-94B9-DF8BF039FEDB}" dt="2025-07-19T11:37:53.237" v="701" actId="478"/>
          <ac:picMkLst>
            <pc:docMk/>
            <pc:sldMk cId="235936790" sldId="384"/>
            <ac:picMk id="28" creationId="{3B2F3A34-E1F7-DF22-906B-648D8E0780FD}"/>
          </ac:picMkLst>
        </pc:picChg>
        <pc:picChg chg="del">
          <ac:chgData name="Manuel Rein" userId="048c74b5-3292-491e-aa30-c7ecaed45495" providerId="ADAL" clId="{0320EAA9-4FDA-4F4F-94B9-DF8BF039FEDB}" dt="2025-07-19T11:37:53.237" v="701" actId="478"/>
          <ac:picMkLst>
            <pc:docMk/>
            <pc:sldMk cId="235936790" sldId="384"/>
            <ac:picMk id="29" creationId="{1C3E553A-B3E6-15F0-E254-E897C135E110}"/>
          </ac:picMkLst>
        </pc:picChg>
        <pc:picChg chg="del">
          <ac:chgData name="Manuel Rein" userId="048c74b5-3292-491e-aa30-c7ecaed45495" providerId="ADAL" clId="{0320EAA9-4FDA-4F4F-94B9-DF8BF039FEDB}" dt="2025-07-19T11:37:53.237" v="701" actId="478"/>
          <ac:picMkLst>
            <pc:docMk/>
            <pc:sldMk cId="235936790" sldId="384"/>
            <ac:picMk id="30" creationId="{A1271589-B04D-7C23-8E7E-FF679B0640BF}"/>
          </ac:picMkLst>
        </pc:picChg>
        <pc:picChg chg="del">
          <ac:chgData name="Manuel Rein" userId="048c74b5-3292-491e-aa30-c7ecaed45495" providerId="ADAL" clId="{0320EAA9-4FDA-4F4F-94B9-DF8BF039FEDB}" dt="2025-07-19T11:37:52.056" v="700" actId="478"/>
          <ac:picMkLst>
            <pc:docMk/>
            <pc:sldMk cId="235936790" sldId="384"/>
            <ac:picMk id="31" creationId="{D39D6A4E-BDC4-7888-5705-EE7FC6254BD0}"/>
          </ac:picMkLst>
        </pc:picChg>
        <pc:picChg chg="del">
          <ac:chgData name="Manuel Rein" userId="048c74b5-3292-491e-aa30-c7ecaed45495" providerId="ADAL" clId="{0320EAA9-4FDA-4F4F-94B9-DF8BF039FEDB}" dt="2025-07-19T11:37:53.237" v="701" actId="478"/>
          <ac:picMkLst>
            <pc:docMk/>
            <pc:sldMk cId="235936790" sldId="384"/>
            <ac:picMk id="32" creationId="{1B382BA3-586C-D074-B707-E3D570DE3BD9}"/>
          </ac:picMkLst>
        </pc:picChg>
        <pc:cxnChg chg="del mod">
          <ac:chgData name="Manuel Rein" userId="048c74b5-3292-491e-aa30-c7ecaed45495" providerId="ADAL" clId="{0320EAA9-4FDA-4F4F-94B9-DF8BF039FEDB}" dt="2025-07-19T11:40:35.067" v="755" actId="478"/>
          <ac:cxnSpMkLst>
            <pc:docMk/>
            <pc:sldMk cId="235936790" sldId="384"/>
            <ac:cxnSpMk id="8" creationId="{72EBC222-3B42-C1DD-4538-64A5AE7A0637}"/>
          </ac:cxnSpMkLst>
        </pc:cxnChg>
        <pc:cxnChg chg="del mod">
          <ac:chgData name="Manuel Rein" userId="048c74b5-3292-491e-aa30-c7ecaed45495" providerId="ADAL" clId="{0320EAA9-4FDA-4F4F-94B9-DF8BF039FEDB}" dt="2025-07-19T11:40:35.067" v="755" actId="478"/>
          <ac:cxnSpMkLst>
            <pc:docMk/>
            <pc:sldMk cId="235936790" sldId="384"/>
            <ac:cxnSpMk id="10" creationId="{CBA37613-4BB5-537B-A8C4-01E31761899D}"/>
          </ac:cxnSpMkLst>
        </pc:cxnChg>
        <pc:cxnChg chg="del">
          <ac:chgData name="Manuel Rein" userId="048c74b5-3292-491e-aa30-c7ecaed45495" providerId="ADAL" clId="{0320EAA9-4FDA-4F4F-94B9-DF8BF039FEDB}" dt="2025-07-19T11:37:51.554" v="699" actId="478"/>
          <ac:cxnSpMkLst>
            <pc:docMk/>
            <pc:sldMk cId="235936790" sldId="384"/>
            <ac:cxnSpMk id="33" creationId="{1B42DFE8-5D16-C3F4-5AA9-E73430A0EF07}"/>
          </ac:cxnSpMkLst>
        </pc:cxnChg>
        <pc:cxnChg chg="del mod">
          <ac:chgData name="Manuel Rein" userId="048c74b5-3292-491e-aa30-c7ecaed45495" providerId="ADAL" clId="{0320EAA9-4FDA-4F4F-94B9-DF8BF039FEDB}" dt="2025-07-19T11:37:50.888" v="698" actId="478"/>
          <ac:cxnSpMkLst>
            <pc:docMk/>
            <pc:sldMk cId="235936790" sldId="384"/>
            <ac:cxnSpMk id="34" creationId="{E947C149-AE38-CB1A-2AF8-87F224D33194}"/>
          </ac:cxnSpMkLst>
        </pc:cxnChg>
      </pc:sldChg>
      <pc:sldChg chg="modSp new del mod">
        <pc:chgData name="Manuel Rein" userId="048c74b5-3292-491e-aa30-c7ecaed45495" providerId="ADAL" clId="{0320EAA9-4FDA-4F4F-94B9-DF8BF039FEDB}" dt="2025-07-19T11:49:16.157" v="1130" actId="47"/>
        <pc:sldMkLst>
          <pc:docMk/>
          <pc:sldMk cId="3920563113" sldId="385"/>
        </pc:sldMkLst>
        <pc:spChg chg="mod">
          <ac:chgData name="Manuel Rein" userId="048c74b5-3292-491e-aa30-c7ecaed45495" providerId="ADAL" clId="{0320EAA9-4FDA-4F4F-94B9-DF8BF039FEDB}" dt="2025-07-19T11:46:03.387" v="1062" actId="21"/>
          <ac:spMkLst>
            <pc:docMk/>
            <pc:sldMk cId="3920563113" sldId="385"/>
            <ac:spMk id="2" creationId="{8A6F5CCD-FFF9-0E7F-A94C-0F2C8D2D7CD5}"/>
          </ac:spMkLst>
        </pc:spChg>
      </pc:sldChg>
      <pc:sldChg chg="modSp new add del mod">
        <pc:chgData name="Manuel Rein" userId="048c74b5-3292-491e-aa30-c7ecaed45495" providerId="ADAL" clId="{0320EAA9-4FDA-4F4F-94B9-DF8BF039FEDB}" dt="2025-07-19T12:10:44.784" v="2492" actId="47"/>
        <pc:sldMkLst>
          <pc:docMk/>
          <pc:sldMk cId="4162039810" sldId="385"/>
        </pc:sldMkLst>
        <pc:spChg chg="mod">
          <ac:chgData name="Manuel Rein" userId="048c74b5-3292-491e-aa30-c7ecaed45495" providerId="ADAL" clId="{0320EAA9-4FDA-4F4F-94B9-DF8BF039FEDB}" dt="2025-07-19T11:50:38.930" v="1167" actId="20577"/>
          <ac:spMkLst>
            <pc:docMk/>
            <pc:sldMk cId="4162039810" sldId="385"/>
            <ac:spMk id="2" creationId="{EA2A78D2-57FB-E399-ADE3-3A3964E88F93}"/>
          </ac:spMkLst>
        </pc:spChg>
      </pc:sldChg>
      <pc:sldChg chg="modSp new del mod">
        <pc:chgData name="Manuel Rein" userId="048c74b5-3292-491e-aa30-c7ecaed45495" providerId="ADAL" clId="{0320EAA9-4FDA-4F4F-94B9-DF8BF039FEDB}" dt="2025-07-19T11:52:39.608" v="1231" actId="47"/>
        <pc:sldMkLst>
          <pc:docMk/>
          <pc:sldMk cId="845488913" sldId="386"/>
        </pc:sldMkLst>
        <pc:spChg chg="mod">
          <ac:chgData name="Manuel Rein" userId="048c74b5-3292-491e-aa30-c7ecaed45495" providerId="ADAL" clId="{0320EAA9-4FDA-4F4F-94B9-DF8BF039FEDB}" dt="2025-07-19T11:51:35.789" v="1229" actId="20577"/>
          <ac:spMkLst>
            <pc:docMk/>
            <pc:sldMk cId="845488913" sldId="386"/>
            <ac:spMk id="2" creationId="{D3F19760-0A9B-5B92-69BD-7F339CC37FA2}"/>
          </ac:spMkLst>
        </pc:spChg>
      </pc:sldChg>
      <pc:sldChg chg="addSp modSp add del mod modNotesTx">
        <pc:chgData name="Manuel Rein" userId="048c74b5-3292-491e-aa30-c7ecaed45495" providerId="ADAL" clId="{0320EAA9-4FDA-4F4F-94B9-DF8BF039FEDB}" dt="2025-07-19T12:10:44.784" v="2492" actId="47"/>
        <pc:sldMkLst>
          <pc:docMk/>
          <pc:sldMk cId="4080493988" sldId="387"/>
        </pc:sldMkLst>
        <pc:spChg chg="add mod">
          <ac:chgData name="Manuel Rein" userId="048c74b5-3292-491e-aa30-c7ecaed45495" providerId="ADAL" clId="{0320EAA9-4FDA-4F4F-94B9-DF8BF039FEDB}" dt="2025-07-19T11:53:18.561" v="1239" actId="14100"/>
          <ac:spMkLst>
            <pc:docMk/>
            <pc:sldMk cId="4080493988" sldId="387"/>
            <ac:spMk id="3" creationId="{87F131E1-DF93-3B8D-0A28-ECC8BC790D68}"/>
          </ac:spMkLst>
        </pc:spChg>
        <pc:spChg chg="add mod">
          <ac:chgData name="Manuel Rein" userId="048c74b5-3292-491e-aa30-c7ecaed45495" providerId="ADAL" clId="{0320EAA9-4FDA-4F4F-94B9-DF8BF039FEDB}" dt="2025-07-19T11:53:15.583" v="1238" actId="14100"/>
          <ac:spMkLst>
            <pc:docMk/>
            <pc:sldMk cId="4080493988" sldId="387"/>
            <ac:spMk id="4" creationId="{A4CF7A37-FC7C-252B-1627-EB1184644011}"/>
          </ac:spMkLst>
        </pc:spChg>
        <pc:spChg chg="add mod">
          <ac:chgData name="Manuel Rein" userId="048c74b5-3292-491e-aa30-c7ecaed45495" providerId="ADAL" clId="{0320EAA9-4FDA-4F4F-94B9-DF8BF039FEDB}" dt="2025-07-19T11:53:30.041" v="1243" actId="208"/>
          <ac:spMkLst>
            <pc:docMk/>
            <pc:sldMk cId="4080493988" sldId="387"/>
            <ac:spMk id="5" creationId="{1CD128AD-BD0F-C73E-67D8-A79744A95FA0}"/>
          </ac:spMkLst>
        </pc:spChg>
      </pc:sldChg>
      <pc:sldChg chg="add del">
        <pc:chgData name="Manuel Rein" userId="048c74b5-3292-491e-aa30-c7ecaed45495" providerId="ADAL" clId="{0320EAA9-4FDA-4F4F-94B9-DF8BF039FEDB}" dt="2025-07-19T11:58:16.610" v="1750" actId="47"/>
        <pc:sldMkLst>
          <pc:docMk/>
          <pc:sldMk cId="114927227" sldId="388"/>
        </pc:sldMkLst>
      </pc:sldChg>
      <pc:sldChg chg="add">
        <pc:chgData name="Manuel Rein" userId="048c74b5-3292-491e-aa30-c7ecaed45495" providerId="ADAL" clId="{0320EAA9-4FDA-4F4F-94B9-DF8BF039FEDB}" dt="2025-07-19T11:58:03.688" v="1747"/>
        <pc:sldMkLst>
          <pc:docMk/>
          <pc:sldMk cId="1245790324" sldId="389"/>
        </pc:sldMkLst>
      </pc:sldChg>
      <pc:sldChg chg="add del">
        <pc:chgData name="Manuel Rein" userId="048c74b5-3292-491e-aa30-c7ecaed45495" providerId="ADAL" clId="{0320EAA9-4FDA-4F4F-94B9-DF8BF039FEDB}" dt="2025-07-19T12:09:59.660" v="2487"/>
        <pc:sldMkLst>
          <pc:docMk/>
          <pc:sldMk cId="2628477097" sldId="390"/>
        </pc:sldMkLst>
      </pc:sldChg>
      <pc:sldChg chg="modSp new add del mod">
        <pc:chgData name="Manuel Rein" userId="048c74b5-3292-491e-aa30-c7ecaed45495" providerId="ADAL" clId="{0320EAA9-4FDA-4F4F-94B9-DF8BF039FEDB}" dt="2025-07-19T12:10:44.784" v="2492" actId="47"/>
        <pc:sldMkLst>
          <pc:docMk/>
          <pc:sldMk cId="2976142324" sldId="390"/>
        </pc:sldMkLst>
        <pc:spChg chg="mod">
          <ac:chgData name="Manuel Rein" userId="048c74b5-3292-491e-aa30-c7ecaed45495" providerId="ADAL" clId="{0320EAA9-4FDA-4F4F-94B9-DF8BF039FEDB}" dt="2025-07-19T12:00:36.516" v="1772" actId="27636"/>
          <ac:spMkLst>
            <pc:docMk/>
            <pc:sldMk cId="2976142324" sldId="390"/>
            <ac:spMk id="2" creationId="{8587EEDF-0AF9-5872-6813-5C7D88A6A40B}"/>
          </ac:spMkLst>
        </pc:spChg>
      </pc:sldChg>
      <pc:sldChg chg="add del">
        <pc:chgData name="Manuel Rein" userId="048c74b5-3292-491e-aa30-c7ecaed45495" providerId="ADAL" clId="{0320EAA9-4FDA-4F4F-94B9-DF8BF039FEDB}" dt="2025-07-19T12:02:46.395" v="1918" actId="47"/>
        <pc:sldMkLst>
          <pc:docMk/>
          <pc:sldMk cId="483109582" sldId="391"/>
        </pc:sldMkLst>
      </pc:sldChg>
      <pc:sldChg chg="add del">
        <pc:chgData name="Manuel Rein" userId="048c74b5-3292-491e-aa30-c7ecaed45495" providerId="ADAL" clId="{0320EAA9-4FDA-4F4F-94B9-DF8BF039FEDB}" dt="2025-07-19T12:14:06.696" v="2495" actId="47"/>
        <pc:sldMkLst>
          <pc:docMk/>
          <pc:sldMk cId="2441919974" sldId="391"/>
        </pc:sldMkLst>
      </pc:sldChg>
      <pc:sldChg chg="add">
        <pc:chgData name="Manuel Rein" userId="048c74b5-3292-491e-aa30-c7ecaed45495" providerId="ADAL" clId="{0320EAA9-4FDA-4F4F-94B9-DF8BF039FEDB}" dt="2025-07-19T12:10:50.601" v="2493"/>
        <pc:sldMkLst>
          <pc:docMk/>
          <pc:sldMk cId="1002188355" sldId="392"/>
        </pc:sldMkLst>
      </pc:sldChg>
    </pc:docChg>
  </pc:docChgLst>
  <pc:docChgLst>
    <pc:chgData name="Manuel Rein" userId="048c74b5-3292-491e-aa30-c7ecaed45495" providerId="ADAL" clId="{188F33F1-F8A5-4920-8C8F-3FFD726896E7}"/>
    <pc:docChg chg="custSel addSld delSld modSld">
      <pc:chgData name="Manuel Rein" userId="048c74b5-3292-491e-aa30-c7ecaed45495" providerId="ADAL" clId="{188F33F1-F8A5-4920-8C8F-3FFD726896E7}" dt="2023-07-18T15:51:06.019" v="596" actId="2696"/>
      <pc:docMkLst>
        <pc:docMk/>
      </pc:docMkLst>
      <pc:sldChg chg="addSp delSp modSp mod">
        <pc:chgData name="Manuel Rein" userId="048c74b5-3292-491e-aa30-c7ecaed45495" providerId="ADAL" clId="{188F33F1-F8A5-4920-8C8F-3FFD726896E7}" dt="2023-07-11T13:56:50.784" v="470"/>
        <pc:sldMkLst>
          <pc:docMk/>
          <pc:sldMk cId="3704954343" sldId="256"/>
        </pc:sldMkLst>
      </pc:sldChg>
      <pc:sldChg chg="modNotesTx">
        <pc:chgData name="Manuel Rein" userId="048c74b5-3292-491e-aa30-c7ecaed45495" providerId="ADAL" clId="{188F33F1-F8A5-4920-8C8F-3FFD726896E7}" dt="2023-07-10T20:20:02.777" v="467" actId="20577"/>
        <pc:sldMkLst>
          <pc:docMk/>
          <pc:sldMk cId="4025383516" sldId="257"/>
        </pc:sldMkLst>
      </pc:sldChg>
      <pc:sldChg chg="modNotesTx">
        <pc:chgData name="Manuel Rein" userId="048c74b5-3292-491e-aa30-c7ecaed45495" providerId="ADAL" clId="{188F33F1-F8A5-4920-8C8F-3FFD726896E7}" dt="2023-07-11T20:47:55.146" v="525" actId="20577"/>
        <pc:sldMkLst>
          <pc:docMk/>
          <pc:sldMk cId="2817268547" sldId="266"/>
        </pc:sldMkLst>
      </pc:sldChg>
      <pc:sldChg chg="modNotesTx">
        <pc:chgData name="Manuel Rein" userId="048c74b5-3292-491e-aa30-c7ecaed45495" providerId="ADAL" clId="{188F33F1-F8A5-4920-8C8F-3FFD726896E7}" dt="2023-07-11T20:52:43.508" v="534" actId="20577"/>
        <pc:sldMkLst>
          <pc:docMk/>
          <pc:sldMk cId="1829833777" sldId="270"/>
        </pc:sldMkLst>
      </pc:sldChg>
      <pc:sldChg chg="modSp mod">
        <pc:chgData name="Manuel Rein" userId="048c74b5-3292-491e-aa30-c7ecaed45495" providerId="ADAL" clId="{188F33F1-F8A5-4920-8C8F-3FFD726896E7}" dt="2023-07-18T15:50:03.646" v="593" actId="1076"/>
        <pc:sldMkLst>
          <pc:docMk/>
          <pc:sldMk cId="1071274701" sldId="271"/>
        </pc:sldMkLst>
      </pc:sldChg>
      <pc:sldChg chg="modNotesTx">
        <pc:chgData name="Manuel Rein" userId="048c74b5-3292-491e-aa30-c7ecaed45495" providerId="ADAL" clId="{188F33F1-F8A5-4920-8C8F-3FFD726896E7}" dt="2023-07-12T08:00:25.413" v="592" actId="20577"/>
        <pc:sldMkLst>
          <pc:docMk/>
          <pc:sldMk cId="1890275943" sldId="273"/>
        </pc:sldMkLst>
      </pc:sldChg>
      <pc:sldChg chg="modAnim modNotesTx">
        <pc:chgData name="Manuel Rein" userId="048c74b5-3292-491e-aa30-c7ecaed45495" providerId="ADAL" clId="{188F33F1-F8A5-4920-8C8F-3FFD726896E7}" dt="2023-07-11T20:52:54.470" v="560" actId="20577"/>
        <pc:sldMkLst>
          <pc:docMk/>
          <pc:sldMk cId="1002116665" sldId="274"/>
        </pc:sldMkLst>
      </pc:sldChg>
      <pc:sldChg chg="del">
        <pc:chgData name="Manuel Rein" userId="048c74b5-3292-491e-aa30-c7ecaed45495" providerId="ADAL" clId="{188F33F1-F8A5-4920-8C8F-3FFD726896E7}" dt="2023-07-10T20:37:56.305" v="468" actId="47"/>
        <pc:sldMkLst>
          <pc:docMk/>
          <pc:sldMk cId="3505243857" sldId="292"/>
        </pc:sldMkLst>
      </pc:sldChg>
      <pc:sldChg chg="modSp mod">
        <pc:chgData name="Manuel Rein" userId="048c74b5-3292-491e-aa30-c7ecaed45495" providerId="ADAL" clId="{188F33F1-F8A5-4920-8C8F-3FFD726896E7}" dt="2023-06-20T09:35:08.238" v="0" actId="20577"/>
        <pc:sldMkLst>
          <pc:docMk/>
          <pc:sldMk cId="3710233247" sldId="294"/>
        </pc:sldMkLst>
      </pc:sldChg>
      <pc:sldChg chg="modNotesTx">
        <pc:chgData name="Manuel Rein" userId="048c74b5-3292-491e-aa30-c7ecaed45495" providerId="ADAL" clId="{188F33F1-F8A5-4920-8C8F-3FFD726896E7}" dt="2023-07-04T08:56:58.986" v="180" actId="20577"/>
        <pc:sldMkLst>
          <pc:docMk/>
          <pc:sldMk cId="4221308915" sldId="304"/>
        </pc:sldMkLst>
      </pc:sldChg>
      <pc:sldChg chg="modSp new mod">
        <pc:chgData name="Manuel Rein" userId="048c74b5-3292-491e-aa30-c7ecaed45495" providerId="ADAL" clId="{188F33F1-F8A5-4920-8C8F-3FFD726896E7}" dt="2023-07-08T21:41:04.668" v="252" actId="20577"/>
        <pc:sldMkLst>
          <pc:docMk/>
          <pc:sldMk cId="2876648202" sldId="307"/>
        </pc:sldMkLst>
      </pc:sldChg>
      <pc:sldChg chg="addSp modSp new del modAnim">
        <pc:chgData name="Manuel Rein" userId="048c74b5-3292-491e-aa30-c7ecaed45495" providerId="ADAL" clId="{188F33F1-F8A5-4920-8C8F-3FFD726896E7}" dt="2023-07-18T15:51:06.019" v="596" actId="2696"/>
        <pc:sldMkLst>
          <pc:docMk/>
          <pc:sldMk cId="1382594809" sldId="308"/>
        </pc:sldMkLst>
      </pc:sldChg>
    </pc:docChg>
  </pc:docChgLst>
  <pc:docChgLst>
    <pc:chgData name="M.T. Rein" userId="048c74b5-3292-491e-aa30-c7ecaed45495" providerId="ADAL" clId="{67E15117-DF34-47A6-87F4-030F780AB8D8}"/>
    <pc:docChg chg="undo custSel modSld">
      <pc:chgData name="M.T. Rein" userId="048c74b5-3292-491e-aa30-c7ecaed45495" providerId="ADAL" clId="{67E15117-DF34-47A6-87F4-030F780AB8D8}" dt="2021-06-03T12:37:36.118" v="1106" actId="207"/>
      <pc:docMkLst>
        <pc:docMk/>
      </pc:docMkLst>
      <pc:sldChg chg="modSp mod">
        <pc:chgData name="M.T. Rein" userId="048c74b5-3292-491e-aa30-c7ecaed45495" providerId="ADAL" clId="{67E15117-DF34-47A6-87F4-030F780AB8D8}" dt="2021-06-02T21:59:27.989" v="887" actId="27636"/>
        <pc:sldMkLst>
          <pc:docMk/>
          <pc:sldMk cId="386549056" sldId="256"/>
        </pc:sldMkLst>
      </pc:sldChg>
      <pc:sldChg chg="modSp modAnim modNotesTx">
        <pc:chgData name="M.T. Rein" userId="048c74b5-3292-491e-aa30-c7ecaed45495" providerId="ADAL" clId="{67E15117-DF34-47A6-87F4-030F780AB8D8}" dt="2021-06-03T12:22:12.401" v="1080" actId="20577"/>
        <pc:sldMkLst>
          <pc:docMk/>
          <pc:sldMk cId="3489912024" sldId="257"/>
        </pc:sldMkLst>
      </pc:sldChg>
      <pc:sldChg chg="modSp">
        <pc:chgData name="M.T. Rein" userId="048c74b5-3292-491e-aa30-c7ecaed45495" providerId="ADAL" clId="{67E15117-DF34-47A6-87F4-030F780AB8D8}" dt="2021-06-02T21:47:51.848" v="404" actId="207"/>
        <pc:sldMkLst>
          <pc:docMk/>
          <pc:sldMk cId="1138202640" sldId="258"/>
        </pc:sldMkLst>
      </pc:sldChg>
      <pc:sldChg chg="modSp modAnim modNotesTx">
        <pc:chgData name="M.T. Rein" userId="048c74b5-3292-491e-aa30-c7ecaed45495" providerId="ADAL" clId="{67E15117-DF34-47A6-87F4-030F780AB8D8}" dt="2021-06-02T21:47:55.317" v="405" actId="207"/>
        <pc:sldMkLst>
          <pc:docMk/>
          <pc:sldMk cId="1352218715" sldId="259"/>
        </pc:sldMkLst>
      </pc:sldChg>
      <pc:sldChg chg="modSp mod">
        <pc:chgData name="M.T. Rein" userId="048c74b5-3292-491e-aa30-c7ecaed45495" providerId="ADAL" clId="{67E15117-DF34-47A6-87F4-030F780AB8D8}" dt="2021-06-02T21:22:30.963" v="398" actId="207"/>
        <pc:sldMkLst>
          <pc:docMk/>
          <pc:sldMk cId="1845869521" sldId="260"/>
        </pc:sldMkLst>
      </pc:sldChg>
      <pc:sldChg chg="modSp mod">
        <pc:chgData name="M.T. Rein" userId="048c74b5-3292-491e-aa30-c7ecaed45495" providerId="ADAL" clId="{67E15117-DF34-47A6-87F4-030F780AB8D8}" dt="2021-06-02T21:22:38.393" v="399" actId="207"/>
        <pc:sldMkLst>
          <pc:docMk/>
          <pc:sldMk cId="97416313" sldId="261"/>
        </pc:sldMkLst>
      </pc:sldChg>
      <pc:sldChg chg="addSp delSp modSp mod delAnim modAnim">
        <pc:chgData name="M.T. Rein" userId="048c74b5-3292-491e-aa30-c7ecaed45495" providerId="ADAL" clId="{67E15117-DF34-47A6-87F4-030F780AB8D8}" dt="2021-06-02T21:49:00.407" v="414" actId="478"/>
        <pc:sldMkLst>
          <pc:docMk/>
          <pc:sldMk cId="1218895130" sldId="262"/>
        </pc:sldMkLst>
      </pc:sldChg>
      <pc:sldChg chg="modSp modAnim">
        <pc:chgData name="M.T. Rein" userId="048c74b5-3292-491e-aa30-c7ecaed45495" providerId="ADAL" clId="{67E15117-DF34-47A6-87F4-030F780AB8D8}" dt="2021-06-03T12:37:36.118" v="1106" actId="207"/>
        <pc:sldMkLst>
          <pc:docMk/>
          <pc:sldMk cId="1324832957" sldId="264"/>
        </pc:sldMkLst>
      </pc:sldChg>
      <pc:sldChg chg="modSp mod">
        <pc:chgData name="M.T. Rein" userId="048c74b5-3292-491e-aa30-c7ecaed45495" providerId="ADAL" clId="{67E15117-DF34-47A6-87F4-030F780AB8D8}" dt="2021-06-02T21:02:16.678" v="332" actId="20577"/>
        <pc:sldMkLst>
          <pc:docMk/>
          <pc:sldMk cId="1003693265" sldId="267"/>
        </pc:sldMkLst>
      </pc:sldChg>
      <pc:sldChg chg="addSp delSp modSp mod addAnim delAnim modAnim modNotesTx">
        <pc:chgData name="M.T. Rein" userId="048c74b5-3292-491e-aa30-c7ecaed45495" providerId="ADAL" clId="{67E15117-DF34-47A6-87F4-030F780AB8D8}" dt="2021-06-02T21:02:41.963" v="393" actId="20577"/>
        <pc:sldMkLst>
          <pc:docMk/>
          <pc:sldMk cId="3281471954" sldId="269"/>
        </pc:sldMkLst>
      </pc:sldChg>
      <pc:sldChg chg="addSp delSp modSp mod modAnim">
        <pc:chgData name="M.T. Rein" userId="048c74b5-3292-491e-aa30-c7ecaed45495" providerId="ADAL" clId="{67E15117-DF34-47A6-87F4-030F780AB8D8}" dt="2021-06-03T12:23:55.253" v="1082"/>
        <pc:sldMkLst>
          <pc:docMk/>
          <pc:sldMk cId="102337713" sldId="270"/>
        </pc:sldMkLst>
      </pc:sldChg>
      <pc:sldChg chg="modAnim">
        <pc:chgData name="M.T. Rein" userId="048c74b5-3292-491e-aa30-c7ecaed45495" providerId="ADAL" clId="{67E15117-DF34-47A6-87F4-030F780AB8D8}" dt="2021-06-02T21:01:24.456" v="273"/>
        <pc:sldMkLst>
          <pc:docMk/>
          <pc:sldMk cId="3283765697" sldId="271"/>
        </pc:sldMkLst>
      </pc:sldChg>
      <pc:sldChg chg="modSp mod">
        <pc:chgData name="M.T. Rein" userId="048c74b5-3292-491e-aa30-c7ecaed45495" providerId="ADAL" clId="{67E15117-DF34-47A6-87F4-030F780AB8D8}" dt="2021-06-02T21:50:46.464" v="429" actId="2711"/>
        <pc:sldMkLst>
          <pc:docMk/>
          <pc:sldMk cId="265756278" sldId="272"/>
        </pc:sldMkLst>
      </pc:sldChg>
      <pc:sldChg chg="modSp mod">
        <pc:chgData name="M.T. Rein" userId="048c74b5-3292-491e-aa30-c7ecaed45495" providerId="ADAL" clId="{67E15117-DF34-47A6-87F4-030F780AB8D8}" dt="2021-06-02T21:51:17.685" v="434" actId="1076"/>
        <pc:sldMkLst>
          <pc:docMk/>
          <pc:sldMk cId="2291709678" sldId="273"/>
        </pc:sldMkLst>
      </pc:sldChg>
      <pc:sldChg chg="modSp mod">
        <pc:chgData name="M.T. Rein" userId="048c74b5-3292-491e-aa30-c7ecaed45495" providerId="ADAL" clId="{67E15117-DF34-47A6-87F4-030F780AB8D8}" dt="2021-06-02T21:51:29.727" v="437" actId="2711"/>
        <pc:sldMkLst>
          <pc:docMk/>
          <pc:sldMk cId="2913416165" sldId="274"/>
        </pc:sldMkLst>
      </pc:sldChg>
      <pc:sldChg chg="modSp mod">
        <pc:chgData name="M.T. Rein" userId="048c74b5-3292-491e-aa30-c7ecaed45495" providerId="ADAL" clId="{67E15117-DF34-47A6-87F4-030F780AB8D8}" dt="2021-06-02T21:54:51.496" v="839" actId="20577"/>
        <pc:sldMkLst>
          <pc:docMk/>
          <pc:sldMk cId="534853910" sldId="276"/>
        </pc:sldMkLst>
      </pc:sldChg>
    </pc:docChg>
  </pc:docChgLst>
  <pc:docChgLst>
    <pc:chgData name="Manuel Rein" userId="048c74b5-3292-491e-aa30-c7ecaed45495" providerId="ADAL" clId="{67F330C4-65E2-4D31-BC15-80368ECA6567}"/>
    <pc:docChg chg="undo custSel addSld delSld modSld sldOrd modMainMaster">
      <pc:chgData name="Manuel Rein" userId="048c74b5-3292-491e-aa30-c7ecaed45495" providerId="ADAL" clId="{67F330C4-65E2-4D31-BC15-80368ECA6567}" dt="2024-06-03T00:15:09.199" v="416" actId="20577"/>
      <pc:docMkLst>
        <pc:docMk/>
      </pc:docMkLst>
      <pc:sldChg chg="modSp mod modNotesTx">
        <pc:chgData name="Manuel Rein" userId="048c74b5-3292-491e-aa30-c7ecaed45495" providerId="ADAL" clId="{67F330C4-65E2-4D31-BC15-80368ECA6567}" dt="2024-06-03T00:11:02.190" v="348" actId="20577"/>
        <pc:sldMkLst>
          <pc:docMk/>
          <pc:sldMk cId="3704954343" sldId="256"/>
        </pc:sldMkLst>
      </pc:sldChg>
      <pc:sldChg chg="modNotesTx">
        <pc:chgData name="Manuel Rein" userId="048c74b5-3292-491e-aa30-c7ecaed45495" providerId="ADAL" clId="{67F330C4-65E2-4D31-BC15-80368ECA6567}" dt="2024-06-03T00:11:58.634" v="400" actId="20577"/>
        <pc:sldMkLst>
          <pc:docMk/>
          <pc:sldMk cId="4025383516" sldId="257"/>
        </pc:sldMkLst>
      </pc:sldChg>
      <pc:sldChg chg="modNotesTx">
        <pc:chgData name="Manuel Rein" userId="048c74b5-3292-491e-aa30-c7ecaed45495" providerId="ADAL" clId="{67F330C4-65E2-4D31-BC15-80368ECA6567}" dt="2024-05-27T11:30:26.775" v="116" actId="20577"/>
        <pc:sldMkLst>
          <pc:docMk/>
          <pc:sldMk cId="3423156753" sldId="264"/>
        </pc:sldMkLst>
      </pc:sldChg>
      <pc:sldChg chg="modNotesTx">
        <pc:chgData name="Manuel Rein" userId="048c74b5-3292-491e-aa30-c7ecaed45495" providerId="ADAL" clId="{67F330C4-65E2-4D31-BC15-80368ECA6567}" dt="2024-06-03T00:15:09.199" v="416" actId="20577"/>
        <pc:sldMkLst>
          <pc:docMk/>
          <pc:sldMk cId="2817268547" sldId="266"/>
        </pc:sldMkLst>
      </pc:sldChg>
      <pc:sldChg chg="modNotesTx">
        <pc:chgData name="Manuel Rein" userId="048c74b5-3292-491e-aa30-c7ecaed45495" providerId="ADAL" clId="{67F330C4-65E2-4D31-BC15-80368ECA6567}" dt="2024-05-27T11:29:52.377" v="38" actId="20577"/>
        <pc:sldMkLst>
          <pc:docMk/>
          <pc:sldMk cId="1829833777" sldId="270"/>
        </pc:sldMkLst>
      </pc:sldChg>
      <pc:sldChg chg="modSp mod">
        <pc:chgData name="Manuel Rein" userId="048c74b5-3292-491e-aa30-c7ecaed45495" providerId="ADAL" clId="{67F330C4-65E2-4D31-BC15-80368ECA6567}" dt="2024-05-27T12:49:05.735" v="248" actId="14100"/>
        <pc:sldMkLst>
          <pc:docMk/>
          <pc:sldMk cId="1002116665" sldId="274"/>
        </pc:sldMkLst>
      </pc:sldChg>
      <pc:sldChg chg="modSp mod">
        <pc:chgData name="Manuel Rein" userId="048c74b5-3292-491e-aa30-c7ecaed45495" providerId="ADAL" clId="{67F330C4-65E2-4D31-BC15-80368ECA6567}" dt="2024-05-27T11:57:44.339" v="160" actId="20577"/>
        <pc:sldMkLst>
          <pc:docMk/>
          <pc:sldMk cId="3779954677" sldId="277"/>
        </pc:sldMkLst>
      </pc:sldChg>
      <pc:sldChg chg="modSp">
        <pc:chgData name="Manuel Rein" userId="048c74b5-3292-491e-aa30-c7ecaed45495" providerId="ADAL" clId="{67F330C4-65E2-4D31-BC15-80368ECA6567}" dt="2024-05-27T12:11:04.786" v="247" actId="33524"/>
        <pc:sldMkLst>
          <pc:docMk/>
          <pc:sldMk cId="177755508" sldId="280"/>
        </pc:sldMkLst>
      </pc:sldChg>
      <pc:sldChg chg="del">
        <pc:chgData name="Manuel Rein" userId="048c74b5-3292-491e-aa30-c7ecaed45495" providerId="ADAL" clId="{67F330C4-65E2-4D31-BC15-80368ECA6567}" dt="2024-05-27T11:52:33.416" v="135" actId="47"/>
        <pc:sldMkLst>
          <pc:docMk/>
          <pc:sldMk cId="1080927911" sldId="310"/>
        </pc:sldMkLst>
      </pc:sldChg>
      <pc:sldChg chg="addSp delSp modSp mod">
        <pc:chgData name="Manuel Rein" userId="048c74b5-3292-491e-aa30-c7ecaed45495" providerId="ADAL" clId="{67F330C4-65E2-4D31-BC15-80368ECA6567}" dt="2024-05-27T11:51:44.832" v="134" actId="14100"/>
        <pc:sldMkLst>
          <pc:docMk/>
          <pc:sldMk cId="915889654" sldId="315"/>
        </pc:sldMkLst>
      </pc:sldChg>
      <pc:sldChg chg="del">
        <pc:chgData name="Manuel Rein" userId="048c74b5-3292-491e-aa30-c7ecaed45495" providerId="ADAL" clId="{67F330C4-65E2-4D31-BC15-80368ECA6567}" dt="2024-05-27T12:54:34.960" v="249" actId="47"/>
        <pc:sldMkLst>
          <pc:docMk/>
          <pc:sldMk cId="1382442215" sldId="318"/>
        </pc:sldMkLst>
      </pc:sldChg>
      <pc:sldChg chg="del">
        <pc:chgData name="Manuel Rein" userId="048c74b5-3292-491e-aa30-c7ecaed45495" providerId="ADAL" clId="{67F330C4-65E2-4D31-BC15-80368ECA6567}" dt="2024-05-27T11:52:40.318" v="136" actId="47"/>
        <pc:sldMkLst>
          <pc:docMk/>
          <pc:sldMk cId="3413858157" sldId="320"/>
        </pc:sldMkLst>
      </pc:sldChg>
      <pc:sldChg chg="add del">
        <pc:chgData name="Manuel Rein" userId="048c74b5-3292-491e-aa30-c7ecaed45495" providerId="ADAL" clId="{67F330C4-65E2-4D31-BC15-80368ECA6567}" dt="2024-05-27T12:54:37.202" v="250"/>
        <pc:sldMkLst>
          <pc:docMk/>
          <pc:sldMk cId="1295837228" sldId="323"/>
        </pc:sldMkLst>
      </pc:sldChg>
      <pc:sldChg chg="add del">
        <pc:chgData name="Manuel Rein" userId="048c74b5-3292-491e-aa30-c7ecaed45495" providerId="ADAL" clId="{67F330C4-65E2-4D31-BC15-80368ECA6567}" dt="2024-05-27T12:54:37.202" v="250"/>
        <pc:sldMkLst>
          <pc:docMk/>
          <pc:sldMk cId="733496836" sldId="324"/>
        </pc:sldMkLst>
      </pc:sldChg>
      <pc:sldChg chg="del">
        <pc:chgData name="Manuel Rein" userId="048c74b5-3292-491e-aa30-c7ecaed45495" providerId="ADAL" clId="{67F330C4-65E2-4D31-BC15-80368ECA6567}" dt="2024-05-27T12:54:34.960" v="249" actId="47"/>
        <pc:sldMkLst>
          <pc:docMk/>
          <pc:sldMk cId="3509969865" sldId="325"/>
        </pc:sldMkLst>
      </pc:sldChg>
      <pc:sldChg chg="add">
        <pc:chgData name="Manuel Rein" userId="048c74b5-3292-491e-aa30-c7ecaed45495" providerId="ADAL" clId="{67F330C4-65E2-4D31-BC15-80368ECA6567}" dt="2024-05-27T12:54:37.202" v="250"/>
        <pc:sldMkLst>
          <pc:docMk/>
          <pc:sldMk cId="1749572959" sldId="326"/>
        </pc:sldMkLst>
      </pc:sldChg>
      <pc:sldChg chg="add del">
        <pc:chgData name="Manuel Rein" userId="048c74b5-3292-491e-aa30-c7ecaed45495" providerId="ADAL" clId="{67F330C4-65E2-4D31-BC15-80368ECA6567}" dt="2024-05-27T12:54:37.202" v="250"/>
        <pc:sldMkLst>
          <pc:docMk/>
          <pc:sldMk cId="2294485973" sldId="327"/>
        </pc:sldMkLst>
      </pc:sldChg>
      <pc:sldChg chg="add del">
        <pc:chgData name="Manuel Rein" userId="048c74b5-3292-491e-aa30-c7ecaed45495" providerId="ADAL" clId="{67F330C4-65E2-4D31-BC15-80368ECA6567}" dt="2024-05-27T12:54:37.202" v="250"/>
        <pc:sldMkLst>
          <pc:docMk/>
          <pc:sldMk cId="1562932767" sldId="328"/>
        </pc:sldMkLst>
      </pc:sldChg>
      <pc:sldChg chg="add del">
        <pc:chgData name="Manuel Rein" userId="048c74b5-3292-491e-aa30-c7ecaed45495" providerId="ADAL" clId="{67F330C4-65E2-4D31-BC15-80368ECA6567}" dt="2024-05-27T12:54:37.202" v="250"/>
        <pc:sldMkLst>
          <pc:docMk/>
          <pc:sldMk cId="2787800796" sldId="329"/>
        </pc:sldMkLst>
      </pc:sldChg>
      <pc:sldChg chg="add del">
        <pc:chgData name="Manuel Rein" userId="048c74b5-3292-491e-aa30-c7ecaed45495" providerId="ADAL" clId="{67F330C4-65E2-4D31-BC15-80368ECA6567}" dt="2024-05-27T12:54:37.202" v="250"/>
        <pc:sldMkLst>
          <pc:docMk/>
          <pc:sldMk cId="784199131" sldId="330"/>
        </pc:sldMkLst>
      </pc:sldChg>
      <pc:sldChg chg="add del">
        <pc:chgData name="Manuel Rein" userId="048c74b5-3292-491e-aa30-c7ecaed45495" providerId="ADAL" clId="{67F330C4-65E2-4D31-BC15-80368ECA6567}" dt="2024-05-27T12:54:37.202" v="250"/>
        <pc:sldMkLst>
          <pc:docMk/>
          <pc:sldMk cId="4076263431" sldId="331"/>
        </pc:sldMkLst>
      </pc:sldChg>
      <pc:sldChg chg="add del">
        <pc:chgData name="Manuel Rein" userId="048c74b5-3292-491e-aa30-c7ecaed45495" providerId="ADAL" clId="{67F330C4-65E2-4D31-BC15-80368ECA6567}" dt="2024-05-27T12:54:37.202" v="250"/>
        <pc:sldMkLst>
          <pc:docMk/>
          <pc:sldMk cId="3183123569" sldId="332"/>
        </pc:sldMkLst>
      </pc:sldChg>
      <pc:sldChg chg="add del">
        <pc:chgData name="Manuel Rein" userId="048c74b5-3292-491e-aa30-c7ecaed45495" providerId="ADAL" clId="{67F330C4-65E2-4D31-BC15-80368ECA6567}" dt="2024-05-27T12:54:37.202" v="250"/>
        <pc:sldMkLst>
          <pc:docMk/>
          <pc:sldMk cId="342249496" sldId="333"/>
        </pc:sldMkLst>
      </pc:sldChg>
      <pc:sldChg chg="add del">
        <pc:chgData name="Manuel Rein" userId="048c74b5-3292-491e-aa30-c7ecaed45495" providerId="ADAL" clId="{67F330C4-65E2-4D31-BC15-80368ECA6567}" dt="2024-05-27T12:54:37.202" v="250"/>
        <pc:sldMkLst>
          <pc:docMk/>
          <pc:sldMk cId="951748540" sldId="334"/>
        </pc:sldMkLst>
      </pc:sldChg>
      <pc:sldChg chg="add">
        <pc:chgData name="Manuel Rein" userId="048c74b5-3292-491e-aa30-c7ecaed45495" providerId="ADAL" clId="{67F330C4-65E2-4D31-BC15-80368ECA6567}" dt="2024-05-27T12:54:37.202" v="250"/>
        <pc:sldMkLst>
          <pc:docMk/>
          <pc:sldMk cId="2562102328" sldId="335"/>
        </pc:sldMkLst>
      </pc:sldChg>
      <pc:sldChg chg="ord">
        <pc:chgData name="Manuel Rein" userId="048c74b5-3292-491e-aa30-c7ecaed45495" providerId="ADAL" clId="{67F330C4-65E2-4D31-BC15-80368ECA6567}" dt="2024-05-27T12:07:40.011" v="219"/>
        <pc:sldMkLst>
          <pc:docMk/>
          <pc:sldMk cId="2196245562" sldId="339"/>
        </pc:sldMkLst>
      </pc:sldChg>
      <pc:sldChg chg="modNotesTx">
        <pc:chgData name="Manuel Rein" userId="048c74b5-3292-491e-aa30-c7ecaed45495" providerId="ADAL" clId="{67F330C4-65E2-4D31-BC15-80368ECA6567}" dt="2024-05-27T12:05:04.401" v="214" actId="20577"/>
        <pc:sldMkLst>
          <pc:docMk/>
          <pc:sldMk cId="2292871098" sldId="341"/>
        </pc:sldMkLst>
      </pc:sldChg>
      <pc:sldChg chg="add">
        <pc:chgData name="Manuel Rein" userId="048c74b5-3292-491e-aa30-c7ecaed45495" providerId="ADAL" clId="{67F330C4-65E2-4D31-BC15-80368ECA6567}" dt="2024-05-27T12:54:37.202" v="250"/>
        <pc:sldMkLst>
          <pc:docMk/>
          <pc:sldMk cId="292960491" sldId="343"/>
        </pc:sldMkLst>
      </pc:sldChg>
      <pc:sldChg chg="add">
        <pc:chgData name="Manuel Rein" userId="048c74b5-3292-491e-aa30-c7ecaed45495" providerId="ADAL" clId="{67F330C4-65E2-4D31-BC15-80368ECA6567}" dt="2024-05-27T12:54:37.202" v="250"/>
        <pc:sldMkLst>
          <pc:docMk/>
          <pc:sldMk cId="806014137" sldId="344"/>
        </pc:sldMkLst>
      </pc:sldChg>
      <pc:sldMasterChg chg="modSp mod">
        <pc:chgData name="Manuel Rein" userId="048c74b5-3292-491e-aa30-c7ecaed45495" providerId="ADAL" clId="{67F330C4-65E2-4D31-BC15-80368ECA6567}" dt="2024-05-27T12:09:30.352" v="225" actId="20577"/>
        <pc:sldMasterMkLst>
          <pc:docMk/>
          <pc:sldMasterMk cId="717196496" sldId="2147483648"/>
        </pc:sldMasterMkLst>
      </pc:sldMasterChg>
    </pc:docChg>
  </pc:docChgLst>
  <pc:docChgLst>
    <pc:chgData name="Manuel Rein" userId="048c74b5-3292-491e-aa30-c7ecaed45495" providerId="ADAL" clId="{06BBC6FD-B3FB-4330-B4B4-D135425E7305}"/>
    <pc:docChg chg="undo redo custSel addSld delSld modSld sldOrd">
      <pc:chgData name="Manuel Rein" userId="048c74b5-3292-491e-aa30-c7ecaed45495" providerId="ADAL" clId="{06BBC6FD-B3FB-4330-B4B4-D135425E7305}" dt="2024-04-21T21:29:42.539" v="2051" actId="33524"/>
      <pc:docMkLst>
        <pc:docMk/>
      </pc:docMkLst>
      <pc:sldChg chg="modSp mod">
        <pc:chgData name="Manuel Rein" userId="048c74b5-3292-491e-aa30-c7ecaed45495" providerId="ADAL" clId="{06BBC6FD-B3FB-4330-B4B4-D135425E7305}" dt="2024-04-21T21:20:21.173" v="1828" actId="20577"/>
        <pc:sldMkLst>
          <pc:docMk/>
          <pc:sldMk cId="3704954343" sldId="256"/>
        </pc:sldMkLst>
      </pc:sldChg>
      <pc:sldChg chg="modSp mod modNotesTx">
        <pc:chgData name="Manuel Rein" userId="048c74b5-3292-491e-aa30-c7ecaed45495" providerId="ADAL" clId="{06BBC6FD-B3FB-4330-B4B4-D135425E7305}" dt="2024-04-21T19:57:40.269" v="161" actId="313"/>
        <pc:sldMkLst>
          <pc:docMk/>
          <pc:sldMk cId="4025383516" sldId="257"/>
        </pc:sldMkLst>
      </pc:sldChg>
      <pc:sldChg chg="modSp modAnim">
        <pc:chgData name="Manuel Rein" userId="048c74b5-3292-491e-aa30-c7ecaed45495" providerId="ADAL" clId="{06BBC6FD-B3FB-4330-B4B4-D135425E7305}" dt="2024-04-21T20:03:52.437" v="199" actId="20577"/>
        <pc:sldMkLst>
          <pc:docMk/>
          <pc:sldMk cId="3423156753" sldId="264"/>
        </pc:sldMkLst>
      </pc:sldChg>
      <pc:sldChg chg="modAnim modNotesTx">
        <pc:chgData name="Manuel Rein" userId="048c74b5-3292-491e-aa30-c7ecaed45495" providerId="ADAL" clId="{06BBC6FD-B3FB-4330-B4B4-D135425E7305}" dt="2024-04-21T19:57:52.692" v="162" actId="20577"/>
        <pc:sldMkLst>
          <pc:docMk/>
          <pc:sldMk cId="2817268547" sldId="266"/>
        </pc:sldMkLst>
      </pc:sldChg>
      <pc:sldChg chg="modAnim">
        <pc:chgData name="Manuel Rein" userId="048c74b5-3292-491e-aa30-c7ecaed45495" providerId="ADAL" clId="{06BBC6FD-B3FB-4330-B4B4-D135425E7305}" dt="2024-04-21T19:59:36.645" v="163"/>
        <pc:sldMkLst>
          <pc:docMk/>
          <pc:sldMk cId="1829833777" sldId="270"/>
        </pc:sldMkLst>
      </pc:sldChg>
      <pc:sldChg chg="delSp mod delAnim modAnim">
        <pc:chgData name="Manuel Rein" userId="048c74b5-3292-491e-aa30-c7ecaed45495" providerId="ADAL" clId="{06BBC6FD-B3FB-4330-B4B4-D135425E7305}" dt="2024-04-21T21:22:13.118" v="1958"/>
        <pc:sldMkLst>
          <pc:docMk/>
          <pc:sldMk cId="1071274701" sldId="271"/>
        </pc:sldMkLst>
      </pc:sldChg>
      <pc:sldChg chg="modSp modAnim">
        <pc:chgData name="Manuel Rein" userId="048c74b5-3292-491e-aa30-c7ecaed45495" providerId="ADAL" clId="{06BBC6FD-B3FB-4330-B4B4-D135425E7305}" dt="2024-04-21T19:33:00.747" v="6" actId="6549"/>
        <pc:sldMkLst>
          <pc:docMk/>
          <pc:sldMk cId="1002116665" sldId="274"/>
        </pc:sldMkLst>
      </pc:sldChg>
      <pc:sldChg chg="del">
        <pc:chgData name="Manuel Rein" userId="048c74b5-3292-491e-aa30-c7ecaed45495" providerId="ADAL" clId="{06BBC6FD-B3FB-4330-B4B4-D135425E7305}" dt="2024-04-21T19:52:42.963" v="157" actId="47"/>
        <pc:sldMkLst>
          <pc:docMk/>
          <pc:sldMk cId="1274577037" sldId="283"/>
        </pc:sldMkLst>
      </pc:sldChg>
      <pc:sldChg chg="del">
        <pc:chgData name="Manuel Rein" userId="048c74b5-3292-491e-aa30-c7ecaed45495" providerId="ADAL" clId="{06BBC6FD-B3FB-4330-B4B4-D135425E7305}" dt="2024-04-21T20:03:13.725" v="197" actId="47"/>
        <pc:sldMkLst>
          <pc:docMk/>
          <pc:sldMk cId="2656646454" sldId="309"/>
        </pc:sldMkLst>
      </pc:sldChg>
      <pc:sldChg chg="del">
        <pc:chgData name="Manuel Rein" userId="048c74b5-3292-491e-aa30-c7ecaed45495" providerId="ADAL" clId="{06BBC6FD-B3FB-4330-B4B4-D135425E7305}" dt="2024-04-21T21:29:27.736" v="2050" actId="47"/>
        <pc:sldMkLst>
          <pc:docMk/>
          <pc:sldMk cId="2957848413" sldId="312"/>
        </pc:sldMkLst>
      </pc:sldChg>
      <pc:sldChg chg="modNotesTx">
        <pc:chgData name="Manuel Rein" userId="048c74b5-3292-491e-aa30-c7ecaed45495" providerId="ADAL" clId="{06BBC6FD-B3FB-4330-B4B4-D135425E7305}" dt="2024-04-21T21:29:42.539" v="2051" actId="33524"/>
        <pc:sldMkLst>
          <pc:docMk/>
          <pc:sldMk cId="2146887539" sldId="313"/>
        </pc:sldMkLst>
      </pc:sldChg>
      <pc:sldChg chg="addSp delSp modSp mod">
        <pc:chgData name="Manuel Rein" userId="048c74b5-3292-491e-aa30-c7ecaed45495" providerId="ADAL" clId="{06BBC6FD-B3FB-4330-B4B4-D135425E7305}" dt="2024-04-21T20:52:23.600" v="907" actId="20577"/>
        <pc:sldMkLst>
          <pc:docMk/>
          <pc:sldMk cId="2738719088" sldId="316"/>
        </pc:sldMkLst>
      </pc:sldChg>
      <pc:sldChg chg="addSp delSp modSp new mod ord modNotesTx">
        <pc:chgData name="Manuel Rein" userId="048c74b5-3292-491e-aa30-c7ecaed45495" providerId="ADAL" clId="{06BBC6FD-B3FB-4330-B4B4-D135425E7305}" dt="2024-04-21T21:24:08.797" v="1996" actId="20577"/>
        <pc:sldMkLst>
          <pc:docMk/>
          <pc:sldMk cId="2021021817" sldId="317"/>
        </pc:sldMkLst>
      </pc:sldChg>
      <pc:sldChg chg="new del">
        <pc:chgData name="Manuel Rein" userId="048c74b5-3292-491e-aa30-c7ecaed45495" providerId="ADAL" clId="{06BBC6FD-B3FB-4330-B4B4-D135425E7305}" dt="2024-04-21T20:23:55.260" v="200" actId="47"/>
        <pc:sldMkLst>
          <pc:docMk/>
          <pc:sldMk cId="1091133016" sldId="318"/>
        </pc:sldMkLst>
      </pc:sldChg>
      <pc:sldChg chg="addSp delSp modSp new mod">
        <pc:chgData name="Manuel Rein" userId="048c74b5-3292-491e-aa30-c7ecaed45495" providerId="ADAL" clId="{06BBC6FD-B3FB-4330-B4B4-D135425E7305}" dt="2024-04-21T21:15:39.451" v="1546"/>
        <pc:sldMkLst>
          <pc:docMk/>
          <pc:sldMk cId="1382442215" sldId="318"/>
        </pc:sldMkLst>
      </pc:sldChg>
      <pc:sldChg chg="modSp new mod">
        <pc:chgData name="Manuel Rein" userId="048c74b5-3292-491e-aa30-c7ecaed45495" providerId="ADAL" clId="{06BBC6FD-B3FB-4330-B4B4-D135425E7305}" dt="2024-04-21T21:21:39.864" v="1954" actId="20577"/>
        <pc:sldMkLst>
          <pc:docMk/>
          <pc:sldMk cId="3052740102" sldId="319"/>
        </pc:sldMkLst>
      </pc:sldChg>
      <pc:sldChg chg="modSp new mod">
        <pc:chgData name="Manuel Rein" userId="048c74b5-3292-491e-aa30-c7ecaed45495" providerId="ADAL" clId="{06BBC6FD-B3FB-4330-B4B4-D135425E7305}" dt="2024-04-21T21:17:44.849" v="1812" actId="20577"/>
        <pc:sldMkLst>
          <pc:docMk/>
          <pc:sldMk cId="3413858157" sldId="320"/>
        </pc:sldMkLst>
      </pc:sldChg>
    </pc:docChg>
  </pc:docChgLst>
  <pc:docChgLst>
    <pc:chgData name="Manuel Rein" userId="048c74b5-3292-491e-aa30-c7ecaed45495" providerId="ADAL" clId="{CC61BA15-D248-45C1-AFC9-51EC7845D97A}"/>
    <pc:docChg chg="modSld">
      <pc:chgData name="Manuel Rein" userId="048c74b5-3292-491e-aa30-c7ecaed45495" providerId="ADAL" clId="{CC61BA15-D248-45C1-AFC9-51EC7845D97A}" dt="2024-11-18T06:57:54.049" v="0" actId="20577"/>
      <pc:docMkLst>
        <pc:docMk/>
      </pc:docMkLst>
      <pc:sldChg chg="modSp">
        <pc:chgData name="Manuel Rein" userId="048c74b5-3292-491e-aa30-c7ecaed45495" providerId="ADAL" clId="{CC61BA15-D248-45C1-AFC9-51EC7845D97A}" dt="2024-11-18T06:57:54.049" v="0" actId="20577"/>
        <pc:sldMkLst>
          <pc:docMk/>
          <pc:sldMk cId="1948548856" sldId="349"/>
        </pc:sldMkLst>
      </pc:sldChg>
    </pc:docChg>
  </pc:docChgLst>
  <pc:docChgLst>
    <pc:chgData name="Manuel Rein" userId="048c74b5-3292-491e-aa30-c7ecaed45495" providerId="ADAL" clId="{ECF0E6D0-0AD3-44D5-A043-182E6D3E08C8}"/>
    <pc:docChg chg="undo redo custSel addSld delSld modSld sldOrd modMainMaster">
      <pc:chgData name="Manuel Rein" userId="048c74b5-3292-491e-aa30-c7ecaed45495" providerId="ADAL" clId="{ECF0E6D0-0AD3-44D5-A043-182E6D3E08C8}" dt="2025-05-28T09:29:17.952" v="5692" actId="20577"/>
      <pc:docMkLst>
        <pc:docMk/>
      </pc:docMkLst>
      <pc:sldChg chg="modSp mod modNotesTx">
        <pc:chgData name="Manuel Rein" userId="048c74b5-3292-491e-aa30-c7ecaed45495" providerId="ADAL" clId="{ECF0E6D0-0AD3-44D5-A043-182E6D3E08C8}" dt="2025-05-28T09:07:48.587" v="4899" actId="20577"/>
        <pc:sldMkLst>
          <pc:docMk/>
          <pc:sldMk cId="3704954343" sldId="256"/>
        </pc:sldMkLst>
        <pc:spChg chg="mod">
          <ac:chgData name="Manuel Rein" userId="048c74b5-3292-491e-aa30-c7ecaed45495" providerId="ADAL" clId="{ECF0E6D0-0AD3-44D5-A043-182E6D3E08C8}" dt="2025-05-27T11:36:00.598" v="3071"/>
          <ac:spMkLst>
            <pc:docMk/>
            <pc:sldMk cId="3704954343" sldId="256"/>
            <ac:spMk id="2" creationId="{E05D6A15-49A3-2D3C-054E-42BEAA7010CC}"/>
          </ac:spMkLst>
        </pc:spChg>
      </pc:sldChg>
      <pc:sldChg chg="del">
        <pc:chgData name="Manuel Rein" userId="048c74b5-3292-491e-aa30-c7ecaed45495" providerId="ADAL" clId="{ECF0E6D0-0AD3-44D5-A043-182E6D3E08C8}" dt="2025-05-22T14:36:28.521" v="76" actId="47"/>
        <pc:sldMkLst>
          <pc:docMk/>
          <pc:sldMk cId="4025383516" sldId="257"/>
        </pc:sldMkLst>
      </pc:sldChg>
      <pc:sldChg chg="del">
        <pc:chgData name="Manuel Rein" userId="048c74b5-3292-491e-aa30-c7ecaed45495" providerId="ADAL" clId="{ECF0E6D0-0AD3-44D5-A043-182E6D3E08C8}" dt="2025-05-22T14:36:29.420" v="77" actId="47"/>
        <pc:sldMkLst>
          <pc:docMk/>
          <pc:sldMk cId="2817268547" sldId="266"/>
        </pc:sldMkLst>
      </pc:sldChg>
      <pc:sldChg chg="addSp modSp add del mod modAnim modNotesTx">
        <pc:chgData name="Manuel Rein" userId="048c74b5-3292-491e-aa30-c7ecaed45495" providerId="ADAL" clId="{ECF0E6D0-0AD3-44D5-A043-182E6D3E08C8}" dt="2025-05-28T09:10:27.020" v="5254" actId="20577"/>
        <pc:sldMkLst>
          <pc:docMk/>
          <pc:sldMk cId="2883685712" sldId="268"/>
        </pc:sldMkLst>
      </pc:sldChg>
      <pc:sldChg chg="del">
        <pc:chgData name="Manuel Rein" userId="048c74b5-3292-491e-aa30-c7ecaed45495" providerId="ADAL" clId="{ECF0E6D0-0AD3-44D5-A043-182E6D3E08C8}" dt="2025-05-22T14:38:59.084" v="146" actId="47"/>
        <pc:sldMkLst>
          <pc:docMk/>
          <pc:sldMk cId="1829833777" sldId="270"/>
        </pc:sldMkLst>
      </pc:sldChg>
      <pc:sldChg chg="delSp modSp del mod modNotesTx">
        <pc:chgData name="Manuel Rein" userId="048c74b5-3292-491e-aa30-c7ecaed45495" providerId="ADAL" clId="{ECF0E6D0-0AD3-44D5-A043-182E6D3E08C8}" dt="2025-05-22T14:46:08.376" v="354" actId="47"/>
        <pc:sldMkLst>
          <pc:docMk/>
          <pc:sldMk cId="1002116665" sldId="274"/>
        </pc:sldMkLst>
      </pc:sldChg>
      <pc:sldChg chg="del">
        <pc:chgData name="Manuel Rein" userId="048c74b5-3292-491e-aa30-c7ecaed45495" providerId="ADAL" clId="{ECF0E6D0-0AD3-44D5-A043-182E6D3E08C8}" dt="2025-05-22T14:05:39.766" v="5" actId="47"/>
        <pc:sldMkLst>
          <pc:docMk/>
          <pc:sldMk cId="4161038910" sldId="275"/>
        </pc:sldMkLst>
      </pc:sldChg>
      <pc:sldChg chg="del">
        <pc:chgData name="Manuel Rein" userId="048c74b5-3292-491e-aa30-c7ecaed45495" providerId="ADAL" clId="{ECF0E6D0-0AD3-44D5-A043-182E6D3E08C8}" dt="2025-05-22T14:05:32.769" v="4" actId="47"/>
        <pc:sldMkLst>
          <pc:docMk/>
          <pc:sldMk cId="3779954677" sldId="277"/>
        </pc:sldMkLst>
      </pc:sldChg>
      <pc:sldChg chg="addSp delSp modSp mod ord modAnim modNotesTx">
        <pc:chgData name="Manuel Rein" userId="048c74b5-3292-491e-aa30-c7ecaed45495" providerId="ADAL" clId="{ECF0E6D0-0AD3-44D5-A043-182E6D3E08C8}" dt="2025-05-28T09:13:59.653" v="5575" actId="20577"/>
        <pc:sldMkLst>
          <pc:docMk/>
          <pc:sldMk cId="3495582204" sldId="279"/>
        </pc:sldMkLst>
      </pc:sldChg>
      <pc:sldChg chg="del">
        <pc:chgData name="Manuel Rein" userId="048c74b5-3292-491e-aa30-c7ecaed45495" providerId="ADAL" clId="{ECF0E6D0-0AD3-44D5-A043-182E6D3E08C8}" dt="2025-05-22T14:05:32.769" v="4" actId="47"/>
        <pc:sldMkLst>
          <pc:docMk/>
          <pc:sldMk cId="3506582637" sldId="281"/>
        </pc:sldMkLst>
      </pc:sldChg>
      <pc:sldChg chg="modSp add del mod modAnim">
        <pc:chgData name="Manuel Rein" userId="048c74b5-3292-491e-aa30-c7ecaed45495" providerId="ADAL" clId="{ECF0E6D0-0AD3-44D5-A043-182E6D3E08C8}" dt="2025-05-27T10:58:51.020" v="1766" actId="47"/>
        <pc:sldMkLst>
          <pc:docMk/>
          <pc:sldMk cId="3238552784" sldId="282"/>
        </pc:sldMkLst>
      </pc:sldChg>
      <pc:sldChg chg="del">
        <pc:chgData name="Manuel Rein" userId="048c74b5-3292-491e-aa30-c7ecaed45495" providerId="ADAL" clId="{ECF0E6D0-0AD3-44D5-A043-182E6D3E08C8}" dt="2025-05-22T14:06:02.753" v="8" actId="47"/>
        <pc:sldMkLst>
          <pc:docMk/>
          <pc:sldMk cId="2993977592" sldId="283"/>
        </pc:sldMkLst>
      </pc:sldChg>
      <pc:sldChg chg="delSp modSp add del mod modAnim">
        <pc:chgData name="Manuel Rein" userId="048c74b5-3292-491e-aa30-c7ecaed45495" providerId="ADAL" clId="{ECF0E6D0-0AD3-44D5-A043-182E6D3E08C8}" dt="2025-05-27T11:41:36.563" v="3223" actId="47"/>
        <pc:sldMkLst>
          <pc:docMk/>
          <pc:sldMk cId="3331957280" sldId="283"/>
        </pc:sldMkLst>
      </pc:sldChg>
      <pc:sldChg chg="del">
        <pc:chgData name="Manuel Rein" userId="048c74b5-3292-491e-aa30-c7ecaed45495" providerId="ADAL" clId="{ECF0E6D0-0AD3-44D5-A043-182E6D3E08C8}" dt="2025-05-22T14:38:59.084" v="146" actId="47"/>
        <pc:sldMkLst>
          <pc:docMk/>
          <pc:sldMk cId="2021021817" sldId="317"/>
        </pc:sldMkLst>
      </pc:sldChg>
      <pc:sldChg chg="del">
        <pc:chgData name="Manuel Rein" userId="048c74b5-3292-491e-aa30-c7ecaed45495" providerId="ADAL" clId="{ECF0E6D0-0AD3-44D5-A043-182E6D3E08C8}" dt="2025-05-22T14:05:32.769" v="4" actId="47"/>
        <pc:sldMkLst>
          <pc:docMk/>
          <pc:sldMk cId="2993180112" sldId="321"/>
        </pc:sldMkLst>
      </pc:sldChg>
      <pc:sldChg chg="add del">
        <pc:chgData name="Manuel Rein" userId="048c74b5-3292-491e-aa30-c7ecaed45495" providerId="ADAL" clId="{ECF0E6D0-0AD3-44D5-A043-182E6D3E08C8}" dt="2025-05-22T14:05:32.769" v="4" actId="47"/>
        <pc:sldMkLst>
          <pc:docMk/>
          <pc:sldMk cId="2073332573" sldId="336"/>
        </pc:sldMkLst>
      </pc:sldChg>
      <pc:sldChg chg="del">
        <pc:chgData name="Manuel Rein" userId="048c74b5-3292-491e-aa30-c7ecaed45495" providerId="ADAL" clId="{ECF0E6D0-0AD3-44D5-A043-182E6D3E08C8}" dt="2025-05-22T14:05:44.537" v="6" actId="47"/>
        <pc:sldMkLst>
          <pc:docMk/>
          <pc:sldMk cId="1874030923" sldId="337"/>
        </pc:sldMkLst>
      </pc:sldChg>
      <pc:sldChg chg="del">
        <pc:chgData name="Manuel Rein" userId="048c74b5-3292-491e-aa30-c7ecaed45495" providerId="ADAL" clId="{ECF0E6D0-0AD3-44D5-A043-182E6D3E08C8}" dt="2025-05-22T14:05:32.769" v="4" actId="47"/>
        <pc:sldMkLst>
          <pc:docMk/>
          <pc:sldMk cId="2292871098" sldId="341"/>
        </pc:sldMkLst>
      </pc:sldChg>
      <pc:sldChg chg="modSp add del modAnim">
        <pc:chgData name="Manuel Rein" userId="048c74b5-3292-491e-aa30-c7ecaed45495" providerId="ADAL" clId="{ECF0E6D0-0AD3-44D5-A043-182E6D3E08C8}" dt="2025-05-27T11:07:39.687" v="2108" actId="20577"/>
        <pc:sldMkLst>
          <pc:docMk/>
          <pc:sldMk cId="4264149493" sldId="345"/>
        </pc:sldMkLst>
      </pc:sldChg>
      <pc:sldChg chg="del">
        <pc:chgData name="Manuel Rein" userId="048c74b5-3292-491e-aa30-c7ecaed45495" providerId="ADAL" clId="{ECF0E6D0-0AD3-44D5-A043-182E6D3E08C8}" dt="2025-05-22T14:05:32.769" v="4" actId="47"/>
        <pc:sldMkLst>
          <pc:docMk/>
          <pc:sldMk cId="261764899" sldId="346"/>
        </pc:sldMkLst>
      </pc:sldChg>
      <pc:sldChg chg="del">
        <pc:chgData name="Manuel Rein" userId="048c74b5-3292-491e-aa30-c7ecaed45495" providerId="ADAL" clId="{ECF0E6D0-0AD3-44D5-A043-182E6D3E08C8}" dt="2025-05-22T14:05:32.769" v="4" actId="47"/>
        <pc:sldMkLst>
          <pc:docMk/>
          <pc:sldMk cId="2330859886" sldId="356"/>
        </pc:sldMkLst>
      </pc:sldChg>
      <pc:sldChg chg="del">
        <pc:chgData name="Manuel Rein" userId="048c74b5-3292-491e-aa30-c7ecaed45495" providerId="ADAL" clId="{ECF0E6D0-0AD3-44D5-A043-182E6D3E08C8}" dt="2025-05-22T14:05:32.769" v="4" actId="47"/>
        <pc:sldMkLst>
          <pc:docMk/>
          <pc:sldMk cId="166542376" sldId="357"/>
        </pc:sldMkLst>
      </pc:sldChg>
      <pc:sldChg chg="del">
        <pc:chgData name="Manuel Rein" userId="048c74b5-3292-491e-aa30-c7ecaed45495" providerId="ADAL" clId="{ECF0E6D0-0AD3-44D5-A043-182E6D3E08C8}" dt="2025-05-22T14:05:32.769" v="4" actId="47"/>
        <pc:sldMkLst>
          <pc:docMk/>
          <pc:sldMk cId="671519557" sldId="358"/>
        </pc:sldMkLst>
      </pc:sldChg>
      <pc:sldChg chg="del">
        <pc:chgData name="Manuel Rein" userId="048c74b5-3292-491e-aa30-c7ecaed45495" providerId="ADAL" clId="{ECF0E6D0-0AD3-44D5-A043-182E6D3E08C8}" dt="2025-05-22T14:05:32.769" v="4" actId="47"/>
        <pc:sldMkLst>
          <pc:docMk/>
          <pc:sldMk cId="4093792795" sldId="359"/>
        </pc:sldMkLst>
      </pc:sldChg>
      <pc:sldChg chg="del">
        <pc:chgData name="Manuel Rein" userId="048c74b5-3292-491e-aa30-c7ecaed45495" providerId="ADAL" clId="{ECF0E6D0-0AD3-44D5-A043-182E6D3E08C8}" dt="2025-05-22T14:38:59.084" v="146" actId="47"/>
        <pc:sldMkLst>
          <pc:docMk/>
          <pc:sldMk cId="3528620220" sldId="360"/>
        </pc:sldMkLst>
      </pc:sldChg>
      <pc:sldChg chg="del">
        <pc:chgData name="Manuel Rein" userId="048c74b5-3292-491e-aa30-c7ecaed45495" providerId="ADAL" clId="{ECF0E6D0-0AD3-44D5-A043-182E6D3E08C8}" dt="2025-05-22T14:05:32.769" v="4" actId="47"/>
        <pc:sldMkLst>
          <pc:docMk/>
          <pc:sldMk cId="3581552249" sldId="361"/>
        </pc:sldMkLst>
      </pc:sldChg>
      <pc:sldChg chg="del">
        <pc:chgData name="Manuel Rein" userId="048c74b5-3292-491e-aa30-c7ecaed45495" providerId="ADAL" clId="{ECF0E6D0-0AD3-44D5-A043-182E6D3E08C8}" dt="2025-05-22T14:06:02.753" v="8" actId="47"/>
        <pc:sldMkLst>
          <pc:docMk/>
          <pc:sldMk cId="4008980785" sldId="362"/>
        </pc:sldMkLst>
      </pc:sldChg>
      <pc:sldChg chg="del">
        <pc:chgData name="Manuel Rein" userId="048c74b5-3292-491e-aa30-c7ecaed45495" providerId="ADAL" clId="{ECF0E6D0-0AD3-44D5-A043-182E6D3E08C8}" dt="2025-05-22T14:06:02.753" v="8" actId="47"/>
        <pc:sldMkLst>
          <pc:docMk/>
          <pc:sldMk cId="3958458680" sldId="363"/>
        </pc:sldMkLst>
      </pc:sldChg>
      <pc:sldChg chg="del">
        <pc:chgData name="Manuel Rein" userId="048c74b5-3292-491e-aa30-c7ecaed45495" providerId="ADAL" clId="{ECF0E6D0-0AD3-44D5-A043-182E6D3E08C8}" dt="2025-05-22T14:06:02.753" v="8" actId="47"/>
        <pc:sldMkLst>
          <pc:docMk/>
          <pc:sldMk cId="196497853" sldId="364"/>
        </pc:sldMkLst>
      </pc:sldChg>
      <pc:sldChg chg="del">
        <pc:chgData name="Manuel Rein" userId="048c74b5-3292-491e-aa30-c7ecaed45495" providerId="ADAL" clId="{ECF0E6D0-0AD3-44D5-A043-182E6D3E08C8}" dt="2025-05-22T14:06:02.753" v="8" actId="47"/>
        <pc:sldMkLst>
          <pc:docMk/>
          <pc:sldMk cId="1830626084" sldId="365"/>
        </pc:sldMkLst>
      </pc:sldChg>
      <pc:sldChg chg="modSp add mod modNotesTx">
        <pc:chgData name="Manuel Rein" userId="048c74b5-3292-491e-aa30-c7ecaed45495" providerId="ADAL" clId="{ECF0E6D0-0AD3-44D5-A043-182E6D3E08C8}" dt="2025-05-28T09:21:00.437" v="5690" actId="20577"/>
        <pc:sldMkLst>
          <pc:docMk/>
          <pc:sldMk cId="571620605" sldId="367"/>
        </pc:sldMkLst>
      </pc:sldChg>
      <pc:sldChg chg="del">
        <pc:chgData name="Manuel Rein" userId="048c74b5-3292-491e-aa30-c7ecaed45495" providerId="ADAL" clId="{ECF0E6D0-0AD3-44D5-A043-182E6D3E08C8}" dt="2025-05-22T14:05:32.769" v="4" actId="47"/>
        <pc:sldMkLst>
          <pc:docMk/>
          <pc:sldMk cId="3354419302" sldId="367"/>
        </pc:sldMkLst>
      </pc:sldChg>
      <pc:sldChg chg="del">
        <pc:chgData name="Manuel Rein" userId="048c74b5-3292-491e-aa30-c7ecaed45495" providerId="ADAL" clId="{ECF0E6D0-0AD3-44D5-A043-182E6D3E08C8}" dt="2025-05-22T14:05:32.769" v="4" actId="47"/>
        <pc:sldMkLst>
          <pc:docMk/>
          <pc:sldMk cId="2764399637" sldId="369"/>
        </pc:sldMkLst>
      </pc:sldChg>
      <pc:sldChg chg="del">
        <pc:chgData name="Manuel Rein" userId="048c74b5-3292-491e-aa30-c7ecaed45495" providerId="ADAL" clId="{ECF0E6D0-0AD3-44D5-A043-182E6D3E08C8}" dt="2025-05-22T14:05:32.769" v="4" actId="47"/>
        <pc:sldMkLst>
          <pc:docMk/>
          <pc:sldMk cId="384752499" sldId="370"/>
        </pc:sldMkLst>
      </pc:sldChg>
      <pc:sldChg chg="del">
        <pc:chgData name="Manuel Rein" userId="048c74b5-3292-491e-aa30-c7ecaed45495" providerId="ADAL" clId="{ECF0E6D0-0AD3-44D5-A043-182E6D3E08C8}" dt="2025-05-22T14:06:02.753" v="8" actId="47"/>
        <pc:sldMkLst>
          <pc:docMk/>
          <pc:sldMk cId="85141903" sldId="371"/>
        </pc:sldMkLst>
      </pc:sldChg>
      <pc:sldChg chg="del">
        <pc:chgData name="Manuel Rein" userId="048c74b5-3292-491e-aa30-c7ecaed45495" providerId="ADAL" clId="{ECF0E6D0-0AD3-44D5-A043-182E6D3E08C8}" dt="2025-05-22T14:05:44.537" v="6" actId="47"/>
        <pc:sldMkLst>
          <pc:docMk/>
          <pc:sldMk cId="2032166773" sldId="372"/>
        </pc:sldMkLst>
      </pc:sldChg>
      <pc:sldChg chg="del">
        <pc:chgData name="Manuel Rein" userId="048c74b5-3292-491e-aa30-c7ecaed45495" providerId="ADAL" clId="{ECF0E6D0-0AD3-44D5-A043-182E6D3E08C8}" dt="2025-05-22T14:06:02.753" v="8" actId="47"/>
        <pc:sldMkLst>
          <pc:docMk/>
          <pc:sldMk cId="505638364" sldId="374"/>
        </pc:sldMkLst>
      </pc:sldChg>
      <pc:sldChg chg="add del">
        <pc:chgData name="Manuel Rein" userId="048c74b5-3292-491e-aa30-c7ecaed45495" providerId="ADAL" clId="{ECF0E6D0-0AD3-44D5-A043-182E6D3E08C8}" dt="2025-05-22T14:46:59.951" v="456" actId="47"/>
        <pc:sldMkLst>
          <pc:docMk/>
          <pc:sldMk cId="2218702038" sldId="375"/>
        </pc:sldMkLst>
      </pc:sldChg>
      <pc:sldChg chg="add del">
        <pc:chgData name="Manuel Rein" userId="048c74b5-3292-491e-aa30-c7ecaed45495" providerId="ADAL" clId="{ECF0E6D0-0AD3-44D5-A043-182E6D3E08C8}" dt="2025-05-22T14:37:26.136" v="86" actId="47"/>
        <pc:sldMkLst>
          <pc:docMk/>
          <pc:sldMk cId="1773997619" sldId="376"/>
        </pc:sldMkLst>
      </pc:sldChg>
      <pc:sldChg chg="addSp modSp add mod modAnim modNotesTx">
        <pc:chgData name="Manuel Rein" userId="048c74b5-3292-491e-aa30-c7ecaed45495" providerId="ADAL" clId="{ECF0E6D0-0AD3-44D5-A043-182E6D3E08C8}" dt="2025-05-28T09:29:17.952" v="5692" actId="20577"/>
        <pc:sldMkLst>
          <pc:docMk/>
          <pc:sldMk cId="666264719" sldId="377"/>
        </pc:sldMkLst>
      </pc:sldChg>
      <pc:sldChg chg="modSp add del mod modNotesTx">
        <pc:chgData name="Manuel Rein" userId="048c74b5-3292-491e-aa30-c7ecaed45495" providerId="ADAL" clId="{ECF0E6D0-0AD3-44D5-A043-182E6D3E08C8}" dt="2025-05-28T09:20:03.470" v="5614" actId="47"/>
        <pc:sldMkLst>
          <pc:docMk/>
          <pc:sldMk cId="289096100" sldId="378"/>
        </pc:sldMkLst>
      </pc:sldChg>
      <pc:sldChg chg="new del">
        <pc:chgData name="Manuel Rein" userId="048c74b5-3292-491e-aa30-c7ecaed45495" providerId="ADAL" clId="{ECF0E6D0-0AD3-44D5-A043-182E6D3E08C8}" dt="2025-05-22T14:55:05.070" v="1180" actId="47"/>
        <pc:sldMkLst>
          <pc:docMk/>
          <pc:sldMk cId="1107886568" sldId="378"/>
        </pc:sldMkLst>
      </pc:sldChg>
      <pc:sldChg chg="add del">
        <pc:chgData name="Manuel Rein" userId="048c74b5-3292-491e-aa30-c7ecaed45495" providerId="ADAL" clId="{ECF0E6D0-0AD3-44D5-A043-182E6D3E08C8}" dt="2025-05-22T14:57:01.637" v="1279"/>
        <pc:sldMkLst>
          <pc:docMk/>
          <pc:sldMk cId="3575631305" sldId="378"/>
        </pc:sldMkLst>
      </pc:sldChg>
      <pc:sldChg chg="addSp delSp modSp new del mod delAnim modAnim modNotesTx">
        <pc:chgData name="Manuel Rein" userId="048c74b5-3292-491e-aa30-c7ecaed45495" providerId="ADAL" clId="{ECF0E6D0-0AD3-44D5-A043-182E6D3E08C8}" dt="2025-05-22T14:53:16.321" v="784" actId="47"/>
        <pc:sldMkLst>
          <pc:docMk/>
          <pc:sldMk cId="4082864628" sldId="378"/>
        </pc:sldMkLst>
      </pc:sldChg>
      <pc:sldChg chg="add del modNotesTx">
        <pc:chgData name="Manuel Rein" userId="048c74b5-3292-491e-aa30-c7ecaed45495" providerId="ADAL" clId="{ECF0E6D0-0AD3-44D5-A043-182E6D3E08C8}" dt="2025-05-28T09:20:13.654" v="5617" actId="47"/>
        <pc:sldMkLst>
          <pc:docMk/>
          <pc:sldMk cId="2482582416" sldId="379"/>
        </pc:sldMkLst>
      </pc:sldChg>
      <pc:sldChg chg="addSp modSp add mod modAnim modNotesTx">
        <pc:chgData name="Manuel Rein" userId="048c74b5-3292-491e-aa30-c7ecaed45495" providerId="ADAL" clId="{ECF0E6D0-0AD3-44D5-A043-182E6D3E08C8}" dt="2025-05-27T11:50:01.354" v="3831" actId="20577"/>
        <pc:sldMkLst>
          <pc:docMk/>
          <pc:sldMk cId="1695810848" sldId="380"/>
        </pc:sldMkLst>
      </pc:sldChg>
      <pc:sldChg chg="modSp new del mod">
        <pc:chgData name="Manuel Rein" userId="048c74b5-3292-491e-aa30-c7ecaed45495" providerId="ADAL" clId="{ECF0E6D0-0AD3-44D5-A043-182E6D3E08C8}" dt="2025-05-27T11:35:52.747" v="3068" actId="680"/>
        <pc:sldMkLst>
          <pc:docMk/>
          <pc:sldMk cId="3327747201" sldId="380"/>
        </pc:sldMkLst>
      </pc:sldChg>
      <pc:sldChg chg="modSp add modNotesTx">
        <pc:chgData name="Manuel Rein" userId="048c74b5-3292-491e-aa30-c7ecaed45495" providerId="ADAL" clId="{ECF0E6D0-0AD3-44D5-A043-182E6D3E08C8}" dt="2025-05-28T09:20:02.207" v="5613"/>
        <pc:sldMkLst>
          <pc:docMk/>
          <pc:sldMk cId="986073843" sldId="381"/>
        </pc:sldMkLst>
      </pc:sldChg>
      <pc:sldChg chg="add del">
        <pc:chgData name="Manuel Rein" userId="048c74b5-3292-491e-aa30-c7ecaed45495" providerId="ADAL" clId="{ECF0E6D0-0AD3-44D5-A043-182E6D3E08C8}" dt="2025-05-27T11:41:37.987" v="3224" actId="47"/>
        <pc:sldMkLst>
          <pc:docMk/>
          <pc:sldMk cId="2152063033" sldId="381"/>
        </pc:sldMkLst>
      </pc:sldChg>
      <pc:sldChg chg="modSp add modNotesTx">
        <pc:chgData name="Manuel Rein" userId="048c74b5-3292-491e-aa30-c7ecaed45495" providerId="ADAL" clId="{ECF0E6D0-0AD3-44D5-A043-182E6D3E08C8}" dt="2025-05-28T09:20:12.437" v="5616"/>
        <pc:sldMkLst>
          <pc:docMk/>
          <pc:sldMk cId="1931159861" sldId="382"/>
        </pc:sldMkLst>
      </pc:sldChg>
      <pc:sldMasterChg chg="modSp mod">
        <pc:chgData name="Manuel Rein" userId="048c74b5-3292-491e-aa30-c7ecaed45495" providerId="ADAL" clId="{ECF0E6D0-0AD3-44D5-A043-182E6D3E08C8}" dt="2025-05-22T15:00:32.934" v="1377" actId="20577"/>
        <pc:sldMasterMkLst>
          <pc:docMk/>
          <pc:sldMasterMk cId="717196496" sldId="2147483648"/>
        </pc:sldMasterMkLst>
        <pc:spChg chg="mod">
          <ac:chgData name="Manuel Rein" userId="048c74b5-3292-491e-aa30-c7ecaed45495" providerId="ADAL" clId="{ECF0E6D0-0AD3-44D5-A043-182E6D3E08C8}" dt="2025-05-22T15:00:32.934" v="1377" actId="20577"/>
          <ac:spMkLst>
            <pc:docMk/>
            <pc:sldMasterMk cId="717196496" sldId="2147483648"/>
            <ac:spMk id="8" creationId="{0D64F0A5-ADF0-402C-ADE0-677F3C10FE3A}"/>
          </ac:spMkLst>
        </pc:spChg>
      </pc:sldMasterChg>
    </pc:docChg>
  </pc:docChgLst>
  <pc:docChgLst>
    <pc:chgData name="Manuel Rein" userId="048c74b5-3292-491e-aa30-c7ecaed45495" providerId="ADAL" clId="{61817C44-9929-4946-BF34-CCCAF22CEAE6}"/>
    <pc:docChg chg="undo custSel addSld delSld modSld sldOrd modMainMaster">
      <pc:chgData name="Manuel Rein" userId="048c74b5-3292-491e-aa30-c7ecaed45495" providerId="ADAL" clId="{61817C44-9929-4946-BF34-CCCAF22CEAE6}" dt="2025-04-29T08:32:44.686" v="10893"/>
      <pc:docMkLst>
        <pc:docMk/>
      </pc:docMkLst>
      <pc:sldChg chg="modSp mod modNotesTx">
        <pc:chgData name="Manuel Rein" userId="048c74b5-3292-491e-aa30-c7ecaed45495" providerId="ADAL" clId="{61817C44-9929-4946-BF34-CCCAF22CEAE6}" dt="2025-04-24T13:17:43.386" v="6768" actId="20577"/>
        <pc:sldMkLst>
          <pc:docMk/>
          <pc:sldMk cId="3704954343" sldId="256"/>
        </pc:sldMkLst>
        <pc:spChg chg="mod">
          <ac:chgData name="Manuel Rein" userId="048c74b5-3292-491e-aa30-c7ecaed45495" providerId="ADAL" clId="{61817C44-9929-4946-BF34-CCCAF22CEAE6}" dt="2025-04-23T12:33:15.727" v="2136" actId="20577"/>
          <ac:spMkLst>
            <pc:docMk/>
            <pc:sldMk cId="3704954343" sldId="256"/>
            <ac:spMk id="4" creationId="{447CD194-0C57-C17F-4418-92F43A748BC2}"/>
          </ac:spMkLst>
        </pc:spChg>
      </pc:sldChg>
      <pc:sldChg chg="add del modNotesTx">
        <pc:chgData name="Manuel Rein" userId="048c74b5-3292-491e-aa30-c7ecaed45495" providerId="ADAL" clId="{61817C44-9929-4946-BF34-CCCAF22CEAE6}" dt="2025-04-29T07:51:51.886" v="10001" actId="20577"/>
        <pc:sldMkLst>
          <pc:docMk/>
          <pc:sldMk cId="4025383516" sldId="257"/>
        </pc:sldMkLst>
      </pc:sldChg>
      <pc:sldChg chg="delSp add del mod">
        <pc:chgData name="Manuel Rein" userId="048c74b5-3292-491e-aa30-c7ecaed45495" providerId="ADAL" clId="{61817C44-9929-4946-BF34-CCCAF22CEAE6}" dt="2025-04-25T06:30:23.338" v="7379" actId="47"/>
        <pc:sldMkLst>
          <pc:docMk/>
          <pc:sldMk cId="1006175627" sldId="260"/>
        </pc:sldMkLst>
      </pc:sldChg>
      <pc:sldChg chg="del">
        <pc:chgData name="Manuel Rein" userId="048c74b5-3292-491e-aa30-c7ecaed45495" providerId="ADAL" clId="{61817C44-9929-4946-BF34-CCCAF22CEAE6}" dt="2025-04-22T12:43:50.170" v="2" actId="47"/>
        <pc:sldMkLst>
          <pc:docMk/>
          <pc:sldMk cId="3423156753" sldId="264"/>
        </pc:sldMkLst>
      </pc:sldChg>
      <pc:sldChg chg="modSp add del mod modNotesTx">
        <pc:chgData name="Manuel Rein" userId="048c74b5-3292-491e-aa30-c7ecaed45495" providerId="ADAL" clId="{61817C44-9929-4946-BF34-CCCAF22CEAE6}" dt="2025-04-29T08:09:27.292" v="10557" actId="20577"/>
        <pc:sldMkLst>
          <pc:docMk/>
          <pc:sldMk cId="2817268547" sldId="266"/>
        </pc:sldMkLst>
      </pc:sldChg>
      <pc:sldChg chg="add del">
        <pc:chgData name="Manuel Rein" userId="048c74b5-3292-491e-aa30-c7ecaed45495" providerId="ADAL" clId="{61817C44-9929-4946-BF34-CCCAF22CEAE6}" dt="2025-04-22T12:42:18.654" v="1"/>
        <pc:sldMkLst>
          <pc:docMk/>
          <pc:sldMk cId="2883685712" sldId="268"/>
        </pc:sldMkLst>
      </pc:sldChg>
      <pc:sldChg chg="addSp modSp add del mod modAnim modNotesTx">
        <pc:chgData name="Manuel Rein" userId="048c74b5-3292-491e-aa30-c7ecaed45495" providerId="ADAL" clId="{61817C44-9929-4946-BF34-CCCAF22CEAE6}" dt="2025-04-24T08:02:05.016" v="4110"/>
        <pc:sldMkLst>
          <pc:docMk/>
          <pc:sldMk cId="1829833777" sldId="270"/>
        </pc:sldMkLst>
      </pc:sldChg>
      <pc:sldChg chg="del">
        <pc:chgData name="Manuel Rein" userId="048c74b5-3292-491e-aa30-c7ecaed45495" providerId="ADAL" clId="{61817C44-9929-4946-BF34-CCCAF22CEAE6}" dt="2025-04-22T12:43:50.170" v="2" actId="47"/>
        <pc:sldMkLst>
          <pc:docMk/>
          <pc:sldMk cId="1071274701" sldId="271"/>
        </pc:sldMkLst>
      </pc:sldChg>
      <pc:sldChg chg="del">
        <pc:chgData name="Manuel Rein" userId="048c74b5-3292-491e-aa30-c7ecaed45495" providerId="ADAL" clId="{61817C44-9929-4946-BF34-CCCAF22CEAE6}" dt="2025-04-22T12:59:36.491" v="204" actId="47"/>
        <pc:sldMkLst>
          <pc:docMk/>
          <pc:sldMk cId="1890275943" sldId="273"/>
        </pc:sldMkLst>
      </pc:sldChg>
      <pc:sldChg chg="modSp add del">
        <pc:chgData name="Manuel Rein" userId="048c74b5-3292-491e-aa30-c7ecaed45495" providerId="ADAL" clId="{61817C44-9929-4946-BF34-CCCAF22CEAE6}" dt="2025-04-24T07:50:34.039" v="3890"/>
        <pc:sldMkLst>
          <pc:docMk/>
          <pc:sldMk cId="1002116665" sldId="274"/>
        </pc:sldMkLst>
      </pc:sldChg>
      <pc:sldChg chg="addSp delSp modSp add mod modAnim modNotesTx">
        <pc:chgData name="Manuel Rein" userId="048c74b5-3292-491e-aa30-c7ecaed45495" providerId="ADAL" clId="{61817C44-9929-4946-BF34-CCCAF22CEAE6}" dt="2025-04-25T07:37:46.420" v="9144"/>
        <pc:sldMkLst>
          <pc:docMk/>
          <pc:sldMk cId="4161038910" sldId="275"/>
        </pc:sldMkLst>
      </pc:sldChg>
      <pc:sldChg chg="addSp delSp modSp add del mod modAnim">
        <pc:chgData name="Manuel Rein" userId="048c74b5-3292-491e-aa30-c7ecaed45495" providerId="ADAL" clId="{61817C44-9929-4946-BF34-CCCAF22CEAE6}" dt="2025-04-23T10:46:03.753" v="1090" actId="47"/>
        <pc:sldMkLst>
          <pc:docMk/>
          <pc:sldMk cId="1437806474" sldId="276"/>
        </pc:sldMkLst>
      </pc:sldChg>
      <pc:sldChg chg="add del">
        <pc:chgData name="Manuel Rein" userId="048c74b5-3292-491e-aa30-c7ecaed45495" providerId="ADAL" clId="{61817C44-9929-4946-BF34-CCCAF22CEAE6}" dt="2025-04-22T13:21:43.637" v="207" actId="47"/>
        <pc:sldMkLst>
          <pc:docMk/>
          <pc:sldMk cId="3779954677" sldId="277"/>
        </pc:sldMkLst>
      </pc:sldChg>
      <pc:sldChg chg="modSp add mod">
        <pc:chgData name="Manuel Rein" userId="048c74b5-3292-491e-aa30-c7ecaed45495" providerId="ADAL" clId="{61817C44-9929-4946-BF34-CCCAF22CEAE6}" dt="2025-04-23T11:09:47.637" v="1196" actId="20577"/>
        <pc:sldMkLst>
          <pc:docMk/>
          <pc:sldMk cId="3495582204" sldId="279"/>
        </pc:sldMkLst>
      </pc:sldChg>
      <pc:sldChg chg="modSp mod">
        <pc:chgData name="Manuel Rein" userId="048c74b5-3292-491e-aa30-c7ecaed45495" providerId="ADAL" clId="{61817C44-9929-4946-BF34-CCCAF22CEAE6}" dt="2025-04-22T13:43:03.795" v="1037" actId="20577"/>
        <pc:sldMkLst>
          <pc:docMk/>
          <pc:sldMk cId="3506582637" sldId="281"/>
        </pc:sldMkLst>
      </pc:sldChg>
      <pc:sldChg chg="modSp add mod modAnim">
        <pc:chgData name="Manuel Rein" userId="048c74b5-3292-491e-aa30-c7ecaed45495" providerId="ADAL" clId="{61817C44-9929-4946-BF34-CCCAF22CEAE6}" dt="2025-04-29T08:32:14.603" v="10892"/>
        <pc:sldMkLst>
          <pc:docMk/>
          <pc:sldMk cId="3238552784" sldId="282"/>
        </pc:sldMkLst>
      </pc:sldChg>
      <pc:sldChg chg="add modAnim modNotesTx">
        <pc:chgData name="Manuel Rein" userId="048c74b5-3292-491e-aa30-c7ecaed45495" providerId="ADAL" clId="{61817C44-9929-4946-BF34-CCCAF22CEAE6}" dt="2025-04-25T06:31:05.463" v="7504"/>
        <pc:sldMkLst>
          <pc:docMk/>
          <pc:sldMk cId="2993977592" sldId="283"/>
        </pc:sldMkLst>
      </pc:sldChg>
      <pc:sldChg chg="del">
        <pc:chgData name="Manuel Rein" userId="048c74b5-3292-491e-aa30-c7ecaed45495" providerId="ADAL" clId="{61817C44-9929-4946-BF34-CCCAF22CEAE6}" dt="2025-04-22T12:59:36.491" v="204" actId="47"/>
        <pc:sldMkLst>
          <pc:docMk/>
          <pc:sldMk cId="2612440467" sldId="285"/>
        </pc:sldMkLst>
      </pc:sldChg>
      <pc:sldChg chg="del">
        <pc:chgData name="Manuel Rein" userId="048c74b5-3292-491e-aa30-c7ecaed45495" providerId="ADAL" clId="{61817C44-9929-4946-BF34-CCCAF22CEAE6}" dt="2025-04-22T12:59:36.491" v="204" actId="47"/>
        <pc:sldMkLst>
          <pc:docMk/>
          <pc:sldMk cId="837237435" sldId="293"/>
        </pc:sldMkLst>
      </pc:sldChg>
      <pc:sldChg chg="del">
        <pc:chgData name="Manuel Rein" userId="048c74b5-3292-491e-aa30-c7ecaed45495" providerId="ADAL" clId="{61817C44-9929-4946-BF34-CCCAF22CEAE6}" dt="2025-04-22T12:59:36.491" v="204" actId="47"/>
        <pc:sldMkLst>
          <pc:docMk/>
          <pc:sldMk cId="1531037784" sldId="295"/>
        </pc:sldMkLst>
      </pc:sldChg>
      <pc:sldChg chg="del">
        <pc:chgData name="Manuel Rein" userId="048c74b5-3292-491e-aa30-c7ecaed45495" providerId="ADAL" clId="{61817C44-9929-4946-BF34-CCCAF22CEAE6}" dt="2025-04-22T12:59:36.491" v="204" actId="47"/>
        <pc:sldMkLst>
          <pc:docMk/>
          <pc:sldMk cId="3160981002" sldId="298"/>
        </pc:sldMkLst>
      </pc:sldChg>
      <pc:sldChg chg="del">
        <pc:chgData name="Manuel Rein" userId="048c74b5-3292-491e-aa30-c7ecaed45495" providerId="ADAL" clId="{61817C44-9929-4946-BF34-CCCAF22CEAE6}" dt="2025-04-22T12:59:36.491" v="204" actId="47"/>
        <pc:sldMkLst>
          <pc:docMk/>
          <pc:sldMk cId="1749207763" sldId="300"/>
        </pc:sldMkLst>
      </pc:sldChg>
      <pc:sldChg chg="modSp mod">
        <pc:chgData name="Manuel Rein" userId="048c74b5-3292-491e-aa30-c7ecaed45495" providerId="ADAL" clId="{61817C44-9929-4946-BF34-CCCAF22CEAE6}" dt="2025-04-22T13:43:11.120" v="1040" actId="20577"/>
        <pc:sldMkLst>
          <pc:docMk/>
          <pc:sldMk cId="2021021817" sldId="317"/>
        </pc:sldMkLst>
      </pc:sldChg>
      <pc:sldChg chg="modSp add del mod modNotesTx">
        <pc:chgData name="Manuel Rein" userId="048c74b5-3292-491e-aa30-c7ecaed45495" providerId="ADAL" clId="{61817C44-9929-4946-BF34-CCCAF22CEAE6}" dt="2025-04-29T07:58:51.666" v="10049" actId="313"/>
        <pc:sldMkLst>
          <pc:docMk/>
          <pc:sldMk cId="2993180112" sldId="321"/>
        </pc:sldMkLst>
      </pc:sldChg>
      <pc:sldChg chg="del">
        <pc:chgData name="Manuel Rein" userId="048c74b5-3292-491e-aa30-c7ecaed45495" providerId="ADAL" clId="{61817C44-9929-4946-BF34-CCCAF22CEAE6}" dt="2025-04-22T12:43:50.170" v="2" actId="47"/>
        <pc:sldMkLst>
          <pc:docMk/>
          <pc:sldMk cId="4150955191" sldId="322"/>
        </pc:sldMkLst>
      </pc:sldChg>
      <pc:sldChg chg="add del">
        <pc:chgData name="Manuel Rein" userId="048c74b5-3292-491e-aa30-c7ecaed45495" providerId="ADAL" clId="{61817C44-9929-4946-BF34-CCCAF22CEAE6}" dt="2025-04-23T11:21:43.011" v="1206" actId="47"/>
        <pc:sldMkLst>
          <pc:docMk/>
          <pc:sldMk cId="4076263431" sldId="331"/>
        </pc:sldMkLst>
      </pc:sldChg>
      <pc:sldChg chg="add del">
        <pc:chgData name="Manuel Rein" userId="048c74b5-3292-491e-aa30-c7ecaed45495" providerId="ADAL" clId="{61817C44-9929-4946-BF34-CCCAF22CEAE6}" dt="2025-04-23T11:21:43.011" v="1206" actId="47"/>
        <pc:sldMkLst>
          <pc:docMk/>
          <pc:sldMk cId="342249496" sldId="333"/>
        </pc:sldMkLst>
      </pc:sldChg>
      <pc:sldChg chg="modSp add mod ord modAnim modNotesTx">
        <pc:chgData name="Manuel Rein" userId="048c74b5-3292-491e-aa30-c7ecaed45495" providerId="ADAL" clId="{61817C44-9929-4946-BF34-CCCAF22CEAE6}" dt="2025-04-25T07:13:52.108" v="9013" actId="20577"/>
        <pc:sldMkLst>
          <pc:docMk/>
          <pc:sldMk cId="1874030923" sldId="337"/>
        </pc:sldMkLst>
      </pc:sldChg>
      <pc:sldChg chg="del">
        <pc:chgData name="Manuel Rein" userId="048c74b5-3292-491e-aa30-c7ecaed45495" providerId="ADAL" clId="{61817C44-9929-4946-BF34-CCCAF22CEAE6}" dt="2025-04-22T12:59:36.491" v="204" actId="47"/>
        <pc:sldMkLst>
          <pc:docMk/>
          <pc:sldMk cId="3772672041" sldId="337"/>
        </pc:sldMkLst>
      </pc:sldChg>
      <pc:sldChg chg="del">
        <pc:chgData name="Manuel Rein" userId="048c74b5-3292-491e-aa30-c7ecaed45495" providerId="ADAL" clId="{61817C44-9929-4946-BF34-CCCAF22CEAE6}" dt="2025-04-22T12:59:36.491" v="204" actId="47"/>
        <pc:sldMkLst>
          <pc:docMk/>
          <pc:sldMk cId="2196245562" sldId="339"/>
        </pc:sldMkLst>
      </pc:sldChg>
      <pc:sldChg chg="ord">
        <pc:chgData name="Manuel Rein" userId="048c74b5-3292-491e-aa30-c7ecaed45495" providerId="ADAL" clId="{61817C44-9929-4946-BF34-CCCAF22CEAE6}" dt="2025-04-22T13:34:13.187" v="868"/>
        <pc:sldMkLst>
          <pc:docMk/>
          <pc:sldMk cId="2292871098" sldId="341"/>
        </pc:sldMkLst>
      </pc:sldChg>
      <pc:sldChg chg="modSp add del">
        <pc:chgData name="Manuel Rein" userId="048c74b5-3292-491e-aa30-c7ecaed45495" providerId="ADAL" clId="{61817C44-9929-4946-BF34-CCCAF22CEAE6}" dt="2025-04-24T12:54:28.377" v="6594" actId="20577"/>
        <pc:sldMkLst>
          <pc:docMk/>
          <pc:sldMk cId="4264149493" sldId="345"/>
        </pc:sldMkLst>
      </pc:sldChg>
      <pc:sldChg chg="del">
        <pc:chgData name="Manuel Rein" userId="048c74b5-3292-491e-aa30-c7ecaed45495" providerId="ADAL" clId="{61817C44-9929-4946-BF34-CCCAF22CEAE6}" dt="2025-04-23T10:47:09.894" v="1113" actId="47"/>
        <pc:sldMkLst>
          <pc:docMk/>
          <pc:sldMk cId="1721830462" sldId="347"/>
        </pc:sldMkLst>
      </pc:sldChg>
      <pc:sldChg chg="add del">
        <pc:chgData name="Manuel Rein" userId="048c74b5-3292-491e-aa30-c7ecaed45495" providerId="ADAL" clId="{61817C44-9929-4946-BF34-CCCAF22CEAE6}" dt="2025-04-23T11:17:02.054" v="1199" actId="47"/>
        <pc:sldMkLst>
          <pc:docMk/>
          <pc:sldMk cId="625586610" sldId="348"/>
        </pc:sldMkLst>
      </pc:sldChg>
      <pc:sldChg chg="add del">
        <pc:chgData name="Manuel Rein" userId="048c74b5-3292-491e-aa30-c7ecaed45495" providerId="ADAL" clId="{61817C44-9929-4946-BF34-CCCAF22CEAE6}" dt="2025-04-23T11:21:43.011" v="1206" actId="47"/>
        <pc:sldMkLst>
          <pc:docMk/>
          <pc:sldMk cId="1948548856" sldId="349"/>
        </pc:sldMkLst>
      </pc:sldChg>
      <pc:sldChg chg="add del">
        <pc:chgData name="Manuel Rein" userId="048c74b5-3292-491e-aa30-c7ecaed45495" providerId="ADAL" clId="{61817C44-9929-4946-BF34-CCCAF22CEAE6}" dt="2025-04-23T11:21:43.011" v="1206" actId="47"/>
        <pc:sldMkLst>
          <pc:docMk/>
          <pc:sldMk cId="185205133" sldId="350"/>
        </pc:sldMkLst>
      </pc:sldChg>
      <pc:sldChg chg="add del">
        <pc:chgData name="Manuel Rein" userId="048c74b5-3292-491e-aa30-c7ecaed45495" providerId="ADAL" clId="{61817C44-9929-4946-BF34-CCCAF22CEAE6}" dt="2025-04-23T11:21:43.011" v="1206" actId="47"/>
        <pc:sldMkLst>
          <pc:docMk/>
          <pc:sldMk cId="58284771" sldId="351"/>
        </pc:sldMkLst>
      </pc:sldChg>
      <pc:sldChg chg="add del">
        <pc:chgData name="Manuel Rein" userId="048c74b5-3292-491e-aa30-c7ecaed45495" providerId="ADAL" clId="{61817C44-9929-4946-BF34-CCCAF22CEAE6}" dt="2025-04-23T11:21:43.011" v="1206" actId="47"/>
        <pc:sldMkLst>
          <pc:docMk/>
          <pc:sldMk cId="4254398615" sldId="352"/>
        </pc:sldMkLst>
      </pc:sldChg>
      <pc:sldChg chg="add del">
        <pc:chgData name="Manuel Rein" userId="048c74b5-3292-491e-aa30-c7ecaed45495" providerId="ADAL" clId="{61817C44-9929-4946-BF34-CCCAF22CEAE6}" dt="2025-04-23T11:21:43.011" v="1206" actId="47"/>
        <pc:sldMkLst>
          <pc:docMk/>
          <pc:sldMk cId="304470064" sldId="353"/>
        </pc:sldMkLst>
      </pc:sldChg>
      <pc:sldChg chg="add del">
        <pc:chgData name="Manuel Rein" userId="048c74b5-3292-491e-aa30-c7ecaed45495" providerId="ADAL" clId="{61817C44-9929-4946-BF34-CCCAF22CEAE6}" dt="2025-04-23T11:21:43.011" v="1206" actId="47"/>
        <pc:sldMkLst>
          <pc:docMk/>
          <pc:sldMk cId="1615511520" sldId="354"/>
        </pc:sldMkLst>
      </pc:sldChg>
      <pc:sldChg chg="add del">
        <pc:chgData name="Manuel Rein" userId="048c74b5-3292-491e-aa30-c7ecaed45495" providerId="ADAL" clId="{61817C44-9929-4946-BF34-CCCAF22CEAE6}" dt="2025-04-23T11:21:43.011" v="1206" actId="47"/>
        <pc:sldMkLst>
          <pc:docMk/>
          <pc:sldMk cId="2410642465" sldId="355"/>
        </pc:sldMkLst>
      </pc:sldChg>
      <pc:sldChg chg="addSp modSp add mod modNotesTx">
        <pc:chgData name="Manuel Rein" userId="048c74b5-3292-491e-aa30-c7ecaed45495" providerId="ADAL" clId="{61817C44-9929-4946-BF34-CCCAF22CEAE6}" dt="2025-04-29T08:00:54.623" v="10067" actId="20577"/>
        <pc:sldMkLst>
          <pc:docMk/>
          <pc:sldMk cId="2330859886" sldId="356"/>
        </pc:sldMkLst>
      </pc:sldChg>
      <pc:sldChg chg="addSp delSp modSp add mod modAnim modNotesTx">
        <pc:chgData name="Manuel Rein" userId="048c74b5-3292-491e-aa30-c7ecaed45495" providerId="ADAL" clId="{61817C44-9929-4946-BF34-CCCAF22CEAE6}" dt="2025-04-29T08:19:25.441" v="10726"/>
        <pc:sldMkLst>
          <pc:docMk/>
          <pc:sldMk cId="166542376" sldId="357"/>
        </pc:sldMkLst>
      </pc:sldChg>
      <pc:sldChg chg="addSp delSp modSp new mod modAnim modNotesTx">
        <pc:chgData name="Manuel Rein" userId="048c74b5-3292-491e-aa30-c7ecaed45495" providerId="ADAL" clId="{61817C44-9929-4946-BF34-CCCAF22CEAE6}" dt="2025-04-28T14:00:58.724" v="9976" actId="114"/>
        <pc:sldMkLst>
          <pc:docMk/>
          <pc:sldMk cId="671519557" sldId="358"/>
        </pc:sldMkLst>
      </pc:sldChg>
      <pc:sldChg chg="addSp delSp modSp new mod modAnim modNotesTx">
        <pc:chgData name="Manuel Rein" userId="048c74b5-3292-491e-aa30-c7ecaed45495" providerId="ADAL" clId="{61817C44-9929-4946-BF34-CCCAF22CEAE6}" dt="2025-04-23T11:47:22.446" v="1968" actId="20577"/>
        <pc:sldMkLst>
          <pc:docMk/>
          <pc:sldMk cId="4093792795" sldId="359"/>
        </pc:sldMkLst>
      </pc:sldChg>
      <pc:sldChg chg="addSp delSp modSp add mod modAnim modNotesTx">
        <pc:chgData name="Manuel Rein" userId="048c74b5-3292-491e-aa30-c7ecaed45495" providerId="ADAL" clId="{61817C44-9929-4946-BF34-CCCAF22CEAE6}" dt="2025-04-25T07:41:16.963" v="9155"/>
        <pc:sldMkLst>
          <pc:docMk/>
          <pc:sldMk cId="3528620220" sldId="360"/>
        </pc:sldMkLst>
      </pc:sldChg>
      <pc:sldChg chg="modSp new mod modAnim modNotesTx">
        <pc:chgData name="Manuel Rein" userId="048c74b5-3292-491e-aa30-c7ecaed45495" providerId="ADAL" clId="{61817C44-9929-4946-BF34-CCCAF22CEAE6}" dt="2025-04-23T11:56:13.736" v="1969"/>
        <pc:sldMkLst>
          <pc:docMk/>
          <pc:sldMk cId="3581552249" sldId="361"/>
        </pc:sldMkLst>
      </pc:sldChg>
      <pc:sldChg chg="addSp delSp modSp new mod modAnim">
        <pc:chgData name="Manuel Rein" userId="048c74b5-3292-491e-aa30-c7ecaed45495" providerId="ADAL" clId="{61817C44-9929-4946-BF34-CCCAF22CEAE6}" dt="2025-04-25T08:25:50.603" v="9319" actId="20577"/>
        <pc:sldMkLst>
          <pc:docMk/>
          <pc:sldMk cId="4008980785" sldId="362"/>
        </pc:sldMkLst>
      </pc:sldChg>
      <pc:sldChg chg="new del">
        <pc:chgData name="Manuel Rein" userId="048c74b5-3292-491e-aa30-c7ecaed45495" providerId="ADAL" clId="{61817C44-9929-4946-BF34-CCCAF22CEAE6}" dt="2025-04-23T12:36:34.732" v="2137" actId="47"/>
        <pc:sldMkLst>
          <pc:docMk/>
          <pc:sldMk cId="2242482326" sldId="363"/>
        </pc:sldMkLst>
      </pc:sldChg>
      <pc:sldChg chg="modSp new mod modNotesTx">
        <pc:chgData name="Manuel Rein" userId="048c74b5-3292-491e-aa30-c7ecaed45495" providerId="ADAL" clId="{61817C44-9929-4946-BF34-CCCAF22CEAE6}" dt="2025-04-23T13:03:04.837" v="2549" actId="20577"/>
        <pc:sldMkLst>
          <pc:docMk/>
          <pc:sldMk cId="3958458680" sldId="363"/>
        </pc:sldMkLst>
      </pc:sldChg>
      <pc:sldChg chg="modSp new del mod">
        <pc:chgData name="Manuel Rein" userId="048c74b5-3292-491e-aa30-c7ecaed45495" providerId="ADAL" clId="{61817C44-9929-4946-BF34-CCCAF22CEAE6}" dt="2025-04-23T12:55:47.235" v="2146" actId="47"/>
        <pc:sldMkLst>
          <pc:docMk/>
          <pc:sldMk cId="3963886966" sldId="363"/>
        </pc:sldMkLst>
      </pc:sldChg>
      <pc:sldChg chg="modSp new mod modAnim">
        <pc:chgData name="Manuel Rein" userId="048c74b5-3292-491e-aa30-c7ecaed45495" providerId="ADAL" clId="{61817C44-9929-4946-BF34-CCCAF22CEAE6}" dt="2025-04-24T08:06:48.098" v="4180" actId="113"/>
        <pc:sldMkLst>
          <pc:docMk/>
          <pc:sldMk cId="196497853" sldId="364"/>
        </pc:sldMkLst>
      </pc:sldChg>
      <pc:sldChg chg="modSp new mod modAnim">
        <pc:chgData name="Manuel Rein" userId="048c74b5-3292-491e-aa30-c7ecaed45495" providerId="ADAL" clId="{61817C44-9929-4946-BF34-CCCAF22CEAE6}" dt="2025-04-29T08:32:44.686" v="10893"/>
        <pc:sldMkLst>
          <pc:docMk/>
          <pc:sldMk cId="1830626084" sldId="365"/>
        </pc:sldMkLst>
      </pc:sldChg>
      <pc:sldChg chg="new del">
        <pc:chgData name="Manuel Rein" userId="048c74b5-3292-491e-aa30-c7ecaed45495" providerId="ADAL" clId="{61817C44-9929-4946-BF34-CCCAF22CEAE6}" dt="2025-04-23T13:11:36.453" v="3287" actId="47"/>
        <pc:sldMkLst>
          <pc:docMk/>
          <pc:sldMk cId="1894746905" sldId="365"/>
        </pc:sldMkLst>
      </pc:sldChg>
      <pc:sldChg chg="addSp delSp modSp new mod">
        <pc:chgData name="Manuel Rein" userId="048c74b5-3292-491e-aa30-c7ecaed45495" providerId="ADAL" clId="{61817C44-9929-4946-BF34-CCCAF22CEAE6}" dt="2025-04-23T13:28:40.860" v="3844" actId="1076"/>
        <pc:sldMkLst>
          <pc:docMk/>
          <pc:sldMk cId="1460530376" sldId="366"/>
        </pc:sldMkLst>
      </pc:sldChg>
      <pc:sldChg chg="addSp delSp modSp new mod ord modAnim modNotesTx">
        <pc:chgData name="Manuel Rein" userId="048c74b5-3292-491e-aa30-c7ecaed45495" providerId="ADAL" clId="{61817C44-9929-4946-BF34-CCCAF22CEAE6}" dt="2025-04-29T08:01:13.003" v="10068" actId="20577"/>
        <pc:sldMkLst>
          <pc:docMk/>
          <pc:sldMk cId="3354419302" sldId="367"/>
        </pc:sldMkLst>
      </pc:sldChg>
      <pc:sldChg chg="delSp modSp new del mod">
        <pc:chgData name="Manuel Rein" userId="048c74b5-3292-491e-aa30-c7ecaed45495" providerId="ADAL" clId="{61817C44-9929-4946-BF34-CCCAF22CEAE6}" dt="2025-04-24T12:34:50.005" v="5960" actId="47"/>
        <pc:sldMkLst>
          <pc:docMk/>
          <pc:sldMk cId="1513073242" sldId="368"/>
        </pc:sldMkLst>
      </pc:sldChg>
      <pc:sldChg chg="addSp modSp new mod ord modAnim modNotesTx">
        <pc:chgData name="Manuel Rein" userId="048c74b5-3292-491e-aa30-c7ecaed45495" providerId="ADAL" clId="{61817C44-9929-4946-BF34-CCCAF22CEAE6}" dt="2025-04-29T08:03:21.820" v="10463" actId="20577"/>
        <pc:sldMkLst>
          <pc:docMk/>
          <pc:sldMk cId="2764399637" sldId="369"/>
        </pc:sldMkLst>
      </pc:sldChg>
      <pc:sldChg chg="addSp modSp new mod ord modAnim modNotesTx">
        <pc:chgData name="Manuel Rein" userId="048c74b5-3292-491e-aa30-c7ecaed45495" providerId="ADAL" clId="{61817C44-9929-4946-BF34-CCCAF22CEAE6}" dt="2025-04-29T08:20:17.288" v="10728" actId="1076"/>
        <pc:sldMkLst>
          <pc:docMk/>
          <pc:sldMk cId="384752499" sldId="370"/>
        </pc:sldMkLst>
      </pc:sldChg>
      <pc:sldChg chg="addSp delSp modSp new mod modNotesTx">
        <pc:chgData name="Manuel Rein" userId="048c74b5-3292-491e-aa30-c7ecaed45495" providerId="ADAL" clId="{61817C44-9929-4946-BF34-CCCAF22CEAE6}" dt="2025-04-29T08:28:50.403" v="10880" actId="20577"/>
        <pc:sldMkLst>
          <pc:docMk/>
          <pc:sldMk cId="85141903" sldId="371"/>
        </pc:sldMkLst>
      </pc:sldChg>
      <pc:sldChg chg="new del">
        <pc:chgData name="Manuel Rein" userId="048c74b5-3292-491e-aa30-c7ecaed45495" providerId="ADAL" clId="{61817C44-9929-4946-BF34-CCCAF22CEAE6}" dt="2025-04-24T13:26:31.294" v="6772" actId="47"/>
        <pc:sldMkLst>
          <pc:docMk/>
          <pc:sldMk cId="534649837" sldId="371"/>
        </pc:sldMkLst>
      </pc:sldChg>
      <pc:sldChg chg="modSp new del mod">
        <pc:chgData name="Manuel Rein" userId="048c74b5-3292-491e-aa30-c7ecaed45495" providerId="ADAL" clId="{61817C44-9929-4946-BF34-CCCAF22CEAE6}" dt="2025-04-25T06:23:12.246" v="7049" actId="47"/>
        <pc:sldMkLst>
          <pc:docMk/>
          <pc:sldMk cId="2504282828" sldId="371"/>
        </pc:sldMkLst>
      </pc:sldChg>
      <pc:sldChg chg="addSp modSp new mod modAnim modNotesTx">
        <pc:chgData name="Manuel Rein" userId="048c74b5-3292-491e-aa30-c7ecaed45495" providerId="ADAL" clId="{61817C44-9929-4946-BF34-CCCAF22CEAE6}" dt="2025-04-29T08:31:13.381" v="10891" actId="6549"/>
        <pc:sldMkLst>
          <pc:docMk/>
          <pc:sldMk cId="2032166773" sldId="372"/>
        </pc:sldMkLst>
      </pc:sldChg>
      <pc:sldChg chg="delSp new del mod">
        <pc:chgData name="Manuel Rein" userId="048c74b5-3292-491e-aa30-c7ecaed45495" providerId="ADAL" clId="{61817C44-9929-4946-BF34-CCCAF22CEAE6}" dt="2025-04-25T08:30:31.041" v="9325" actId="47"/>
        <pc:sldMkLst>
          <pc:docMk/>
          <pc:sldMk cId="663964192" sldId="373"/>
        </pc:sldMkLst>
      </pc:sldChg>
      <pc:sldChg chg="addSp delSp modSp add mod modAnim modNotesTx">
        <pc:chgData name="Manuel Rein" userId="048c74b5-3292-491e-aa30-c7ecaed45495" providerId="ADAL" clId="{61817C44-9929-4946-BF34-CCCAF22CEAE6}" dt="2025-04-25T08:46:24.513" v="9975" actId="20577"/>
        <pc:sldMkLst>
          <pc:docMk/>
          <pc:sldMk cId="505638364" sldId="374"/>
        </pc:sldMkLst>
      </pc:sldChg>
      <pc:sldMasterChg chg="modSp mod">
        <pc:chgData name="Manuel Rein" userId="048c74b5-3292-491e-aa30-c7ecaed45495" providerId="ADAL" clId="{61817C44-9929-4946-BF34-CCCAF22CEAE6}" dt="2025-04-23T10:48:28.956" v="1151" actId="20577"/>
        <pc:sldMasterMkLst>
          <pc:docMk/>
          <pc:sldMasterMk cId="717196496" sldId="2147483648"/>
        </pc:sldMasterMkLst>
        <pc:spChg chg="mod">
          <ac:chgData name="Manuel Rein" userId="048c74b5-3292-491e-aa30-c7ecaed45495" providerId="ADAL" clId="{61817C44-9929-4946-BF34-CCCAF22CEAE6}" dt="2025-04-23T10:48:28.956" v="1151" actId="20577"/>
          <ac:spMkLst>
            <pc:docMk/>
            <pc:sldMasterMk cId="717196496" sldId="2147483648"/>
            <ac:spMk id="8" creationId="{0D64F0A5-ADF0-402C-ADE0-677F3C10FE3A}"/>
          </ac:spMkLst>
        </pc:spChg>
      </pc:sldMasterChg>
    </pc:docChg>
  </pc:docChgLst>
  <pc:docChgLst>
    <pc:chgData name="Manuel Rein" userId="048c74b5-3292-491e-aa30-c7ecaed45495" providerId="ADAL" clId="{358C96E0-9DA6-44C9-8A1F-D7241015CB8F}"/>
    <pc:docChg chg="undo custSel addSld delSld modSld sldOrd modMainMaster">
      <pc:chgData name="Manuel Rein" userId="048c74b5-3292-491e-aa30-c7ecaed45495" providerId="ADAL" clId="{358C96E0-9DA6-44C9-8A1F-D7241015CB8F}" dt="2024-05-03T09:22:30.738" v="1293" actId="47"/>
      <pc:docMkLst>
        <pc:docMk/>
      </pc:docMkLst>
      <pc:sldChg chg="modAnim">
        <pc:chgData name="Manuel Rein" userId="048c74b5-3292-491e-aa30-c7ecaed45495" providerId="ADAL" clId="{358C96E0-9DA6-44C9-8A1F-D7241015CB8F}" dt="2024-05-02T12:17:26.639" v="50"/>
        <pc:sldMkLst>
          <pc:docMk/>
          <pc:sldMk cId="1071274701" sldId="271"/>
        </pc:sldMkLst>
      </pc:sldChg>
      <pc:sldChg chg="modSp add del modNotesTx">
        <pc:chgData name="Manuel Rein" userId="048c74b5-3292-491e-aa30-c7ecaed45495" providerId="ADAL" clId="{358C96E0-9DA6-44C9-8A1F-D7241015CB8F}" dt="2024-05-02T12:40:14.844" v="167"/>
        <pc:sldMkLst>
          <pc:docMk/>
          <pc:sldMk cId="1890275943" sldId="273"/>
        </pc:sldMkLst>
      </pc:sldChg>
      <pc:sldChg chg="modSp add mod">
        <pc:chgData name="Manuel Rein" userId="048c74b5-3292-491e-aa30-c7ecaed45495" providerId="ADAL" clId="{358C96E0-9DA6-44C9-8A1F-D7241015CB8F}" dt="2024-05-02T12:40:32.378" v="186" actId="20577"/>
        <pc:sldMkLst>
          <pc:docMk/>
          <pc:sldMk cId="3779954677" sldId="277"/>
        </pc:sldMkLst>
      </pc:sldChg>
      <pc:sldChg chg="modSp add mod modAnim">
        <pc:chgData name="Manuel Rein" userId="048c74b5-3292-491e-aa30-c7ecaed45495" providerId="ADAL" clId="{358C96E0-9DA6-44C9-8A1F-D7241015CB8F}" dt="2024-05-02T13:04:25.486" v="881" actId="20577"/>
        <pc:sldMkLst>
          <pc:docMk/>
          <pc:sldMk cId="177755508" sldId="280"/>
        </pc:sldMkLst>
      </pc:sldChg>
      <pc:sldChg chg="add ord">
        <pc:chgData name="Manuel Rein" userId="048c74b5-3292-491e-aa30-c7ecaed45495" providerId="ADAL" clId="{358C96E0-9DA6-44C9-8A1F-D7241015CB8F}" dt="2024-05-02T13:04:42.448" v="897"/>
        <pc:sldMkLst>
          <pc:docMk/>
          <pc:sldMk cId="3506582637" sldId="281"/>
        </pc:sldMkLst>
      </pc:sldChg>
      <pc:sldChg chg="modSp add del mod">
        <pc:chgData name="Manuel Rein" userId="048c74b5-3292-491e-aa30-c7ecaed45495" providerId="ADAL" clId="{358C96E0-9DA6-44C9-8A1F-D7241015CB8F}" dt="2024-05-02T12:41:29.851" v="190" actId="20577"/>
        <pc:sldMkLst>
          <pc:docMk/>
          <pc:sldMk cId="2612440467" sldId="285"/>
        </pc:sldMkLst>
      </pc:sldChg>
      <pc:sldChg chg="add del">
        <pc:chgData name="Manuel Rein" userId="048c74b5-3292-491e-aa30-c7ecaed45495" providerId="ADAL" clId="{358C96E0-9DA6-44C9-8A1F-D7241015CB8F}" dt="2024-05-02T12:40:07.450" v="166" actId="47"/>
        <pc:sldMkLst>
          <pc:docMk/>
          <pc:sldMk cId="2281367092" sldId="287"/>
        </pc:sldMkLst>
      </pc:sldChg>
      <pc:sldChg chg="delSp modSp add del mod modNotesTx">
        <pc:chgData name="Manuel Rein" userId="048c74b5-3292-491e-aa30-c7ecaed45495" providerId="ADAL" clId="{358C96E0-9DA6-44C9-8A1F-D7241015CB8F}" dt="2024-05-02T12:56:31.734" v="508" actId="14100"/>
        <pc:sldMkLst>
          <pc:docMk/>
          <pc:sldMk cId="837237435" sldId="293"/>
        </pc:sldMkLst>
      </pc:sldChg>
      <pc:sldChg chg="delSp modSp add del mod modNotesTx">
        <pc:chgData name="Manuel Rein" userId="048c74b5-3292-491e-aa30-c7ecaed45495" providerId="ADAL" clId="{358C96E0-9DA6-44C9-8A1F-D7241015CB8F}" dt="2024-05-02T12:59:22.019" v="561" actId="5793"/>
        <pc:sldMkLst>
          <pc:docMk/>
          <pc:sldMk cId="1531037784" sldId="295"/>
        </pc:sldMkLst>
      </pc:sldChg>
      <pc:sldChg chg="add del">
        <pc:chgData name="Manuel Rein" userId="048c74b5-3292-491e-aa30-c7ecaed45495" providerId="ADAL" clId="{358C96E0-9DA6-44C9-8A1F-D7241015CB8F}" dt="2024-05-02T12:40:07.450" v="166" actId="47"/>
        <pc:sldMkLst>
          <pc:docMk/>
          <pc:sldMk cId="4001016252" sldId="296"/>
        </pc:sldMkLst>
      </pc:sldChg>
      <pc:sldChg chg="add del modAnim">
        <pc:chgData name="Manuel Rein" userId="048c74b5-3292-491e-aa30-c7ecaed45495" providerId="ADAL" clId="{358C96E0-9DA6-44C9-8A1F-D7241015CB8F}" dt="2024-05-03T09:19:11.701" v="1283"/>
        <pc:sldMkLst>
          <pc:docMk/>
          <pc:sldMk cId="3160981002" sldId="298"/>
        </pc:sldMkLst>
      </pc:sldChg>
      <pc:sldChg chg="addSp modSp add del mod modAnim modNotesTx">
        <pc:chgData name="Manuel Rein" userId="048c74b5-3292-491e-aa30-c7ecaed45495" providerId="ADAL" clId="{358C96E0-9DA6-44C9-8A1F-D7241015CB8F}" dt="2024-05-03T09:20:23.577" v="1284"/>
        <pc:sldMkLst>
          <pc:docMk/>
          <pc:sldMk cId="1749207763" sldId="300"/>
        </pc:sldMkLst>
      </pc:sldChg>
      <pc:sldChg chg="add del">
        <pc:chgData name="Manuel Rein" userId="048c74b5-3292-491e-aa30-c7ecaed45495" providerId="ADAL" clId="{358C96E0-9DA6-44C9-8A1F-D7241015CB8F}" dt="2024-05-02T12:40:07.450" v="166" actId="47"/>
        <pc:sldMkLst>
          <pc:docMk/>
          <pc:sldMk cId="2452955859" sldId="301"/>
        </pc:sldMkLst>
      </pc:sldChg>
      <pc:sldChg chg="add del">
        <pc:chgData name="Manuel Rein" userId="048c74b5-3292-491e-aa30-c7ecaed45495" providerId="ADAL" clId="{358C96E0-9DA6-44C9-8A1F-D7241015CB8F}" dt="2024-05-02T12:59:31.757" v="588" actId="47"/>
        <pc:sldMkLst>
          <pc:docMk/>
          <pc:sldMk cId="152834713" sldId="302"/>
        </pc:sldMkLst>
      </pc:sldChg>
      <pc:sldChg chg="add del">
        <pc:chgData name="Manuel Rein" userId="048c74b5-3292-491e-aa30-c7ecaed45495" providerId="ADAL" clId="{358C96E0-9DA6-44C9-8A1F-D7241015CB8F}" dt="2024-05-02T12:40:07.450" v="166" actId="47"/>
        <pc:sldMkLst>
          <pc:docMk/>
          <pc:sldMk cId="3211187909" sldId="303"/>
        </pc:sldMkLst>
      </pc:sldChg>
      <pc:sldChg chg="modSp add del mod">
        <pc:chgData name="Manuel Rein" userId="048c74b5-3292-491e-aa30-c7ecaed45495" providerId="ADAL" clId="{358C96E0-9DA6-44C9-8A1F-D7241015CB8F}" dt="2024-05-02T13:02:20.886" v="617" actId="47"/>
        <pc:sldMkLst>
          <pc:docMk/>
          <pc:sldMk cId="4221308915" sldId="304"/>
        </pc:sldMkLst>
      </pc:sldChg>
      <pc:sldChg chg="del">
        <pc:chgData name="Manuel Rein" userId="048c74b5-3292-491e-aa30-c7ecaed45495" providerId="ADAL" clId="{358C96E0-9DA6-44C9-8A1F-D7241015CB8F}" dt="2024-05-02T12:21:59.512" v="113" actId="47"/>
        <pc:sldMkLst>
          <pc:docMk/>
          <pc:sldMk cId="897324427" sldId="308"/>
        </pc:sldMkLst>
      </pc:sldChg>
      <pc:sldChg chg="del">
        <pc:chgData name="Manuel Rein" userId="048c74b5-3292-491e-aa30-c7ecaed45495" providerId="ADAL" clId="{358C96E0-9DA6-44C9-8A1F-D7241015CB8F}" dt="2024-05-02T13:08:00.973" v="899" actId="47"/>
        <pc:sldMkLst>
          <pc:docMk/>
          <pc:sldMk cId="2197949235" sldId="311"/>
        </pc:sldMkLst>
      </pc:sldChg>
      <pc:sldChg chg="del">
        <pc:chgData name="Manuel Rein" userId="048c74b5-3292-491e-aa30-c7ecaed45495" providerId="ADAL" clId="{358C96E0-9DA6-44C9-8A1F-D7241015CB8F}" dt="2024-05-02T13:08:00.973" v="899" actId="47"/>
        <pc:sldMkLst>
          <pc:docMk/>
          <pc:sldMk cId="2146887539" sldId="313"/>
        </pc:sldMkLst>
      </pc:sldChg>
      <pc:sldChg chg="modSp mod">
        <pc:chgData name="Manuel Rein" userId="048c74b5-3292-491e-aa30-c7ecaed45495" providerId="ADAL" clId="{358C96E0-9DA6-44C9-8A1F-D7241015CB8F}" dt="2024-05-02T13:08:13.210" v="925" actId="20577"/>
        <pc:sldMkLst>
          <pc:docMk/>
          <pc:sldMk cId="915889654" sldId="315"/>
        </pc:sldMkLst>
      </pc:sldChg>
      <pc:sldChg chg="modSp mod">
        <pc:chgData name="Manuel Rein" userId="048c74b5-3292-491e-aa30-c7ecaed45495" providerId="ADAL" clId="{358C96E0-9DA6-44C9-8A1F-D7241015CB8F}" dt="2024-05-02T13:07:38.675" v="898" actId="20577"/>
        <pc:sldMkLst>
          <pc:docMk/>
          <pc:sldMk cId="2021021817" sldId="317"/>
        </pc:sldMkLst>
      </pc:sldChg>
      <pc:sldChg chg="add del">
        <pc:chgData name="Manuel Rein" userId="048c74b5-3292-491e-aa30-c7ecaed45495" providerId="ADAL" clId="{358C96E0-9DA6-44C9-8A1F-D7241015CB8F}" dt="2024-05-02T13:08:55.013" v="928" actId="47"/>
        <pc:sldMkLst>
          <pc:docMk/>
          <pc:sldMk cId="1382442215" sldId="318"/>
        </pc:sldMkLst>
      </pc:sldChg>
      <pc:sldChg chg="modSp mod">
        <pc:chgData name="Manuel Rein" userId="048c74b5-3292-491e-aa30-c7ecaed45495" providerId="ADAL" clId="{358C96E0-9DA6-44C9-8A1F-D7241015CB8F}" dt="2024-05-02T13:10:34.149" v="943" actId="20577"/>
        <pc:sldMkLst>
          <pc:docMk/>
          <pc:sldMk cId="3052740102" sldId="319"/>
        </pc:sldMkLst>
      </pc:sldChg>
      <pc:sldChg chg="add del">
        <pc:chgData name="Manuel Rein" userId="048c74b5-3292-491e-aa30-c7ecaed45495" providerId="ADAL" clId="{358C96E0-9DA6-44C9-8A1F-D7241015CB8F}" dt="2024-05-02T13:08:55.013" v="928" actId="47"/>
        <pc:sldMkLst>
          <pc:docMk/>
          <pc:sldMk cId="3413858157" sldId="320"/>
        </pc:sldMkLst>
      </pc:sldChg>
      <pc:sldChg chg="add del">
        <pc:chgData name="Manuel Rein" userId="048c74b5-3292-491e-aa30-c7ecaed45495" providerId="ADAL" clId="{358C96E0-9DA6-44C9-8A1F-D7241015CB8F}" dt="2024-05-02T13:08:55.013" v="928" actId="47"/>
        <pc:sldMkLst>
          <pc:docMk/>
          <pc:sldMk cId="1295837228" sldId="323"/>
        </pc:sldMkLst>
      </pc:sldChg>
      <pc:sldChg chg="add del">
        <pc:chgData name="Manuel Rein" userId="048c74b5-3292-491e-aa30-c7ecaed45495" providerId="ADAL" clId="{358C96E0-9DA6-44C9-8A1F-D7241015CB8F}" dt="2024-05-02T13:08:55.013" v="928" actId="47"/>
        <pc:sldMkLst>
          <pc:docMk/>
          <pc:sldMk cId="733496836" sldId="324"/>
        </pc:sldMkLst>
      </pc:sldChg>
      <pc:sldChg chg="add del">
        <pc:chgData name="Manuel Rein" userId="048c74b5-3292-491e-aa30-c7ecaed45495" providerId="ADAL" clId="{358C96E0-9DA6-44C9-8A1F-D7241015CB8F}" dt="2024-05-02T13:08:55.013" v="928" actId="47"/>
        <pc:sldMkLst>
          <pc:docMk/>
          <pc:sldMk cId="3509969865" sldId="325"/>
        </pc:sldMkLst>
      </pc:sldChg>
      <pc:sldChg chg="del">
        <pc:chgData name="Manuel Rein" userId="048c74b5-3292-491e-aa30-c7ecaed45495" providerId="ADAL" clId="{358C96E0-9DA6-44C9-8A1F-D7241015CB8F}" dt="2024-05-02T13:08:17.606" v="926" actId="47"/>
        <pc:sldMkLst>
          <pc:docMk/>
          <pc:sldMk cId="1749572959" sldId="326"/>
        </pc:sldMkLst>
      </pc:sldChg>
      <pc:sldChg chg="add del">
        <pc:chgData name="Manuel Rein" userId="048c74b5-3292-491e-aa30-c7ecaed45495" providerId="ADAL" clId="{358C96E0-9DA6-44C9-8A1F-D7241015CB8F}" dt="2024-05-02T13:08:55.013" v="928" actId="47"/>
        <pc:sldMkLst>
          <pc:docMk/>
          <pc:sldMk cId="2294485973" sldId="327"/>
        </pc:sldMkLst>
      </pc:sldChg>
      <pc:sldChg chg="add del">
        <pc:chgData name="Manuel Rein" userId="048c74b5-3292-491e-aa30-c7ecaed45495" providerId="ADAL" clId="{358C96E0-9DA6-44C9-8A1F-D7241015CB8F}" dt="2024-05-02T13:08:55.013" v="928" actId="47"/>
        <pc:sldMkLst>
          <pc:docMk/>
          <pc:sldMk cId="1562932767" sldId="328"/>
        </pc:sldMkLst>
      </pc:sldChg>
      <pc:sldChg chg="add del">
        <pc:chgData name="Manuel Rein" userId="048c74b5-3292-491e-aa30-c7ecaed45495" providerId="ADAL" clId="{358C96E0-9DA6-44C9-8A1F-D7241015CB8F}" dt="2024-05-02T13:08:55.013" v="928" actId="47"/>
        <pc:sldMkLst>
          <pc:docMk/>
          <pc:sldMk cId="2787800796" sldId="329"/>
        </pc:sldMkLst>
      </pc:sldChg>
      <pc:sldChg chg="add del">
        <pc:chgData name="Manuel Rein" userId="048c74b5-3292-491e-aa30-c7ecaed45495" providerId="ADAL" clId="{358C96E0-9DA6-44C9-8A1F-D7241015CB8F}" dt="2024-05-02T13:08:55.013" v="928" actId="47"/>
        <pc:sldMkLst>
          <pc:docMk/>
          <pc:sldMk cId="784199131" sldId="330"/>
        </pc:sldMkLst>
      </pc:sldChg>
      <pc:sldChg chg="add del">
        <pc:chgData name="Manuel Rein" userId="048c74b5-3292-491e-aa30-c7ecaed45495" providerId="ADAL" clId="{358C96E0-9DA6-44C9-8A1F-D7241015CB8F}" dt="2024-05-02T13:08:55.013" v="928" actId="47"/>
        <pc:sldMkLst>
          <pc:docMk/>
          <pc:sldMk cId="4076263431" sldId="331"/>
        </pc:sldMkLst>
      </pc:sldChg>
      <pc:sldChg chg="add del">
        <pc:chgData name="Manuel Rein" userId="048c74b5-3292-491e-aa30-c7ecaed45495" providerId="ADAL" clId="{358C96E0-9DA6-44C9-8A1F-D7241015CB8F}" dt="2024-05-02T13:08:55.013" v="928" actId="47"/>
        <pc:sldMkLst>
          <pc:docMk/>
          <pc:sldMk cId="3183123569" sldId="332"/>
        </pc:sldMkLst>
      </pc:sldChg>
      <pc:sldChg chg="add del">
        <pc:chgData name="Manuel Rein" userId="048c74b5-3292-491e-aa30-c7ecaed45495" providerId="ADAL" clId="{358C96E0-9DA6-44C9-8A1F-D7241015CB8F}" dt="2024-05-02T13:08:55.013" v="928" actId="47"/>
        <pc:sldMkLst>
          <pc:docMk/>
          <pc:sldMk cId="342249496" sldId="333"/>
        </pc:sldMkLst>
      </pc:sldChg>
      <pc:sldChg chg="add del">
        <pc:chgData name="Manuel Rein" userId="048c74b5-3292-491e-aa30-c7ecaed45495" providerId="ADAL" clId="{358C96E0-9DA6-44C9-8A1F-D7241015CB8F}" dt="2024-05-02T13:08:55.013" v="928" actId="47"/>
        <pc:sldMkLst>
          <pc:docMk/>
          <pc:sldMk cId="951748540" sldId="334"/>
        </pc:sldMkLst>
      </pc:sldChg>
      <pc:sldChg chg="modSp new del mod">
        <pc:chgData name="Manuel Rein" userId="048c74b5-3292-491e-aa30-c7ecaed45495" providerId="ADAL" clId="{358C96E0-9DA6-44C9-8A1F-D7241015CB8F}" dt="2024-05-02T12:21:22.529" v="58" actId="47"/>
        <pc:sldMkLst>
          <pc:docMk/>
          <pc:sldMk cId="3837153774" sldId="335"/>
        </pc:sldMkLst>
      </pc:sldChg>
      <pc:sldChg chg="modSp new mod">
        <pc:chgData name="Manuel Rein" userId="048c74b5-3292-491e-aa30-c7ecaed45495" providerId="ADAL" clId="{358C96E0-9DA6-44C9-8A1F-D7241015CB8F}" dt="2024-05-02T12:21:26.693" v="75" actId="20577"/>
        <pc:sldMkLst>
          <pc:docMk/>
          <pc:sldMk cId="2073332573" sldId="336"/>
        </pc:sldMkLst>
      </pc:sldChg>
      <pc:sldChg chg="modSp new del mod">
        <pc:chgData name="Manuel Rein" userId="048c74b5-3292-491e-aa30-c7ecaed45495" providerId="ADAL" clId="{358C96E0-9DA6-44C9-8A1F-D7241015CB8F}" dt="2024-05-02T12:40:07.450" v="166" actId="47"/>
        <pc:sldMkLst>
          <pc:docMk/>
          <pc:sldMk cId="2363662545" sldId="337"/>
        </pc:sldMkLst>
      </pc:sldChg>
      <pc:sldChg chg="modSp add mod modNotesTx">
        <pc:chgData name="Manuel Rein" userId="048c74b5-3292-491e-aa30-c7ecaed45495" providerId="ADAL" clId="{358C96E0-9DA6-44C9-8A1F-D7241015CB8F}" dt="2024-05-02T12:59:28.667" v="587" actId="20577"/>
        <pc:sldMkLst>
          <pc:docMk/>
          <pc:sldMk cId="3772672041" sldId="337"/>
        </pc:sldMkLst>
      </pc:sldChg>
      <pc:sldChg chg="add del">
        <pc:chgData name="Manuel Rein" userId="048c74b5-3292-491e-aa30-c7ecaed45495" providerId="ADAL" clId="{358C96E0-9DA6-44C9-8A1F-D7241015CB8F}" dt="2024-05-02T13:00:49.239" v="599" actId="47"/>
        <pc:sldMkLst>
          <pc:docMk/>
          <pc:sldMk cId="2526122303" sldId="338"/>
        </pc:sldMkLst>
      </pc:sldChg>
      <pc:sldChg chg="addSp modSp add mod modAnim modNotesTx">
        <pc:chgData name="Manuel Rein" userId="048c74b5-3292-491e-aa30-c7ecaed45495" providerId="ADAL" clId="{358C96E0-9DA6-44C9-8A1F-D7241015CB8F}" dt="2024-05-03T09:21:48.753" v="1292"/>
        <pc:sldMkLst>
          <pc:docMk/>
          <pc:sldMk cId="2196245562" sldId="339"/>
        </pc:sldMkLst>
      </pc:sldChg>
      <pc:sldChg chg="addSp delSp modSp new del mod">
        <pc:chgData name="Manuel Rein" userId="048c74b5-3292-491e-aa30-c7ecaed45495" providerId="ADAL" clId="{358C96E0-9DA6-44C9-8A1F-D7241015CB8F}" dt="2024-05-03T09:22:30.738" v="1293" actId="47"/>
        <pc:sldMkLst>
          <pc:docMk/>
          <pc:sldMk cId="3846275053" sldId="340"/>
        </pc:sldMkLst>
      </pc:sldChg>
      <pc:sldChg chg="addSp delSp modSp new mod modNotesTx">
        <pc:chgData name="Manuel Rein" userId="048c74b5-3292-491e-aa30-c7ecaed45495" providerId="ADAL" clId="{358C96E0-9DA6-44C9-8A1F-D7241015CB8F}" dt="2024-05-02T13:16:44.887" v="1269" actId="20577"/>
        <pc:sldMkLst>
          <pc:docMk/>
          <pc:sldMk cId="2292871098" sldId="341"/>
        </pc:sldMkLst>
      </pc:sldChg>
      <pc:sldChg chg="modSp new mod">
        <pc:chgData name="Manuel Rein" userId="048c74b5-3292-491e-aa30-c7ecaed45495" providerId="ADAL" clId="{358C96E0-9DA6-44C9-8A1F-D7241015CB8F}" dt="2024-05-02T13:16:54.031" v="1282" actId="20577"/>
        <pc:sldMkLst>
          <pc:docMk/>
          <pc:sldMk cId="2037811450" sldId="342"/>
        </pc:sldMkLst>
      </pc:sldChg>
      <pc:sldMasterChg chg="modSp mod">
        <pc:chgData name="Manuel Rein" userId="048c74b5-3292-491e-aa30-c7ecaed45495" providerId="ADAL" clId="{358C96E0-9DA6-44C9-8A1F-D7241015CB8F}" dt="2024-05-03T09:21:16.579" v="1290" actId="20577"/>
        <pc:sldMasterMkLst>
          <pc:docMk/>
          <pc:sldMasterMk cId="717196496" sldId="2147483648"/>
        </pc:sldMasterMkLst>
      </pc:sldMasterChg>
    </pc:docChg>
  </pc:docChgLst>
  <pc:docChgLst>
    <pc:chgData name="M.T. Rein" userId="048c74b5-3292-491e-aa30-c7ecaed45495" providerId="ADAL" clId="{DD736F76-685C-4E59-AD37-2F6E8BDABF6E}"/>
    <pc:docChg chg="undo redo custSel addSld modSld modMainMaster">
      <pc:chgData name="M.T. Rein" userId="048c74b5-3292-491e-aa30-c7ecaed45495" providerId="ADAL" clId="{DD736F76-685C-4E59-AD37-2F6E8BDABF6E}" dt="2021-04-27T08:31:35.943" v="3323" actId="1076"/>
      <pc:docMkLst>
        <pc:docMk/>
      </pc:docMkLst>
      <pc:sldChg chg="modSp new mod">
        <pc:chgData name="M.T. Rein" userId="048c74b5-3292-491e-aa30-c7ecaed45495" providerId="ADAL" clId="{DD736F76-685C-4E59-AD37-2F6E8BDABF6E}" dt="2021-04-19T21:02:27.077" v="3220" actId="20577"/>
        <pc:sldMkLst>
          <pc:docMk/>
          <pc:sldMk cId="386549056" sldId="256"/>
        </pc:sldMkLst>
      </pc:sldChg>
      <pc:sldChg chg="addSp delSp modSp new mod modAnim modNotesTx">
        <pc:chgData name="M.T. Rein" userId="048c74b5-3292-491e-aa30-c7ecaed45495" providerId="ADAL" clId="{DD736F76-685C-4E59-AD37-2F6E8BDABF6E}" dt="2021-04-27T08:19:21.931" v="3309" actId="20577"/>
        <pc:sldMkLst>
          <pc:docMk/>
          <pc:sldMk cId="3489912024" sldId="257"/>
        </pc:sldMkLst>
      </pc:sldChg>
      <pc:sldChg chg="addSp delSp modSp new mod modNotesTx">
        <pc:chgData name="M.T. Rein" userId="048c74b5-3292-491e-aa30-c7ecaed45495" providerId="ADAL" clId="{DD736F76-685C-4E59-AD37-2F6E8BDABF6E}" dt="2021-04-27T08:25:27.653" v="3312" actId="1076"/>
        <pc:sldMkLst>
          <pc:docMk/>
          <pc:sldMk cId="1138202640" sldId="258"/>
        </pc:sldMkLst>
      </pc:sldChg>
      <pc:sldChg chg="addSp delSp modSp new mod modAnim modNotesTx">
        <pc:chgData name="M.T. Rein" userId="048c74b5-3292-491e-aa30-c7ecaed45495" providerId="ADAL" clId="{DD736F76-685C-4E59-AD37-2F6E8BDABF6E}" dt="2021-04-20T06:41:46.321" v="3229"/>
        <pc:sldMkLst>
          <pc:docMk/>
          <pc:sldMk cId="1352218715" sldId="259"/>
        </pc:sldMkLst>
      </pc:sldChg>
      <pc:sldChg chg="addSp delSp modSp new mod modAnim">
        <pc:chgData name="M.T. Rein" userId="048c74b5-3292-491e-aa30-c7ecaed45495" providerId="ADAL" clId="{DD736F76-685C-4E59-AD37-2F6E8BDABF6E}" dt="2021-04-20T06:41:30.911" v="3227"/>
        <pc:sldMkLst>
          <pc:docMk/>
          <pc:sldMk cId="1845869521" sldId="260"/>
        </pc:sldMkLst>
      </pc:sldChg>
      <pc:sldChg chg="addSp delSp modSp new mod modAnim modNotesTx">
        <pc:chgData name="M.T. Rein" userId="048c74b5-3292-491e-aa30-c7ecaed45495" providerId="ADAL" clId="{DD736F76-685C-4E59-AD37-2F6E8BDABF6E}" dt="2021-04-20T06:42:02.385" v="3231"/>
        <pc:sldMkLst>
          <pc:docMk/>
          <pc:sldMk cId="97416313" sldId="261"/>
        </pc:sldMkLst>
      </pc:sldChg>
      <pc:sldChg chg="addSp delSp modSp new mod modAnim modNotesTx">
        <pc:chgData name="M.T. Rein" userId="048c74b5-3292-491e-aa30-c7ecaed45495" providerId="ADAL" clId="{DD736F76-685C-4E59-AD37-2F6E8BDABF6E}" dt="2021-04-27T08:31:23.956" v="3317" actId="1076"/>
        <pc:sldMkLst>
          <pc:docMk/>
          <pc:sldMk cId="1218895130" sldId="262"/>
        </pc:sldMkLst>
      </pc:sldChg>
      <pc:sldChg chg="addSp delSp modSp new mod modAnim modNotesTx">
        <pc:chgData name="M.T. Rein" userId="048c74b5-3292-491e-aa30-c7ecaed45495" providerId="ADAL" clId="{DD736F76-685C-4E59-AD37-2F6E8BDABF6E}" dt="2021-04-27T08:31:35.943" v="3323" actId="1076"/>
        <pc:sldMkLst>
          <pc:docMk/>
          <pc:sldMk cId="2302645649" sldId="263"/>
        </pc:sldMkLst>
      </pc:sldChg>
      <pc:sldChg chg="addSp delSp modSp new mod modAnim">
        <pc:chgData name="M.T. Rein" userId="048c74b5-3292-491e-aa30-c7ecaed45495" providerId="ADAL" clId="{DD736F76-685C-4E59-AD37-2F6E8BDABF6E}" dt="2021-04-20T06:45:16.923" v="3237"/>
        <pc:sldMkLst>
          <pc:docMk/>
          <pc:sldMk cId="1324832957" sldId="264"/>
        </pc:sldMkLst>
      </pc:sldChg>
      <pc:sldChg chg="modSp new mod modAnim">
        <pc:chgData name="M.T. Rein" userId="048c74b5-3292-491e-aa30-c7ecaed45495" providerId="ADAL" clId="{DD736F76-685C-4E59-AD37-2F6E8BDABF6E}" dt="2021-04-20T06:50:03.124" v="3248"/>
        <pc:sldMkLst>
          <pc:docMk/>
          <pc:sldMk cId="4216459487" sldId="265"/>
        </pc:sldMkLst>
      </pc:sldChg>
      <pc:sldChg chg="modSp new mod">
        <pc:chgData name="M.T. Rein" userId="048c74b5-3292-491e-aa30-c7ecaed45495" providerId="ADAL" clId="{DD736F76-685C-4E59-AD37-2F6E8BDABF6E}" dt="2021-04-19T21:00:03.157" v="3080" actId="6549"/>
        <pc:sldMkLst>
          <pc:docMk/>
          <pc:sldMk cId="3387521564" sldId="266"/>
        </pc:sldMkLst>
      </pc:sldChg>
      <pc:sldMasterChg chg="addSp delSp modSp mod">
        <pc:chgData name="M.T. Rein" userId="048c74b5-3292-491e-aa30-c7ecaed45495" providerId="ADAL" clId="{DD736F76-685C-4E59-AD37-2F6E8BDABF6E}" dt="2021-04-20T06:44:05.698" v="3236" actId="1076"/>
        <pc:sldMasterMkLst>
          <pc:docMk/>
          <pc:sldMasterMk cId="717196496" sldId="2147483648"/>
        </pc:sldMasterMkLst>
      </pc:sldMasterChg>
    </pc:docChg>
  </pc:docChgLst>
  <pc:docChgLst>
    <pc:chgData name="Manuel Rein" userId="048c74b5-3292-491e-aa30-c7ecaed45495" providerId="ADAL" clId="{EA61C20E-A099-4254-8910-AF180A78570D}"/>
    <pc:docChg chg="undo custSel addSld delSld modSld sldOrd modMainMaster">
      <pc:chgData name="Manuel Rein" userId="048c74b5-3292-491e-aa30-c7ecaed45495" providerId="ADAL" clId="{EA61C20E-A099-4254-8910-AF180A78570D}" dt="2024-04-19T14:12:38.985" v="2530" actId="680"/>
      <pc:docMkLst>
        <pc:docMk/>
      </pc:docMkLst>
      <pc:sldChg chg="modSp mod">
        <pc:chgData name="Manuel Rein" userId="048c74b5-3292-491e-aa30-c7ecaed45495" providerId="ADAL" clId="{EA61C20E-A099-4254-8910-AF180A78570D}" dt="2024-04-11T11:30:58.986" v="19" actId="20577"/>
        <pc:sldMkLst>
          <pc:docMk/>
          <pc:sldMk cId="3704954343" sldId="256"/>
        </pc:sldMkLst>
      </pc:sldChg>
      <pc:sldChg chg="modSp mod">
        <pc:chgData name="Manuel Rein" userId="048c74b5-3292-491e-aa30-c7ecaed45495" providerId="ADAL" clId="{EA61C20E-A099-4254-8910-AF180A78570D}" dt="2024-04-18T14:15:44.552" v="434" actId="20577"/>
        <pc:sldMkLst>
          <pc:docMk/>
          <pc:sldMk cId="4025383516" sldId="257"/>
        </pc:sldMkLst>
      </pc:sldChg>
      <pc:sldChg chg="del">
        <pc:chgData name="Manuel Rein" userId="048c74b5-3292-491e-aa30-c7ecaed45495" providerId="ADAL" clId="{EA61C20E-A099-4254-8910-AF180A78570D}" dt="2024-04-18T14:29:43.837" v="972" actId="47"/>
        <pc:sldMkLst>
          <pc:docMk/>
          <pc:sldMk cId="2998806334" sldId="260"/>
        </pc:sldMkLst>
      </pc:sldChg>
      <pc:sldChg chg="addSp modSp add del mod modAnim modNotesTx">
        <pc:chgData name="Manuel Rein" userId="048c74b5-3292-491e-aa30-c7ecaed45495" providerId="ADAL" clId="{EA61C20E-A099-4254-8910-AF180A78570D}" dt="2024-04-11T11:39:09.968" v="336" actId="20577"/>
        <pc:sldMkLst>
          <pc:docMk/>
          <pc:sldMk cId="2817268547" sldId="266"/>
        </pc:sldMkLst>
      </pc:sldChg>
      <pc:sldChg chg="add del">
        <pc:chgData name="Manuel Rein" userId="048c74b5-3292-491e-aa30-c7ecaed45495" providerId="ADAL" clId="{EA61C20E-A099-4254-8910-AF180A78570D}" dt="2024-04-18T14:17:57.919" v="605" actId="47"/>
        <pc:sldMkLst>
          <pc:docMk/>
          <pc:sldMk cId="3116491876" sldId="267"/>
        </pc:sldMkLst>
      </pc:sldChg>
      <pc:sldChg chg="addSp delSp modSp mod modNotesTx">
        <pc:chgData name="Manuel Rein" userId="048c74b5-3292-491e-aa30-c7ecaed45495" providerId="ADAL" clId="{EA61C20E-A099-4254-8910-AF180A78570D}" dt="2024-04-18T14:28:09.118" v="940" actId="20577"/>
        <pc:sldMkLst>
          <pc:docMk/>
          <pc:sldMk cId="2883685712" sldId="268"/>
        </pc:sldMkLst>
      </pc:sldChg>
      <pc:sldChg chg="modSp mod modAnim modNotesTx">
        <pc:chgData name="Manuel Rein" userId="048c74b5-3292-491e-aa30-c7ecaed45495" providerId="ADAL" clId="{EA61C20E-A099-4254-8910-AF180A78570D}" dt="2024-04-18T14:36:31.694" v="993" actId="20577"/>
        <pc:sldMkLst>
          <pc:docMk/>
          <pc:sldMk cId="1829833777" sldId="270"/>
        </pc:sldMkLst>
      </pc:sldChg>
      <pc:sldChg chg="modSp mod">
        <pc:chgData name="Manuel Rein" userId="048c74b5-3292-491e-aa30-c7ecaed45495" providerId="ADAL" clId="{EA61C20E-A099-4254-8910-AF180A78570D}" dt="2024-04-18T14:37:06.107" v="994" actId="1076"/>
        <pc:sldMkLst>
          <pc:docMk/>
          <pc:sldMk cId="1071274701" sldId="271"/>
        </pc:sldMkLst>
      </pc:sldChg>
      <pc:sldChg chg="del">
        <pc:chgData name="Manuel Rein" userId="048c74b5-3292-491e-aa30-c7ecaed45495" providerId="ADAL" clId="{EA61C20E-A099-4254-8910-AF180A78570D}" dt="2024-04-18T15:30:40.285" v="1168" actId="47"/>
        <pc:sldMkLst>
          <pc:docMk/>
          <pc:sldMk cId="1890275943" sldId="273"/>
        </pc:sldMkLst>
      </pc:sldChg>
      <pc:sldChg chg="addSp delSp modSp add del mod delAnim modAnim modNotesTx">
        <pc:chgData name="Manuel Rein" userId="048c74b5-3292-491e-aa30-c7ecaed45495" providerId="ADAL" clId="{EA61C20E-A099-4254-8910-AF180A78570D}" dt="2024-04-18T14:17:47.935" v="604" actId="20577"/>
        <pc:sldMkLst>
          <pc:docMk/>
          <pc:sldMk cId="1002116665" sldId="274"/>
        </pc:sldMkLst>
      </pc:sldChg>
      <pc:sldChg chg="del">
        <pc:chgData name="Manuel Rein" userId="048c74b5-3292-491e-aa30-c7ecaed45495" providerId="ADAL" clId="{EA61C20E-A099-4254-8910-AF180A78570D}" dt="2024-04-18T15:30:25.199" v="1167" actId="47"/>
        <pc:sldMkLst>
          <pc:docMk/>
          <pc:sldMk cId="3779954677" sldId="277"/>
        </pc:sldMkLst>
      </pc:sldChg>
      <pc:sldChg chg="del ord">
        <pc:chgData name="Manuel Rein" userId="048c74b5-3292-491e-aa30-c7ecaed45495" providerId="ADAL" clId="{EA61C20E-A099-4254-8910-AF180A78570D}" dt="2024-04-18T14:37:09.785" v="995" actId="47"/>
        <pc:sldMkLst>
          <pc:docMk/>
          <pc:sldMk cId="2389220563" sldId="278"/>
        </pc:sldMkLst>
      </pc:sldChg>
      <pc:sldChg chg="del">
        <pc:chgData name="Manuel Rein" userId="048c74b5-3292-491e-aa30-c7ecaed45495" providerId="ADAL" clId="{EA61C20E-A099-4254-8910-AF180A78570D}" dt="2024-04-18T15:30:40.285" v="1168" actId="47"/>
        <pc:sldMkLst>
          <pc:docMk/>
          <pc:sldMk cId="177755508" sldId="280"/>
        </pc:sldMkLst>
      </pc:sldChg>
      <pc:sldChg chg="del">
        <pc:chgData name="Manuel Rein" userId="048c74b5-3292-491e-aa30-c7ecaed45495" providerId="ADAL" clId="{EA61C20E-A099-4254-8910-AF180A78570D}" dt="2024-04-18T15:30:40.285" v="1168" actId="47"/>
        <pc:sldMkLst>
          <pc:docMk/>
          <pc:sldMk cId="3506582637" sldId="281"/>
        </pc:sldMkLst>
      </pc:sldChg>
      <pc:sldChg chg="del">
        <pc:chgData name="Manuel Rein" userId="048c74b5-3292-491e-aa30-c7ecaed45495" providerId="ADAL" clId="{EA61C20E-A099-4254-8910-AF180A78570D}" dt="2024-04-18T15:30:40.285" v="1168" actId="47"/>
        <pc:sldMkLst>
          <pc:docMk/>
          <pc:sldMk cId="2612440467" sldId="285"/>
        </pc:sldMkLst>
      </pc:sldChg>
      <pc:sldChg chg="del">
        <pc:chgData name="Manuel Rein" userId="048c74b5-3292-491e-aa30-c7ecaed45495" providerId="ADAL" clId="{EA61C20E-A099-4254-8910-AF180A78570D}" dt="2024-04-18T15:30:40.285" v="1168" actId="47"/>
        <pc:sldMkLst>
          <pc:docMk/>
          <pc:sldMk cId="2281367092" sldId="287"/>
        </pc:sldMkLst>
      </pc:sldChg>
      <pc:sldChg chg="del">
        <pc:chgData name="Manuel Rein" userId="048c74b5-3292-491e-aa30-c7ecaed45495" providerId="ADAL" clId="{EA61C20E-A099-4254-8910-AF180A78570D}" dt="2024-04-18T15:30:40.285" v="1168" actId="47"/>
        <pc:sldMkLst>
          <pc:docMk/>
          <pc:sldMk cId="837237435" sldId="293"/>
        </pc:sldMkLst>
      </pc:sldChg>
      <pc:sldChg chg="del">
        <pc:chgData name="Manuel Rein" userId="048c74b5-3292-491e-aa30-c7ecaed45495" providerId="ADAL" clId="{EA61C20E-A099-4254-8910-AF180A78570D}" dt="2024-04-18T15:30:40.285" v="1168" actId="47"/>
        <pc:sldMkLst>
          <pc:docMk/>
          <pc:sldMk cId="1531037784" sldId="295"/>
        </pc:sldMkLst>
      </pc:sldChg>
      <pc:sldChg chg="del">
        <pc:chgData name="Manuel Rein" userId="048c74b5-3292-491e-aa30-c7ecaed45495" providerId="ADAL" clId="{EA61C20E-A099-4254-8910-AF180A78570D}" dt="2024-04-18T15:30:40.285" v="1168" actId="47"/>
        <pc:sldMkLst>
          <pc:docMk/>
          <pc:sldMk cId="4001016252" sldId="296"/>
        </pc:sldMkLst>
      </pc:sldChg>
      <pc:sldChg chg="del">
        <pc:chgData name="Manuel Rein" userId="048c74b5-3292-491e-aa30-c7ecaed45495" providerId="ADAL" clId="{EA61C20E-A099-4254-8910-AF180A78570D}" dt="2024-04-18T15:30:40.285" v="1168" actId="47"/>
        <pc:sldMkLst>
          <pc:docMk/>
          <pc:sldMk cId="3160981002" sldId="298"/>
        </pc:sldMkLst>
      </pc:sldChg>
      <pc:sldChg chg="del">
        <pc:chgData name="Manuel Rein" userId="048c74b5-3292-491e-aa30-c7ecaed45495" providerId="ADAL" clId="{EA61C20E-A099-4254-8910-AF180A78570D}" dt="2024-04-18T15:30:40.285" v="1168" actId="47"/>
        <pc:sldMkLst>
          <pc:docMk/>
          <pc:sldMk cId="1749207763" sldId="300"/>
        </pc:sldMkLst>
      </pc:sldChg>
      <pc:sldChg chg="del">
        <pc:chgData name="Manuel Rein" userId="048c74b5-3292-491e-aa30-c7ecaed45495" providerId="ADAL" clId="{EA61C20E-A099-4254-8910-AF180A78570D}" dt="2024-04-18T15:30:40.285" v="1168" actId="47"/>
        <pc:sldMkLst>
          <pc:docMk/>
          <pc:sldMk cId="2452955859" sldId="301"/>
        </pc:sldMkLst>
      </pc:sldChg>
      <pc:sldChg chg="del">
        <pc:chgData name="Manuel Rein" userId="048c74b5-3292-491e-aa30-c7ecaed45495" providerId="ADAL" clId="{EA61C20E-A099-4254-8910-AF180A78570D}" dt="2024-04-18T15:30:40.285" v="1168" actId="47"/>
        <pc:sldMkLst>
          <pc:docMk/>
          <pc:sldMk cId="152834713" sldId="302"/>
        </pc:sldMkLst>
      </pc:sldChg>
      <pc:sldChg chg="del">
        <pc:chgData name="Manuel Rein" userId="048c74b5-3292-491e-aa30-c7ecaed45495" providerId="ADAL" clId="{EA61C20E-A099-4254-8910-AF180A78570D}" dt="2024-04-18T15:30:40.285" v="1168" actId="47"/>
        <pc:sldMkLst>
          <pc:docMk/>
          <pc:sldMk cId="3211187909" sldId="303"/>
        </pc:sldMkLst>
      </pc:sldChg>
      <pc:sldChg chg="del">
        <pc:chgData name="Manuel Rein" userId="048c74b5-3292-491e-aa30-c7ecaed45495" providerId="ADAL" clId="{EA61C20E-A099-4254-8910-AF180A78570D}" dt="2024-04-18T15:30:40.285" v="1168" actId="47"/>
        <pc:sldMkLst>
          <pc:docMk/>
          <pc:sldMk cId="4221308915" sldId="304"/>
        </pc:sldMkLst>
      </pc:sldChg>
      <pc:sldChg chg="del">
        <pc:chgData name="Manuel Rein" userId="048c74b5-3292-491e-aa30-c7ecaed45495" providerId="ADAL" clId="{EA61C20E-A099-4254-8910-AF180A78570D}" dt="2024-04-18T15:30:40.285" v="1168" actId="47"/>
        <pc:sldMkLst>
          <pc:docMk/>
          <pc:sldMk cId="1519347217" sldId="305"/>
        </pc:sldMkLst>
      </pc:sldChg>
      <pc:sldChg chg="add del">
        <pc:chgData name="Manuel Rein" userId="048c74b5-3292-491e-aa30-c7ecaed45495" providerId="ADAL" clId="{EA61C20E-A099-4254-8910-AF180A78570D}" dt="2024-04-11T11:33:53.005" v="179" actId="47"/>
        <pc:sldMkLst>
          <pc:docMk/>
          <pc:sldMk cId="2626114312" sldId="306"/>
        </pc:sldMkLst>
      </pc:sldChg>
      <pc:sldChg chg="del">
        <pc:chgData name="Manuel Rein" userId="048c74b5-3292-491e-aa30-c7ecaed45495" providerId="ADAL" clId="{EA61C20E-A099-4254-8910-AF180A78570D}" dt="2024-04-18T15:30:40.285" v="1168" actId="47"/>
        <pc:sldMkLst>
          <pc:docMk/>
          <pc:sldMk cId="2876648202" sldId="307"/>
        </pc:sldMkLst>
      </pc:sldChg>
      <pc:sldChg chg="modSp new mod">
        <pc:chgData name="Manuel Rein" userId="048c74b5-3292-491e-aa30-c7ecaed45495" providerId="ADAL" clId="{EA61C20E-A099-4254-8910-AF180A78570D}" dt="2024-04-19T08:11:05.541" v="1170" actId="15"/>
        <pc:sldMkLst>
          <pc:docMk/>
          <pc:sldMk cId="897324427" sldId="308"/>
        </pc:sldMkLst>
      </pc:sldChg>
      <pc:sldChg chg="addSp delSp modSp new mod">
        <pc:chgData name="Manuel Rein" userId="048c74b5-3292-491e-aa30-c7ecaed45495" providerId="ADAL" clId="{EA61C20E-A099-4254-8910-AF180A78570D}" dt="2024-04-19T09:00:24.164" v="1211" actId="11529"/>
        <pc:sldMkLst>
          <pc:docMk/>
          <pc:sldMk cId="2656646454" sldId="309"/>
        </pc:sldMkLst>
      </pc:sldChg>
      <pc:sldChg chg="modSp new mod">
        <pc:chgData name="Manuel Rein" userId="048c74b5-3292-491e-aa30-c7ecaed45495" providerId="ADAL" clId="{EA61C20E-A099-4254-8910-AF180A78570D}" dt="2024-04-19T13:17:21.736" v="1324" actId="20577"/>
        <pc:sldMkLst>
          <pc:docMk/>
          <pc:sldMk cId="1080927911" sldId="310"/>
        </pc:sldMkLst>
      </pc:sldChg>
      <pc:sldChg chg="new del">
        <pc:chgData name="Manuel Rein" userId="048c74b5-3292-491e-aa30-c7ecaed45495" providerId="ADAL" clId="{EA61C20E-A099-4254-8910-AF180A78570D}" dt="2024-04-19T13:16:50.152" v="1213" actId="47"/>
        <pc:sldMkLst>
          <pc:docMk/>
          <pc:sldMk cId="2485921442" sldId="310"/>
        </pc:sldMkLst>
      </pc:sldChg>
      <pc:sldChg chg="addSp delSp modSp new mod modNotesTx">
        <pc:chgData name="Manuel Rein" userId="048c74b5-3292-491e-aa30-c7ecaed45495" providerId="ADAL" clId="{EA61C20E-A099-4254-8910-AF180A78570D}" dt="2024-04-19T14:05:49.142" v="2264" actId="20577"/>
        <pc:sldMkLst>
          <pc:docMk/>
          <pc:sldMk cId="2197949235" sldId="311"/>
        </pc:sldMkLst>
      </pc:sldChg>
      <pc:sldChg chg="addSp delSp modSp new mod modNotesTx">
        <pc:chgData name="Manuel Rein" userId="048c74b5-3292-491e-aa30-c7ecaed45495" providerId="ADAL" clId="{EA61C20E-A099-4254-8910-AF180A78570D}" dt="2024-04-19T14:05:54.168" v="2265" actId="20577"/>
        <pc:sldMkLst>
          <pc:docMk/>
          <pc:sldMk cId="2957848413" sldId="312"/>
        </pc:sldMkLst>
      </pc:sldChg>
      <pc:sldChg chg="addSp delSp modSp new mod modNotesTx">
        <pc:chgData name="Manuel Rein" userId="048c74b5-3292-491e-aa30-c7ecaed45495" providerId="ADAL" clId="{EA61C20E-A099-4254-8910-AF180A78570D}" dt="2024-04-19T14:05:57.630" v="2266" actId="20577"/>
        <pc:sldMkLst>
          <pc:docMk/>
          <pc:sldMk cId="2146887539" sldId="313"/>
        </pc:sldMkLst>
      </pc:sldChg>
      <pc:sldChg chg="addSp delSp modSp new del mod modNotesTx">
        <pc:chgData name="Manuel Rein" userId="048c74b5-3292-491e-aa30-c7ecaed45495" providerId="ADAL" clId="{EA61C20E-A099-4254-8910-AF180A78570D}" dt="2024-04-19T14:10:22.619" v="2373" actId="47"/>
        <pc:sldMkLst>
          <pc:docMk/>
          <pc:sldMk cId="1035984908" sldId="314"/>
        </pc:sldMkLst>
      </pc:sldChg>
      <pc:sldChg chg="addSp modSp add mod modNotesTx">
        <pc:chgData name="Manuel Rein" userId="048c74b5-3292-491e-aa30-c7ecaed45495" providerId="ADAL" clId="{EA61C20E-A099-4254-8910-AF180A78570D}" dt="2024-04-19T14:12:24.626" v="2529" actId="20577"/>
        <pc:sldMkLst>
          <pc:docMk/>
          <pc:sldMk cId="915889654" sldId="315"/>
        </pc:sldMkLst>
      </pc:sldChg>
      <pc:sldChg chg="new">
        <pc:chgData name="Manuel Rein" userId="048c74b5-3292-491e-aa30-c7ecaed45495" providerId="ADAL" clId="{EA61C20E-A099-4254-8910-AF180A78570D}" dt="2024-04-19T14:12:38.985" v="2530" actId="680"/>
        <pc:sldMkLst>
          <pc:docMk/>
          <pc:sldMk cId="2738719088" sldId="316"/>
        </pc:sldMkLst>
      </pc:sldChg>
      <pc:sldMasterChg chg="modSp mod">
        <pc:chgData name="Manuel Rein" userId="048c74b5-3292-491e-aa30-c7ecaed45495" providerId="ADAL" clId="{EA61C20E-A099-4254-8910-AF180A78570D}" dt="2024-04-11T11:31:30.852" v="45" actId="20577"/>
        <pc:sldMasterMkLst>
          <pc:docMk/>
          <pc:sldMasterMk cId="717196496" sldId="2147483648"/>
        </pc:sldMasterMkLst>
      </pc:sldMasterChg>
    </pc:docChg>
  </pc:docChgLst>
  <pc:docChgLst>
    <pc:chgData name="M.T. Rein" userId="048c74b5-3292-491e-aa30-c7ecaed45495" providerId="ADAL" clId="{E20317C5-7409-4078-8608-516017304313}"/>
    <pc:docChg chg="undo custSel addSld delSld modSld sldOrd">
      <pc:chgData name="M.T. Rein" userId="048c74b5-3292-491e-aa30-c7ecaed45495" providerId="ADAL" clId="{E20317C5-7409-4078-8608-516017304313}" dt="2021-06-02T18:24:51.658" v="3970" actId="20577"/>
      <pc:docMkLst>
        <pc:docMk/>
      </pc:docMkLst>
      <pc:sldChg chg="addSp delSp modSp mod delAnim modNotesTx">
        <pc:chgData name="M.T. Rein" userId="048c74b5-3292-491e-aa30-c7ecaed45495" providerId="ADAL" clId="{E20317C5-7409-4078-8608-516017304313}" dt="2021-05-29T13:28:57.332" v="222" actId="1076"/>
        <pc:sldMkLst>
          <pc:docMk/>
          <pc:sldMk cId="3489912024" sldId="257"/>
        </pc:sldMkLst>
      </pc:sldChg>
      <pc:sldChg chg="ord">
        <pc:chgData name="M.T. Rein" userId="048c74b5-3292-491e-aa30-c7ecaed45495" providerId="ADAL" clId="{E20317C5-7409-4078-8608-516017304313}" dt="2021-05-31T12:01:31.422" v="685"/>
        <pc:sldMkLst>
          <pc:docMk/>
          <pc:sldMk cId="1138202640" sldId="258"/>
        </pc:sldMkLst>
      </pc:sldChg>
      <pc:sldChg chg="addSp delSp modSp mod delAnim modAnim">
        <pc:chgData name="M.T. Rein" userId="048c74b5-3292-491e-aa30-c7ecaed45495" providerId="ADAL" clId="{E20317C5-7409-4078-8608-516017304313}" dt="2021-05-31T12:03:38.186" v="765" actId="115"/>
        <pc:sldMkLst>
          <pc:docMk/>
          <pc:sldMk cId="1352218715" sldId="259"/>
        </pc:sldMkLst>
      </pc:sldChg>
      <pc:sldChg chg="modNotesTx">
        <pc:chgData name="M.T. Rein" userId="048c74b5-3292-491e-aa30-c7ecaed45495" providerId="ADAL" clId="{E20317C5-7409-4078-8608-516017304313}" dt="2021-05-31T12:01:13.408" v="683" actId="20577"/>
        <pc:sldMkLst>
          <pc:docMk/>
          <pc:sldMk cId="1845869521" sldId="260"/>
        </pc:sldMkLst>
      </pc:sldChg>
      <pc:sldChg chg="addSp delSp modSp mod delAnim modAnim modNotesTx">
        <pc:chgData name="M.T. Rein" userId="048c74b5-3292-491e-aa30-c7ecaed45495" providerId="ADAL" clId="{E20317C5-7409-4078-8608-516017304313}" dt="2021-05-31T12:04:09.105" v="767" actId="6549"/>
        <pc:sldMkLst>
          <pc:docMk/>
          <pc:sldMk cId="97416313" sldId="261"/>
        </pc:sldMkLst>
      </pc:sldChg>
      <pc:sldChg chg="addSp delSp modSp mod delAnim">
        <pc:chgData name="M.T. Rein" userId="048c74b5-3292-491e-aa30-c7ecaed45495" providerId="ADAL" clId="{E20317C5-7409-4078-8608-516017304313}" dt="2021-05-29T13:24:04.512" v="175" actId="20577"/>
        <pc:sldMkLst>
          <pc:docMk/>
          <pc:sldMk cId="1218895130" sldId="262"/>
        </pc:sldMkLst>
      </pc:sldChg>
      <pc:sldChg chg="del">
        <pc:chgData name="M.T. Rein" userId="048c74b5-3292-491e-aa30-c7ecaed45495" providerId="ADAL" clId="{E20317C5-7409-4078-8608-516017304313}" dt="2021-05-29T13:22:26.187" v="129" actId="47"/>
        <pc:sldMkLst>
          <pc:docMk/>
          <pc:sldMk cId="2302645649" sldId="263"/>
        </pc:sldMkLst>
      </pc:sldChg>
      <pc:sldChg chg="addSp modSp mod">
        <pc:chgData name="M.T. Rein" userId="048c74b5-3292-491e-aa30-c7ecaed45495" providerId="ADAL" clId="{E20317C5-7409-4078-8608-516017304313}" dt="2021-05-31T12:55:58.454" v="3306" actId="1076"/>
        <pc:sldMkLst>
          <pc:docMk/>
          <pc:sldMk cId="1324832957" sldId="264"/>
        </pc:sldMkLst>
      </pc:sldChg>
      <pc:sldChg chg="modSp mod modAnim">
        <pc:chgData name="M.T. Rein" userId="048c74b5-3292-491e-aa30-c7ecaed45495" providerId="ADAL" clId="{E20317C5-7409-4078-8608-516017304313}" dt="2021-06-02T18:24:51.658" v="3970" actId="20577"/>
        <pc:sldMkLst>
          <pc:docMk/>
          <pc:sldMk cId="4216459487" sldId="265"/>
        </pc:sldMkLst>
      </pc:sldChg>
      <pc:sldChg chg="addSp delSp modSp add mod modNotesTx">
        <pc:chgData name="M.T. Rein" userId="048c74b5-3292-491e-aa30-c7ecaed45495" providerId="ADAL" clId="{E20317C5-7409-4078-8608-516017304313}" dt="2021-06-02T17:57:29.661" v="3331" actId="20577"/>
        <pc:sldMkLst>
          <pc:docMk/>
          <pc:sldMk cId="1003693265" sldId="267"/>
        </pc:sldMkLst>
      </pc:sldChg>
      <pc:sldChg chg="modSp new del mod">
        <pc:chgData name="M.T. Rein" userId="048c74b5-3292-491e-aa30-c7ecaed45495" providerId="ADAL" clId="{E20317C5-7409-4078-8608-516017304313}" dt="2021-05-31T12:29:19.839" v="1533" actId="47"/>
        <pc:sldMkLst>
          <pc:docMk/>
          <pc:sldMk cId="3419547162" sldId="268"/>
        </pc:sldMkLst>
      </pc:sldChg>
      <pc:sldChg chg="addSp delSp modSp new mod addAnim delAnim modAnim modNotesTx">
        <pc:chgData name="M.T. Rein" userId="048c74b5-3292-491e-aa30-c7ecaed45495" providerId="ADAL" clId="{E20317C5-7409-4078-8608-516017304313}" dt="2021-05-31T11:59:02.880" v="609" actId="20577"/>
        <pc:sldMkLst>
          <pc:docMk/>
          <pc:sldMk cId="3281471954" sldId="269"/>
        </pc:sldMkLst>
      </pc:sldChg>
      <pc:sldChg chg="addSp delSp modSp add mod delAnim modNotesTx">
        <pc:chgData name="M.T. Rein" userId="048c74b5-3292-491e-aa30-c7ecaed45495" providerId="ADAL" clId="{E20317C5-7409-4078-8608-516017304313}" dt="2021-05-31T12:04:14.249" v="768" actId="6549"/>
        <pc:sldMkLst>
          <pc:docMk/>
          <pc:sldMk cId="102337713" sldId="270"/>
        </pc:sldMkLst>
      </pc:sldChg>
      <pc:sldChg chg="modSp new mod">
        <pc:chgData name="M.T. Rein" userId="048c74b5-3292-491e-aa30-c7ecaed45495" providerId="ADAL" clId="{E20317C5-7409-4078-8608-516017304313}" dt="2021-05-31T12:23:48.949" v="1481" actId="20577"/>
        <pc:sldMkLst>
          <pc:docMk/>
          <pc:sldMk cId="3283765697" sldId="271"/>
        </pc:sldMkLst>
      </pc:sldChg>
      <pc:sldChg chg="addSp delSp modSp add mod modNotesTx">
        <pc:chgData name="M.T. Rein" userId="048c74b5-3292-491e-aa30-c7ecaed45495" providerId="ADAL" clId="{E20317C5-7409-4078-8608-516017304313}" dt="2021-05-31T12:40:29.905" v="1817" actId="20577"/>
        <pc:sldMkLst>
          <pc:docMk/>
          <pc:sldMk cId="265756278" sldId="272"/>
        </pc:sldMkLst>
      </pc:sldChg>
      <pc:sldChg chg="addSp delSp modSp add mod modNotesTx">
        <pc:chgData name="M.T. Rein" userId="048c74b5-3292-491e-aa30-c7ecaed45495" providerId="ADAL" clId="{E20317C5-7409-4078-8608-516017304313}" dt="2021-05-31T12:40:54.845" v="1908" actId="20577"/>
        <pc:sldMkLst>
          <pc:docMk/>
          <pc:sldMk cId="2291709678" sldId="273"/>
        </pc:sldMkLst>
      </pc:sldChg>
      <pc:sldChg chg="modSp add mod modNotesTx">
        <pc:chgData name="M.T. Rein" userId="048c74b5-3292-491e-aa30-c7ecaed45495" providerId="ADAL" clId="{E20317C5-7409-4078-8608-516017304313}" dt="2021-05-31T12:41:54.111" v="2089" actId="20577"/>
        <pc:sldMkLst>
          <pc:docMk/>
          <pc:sldMk cId="2913416165" sldId="274"/>
        </pc:sldMkLst>
      </pc:sldChg>
      <pc:sldChg chg="modSp new mod">
        <pc:chgData name="M.T. Rein" userId="048c74b5-3292-491e-aa30-c7ecaed45495" providerId="ADAL" clId="{E20317C5-7409-4078-8608-516017304313}" dt="2021-06-02T18:24:28.971" v="3951" actId="20577"/>
        <pc:sldMkLst>
          <pc:docMk/>
          <pc:sldMk cId="3253199887" sldId="275"/>
        </pc:sldMkLst>
      </pc:sldChg>
      <pc:sldChg chg="modSp new mod">
        <pc:chgData name="M.T. Rein" userId="048c74b5-3292-491e-aa30-c7ecaed45495" providerId="ADAL" clId="{E20317C5-7409-4078-8608-516017304313}" dt="2021-06-02T18:02:58.002" v="3884" actId="20577"/>
        <pc:sldMkLst>
          <pc:docMk/>
          <pc:sldMk cId="534853910" sldId="276"/>
        </pc:sldMkLst>
      </pc:sldChg>
    </pc:docChg>
  </pc:docChgLst>
  <pc:docChgLst>
    <pc:chgData name="Manuel Rein" userId="048c74b5-3292-491e-aa30-c7ecaed45495" providerId="ADAL" clId="{2AFABF13-00D5-452E-8A95-D7BB5883EF11}"/>
    <pc:docChg chg="undo custSel addSld delSld modSld sldOrd modMainMaster">
      <pc:chgData name="Manuel Rein" userId="048c74b5-3292-491e-aa30-c7ecaed45495" providerId="ADAL" clId="{2AFABF13-00D5-452E-8A95-D7BB5883EF11}" dt="2023-07-03T12:39:48.093" v="9387" actId="20577"/>
      <pc:docMkLst>
        <pc:docMk/>
      </pc:docMkLst>
      <pc:sldChg chg="del">
        <pc:chgData name="Manuel Rein" userId="048c74b5-3292-491e-aa30-c7ecaed45495" providerId="ADAL" clId="{2AFABF13-00D5-452E-8A95-D7BB5883EF11}" dt="2023-06-19T07:55:15.507" v="0" actId="47"/>
        <pc:sldMkLst>
          <pc:docMk/>
          <pc:sldMk cId="386549056" sldId="256"/>
        </pc:sldMkLst>
      </pc:sldChg>
      <pc:sldChg chg="addSp modSp add mod">
        <pc:chgData name="Manuel Rein" userId="048c74b5-3292-491e-aa30-c7ecaed45495" providerId="ADAL" clId="{2AFABF13-00D5-452E-8A95-D7BB5883EF11}" dt="2023-07-03T12:26:42.915" v="9341" actId="27636"/>
        <pc:sldMkLst>
          <pc:docMk/>
          <pc:sldMk cId="3704954343" sldId="256"/>
        </pc:sldMkLst>
      </pc:sldChg>
      <pc:sldChg chg="add">
        <pc:chgData name="Manuel Rein" userId="048c74b5-3292-491e-aa30-c7ecaed45495" providerId="ADAL" clId="{2AFABF13-00D5-452E-8A95-D7BB5883EF11}" dt="2023-06-19T07:55:24.048" v="1"/>
        <pc:sldMkLst>
          <pc:docMk/>
          <pc:sldMk cId="4025383516" sldId="257"/>
        </pc:sldMkLst>
      </pc:sldChg>
      <pc:sldChg chg="modSp add mod modNotesTx">
        <pc:chgData name="Manuel Rein" userId="048c74b5-3292-491e-aa30-c7ecaed45495" providerId="ADAL" clId="{2AFABF13-00D5-452E-8A95-D7BB5883EF11}" dt="2023-07-03T06:24:27.902" v="5959" actId="313"/>
        <pc:sldMkLst>
          <pc:docMk/>
          <pc:sldMk cId="2998806334" sldId="260"/>
        </pc:sldMkLst>
      </pc:sldChg>
      <pc:sldChg chg="modSp add mod">
        <pc:chgData name="Manuel Rein" userId="048c74b5-3292-491e-aa30-c7ecaed45495" providerId="ADAL" clId="{2AFABF13-00D5-452E-8A95-D7BB5883EF11}" dt="2023-06-29T12:46:13.809" v="5692" actId="20577"/>
        <pc:sldMkLst>
          <pc:docMk/>
          <pc:sldMk cId="1689717322" sldId="261"/>
        </pc:sldMkLst>
      </pc:sldChg>
      <pc:sldChg chg="modSp add del mod">
        <pc:chgData name="Manuel Rein" userId="048c74b5-3292-491e-aa30-c7ecaed45495" providerId="ADAL" clId="{2AFABF13-00D5-452E-8A95-D7BB5883EF11}" dt="2023-06-19T08:03:56.144" v="92" actId="47"/>
        <pc:sldMkLst>
          <pc:docMk/>
          <pc:sldMk cId="4064821324" sldId="262"/>
        </pc:sldMkLst>
      </pc:sldChg>
      <pc:sldChg chg="addSp delSp modSp add mod delAnim modAnim">
        <pc:chgData name="Manuel Rein" userId="048c74b5-3292-491e-aa30-c7ecaed45495" providerId="ADAL" clId="{2AFABF13-00D5-452E-8A95-D7BB5883EF11}" dt="2023-07-03T10:02:50.628" v="8022" actId="21"/>
        <pc:sldMkLst>
          <pc:docMk/>
          <pc:sldMk cId="3423156753" sldId="264"/>
        </pc:sldMkLst>
      </pc:sldChg>
      <pc:sldChg chg="modSp add del mod">
        <pc:chgData name="Manuel Rein" userId="048c74b5-3292-491e-aa30-c7ecaed45495" providerId="ADAL" clId="{2AFABF13-00D5-452E-8A95-D7BB5883EF11}" dt="2023-07-03T06:25:06.891" v="5960" actId="47"/>
        <pc:sldMkLst>
          <pc:docMk/>
          <pc:sldMk cId="4154511430" sldId="265"/>
        </pc:sldMkLst>
      </pc:sldChg>
      <pc:sldChg chg="del">
        <pc:chgData name="Manuel Rein" userId="048c74b5-3292-491e-aa30-c7ecaed45495" providerId="ADAL" clId="{2AFABF13-00D5-452E-8A95-D7BB5883EF11}" dt="2023-06-19T07:55:15.507" v="0" actId="47"/>
        <pc:sldMkLst>
          <pc:docMk/>
          <pc:sldMk cId="4216459487" sldId="265"/>
        </pc:sldMkLst>
      </pc:sldChg>
      <pc:sldChg chg="modSp add mod">
        <pc:chgData name="Manuel Rein" userId="048c74b5-3292-491e-aa30-c7ecaed45495" providerId="ADAL" clId="{2AFABF13-00D5-452E-8A95-D7BB5883EF11}" dt="2023-07-03T06:49:43.174" v="5964" actId="14100"/>
        <pc:sldMkLst>
          <pc:docMk/>
          <pc:sldMk cId="2817268547" sldId="266"/>
        </pc:sldMkLst>
      </pc:sldChg>
      <pc:sldChg chg="add">
        <pc:chgData name="Manuel Rein" userId="048c74b5-3292-491e-aa30-c7ecaed45495" providerId="ADAL" clId="{2AFABF13-00D5-452E-8A95-D7BB5883EF11}" dt="2023-06-19T07:55:24.048" v="1"/>
        <pc:sldMkLst>
          <pc:docMk/>
          <pc:sldMk cId="3116491876" sldId="267"/>
        </pc:sldMkLst>
      </pc:sldChg>
      <pc:sldChg chg="add">
        <pc:chgData name="Manuel Rein" userId="048c74b5-3292-491e-aa30-c7ecaed45495" providerId="ADAL" clId="{2AFABF13-00D5-452E-8A95-D7BB5883EF11}" dt="2023-06-19T07:55:24.048" v="1"/>
        <pc:sldMkLst>
          <pc:docMk/>
          <pc:sldMk cId="2883685712" sldId="268"/>
        </pc:sldMkLst>
      </pc:sldChg>
      <pc:sldChg chg="modSp add mod modAnim modNotesTx">
        <pc:chgData name="Manuel Rein" userId="048c74b5-3292-491e-aa30-c7ecaed45495" providerId="ADAL" clId="{2AFABF13-00D5-452E-8A95-D7BB5883EF11}" dt="2023-07-03T12:39:48.093" v="9387" actId="20577"/>
        <pc:sldMkLst>
          <pc:docMk/>
          <pc:sldMk cId="1829833777" sldId="270"/>
        </pc:sldMkLst>
      </pc:sldChg>
      <pc:sldChg chg="addSp modSp add mod modAnim modNotesTx">
        <pc:chgData name="Manuel Rein" userId="048c74b5-3292-491e-aa30-c7ecaed45495" providerId="ADAL" clId="{2AFABF13-00D5-452E-8A95-D7BB5883EF11}" dt="2023-07-03T10:02:02.999" v="8017" actId="20577"/>
        <pc:sldMkLst>
          <pc:docMk/>
          <pc:sldMk cId="1071274701" sldId="271"/>
        </pc:sldMkLst>
      </pc:sldChg>
      <pc:sldChg chg="addSp modSp add del mod">
        <pc:chgData name="Manuel Rein" userId="048c74b5-3292-491e-aa30-c7ecaed45495" providerId="ADAL" clId="{2AFABF13-00D5-452E-8A95-D7BB5883EF11}" dt="2023-07-03T06:25:36.374" v="5961" actId="47"/>
        <pc:sldMkLst>
          <pc:docMk/>
          <pc:sldMk cId="624611568" sldId="272"/>
        </pc:sldMkLst>
      </pc:sldChg>
      <pc:sldChg chg="addSp delSp modSp add mod modAnim">
        <pc:chgData name="Manuel Rein" userId="048c74b5-3292-491e-aa30-c7ecaed45495" providerId="ADAL" clId="{2AFABF13-00D5-452E-8A95-D7BB5883EF11}" dt="2023-07-03T10:17:51.007" v="8696"/>
        <pc:sldMkLst>
          <pc:docMk/>
          <pc:sldMk cId="1890275943" sldId="273"/>
        </pc:sldMkLst>
      </pc:sldChg>
      <pc:sldChg chg="add">
        <pc:chgData name="Manuel Rein" userId="048c74b5-3292-491e-aa30-c7ecaed45495" providerId="ADAL" clId="{2AFABF13-00D5-452E-8A95-D7BB5883EF11}" dt="2023-06-19T07:55:24.048" v="1"/>
        <pc:sldMkLst>
          <pc:docMk/>
          <pc:sldMk cId="1002116665" sldId="274"/>
        </pc:sldMkLst>
      </pc:sldChg>
      <pc:sldChg chg="add del">
        <pc:chgData name="Manuel Rein" userId="048c74b5-3292-491e-aa30-c7ecaed45495" providerId="ADAL" clId="{2AFABF13-00D5-452E-8A95-D7BB5883EF11}" dt="2023-07-03T06:23:26.705" v="5727" actId="47"/>
        <pc:sldMkLst>
          <pc:docMk/>
          <pc:sldMk cId="2405643110" sldId="275"/>
        </pc:sldMkLst>
      </pc:sldChg>
      <pc:sldChg chg="del">
        <pc:chgData name="Manuel Rein" userId="048c74b5-3292-491e-aa30-c7ecaed45495" providerId="ADAL" clId="{2AFABF13-00D5-452E-8A95-D7BB5883EF11}" dt="2023-06-19T07:55:15.507" v="0" actId="47"/>
        <pc:sldMkLst>
          <pc:docMk/>
          <pc:sldMk cId="534853910" sldId="276"/>
        </pc:sldMkLst>
      </pc:sldChg>
      <pc:sldChg chg="modSp add mod">
        <pc:chgData name="Manuel Rein" userId="048c74b5-3292-491e-aa30-c7ecaed45495" providerId="ADAL" clId="{2AFABF13-00D5-452E-8A95-D7BB5883EF11}" dt="2023-06-19T08:03:34.577" v="91" actId="20577"/>
        <pc:sldMkLst>
          <pc:docMk/>
          <pc:sldMk cId="3779954677" sldId="277"/>
        </pc:sldMkLst>
      </pc:sldChg>
      <pc:sldChg chg="del">
        <pc:chgData name="Manuel Rein" userId="048c74b5-3292-491e-aa30-c7ecaed45495" providerId="ADAL" clId="{2AFABF13-00D5-452E-8A95-D7BB5883EF11}" dt="2023-06-19T07:55:15.507" v="0" actId="47"/>
        <pc:sldMkLst>
          <pc:docMk/>
          <pc:sldMk cId="4069996513" sldId="277"/>
        </pc:sldMkLst>
      </pc:sldChg>
      <pc:sldChg chg="del">
        <pc:chgData name="Manuel Rein" userId="048c74b5-3292-491e-aa30-c7ecaed45495" providerId="ADAL" clId="{2AFABF13-00D5-452E-8A95-D7BB5883EF11}" dt="2023-06-19T07:55:15.507" v="0" actId="47"/>
        <pc:sldMkLst>
          <pc:docMk/>
          <pc:sldMk cId="274734054" sldId="278"/>
        </pc:sldMkLst>
      </pc:sldChg>
      <pc:sldChg chg="add">
        <pc:chgData name="Manuel Rein" userId="048c74b5-3292-491e-aa30-c7ecaed45495" providerId="ADAL" clId="{2AFABF13-00D5-452E-8A95-D7BB5883EF11}" dt="2023-06-19T07:55:24.048" v="1"/>
        <pc:sldMkLst>
          <pc:docMk/>
          <pc:sldMk cId="2389220563" sldId="278"/>
        </pc:sldMkLst>
      </pc:sldChg>
      <pc:sldChg chg="del">
        <pc:chgData name="Manuel Rein" userId="048c74b5-3292-491e-aa30-c7ecaed45495" providerId="ADAL" clId="{2AFABF13-00D5-452E-8A95-D7BB5883EF11}" dt="2023-06-19T07:55:15.507" v="0" actId="47"/>
        <pc:sldMkLst>
          <pc:docMk/>
          <pc:sldMk cId="422429818" sldId="279"/>
        </pc:sldMkLst>
      </pc:sldChg>
      <pc:sldChg chg="add ord modAnim">
        <pc:chgData name="Manuel Rein" userId="048c74b5-3292-491e-aa30-c7ecaed45495" providerId="ADAL" clId="{2AFABF13-00D5-452E-8A95-D7BB5883EF11}" dt="2023-07-03T10:44:31.293" v="9081"/>
        <pc:sldMkLst>
          <pc:docMk/>
          <pc:sldMk cId="177755508" sldId="280"/>
        </pc:sldMkLst>
      </pc:sldChg>
      <pc:sldChg chg="del">
        <pc:chgData name="Manuel Rein" userId="048c74b5-3292-491e-aa30-c7ecaed45495" providerId="ADAL" clId="{2AFABF13-00D5-452E-8A95-D7BB5883EF11}" dt="2023-06-19T07:55:15.507" v="0" actId="47"/>
        <pc:sldMkLst>
          <pc:docMk/>
          <pc:sldMk cId="846584515" sldId="280"/>
        </pc:sldMkLst>
      </pc:sldChg>
      <pc:sldChg chg="del">
        <pc:chgData name="Manuel Rein" userId="048c74b5-3292-491e-aa30-c7ecaed45495" providerId="ADAL" clId="{2AFABF13-00D5-452E-8A95-D7BB5883EF11}" dt="2023-06-19T07:55:15.507" v="0" actId="47"/>
        <pc:sldMkLst>
          <pc:docMk/>
          <pc:sldMk cId="183601749" sldId="281"/>
        </pc:sldMkLst>
      </pc:sldChg>
      <pc:sldChg chg="add">
        <pc:chgData name="Manuel Rein" userId="048c74b5-3292-491e-aa30-c7ecaed45495" providerId="ADAL" clId="{2AFABF13-00D5-452E-8A95-D7BB5883EF11}" dt="2023-06-19T07:55:24.048" v="1"/>
        <pc:sldMkLst>
          <pc:docMk/>
          <pc:sldMk cId="3506582637" sldId="281"/>
        </pc:sldMkLst>
      </pc:sldChg>
      <pc:sldChg chg="del">
        <pc:chgData name="Manuel Rein" userId="048c74b5-3292-491e-aa30-c7ecaed45495" providerId="ADAL" clId="{2AFABF13-00D5-452E-8A95-D7BB5883EF11}" dt="2023-06-19T07:55:15.507" v="0" actId="47"/>
        <pc:sldMkLst>
          <pc:docMk/>
          <pc:sldMk cId="1499020858" sldId="282"/>
        </pc:sldMkLst>
      </pc:sldChg>
      <pc:sldChg chg="addSp delSp modSp add del mod">
        <pc:chgData name="Manuel Rein" userId="048c74b5-3292-491e-aa30-c7ecaed45495" providerId="ADAL" clId="{2AFABF13-00D5-452E-8A95-D7BB5883EF11}" dt="2023-06-19T08:10:46.307" v="473" actId="47"/>
        <pc:sldMkLst>
          <pc:docMk/>
          <pc:sldMk cId="1661185943" sldId="282"/>
        </pc:sldMkLst>
      </pc:sldChg>
      <pc:sldChg chg="addSp delSp modSp add mod modAnim modNotesTx">
        <pc:chgData name="Manuel Rein" userId="048c74b5-3292-491e-aa30-c7ecaed45495" providerId="ADAL" clId="{2AFABF13-00D5-452E-8A95-D7BB5883EF11}" dt="2023-07-03T10:45:33.014" v="9175" actId="20577"/>
        <pc:sldMkLst>
          <pc:docMk/>
          <pc:sldMk cId="1274577037" sldId="283"/>
        </pc:sldMkLst>
      </pc:sldChg>
      <pc:sldChg chg="del">
        <pc:chgData name="Manuel Rein" userId="048c74b5-3292-491e-aa30-c7ecaed45495" providerId="ADAL" clId="{2AFABF13-00D5-452E-8A95-D7BB5883EF11}" dt="2023-06-19T07:55:15.507" v="0" actId="47"/>
        <pc:sldMkLst>
          <pc:docMk/>
          <pc:sldMk cId="2321594109" sldId="283"/>
        </pc:sldMkLst>
      </pc:sldChg>
      <pc:sldChg chg="del">
        <pc:chgData name="Manuel Rein" userId="048c74b5-3292-491e-aa30-c7ecaed45495" providerId="ADAL" clId="{2AFABF13-00D5-452E-8A95-D7BB5883EF11}" dt="2023-06-19T07:55:15.507" v="0" actId="47"/>
        <pc:sldMkLst>
          <pc:docMk/>
          <pc:sldMk cId="395319072" sldId="284"/>
        </pc:sldMkLst>
      </pc:sldChg>
      <pc:sldChg chg="modSp new del mod modAnim">
        <pc:chgData name="Manuel Rein" userId="048c74b5-3292-491e-aa30-c7ecaed45495" providerId="ADAL" clId="{2AFABF13-00D5-452E-8A95-D7BB5883EF11}" dt="2023-07-03T09:52:21.317" v="7441" actId="47"/>
        <pc:sldMkLst>
          <pc:docMk/>
          <pc:sldMk cId="2017130356" sldId="284"/>
        </pc:sldMkLst>
      </pc:sldChg>
      <pc:sldChg chg="new del">
        <pc:chgData name="Manuel Rein" userId="048c74b5-3292-491e-aa30-c7ecaed45495" providerId="ADAL" clId="{2AFABF13-00D5-452E-8A95-D7BB5883EF11}" dt="2023-06-19T08:16:04.549" v="1184" actId="47"/>
        <pc:sldMkLst>
          <pc:docMk/>
          <pc:sldMk cId="2476836704" sldId="285"/>
        </pc:sldMkLst>
      </pc:sldChg>
      <pc:sldChg chg="addSp delSp modSp new mod delAnim modAnim modNotesTx">
        <pc:chgData name="Manuel Rein" userId="048c74b5-3292-491e-aa30-c7ecaed45495" providerId="ADAL" clId="{2AFABF13-00D5-452E-8A95-D7BB5883EF11}" dt="2023-07-03T12:31:58.004" v="9383" actId="1076"/>
        <pc:sldMkLst>
          <pc:docMk/>
          <pc:sldMk cId="2612440467" sldId="285"/>
        </pc:sldMkLst>
      </pc:sldChg>
      <pc:sldChg chg="addSp delSp add del mod">
        <pc:chgData name="Manuel Rein" userId="048c74b5-3292-491e-aa30-c7ecaed45495" providerId="ADAL" clId="{2AFABF13-00D5-452E-8A95-D7BB5883EF11}" dt="2023-06-19T08:46:01.803" v="2393" actId="47"/>
        <pc:sldMkLst>
          <pc:docMk/>
          <pc:sldMk cId="1549646769" sldId="286"/>
        </pc:sldMkLst>
      </pc:sldChg>
      <pc:sldChg chg="addSp delSp modSp new add del mod delAnim modAnim modNotesTx">
        <pc:chgData name="Manuel Rein" userId="048c74b5-3292-491e-aa30-c7ecaed45495" providerId="ADAL" clId="{2AFABF13-00D5-452E-8A95-D7BB5883EF11}" dt="2023-07-03T09:23:01.383" v="7074"/>
        <pc:sldMkLst>
          <pc:docMk/>
          <pc:sldMk cId="2281367092" sldId="287"/>
        </pc:sldMkLst>
      </pc:sldChg>
      <pc:sldChg chg="addSp delSp modSp add del mod delAnim modAnim modNotesTx">
        <pc:chgData name="Manuel Rein" userId="048c74b5-3292-491e-aa30-c7ecaed45495" providerId="ADAL" clId="{2AFABF13-00D5-452E-8A95-D7BB5883EF11}" dt="2023-06-19T09:51:14.863" v="2881" actId="47"/>
        <pc:sldMkLst>
          <pc:docMk/>
          <pc:sldMk cId="410666865" sldId="288"/>
        </pc:sldMkLst>
      </pc:sldChg>
      <pc:sldChg chg="add del">
        <pc:chgData name="Manuel Rein" userId="048c74b5-3292-491e-aa30-c7ecaed45495" providerId="ADAL" clId="{2AFABF13-00D5-452E-8A95-D7BB5883EF11}" dt="2023-06-19T09:19:16.476" v="2787"/>
        <pc:sldMkLst>
          <pc:docMk/>
          <pc:sldMk cId="3240019608" sldId="288"/>
        </pc:sldMkLst>
      </pc:sldChg>
      <pc:sldChg chg="modSp add del mod">
        <pc:chgData name="Manuel Rein" userId="048c74b5-3292-491e-aa30-c7ecaed45495" providerId="ADAL" clId="{2AFABF13-00D5-452E-8A95-D7BB5883EF11}" dt="2023-06-19T09:51:37.896" v="2883" actId="47"/>
        <pc:sldMkLst>
          <pc:docMk/>
          <pc:sldMk cId="2872171914" sldId="289"/>
        </pc:sldMkLst>
      </pc:sldChg>
      <pc:sldChg chg="modSp add del mod modNotesTx">
        <pc:chgData name="Manuel Rein" userId="048c74b5-3292-491e-aa30-c7ecaed45495" providerId="ADAL" clId="{2AFABF13-00D5-452E-8A95-D7BB5883EF11}" dt="2023-07-03T09:02:12.417" v="6750" actId="47"/>
        <pc:sldMkLst>
          <pc:docMk/>
          <pc:sldMk cId="733691487" sldId="290"/>
        </pc:sldMkLst>
      </pc:sldChg>
      <pc:sldChg chg="modSp add del mod">
        <pc:chgData name="Manuel Rein" userId="048c74b5-3292-491e-aa30-c7ecaed45495" providerId="ADAL" clId="{2AFABF13-00D5-452E-8A95-D7BB5883EF11}" dt="2023-06-19T10:05:28.464" v="3243" actId="47"/>
        <pc:sldMkLst>
          <pc:docMk/>
          <pc:sldMk cId="3207913194" sldId="291"/>
        </pc:sldMkLst>
      </pc:sldChg>
      <pc:sldChg chg="addSp delSp modSp new mod delAnim modAnim modNotesTx">
        <pc:chgData name="Manuel Rein" userId="048c74b5-3292-491e-aa30-c7ecaed45495" providerId="ADAL" clId="{2AFABF13-00D5-452E-8A95-D7BB5883EF11}" dt="2023-07-03T09:38:42.351" v="7213" actId="20577"/>
        <pc:sldMkLst>
          <pc:docMk/>
          <pc:sldMk cId="3505243857" sldId="292"/>
        </pc:sldMkLst>
      </pc:sldChg>
      <pc:sldChg chg="addSp delSp modSp add mod delAnim modAnim modNotesTx">
        <pc:chgData name="Manuel Rein" userId="048c74b5-3292-491e-aa30-c7ecaed45495" providerId="ADAL" clId="{2AFABF13-00D5-452E-8A95-D7BB5883EF11}" dt="2023-07-03T09:38:52.898" v="7215"/>
        <pc:sldMkLst>
          <pc:docMk/>
          <pc:sldMk cId="837237435" sldId="293"/>
        </pc:sldMkLst>
      </pc:sldChg>
      <pc:sldChg chg="modSp new del mod">
        <pc:chgData name="Manuel Rein" userId="048c74b5-3292-491e-aa30-c7ecaed45495" providerId="ADAL" clId="{2AFABF13-00D5-452E-8A95-D7BB5883EF11}" dt="2023-07-03T10:10:22.486" v="8386" actId="47"/>
        <pc:sldMkLst>
          <pc:docMk/>
          <pc:sldMk cId="3710233247" sldId="294"/>
        </pc:sldMkLst>
      </pc:sldChg>
      <pc:sldChg chg="addSp delSp modSp add mod delAnim modAnim modNotesTx">
        <pc:chgData name="Manuel Rein" userId="048c74b5-3292-491e-aa30-c7ecaed45495" providerId="ADAL" clId="{2AFABF13-00D5-452E-8A95-D7BB5883EF11}" dt="2023-07-03T12:31:55.135" v="9382" actId="207"/>
        <pc:sldMkLst>
          <pc:docMk/>
          <pc:sldMk cId="1531037784" sldId="295"/>
        </pc:sldMkLst>
      </pc:sldChg>
      <pc:sldChg chg="addSp delSp modSp new del mod">
        <pc:chgData name="Manuel Rein" userId="048c74b5-3292-491e-aa30-c7ecaed45495" providerId="ADAL" clId="{2AFABF13-00D5-452E-8A95-D7BB5883EF11}" dt="2023-06-19T10:27:38.949" v="4213" actId="47"/>
        <pc:sldMkLst>
          <pc:docMk/>
          <pc:sldMk cId="3553733254" sldId="295"/>
        </pc:sldMkLst>
      </pc:sldChg>
      <pc:sldChg chg="new del">
        <pc:chgData name="Manuel Rein" userId="048c74b5-3292-491e-aa30-c7ecaed45495" providerId="ADAL" clId="{2AFABF13-00D5-452E-8A95-D7BB5883EF11}" dt="2023-06-19T10:31:33.524" v="4499" actId="47"/>
        <pc:sldMkLst>
          <pc:docMk/>
          <pc:sldMk cId="2589703882" sldId="296"/>
        </pc:sldMkLst>
      </pc:sldChg>
      <pc:sldChg chg="addSp delSp modSp add mod delAnim modAnim modNotesTx">
        <pc:chgData name="Manuel Rein" userId="048c74b5-3292-491e-aa30-c7ecaed45495" providerId="ADAL" clId="{2AFABF13-00D5-452E-8A95-D7BB5883EF11}" dt="2023-07-03T10:09:47.139" v="8384" actId="20577"/>
        <pc:sldMkLst>
          <pc:docMk/>
          <pc:sldMk cId="4001016252" sldId="296"/>
        </pc:sldMkLst>
      </pc:sldChg>
      <pc:sldChg chg="modSp new add del mod">
        <pc:chgData name="Manuel Rein" userId="048c74b5-3292-491e-aa30-c7ecaed45495" providerId="ADAL" clId="{2AFABF13-00D5-452E-8A95-D7BB5883EF11}" dt="2023-07-03T08:48:46.600" v="6194" actId="47"/>
        <pc:sldMkLst>
          <pc:docMk/>
          <pc:sldMk cId="569995785" sldId="297"/>
        </pc:sldMkLst>
      </pc:sldChg>
      <pc:sldChg chg="addSp delSp modSp add mod delAnim modAnim">
        <pc:chgData name="Manuel Rein" userId="048c74b5-3292-491e-aa30-c7ecaed45495" providerId="ADAL" clId="{2AFABF13-00D5-452E-8A95-D7BB5883EF11}" dt="2023-07-03T09:22:23.622" v="7073"/>
        <pc:sldMkLst>
          <pc:docMk/>
          <pc:sldMk cId="3160981002" sldId="298"/>
        </pc:sldMkLst>
      </pc:sldChg>
      <pc:sldChg chg="addSp delSp modSp add del mod delAnim modAnim">
        <pc:chgData name="Manuel Rein" userId="048c74b5-3292-491e-aa30-c7ecaed45495" providerId="ADAL" clId="{2AFABF13-00D5-452E-8A95-D7BB5883EF11}" dt="2023-07-03T09:09:41.364" v="6832" actId="47"/>
        <pc:sldMkLst>
          <pc:docMk/>
          <pc:sldMk cId="3240377808" sldId="299"/>
        </pc:sldMkLst>
      </pc:sldChg>
      <pc:sldChg chg="delSp modSp add mod delAnim modAnim">
        <pc:chgData name="Manuel Rein" userId="048c74b5-3292-491e-aa30-c7ecaed45495" providerId="ADAL" clId="{2AFABF13-00D5-452E-8A95-D7BB5883EF11}" dt="2023-07-03T12:31:48.010" v="9381" actId="207"/>
        <pc:sldMkLst>
          <pc:docMk/>
          <pc:sldMk cId="1749207763" sldId="300"/>
        </pc:sldMkLst>
      </pc:sldChg>
      <pc:sldChg chg="add del">
        <pc:chgData name="Manuel Rein" userId="048c74b5-3292-491e-aa30-c7ecaed45495" providerId="ADAL" clId="{2AFABF13-00D5-452E-8A95-D7BB5883EF11}" dt="2023-07-03T09:11:05.340" v="6846"/>
        <pc:sldMkLst>
          <pc:docMk/>
          <pc:sldMk cId="2115739344" sldId="301"/>
        </pc:sldMkLst>
      </pc:sldChg>
      <pc:sldChg chg="addSp delSp modSp add mod delAnim modAnim modNotesTx">
        <pc:chgData name="Manuel Rein" userId="048c74b5-3292-491e-aa30-c7ecaed45495" providerId="ADAL" clId="{2AFABF13-00D5-452E-8A95-D7BB5883EF11}" dt="2023-07-03T12:32:11.355" v="9385" actId="207"/>
        <pc:sldMkLst>
          <pc:docMk/>
          <pc:sldMk cId="2452955859" sldId="301"/>
        </pc:sldMkLst>
      </pc:sldChg>
      <pc:sldChg chg="delSp modSp add mod modAnim">
        <pc:chgData name="Manuel Rein" userId="048c74b5-3292-491e-aa30-c7ecaed45495" providerId="ADAL" clId="{2AFABF13-00D5-452E-8A95-D7BB5883EF11}" dt="2023-07-03T12:32:06.252" v="9384" actId="207"/>
        <pc:sldMkLst>
          <pc:docMk/>
          <pc:sldMk cId="152834713" sldId="302"/>
        </pc:sldMkLst>
      </pc:sldChg>
      <pc:sldChg chg="delSp modSp add mod delAnim modAnim modNotesTx">
        <pc:chgData name="Manuel Rein" userId="048c74b5-3292-491e-aa30-c7ecaed45495" providerId="ADAL" clId="{2AFABF13-00D5-452E-8A95-D7BB5883EF11}" dt="2023-07-03T12:32:15.084" v="9386" actId="207"/>
        <pc:sldMkLst>
          <pc:docMk/>
          <pc:sldMk cId="3211187909" sldId="303"/>
        </pc:sldMkLst>
      </pc:sldChg>
      <pc:sldChg chg="addSp modSp add mod modAnim modNotesTx">
        <pc:chgData name="Manuel Rein" userId="048c74b5-3292-491e-aa30-c7ecaed45495" providerId="ADAL" clId="{2AFABF13-00D5-452E-8A95-D7BB5883EF11}" dt="2023-07-03T10:15:33.342" v="8504" actId="5793"/>
        <pc:sldMkLst>
          <pc:docMk/>
          <pc:sldMk cId="4221308915" sldId="304"/>
        </pc:sldMkLst>
      </pc:sldChg>
      <pc:sldChg chg="modSp new mod modNotesTx">
        <pc:chgData name="Manuel Rein" userId="048c74b5-3292-491e-aa30-c7ecaed45495" providerId="ADAL" clId="{2AFABF13-00D5-452E-8A95-D7BB5883EF11}" dt="2023-07-03T10:26:08.809" v="8909" actId="20577"/>
        <pc:sldMkLst>
          <pc:docMk/>
          <pc:sldMk cId="1519347217" sldId="305"/>
        </pc:sldMkLst>
      </pc:sldChg>
      <pc:sldMasterChg chg="delSp modSp mod">
        <pc:chgData name="Manuel Rein" userId="048c74b5-3292-491e-aa30-c7ecaed45495" providerId="ADAL" clId="{2AFABF13-00D5-452E-8A95-D7BB5883EF11}" dt="2023-07-03T12:27:14.615" v="9353" actId="20577"/>
        <pc:sldMasterMkLst>
          <pc:docMk/>
          <pc:sldMasterMk cId="717196496" sldId="2147483648"/>
        </pc:sldMasterMkLst>
      </pc:sldMasterChg>
    </pc:docChg>
  </pc:docChgLst>
  <pc:docChgLst>
    <pc:chgData name="Manuel Rein" userId="048c74b5-3292-491e-aa30-c7ecaed45495" providerId="ADAL" clId="{4396906C-B49C-494D-A23E-0CCB9E4F8ADD}"/>
    <pc:docChg chg="undo custSel addSld delSld modSld sldOrd modMainMaster">
      <pc:chgData name="Manuel Rein" userId="048c74b5-3292-491e-aa30-c7ecaed45495" providerId="ADAL" clId="{4396906C-B49C-494D-A23E-0CCB9E4F8ADD}" dt="2024-11-19T11:42:50.925" v="5013" actId="20577"/>
      <pc:docMkLst>
        <pc:docMk/>
      </pc:docMkLst>
      <pc:sldChg chg="modNotesTx">
        <pc:chgData name="Manuel Rein" userId="048c74b5-3292-491e-aa30-c7ecaed45495" providerId="ADAL" clId="{4396906C-B49C-494D-A23E-0CCB9E4F8ADD}" dt="2024-11-19T11:42:50.925" v="5013" actId="20577"/>
        <pc:sldMkLst>
          <pc:docMk/>
          <pc:sldMk cId="3704954343" sldId="256"/>
        </pc:sldMkLst>
      </pc:sldChg>
      <pc:sldChg chg="modSp mod modAnim modNotesTx">
        <pc:chgData name="Manuel Rein" userId="048c74b5-3292-491e-aa30-c7ecaed45495" providerId="ADAL" clId="{4396906C-B49C-494D-A23E-0CCB9E4F8ADD}" dt="2024-11-19T11:38:41.613" v="4872" actId="6549"/>
        <pc:sldMkLst>
          <pc:docMk/>
          <pc:sldMk cId="3423156753" sldId="264"/>
        </pc:sldMkLst>
      </pc:sldChg>
      <pc:sldChg chg="modSp mod modNotesTx">
        <pc:chgData name="Manuel Rein" userId="048c74b5-3292-491e-aa30-c7ecaed45495" providerId="ADAL" clId="{4396906C-B49C-494D-A23E-0CCB9E4F8ADD}" dt="2024-11-19T10:54:51.222" v="3675" actId="1076"/>
        <pc:sldMkLst>
          <pc:docMk/>
          <pc:sldMk cId="1071274701" sldId="271"/>
        </pc:sldMkLst>
      </pc:sldChg>
      <pc:sldChg chg="del">
        <pc:chgData name="Manuel Rein" userId="048c74b5-3292-491e-aa30-c7ecaed45495" providerId="ADAL" clId="{4396906C-B49C-494D-A23E-0CCB9E4F8ADD}" dt="2024-11-15T11:26:20.791" v="317" actId="47"/>
        <pc:sldMkLst>
          <pc:docMk/>
          <pc:sldMk cId="177755508" sldId="280"/>
        </pc:sldMkLst>
      </pc:sldChg>
      <pc:sldChg chg="modSp mod">
        <pc:chgData name="Manuel Rein" userId="048c74b5-3292-491e-aa30-c7ecaed45495" providerId="ADAL" clId="{4396906C-B49C-494D-A23E-0CCB9E4F8ADD}" dt="2024-11-15T11:50:36.953" v="373" actId="20577"/>
        <pc:sldMkLst>
          <pc:docMk/>
          <pc:sldMk cId="3506582637" sldId="281"/>
        </pc:sldMkLst>
      </pc:sldChg>
      <pc:sldChg chg="modAnim">
        <pc:chgData name="Manuel Rein" userId="048c74b5-3292-491e-aa30-c7ecaed45495" providerId="ADAL" clId="{4396906C-B49C-494D-A23E-0CCB9E4F8ADD}" dt="2024-11-19T10:56:50.336" v="3680"/>
        <pc:sldMkLst>
          <pc:docMk/>
          <pc:sldMk cId="3160981002" sldId="298"/>
        </pc:sldMkLst>
      </pc:sldChg>
      <pc:sldChg chg="del">
        <pc:chgData name="Manuel Rein" userId="048c74b5-3292-491e-aa30-c7ecaed45495" providerId="ADAL" clId="{4396906C-B49C-494D-A23E-0CCB9E4F8ADD}" dt="2024-11-15T14:55:50.153" v="2622" actId="47"/>
        <pc:sldMkLst>
          <pc:docMk/>
          <pc:sldMk cId="915889654" sldId="315"/>
        </pc:sldMkLst>
      </pc:sldChg>
      <pc:sldChg chg="modSp mod modNotesTx">
        <pc:chgData name="Manuel Rein" userId="048c74b5-3292-491e-aa30-c7ecaed45495" providerId="ADAL" clId="{4396906C-B49C-494D-A23E-0CCB9E4F8ADD}" dt="2024-11-19T11:02:29.764" v="3992" actId="20577"/>
        <pc:sldMkLst>
          <pc:docMk/>
          <pc:sldMk cId="2021021817" sldId="317"/>
        </pc:sldMkLst>
      </pc:sldChg>
      <pc:sldChg chg="del">
        <pc:chgData name="Manuel Rein" userId="048c74b5-3292-491e-aa30-c7ecaed45495" providerId="ADAL" clId="{4396906C-B49C-494D-A23E-0CCB9E4F8ADD}" dt="2024-11-15T14:55:50.153" v="2622" actId="47"/>
        <pc:sldMkLst>
          <pc:docMk/>
          <pc:sldMk cId="3052740102" sldId="319"/>
        </pc:sldMkLst>
      </pc:sldChg>
      <pc:sldChg chg="del">
        <pc:chgData name="Manuel Rein" userId="048c74b5-3292-491e-aa30-c7ecaed45495" providerId="ADAL" clId="{4396906C-B49C-494D-A23E-0CCB9E4F8ADD}" dt="2024-11-15T14:55:50.153" v="2622" actId="47"/>
        <pc:sldMkLst>
          <pc:docMk/>
          <pc:sldMk cId="1295837228" sldId="323"/>
        </pc:sldMkLst>
      </pc:sldChg>
      <pc:sldChg chg="del">
        <pc:chgData name="Manuel Rein" userId="048c74b5-3292-491e-aa30-c7ecaed45495" providerId="ADAL" clId="{4396906C-B49C-494D-A23E-0CCB9E4F8ADD}" dt="2024-11-15T14:55:50.153" v="2622" actId="47"/>
        <pc:sldMkLst>
          <pc:docMk/>
          <pc:sldMk cId="733496836" sldId="324"/>
        </pc:sldMkLst>
      </pc:sldChg>
      <pc:sldChg chg="del">
        <pc:chgData name="Manuel Rein" userId="048c74b5-3292-491e-aa30-c7ecaed45495" providerId="ADAL" clId="{4396906C-B49C-494D-A23E-0CCB9E4F8ADD}" dt="2024-11-15T14:55:50.153" v="2622" actId="47"/>
        <pc:sldMkLst>
          <pc:docMk/>
          <pc:sldMk cId="1749572959" sldId="326"/>
        </pc:sldMkLst>
      </pc:sldChg>
      <pc:sldChg chg="del">
        <pc:chgData name="Manuel Rein" userId="048c74b5-3292-491e-aa30-c7ecaed45495" providerId="ADAL" clId="{4396906C-B49C-494D-A23E-0CCB9E4F8ADD}" dt="2024-11-15T14:55:50.153" v="2622" actId="47"/>
        <pc:sldMkLst>
          <pc:docMk/>
          <pc:sldMk cId="2294485973" sldId="327"/>
        </pc:sldMkLst>
      </pc:sldChg>
      <pc:sldChg chg="del">
        <pc:chgData name="Manuel Rein" userId="048c74b5-3292-491e-aa30-c7ecaed45495" providerId="ADAL" clId="{4396906C-B49C-494D-A23E-0CCB9E4F8ADD}" dt="2024-11-15T14:55:50.153" v="2622" actId="47"/>
        <pc:sldMkLst>
          <pc:docMk/>
          <pc:sldMk cId="1562932767" sldId="328"/>
        </pc:sldMkLst>
      </pc:sldChg>
      <pc:sldChg chg="del">
        <pc:chgData name="Manuel Rein" userId="048c74b5-3292-491e-aa30-c7ecaed45495" providerId="ADAL" clId="{4396906C-B49C-494D-A23E-0CCB9E4F8ADD}" dt="2024-11-15T14:55:50.153" v="2622" actId="47"/>
        <pc:sldMkLst>
          <pc:docMk/>
          <pc:sldMk cId="2787800796" sldId="329"/>
        </pc:sldMkLst>
      </pc:sldChg>
      <pc:sldChg chg="del">
        <pc:chgData name="Manuel Rein" userId="048c74b5-3292-491e-aa30-c7ecaed45495" providerId="ADAL" clId="{4396906C-B49C-494D-A23E-0CCB9E4F8ADD}" dt="2024-11-15T14:55:50.153" v="2622" actId="47"/>
        <pc:sldMkLst>
          <pc:docMk/>
          <pc:sldMk cId="784199131" sldId="330"/>
        </pc:sldMkLst>
      </pc:sldChg>
      <pc:sldChg chg="add del">
        <pc:chgData name="Manuel Rein" userId="048c74b5-3292-491e-aa30-c7ecaed45495" providerId="ADAL" clId="{4396906C-B49C-494D-A23E-0CCB9E4F8ADD}" dt="2024-11-15T15:25:34.243" v="2720"/>
        <pc:sldMkLst>
          <pc:docMk/>
          <pc:sldMk cId="4076263431" sldId="331"/>
        </pc:sldMkLst>
      </pc:sldChg>
      <pc:sldChg chg="del">
        <pc:chgData name="Manuel Rein" userId="048c74b5-3292-491e-aa30-c7ecaed45495" providerId="ADAL" clId="{4396906C-B49C-494D-A23E-0CCB9E4F8ADD}" dt="2024-11-15T14:55:50.153" v="2622" actId="47"/>
        <pc:sldMkLst>
          <pc:docMk/>
          <pc:sldMk cId="3183123569" sldId="332"/>
        </pc:sldMkLst>
      </pc:sldChg>
      <pc:sldChg chg="add del">
        <pc:chgData name="Manuel Rein" userId="048c74b5-3292-491e-aa30-c7ecaed45495" providerId="ADAL" clId="{4396906C-B49C-494D-A23E-0CCB9E4F8ADD}" dt="2024-11-15T15:25:16.294" v="2718"/>
        <pc:sldMkLst>
          <pc:docMk/>
          <pc:sldMk cId="342249496" sldId="333"/>
        </pc:sldMkLst>
      </pc:sldChg>
      <pc:sldChg chg="del">
        <pc:chgData name="Manuel Rein" userId="048c74b5-3292-491e-aa30-c7ecaed45495" providerId="ADAL" clId="{4396906C-B49C-494D-A23E-0CCB9E4F8ADD}" dt="2024-11-15T14:55:50.153" v="2622" actId="47"/>
        <pc:sldMkLst>
          <pc:docMk/>
          <pc:sldMk cId="951748540" sldId="334"/>
        </pc:sldMkLst>
      </pc:sldChg>
      <pc:sldChg chg="del">
        <pc:chgData name="Manuel Rein" userId="048c74b5-3292-491e-aa30-c7ecaed45495" providerId="ADAL" clId="{4396906C-B49C-494D-A23E-0CCB9E4F8ADD}" dt="2024-11-15T14:55:50.153" v="2622" actId="47"/>
        <pc:sldMkLst>
          <pc:docMk/>
          <pc:sldMk cId="2562102328" sldId="335"/>
        </pc:sldMkLst>
      </pc:sldChg>
      <pc:sldChg chg="modSp mod ord modNotesTx">
        <pc:chgData name="Manuel Rein" userId="048c74b5-3292-491e-aa30-c7ecaed45495" providerId="ADAL" clId="{4396906C-B49C-494D-A23E-0CCB9E4F8ADD}" dt="2024-11-19T11:01:04.230" v="3762" actId="20577"/>
        <pc:sldMkLst>
          <pc:docMk/>
          <pc:sldMk cId="2292871098" sldId="341"/>
        </pc:sldMkLst>
      </pc:sldChg>
      <pc:sldChg chg="del">
        <pc:chgData name="Manuel Rein" userId="048c74b5-3292-491e-aa30-c7ecaed45495" providerId="ADAL" clId="{4396906C-B49C-494D-A23E-0CCB9E4F8ADD}" dt="2024-11-15T14:55:50.153" v="2622" actId="47"/>
        <pc:sldMkLst>
          <pc:docMk/>
          <pc:sldMk cId="2037811450" sldId="342"/>
        </pc:sldMkLst>
      </pc:sldChg>
      <pc:sldChg chg="del">
        <pc:chgData name="Manuel Rein" userId="048c74b5-3292-491e-aa30-c7ecaed45495" providerId="ADAL" clId="{4396906C-B49C-494D-A23E-0CCB9E4F8ADD}" dt="2024-11-15T14:55:50.153" v="2622" actId="47"/>
        <pc:sldMkLst>
          <pc:docMk/>
          <pc:sldMk cId="292960491" sldId="343"/>
        </pc:sldMkLst>
      </pc:sldChg>
      <pc:sldChg chg="del">
        <pc:chgData name="Manuel Rein" userId="048c74b5-3292-491e-aa30-c7ecaed45495" providerId="ADAL" clId="{4396906C-B49C-494D-A23E-0CCB9E4F8ADD}" dt="2024-11-15T14:55:50.153" v="2622" actId="47"/>
        <pc:sldMkLst>
          <pc:docMk/>
          <pc:sldMk cId="806014137" sldId="344"/>
        </pc:sldMkLst>
      </pc:sldChg>
      <pc:sldChg chg="modSp new add del mod modAnim modNotesTx">
        <pc:chgData name="Manuel Rein" userId="048c74b5-3292-491e-aa30-c7ecaed45495" providerId="ADAL" clId="{4396906C-B49C-494D-A23E-0CCB9E4F8ADD}" dt="2024-11-19T11:38:23.282" v="4871" actId="20577"/>
        <pc:sldMkLst>
          <pc:docMk/>
          <pc:sldMk cId="4264149493" sldId="345"/>
        </pc:sldMkLst>
      </pc:sldChg>
      <pc:sldChg chg="addSp delSp modSp new mod modAnim modNotesTx">
        <pc:chgData name="Manuel Rein" userId="048c74b5-3292-491e-aa30-c7ecaed45495" providerId="ADAL" clId="{4396906C-B49C-494D-A23E-0CCB9E4F8ADD}" dt="2024-11-19T11:01:42.865" v="3837" actId="20577"/>
        <pc:sldMkLst>
          <pc:docMk/>
          <pc:sldMk cId="261764899" sldId="346"/>
        </pc:sldMkLst>
      </pc:sldChg>
      <pc:sldChg chg="modSp new mod modAnim">
        <pc:chgData name="Manuel Rein" userId="048c74b5-3292-491e-aa30-c7ecaed45495" providerId="ADAL" clId="{4396906C-B49C-494D-A23E-0CCB9E4F8ADD}" dt="2024-11-19T11:02:47.513" v="3993"/>
        <pc:sldMkLst>
          <pc:docMk/>
          <pc:sldMk cId="1721830462" sldId="347"/>
        </pc:sldMkLst>
      </pc:sldChg>
      <pc:sldChg chg="modSp new mod modAnim modNotesTx">
        <pc:chgData name="Manuel Rein" userId="048c74b5-3292-491e-aa30-c7ecaed45495" providerId="ADAL" clId="{4396906C-B49C-494D-A23E-0CCB9E4F8ADD}" dt="2024-11-19T11:03:01.980" v="3994"/>
        <pc:sldMkLst>
          <pc:docMk/>
          <pc:sldMk cId="625586610" sldId="348"/>
        </pc:sldMkLst>
      </pc:sldChg>
      <pc:sldChg chg="addSp delSp modSp new mod modAnim modNotesTx">
        <pc:chgData name="Manuel Rein" userId="048c74b5-3292-491e-aa30-c7ecaed45495" providerId="ADAL" clId="{4396906C-B49C-494D-A23E-0CCB9E4F8ADD}" dt="2024-11-19T11:04:44.863" v="4104" actId="20577"/>
        <pc:sldMkLst>
          <pc:docMk/>
          <pc:sldMk cId="1948548856" sldId="349"/>
        </pc:sldMkLst>
      </pc:sldChg>
      <pc:sldChg chg="addSp modSp new mod">
        <pc:chgData name="Manuel Rein" userId="048c74b5-3292-491e-aa30-c7ecaed45495" providerId="ADAL" clId="{4396906C-B49C-494D-A23E-0CCB9E4F8ADD}" dt="2024-11-15T14:55:28.817" v="2613" actId="1076"/>
        <pc:sldMkLst>
          <pc:docMk/>
          <pc:sldMk cId="185205133" sldId="350"/>
        </pc:sldMkLst>
      </pc:sldChg>
      <pc:sldChg chg="addSp modSp new mod modNotesTx">
        <pc:chgData name="Manuel Rein" userId="048c74b5-3292-491e-aa30-c7ecaed45495" providerId="ADAL" clId="{4396906C-B49C-494D-A23E-0CCB9E4F8ADD}" dt="2024-11-19T11:06:16.328" v="4401" actId="20577"/>
        <pc:sldMkLst>
          <pc:docMk/>
          <pc:sldMk cId="58284771" sldId="351"/>
        </pc:sldMkLst>
      </pc:sldChg>
      <pc:sldChg chg="addSp delSp modSp new mod modAnim modNotesTx">
        <pc:chgData name="Manuel Rein" userId="048c74b5-3292-491e-aa30-c7ecaed45495" providerId="ADAL" clId="{4396906C-B49C-494D-A23E-0CCB9E4F8ADD}" dt="2024-11-19T11:06:42.491" v="4495" actId="20577"/>
        <pc:sldMkLst>
          <pc:docMk/>
          <pc:sldMk cId="4254398615" sldId="352"/>
        </pc:sldMkLst>
      </pc:sldChg>
      <pc:sldChg chg="addSp delSp modSp new mod addAnim delAnim modAnim modNotesTx">
        <pc:chgData name="Manuel Rein" userId="048c74b5-3292-491e-aa30-c7ecaed45495" providerId="ADAL" clId="{4396906C-B49C-494D-A23E-0CCB9E4F8ADD}" dt="2024-11-19T11:13:35.594" v="4813" actId="20577"/>
        <pc:sldMkLst>
          <pc:docMk/>
          <pc:sldMk cId="304470064" sldId="353"/>
        </pc:sldMkLst>
      </pc:sldChg>
      <pc:sldChg chg="modSp new mod modAnim">
        <pc:chgData name="Manuel Rein" userId="048c74b5-3292-491e-aa30-c7ecaed45495" providerId="ADAL" clId="{4396906C-B49C-494D-A23E-0CCB9E4F8ADD}" dt="2024-11-19T11:09:37.279" v="4702"/>
        <pc:sldMkLst>
          <pc:docMk/>
          <pc:sldMk cId="1615511520" sldId="354"/>
        </pc:sldMkLst>
      </pc:sldChg>
      <pc:sldChg chg="modSp new mod">
        <pc:chgData name="Manuel Rein" userId="048c74b5-3292-491e-aa30-c7ecaed45495" providerId="ADAL" clId="{4396906C-B49C-494D-A23E-0CCB9E4F8ADD}" dt="2024-11-19T11:11:49.363" v="4807" actId="5793"/>
        <pc:sldMkLst>
          <pc:docMk/>
          <pc:sldMk cId="2410642465" sldId="355"/>
        </pc:sldMkLst>
      </pc:sldChg>
      <pc:sldMasterChg chg="modSp mod">
        <pc:chgData name="Manuel Rein" userId="048c74b5-3292-491e-aa30-c7ecaed45495" providerId="ADAL" clId="{4396906C-B49C-494D-A23E-0CCB9E4F8ADD}" dt="2024-11-15T09:30:34.731" v="29" actId="20577"/>
        <pc:sldMasterMkLst>
          <pc:docMk/>
          <pc:sldMasterMk cId="717196496" sldId="2147483648"/>
        </pc:sldMasterMkLst>
      </pc:sldMasterChg>
    </pc:docChg>
  </pc:docChgLst>
  <pc:docChgLst>
    <pc:chgData name="Manuel Rein" userId="048c74b5-3292-491e-aa30-c7ecaed45495" providerId="ADAL" clId="{E44D5F90-AF61-4C8D-BFEB-E80BF74E0EBF}"/>
    <pc:docChg chg="modSld">
      <pc:chgData name="Manuel Rein" userId="048c74b5-3292-491e-aa30-c7ecaed45495" providerId="ADAL" clId="{E44D5F90-AF61-4C8D-BFEB-E80BF74E0EBF}" dt="2023-08-15T09:57:01.645" v="0" actId="20577"/>
      <pc:docMkLst>
        <pc:docMk/>
      </pc:docMkLst>
      <pc:sldChg chg="modNotesTx">
        <pc:chgData name="Manuel Rein" userId="048c74b5-3292-491e-aa30-c7ecaed45495" providerId="ADAL" clId="{E44D5F90-AF61-4C8D-BFEB-E80BF74E0EBF}" dt="2023-08-15T09:57:01.645" v="0" actId="20577"/>
        <pc:sldMkLst>
          <pc:docMk/>
          <pc:sldMk cId="1890275943" sldId="27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062CF3-3775-46AF-9413-B522FDDA528D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BC9689B-852E-494E-8D87-2C0D925423F7}">
      <dgm:prSet phldrT="[Text]"/>
      <dgm:spPr/>
      <dgm:t>
        <a:bodyPr/>
        <a:lstStyle/>
        <a:p>
          <a:r>
            <a:rPr lang="de-DE" dirty="0" err="1"/>
            <a:t>Step</a:t>
          </a:r>
          <a:r>
            <a:rPr lang="de-DE" dirty="0"/>
            <a:t> 1: </a:t>
          </a:r>
          <a:r>
            <a:rPr lang="en-US" dirty="0"/>
            <a:t>Estimate the </a:t>
          </a:r>
          <a:r>
            <a:rPr lang="en-US" b="1" dirty="0"/>
            <a:t>measurement model</a:t>
          </a:r>
          <a:endParaRPr lang="de-DE" dirty="0"/>
        </a:p>
      </dgm:t>
    </dgm:pt>
    <dgm:pt modelId="{510989A9-8AC7-4CC9-81A7-711034E41ED6}" type="parTrans" cxnId="{25E5D58A-DEC8-4F69-888B-C08DCE694D85}">
      <dgm:prSet/>
      <dgm:spPr/>
      <dgm:t>
        <a:bodyPr/>
        <a:lstStyle/>
        <a:p>
          <a:endParaRPr lang="de-DE"/>
        </a:p>
      </dgm:t>
    </dgm:pt>
    <dgm:pt modelId="{B9DC4C20-901C-42CD-9C9D-20B516E46BE8}" type="sibTrans" cxnId="{25E5D58A-DEC8-4F69-888B-C08DCE694D85}">
      <dgm:prSet/>
      <dgm:spPr/>
      <dgm:t>
        <a:bodyPr/>
        <a:lstStyle/>
        <a:p>
          <a:endParaRPr lang="de-DE"/>
        </a:p>
      </dgm:t>
    </dgm:pt>
    <dgm:pt modelId="{4F048E91-3E25-44D4-8CDB-98415CC28F32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(partially) </a:t>
          </a:r>
          <a:r>
            <a:rPr lang="en-DE" dirty="0"/>
            <a:t>person</a:t>
          </a:r>
          <a:r>
            <a:rPr lang="en-US" dirty="0"/>
            <a:t>-specific parameters</a:t>
          </a:r>
          <a:endParaRPr lang="de-DE" dirty="0"/>
        </a:p>
      </dgm:t>
    </dgm:pt>
    <dgm:pt modelId="{9F86EDD0-C52E-4305-BA13-4071294421A8}" type="parTrans" cxnId="{82F387DA-C06F-4CF1-8ADF-EC56E528A29A}">
      <dgm:prSet/>
      <dgm:spPr/>
      <dgm:t>
        <a:bodyPr/>
        <a:lstStyle/>
        <a:p>
          <a:endParaRPr lang="de-DE"/>
        </a:p>
      </dgm:t>
    </dgm:pt>
    <dgm:pt modelId="{ECB4A4FC-1B3E-49F8-9F38-1B8908CD6F81}" type="sibTrans" cxnId="{82F387DA-C06F-4CF1-8ADF-EC56E528A29A}">
      <dgm:prSet/>
      <dgm:spPr/>
      <dgm:t>
        <a:bodyPr/>
        <a:lstStyle/>
        <a:p>
          <a:endParaRPr lang="de-DE"/>
        </a:p>
      </dgm:t>
    </dgm:pt>
    <dgm:pt modelId="{CD4D3FF8-1A5B-4420-A8D9-BB24CE63E36F}">
      <dgm:prSet phldrT="[Text]"/>
      <dgm:spPr/>
      <dgm:t>
        <a:bodyPr/>
        <a:lstStyle/>
        <a:p>
          <a:r>
            <a:rPr lang="de-DE" dirty="0" err="1"/>
            <a:t>Step</a:t>
          </a:r>
          <a:r>
            <a:rPr lang="de-DE" dirty="0"/>
            <a:t> 2: </a:t>
          </a:r>
          <a:r>
            <a:rPr lang="de-DE" dirty="0" err="1"/>
            <a:t>Compute</a:t>
          </a:r>
          <a:r>
            <a:rPr lang="de-DE" dirty="0"/>
            <a:t> </a:t>
          </a:r>
          <a:r>
            <a:rPr lang="de-DE" b="1" dirty="0" err="1"/>
            <a:t>factor</a:t>
          </a:r>
          <a:r>
            <a:rPr lang="de-DE" b="1" dirty="0"/>
            <a:t> </a:t>
          </a:r>
          <a:r>
            <a:rPr lang="de-DE" b="1" dirty="0" err="1"/>
            <a:t>scores</a:t>
          </a:r>
          <a:r>
            <a:rPr lang="de-DE" b="1" dirty="0"/>
            <a:t> </a:t>
          </a:r>
          <a:r>
            <a:rPr lang="de-DE" dirty="0"/>
            <a:t>and </a:t>
          </a:r>
          <a:r>
            <a:rPr lang="de-DE" dirty="0" err="1"/>
            <a:t>their</a:t>
          </a:r>
          <a:r>
            <a:rPr lang="de-DE" dirty="0"/>
            <a:t> </a:t>
          </a:r>
          <a:r>
            <a:rPr lang="de-DE" b="1" dirty="0" err="1"/>
            <a:t>reliability</a:t>
          </a:r>
          <a:endParaRPr lang="de-DE" dirty="0"/>
        </a:p>
      </dgm:t>
    </dgm:pt>
    <dgm:pt modelId="{35C70C0B-A7E0-4D40-A5B5-4157EBB1BC36}" type="parTrans" cxnId="{FC1FEFB4-2E56-4814-8596-5DB7E8B8BC9B}">
      <dgm:prSet/>
      <dgm:spPr/>
      <dgm:t>
        <a:bodyPr/>
        <a:lstStyle/>
        <a:p>
          <a:endParaRPr lang="de-DE"/>
        </a:p>
      </dgm:t>
    </dgm:pt>
    <dgm:pt modelId="{DA6532EE-30BF-4C50-9D69-A4BB550C6ECB}" type="sibTrans" cxnId="{FC1FEFB4-2E56-4814-8596-5DB7E8B8BC9B}">
      <dgm:prSet/>
      <dgm:spPr/>
      <dgm:t>
        <a:bodyPr/>
        <a:lstStyle/>
        <a:p>
          <a:endParaRPr lang="de-DE"/>
        </a:p>
      </dgm:t>
    </dgm:pt>
    <dgm:pt modelId="{7F5D09D1-B4E1-4313-9C68-AE07AE2155A8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de-DE" dirty="0" err="1"/>
            <a:t>account</a:t>
          </a:r>
          <a:r>
            <a:rPr lang="de-DE" dirty="0"/>
            <a:t> for </a:t>
          </a:r>
          <a:r>
            <a:rPr lang="de-DE" b="1" dirty="0" err="1"/>
            <a:t>measurement</a:t>
          </a:r>
          <a:r>
            <a:rPr lang="de-DE" b="1" dirty="0"/>
            <a:t> non-</a:t>
          </a:r>
          <a:r>
            <a:rPr lang="de-DE" b="1" dirty="0" err="1"/>
            <a:t>invariance</a:t>
          </a:r>
          <a:r>
            <a:rPr lang="en-DE" b="0" dirty="0"/>
            <a:t> across individuals</a:t>
          </a:r>
          <a:endParaRPr lang="de-DE" b="1" dirty="0"/>
        </a:p>
      </dgm:t>
    </dgm:pt>
    <dgm:pt modelId="{A16D2CEB-6EEE-4CCB-95F1-FC5CAD300D28}" type="parTrans" cxnId="{FBBC9FB8-839B-4A6B-80EE-1CD5F43F8E58}">
      <dgm:prSet/>
      <dgm:spPr/>
      <dgm:t>
        <a:bodyPr/>
        <a:lstStyle/>
        <a:p>
          <a:endParaRPr lang="de-DE"/>
        </a:p>
      </dgm:t>
    </dgm:pt>
    <dgm:pt modelId="{95B23261-0F9F-4643-9576-88A74307FC68}" type="sibTrans" cxnId="{FBBC9FB8-839B-4A6B-80EE-1CD5F43F8E58}">
      <dgm:prSet/>
      <dgm:spPr/>
      <dgm:t>
        <a:bodyPr/>
        <a:lstStyle/>
        <a:p>
          <a:endParaRPr lang="de-DE"/>
        </a:p>
      </dgm:t>
    </dgm:pt>
    <dgm:pt modelId="{45DAC4B9-49B5-442C-90A8-9803B2D610E6}">
      <dgm:prSet phldrT="[Text]"/>
      <dgm:spPr/>
      <dgm:t>
        <a:bodyPr/>
        <a:lstStyle/>
        <a:p>
          <a:r>
            <a:rPr lang="de-DE" dirty="0" err="1"/>
            <a:t>Step</a:t>
          </a:r>
          <a:r>
            <a:rPr lang="de-DE" dirty="0"/>
            <a:t> 3: </a:t>
          </a:r>
          <a:r>
            <a:rPr lang="de-DE" dirty="0" err="1"/>
            <a:t>estimate</a:t>
          </a:r>
          <a:r>
            <a:rPr lang="de-DE" dirty="0"/>
            <a:t> </a:t>
          </a:r>
          <a:r>
            <a:rPr lang="de-DE" dirty="0" err="1"/>
            <a:t>the</a:t>
          </a:r>
          <a:r>
            <a:rPr lang="de-DE" dirty="0"/>
            <a:t> </a:t>
          </a:r>
          <a:r>
            <a:rPr lang="de-DE" b="1" dirty="0" err="1"/>
            <a:t>structural</a:t>
          </a:r>
          <a:r>
            <a:rPr lang="de-DE" b="1" dirty="0"/>
            <a:t> </a:t>
          </a:r>
          <a:r>
            <a:rPr lang="de-DE" b="1" dirty="0" err="1"/>
            <a:t>model</a:t>
          </a:r>
          <a:r>
            <a:rPr lang="en-DE" b="0" dirty="0"/>
            <a:t> including a </a:t>
          </a:r>
          <a:r>
            <a:rPr lang="en-DE" b="1" dirty="0"/>
            <a:t>mixture</a:t>
          </a:r>
          <a:endParaRPr lang="de-DE" b="1" dirty="0"/>
        </a:p>
      </dgm:t>
    </dgm:pt>
    <dgm:pt modelId="{DF9D5886-3EFA-40BF-8A8B-43995AF7676B}" type="parTrans" cxnId="{5F1E1FE7-34C6-4E1B-9E5C-EB39DB616DF9}">
      <dgm:prSet/>
      <dgm:spPr/>
      <dgm:t>
        <a:bodyPr/>
        <a:lstStyle/>
        <a:p>
          <a:endParaRPr lang="de-DE"/>
        </a:p>
      </dgm:t>
    </dgm:pt>
    <dgm:pt modelId="{BBE64E51-5DE6-45AF-BE2D-127A23E9D99E}" type="sibTrans" cxnId="{5F1E1FE7-34C6-4E1B-9E5C-EB39DB616DF9}">
      <dgm:prSet/>
      <dgm:spPr/>
      <dgm:t>
        <a:bodyPr/>
        <a:lstStyle/>
        <a:p>
          <a:endParaRPr lang="de-DE"/>
        </a:p>
      </dgm:t>
    </dgm:pt>
    <dgm:pt modelId="{671509D5-7275-45C7-A623-5BE597F5369A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DE" b="1" dirty="0"/>
            <a:t>Cluster individuals</a:t>
          </a:r>
          <a:r>
            <a:rPr lang="en-DE" b="0" dirty="0"/>
            <a:t> based on their dynamic processes</a:t>
          </a:r>
          <a:endParaRPr lang="de-DE" dirty="0"/>
        </a:p>
      </dgm:t>
    </dgm:pt>
    <dgm:pt modelId="{643CA24B-100A-423B-B3E1-FAB6866923FC}" type="parTrans" cxnId="{CE231443-F9E5-4DCD-93EF-3AC73B96B1A8}">
      <dgm:prSet/>
      <dgm:spPr/>
      <dgm:t>
        <a:bodyPr/>
        <a:lstStyle/>
        <a:p>
          <a:endParaRPr lang="de-DE"/>
        </a:p>
      </dgm:t>
    </dgm:pt>
    <dgm:pt modelId="{A3CDA5F3-7767-4C8B-BD0A-3AC7C91EFE87}" type="sibTrans" cxnId="{CE231443-F9E5-4DCD-93EF-3AC73B96B1A8}">
      <dgm:prSet/>
      <dgm:spPr/>
      <dgm:t>
        <a:bodyPr/>
        <a:lstStyle/>
        <a:p>
          <a:endParaRPr lang="de-DE"/>
        </a:p>
      </dgm:t>
    </dgm:pt>
    <dgm:pt modelId="{64445F06-AA9A-4D76-B6F5-FEDD7B482D0A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de-DE" dirty="0"/>
            <a:t>Account for </a:t>
          </a:r>
          <a:r>
            <a:rPr lang="de-DE" b="1" dirty="0" err="1"/>
            <a:t>measurement</a:t>
          </a:r>
          <a:r>
            <a:rPr lang="de-DE" b="1" dirty="0"/>
            <a:t> </a:t>
          </a:r>
          <a:r>
            <a:rPr lang="de-DE" b="1" dirty="0" err="1"/>
            <a:t>error</a:t>
          </a:r>
          <a:r>
            <a:rPr lang="de-DE" dirty="0"/>
            <a:t> in </a:t>
          </a:r>
          <a:r>
            <a:rPr lang="de-DE" dirty="0" err="1"/>
            <a:t>the</a:t>
          </a:r>
          <a:r>
            <a:rPr lang="de-DE" dirty="0"/>
            <a:t> </a:t>
          </a:r>
          <a:r>
            <a:rPr lang="de-DE" dirty="0" err="1"/>
            <a:t>factor</a:t>
          </a:r>
          <a:r>
            <a:rPr lang="de-DE" dirty="0"/>
            <a:t> </a:t>
          </a:r>
          <a:r>
            <a:rPr lang="de-DE" dirty="0" err="1"/>
            <a:t>scores</a:t>
          </a:r>
          <a:endParaRPr lang="de-DE" b="1" dirty="0"/>
        </a:p>
      </dgm:t>
    </dgm:pt>
    <dgm:pt modelId="{63519219-9AC0-4FC4-B88B-367B1E46968B}" type="parTrans" cxnId="{C824C20E-0DFD-4316-B80F-C7D68A189A40}">
      <dgm:prSet/>
      <dgm:spPr/>
    </dgm:pt>
    <dgm:pt modelId="{E2FC5309-FF7C-4FF9-ADBA-959FBB8E7D14}" type="sibTrans" cxnId="{C824C20E-0DFD-4316-B80F-C7D68A189A40}">
      <dgm:prSet/>
      <dgm:spPr/>
    </dgm:pt>
    <dgm:pt modelId="{996351C2-48A0-45E8-B5FA-69C5DB4F7802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DE" dirty="0"/>
            <a:t>Estimation: </a:t>
          </a:r>
          <a:r>
            <a:rPr lang="en-DE" b="1" dirty="0"/>
            <a:t>State Space Model</a:t>
          </a:r>
          <a:r>
            <a:rPr lang="en-DE" b="0" dirty="0"/>
            <a:t> with Kalman Filter</a:t>
          </a:r>
          <a:endParaRPr lang="de-DE" dirty="0"/>
        </a:p>
      </dgm:t>
    </dgm:pt>
    <dgm:pt modelId="{8F609B7B-1287-4737-A9C4-4BD78DFFD0E2}" type="parTrans" cxnId="{0A2572EE-20B5-4AE5-8517-55641C013B8E}">
      <dgm:prSet/>
      <dgm:spPr/>
    </dgm:pt>
    <dgm:pt modelId="{F358EB50-DA75-45C8-AECD-08C4E1C14928}" type="sibTrans" cxnId="{0A2572EE-20B5-4AE5-8517-55641C013B8E}">
      <dgm:prSet/>
      <dgm:spPr/>
    </dgm:pt>
    <dgm:pt modelId="{09B0B015-BF9D-45F0-B0FA-549C07DBC183}" type="pres">
      <dgm:prSet presAssocID="{EA062CF3-3775-46AF-9413-B522FDDA528D}" presName="linearFlow" presStyleCnt="0">
        <dgm:presLayoutVars>
          <dgm:dir/>
          <dgm:animLvl val="lvl"/>
          <dgm:resizeHandles val="exact"/>
        </dgm:presLayoutVars>
      </dgm:prSet>
      <dgm:spPr/>
    </dgm:pt>
    <dgm:pt modelId="{A0CA498E-85EC-4223-9EDA-A5A936A8A52E}" type="pres">
      <dgm:prSet presAssocID="{1BC9689B-852E-494E-8D87-2C0D925423F7}" presName="composite" presStyleCnt="0"/>
      <dgm:spPr/>
    </dgm:pt>
    <dgm:pt modelId="{B9CDCB1E-01DD-4091-948C-C1C4DD111991}" type="pres">
      <dgm:prSet presAssocID="{1BC9689B-852E-494E-8D87-2C0D925423F7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F9C6642-5007-4C89-8D92-C2F0C51001A4}" type="pres">
      <dgm:prSet presAssocID="{1BC9689B-852E-494E-8D87-2C0D925423F7}" presName="parSh" presStyleLbl="node1" presStyleIdx="0" presStyleCnt="3"/>
      <dgm:spPr/>
    </dgm:pt>
    <dgm:pt modelId="{CF825F3E-36CB-40F7-8C3A-C94764042A1B}" type="pres">
      <dgm:prSet presAssocID="{1BC9689B-852E-494E-8D87-2C0D925423F7}" presName="desTx" presStyleLbl="fgAcc1" presStyleIdx="0" presStyleCnt="3" custScaleX="91515">
        <dgm:presLayoutVars>
          <dgm:bulletEnabled val="1"/>
        </dgm:presLayoutVars>
      </dgm:prSet>
      <dgm:spPr/>
    </dgm:pt>
    <dgm:pt modelId="{1DB9E33D-C6FD-4E61-A7A2-878FE40EEC8C}" type="pres">
      <dgm:prSet presAssocID="{B9DC4C20-901C-42CD-9C9D-20B516E46BE8}" presName="sibTrans" presStyleLbl="sibTrans2D1" presStyleIdx="0" presStyleCnt="2"/>
      <dgm:spPr/>
    </dgm:pt>
    <dgm:pt modelId="{917B944B-E707-4C75-AEDE-5D641BACB5CD}" type="pres">
      <dgm:prSet presAssocID="{B9DC4C20-901C-42CD-9C9D-20B516E46BE8}" presName="connTx" presStyleLbl="sibTrans2D1" presStyleIdx="0" presStyleCnt="2"/>
      <dgm:spPr/>
    </dgm:pt>
    <dgm:pt modelId="{BAEB9098-7207-4288-8F45-F74B2AC9B03D}" type="pres">
      <dgm:prSet presAssocID="{CD4D3FF8-1A5B-4420-A8D9-BB24CE63E36F}" presName="composite" presStyleCnt="0"/>
      <dgm:spPr/>
    </dgm:pt>
    <dgm:pt modelId="{F87B08C0-3BE2-4FF3-8CB5-4FC039722625}" type="pres">
      <dgm:prSet presAssocID="{CD4D3FF8-1A5B-4420-A8D9-BB24CE63E36F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4E4E8C52-4589-482B-8D28-B53D42F18AF4}" type="pres">
      <dgm:prSet presAssocID="{CD4D3FF8-1A5B-4420-A8D9-BB24CE63E36F}" presName="parSh" presStyleLbl="node1" presStyleIdx="1" presStyleCnt="3"/>
      <dgm:spPr/>
    </dgm:pt>
    <dgm:pt modelId="{400E6C98-C7FE-483E-BAEB-CE5E3DDC236B}" type="pres">
      <dgm:prSet presAssocID="{CD4D3FF8-1A5B-4420-A8D9-BB24CE63E36F}" presName="desTx" presStyleLbl="fgAcc1" presStyleIdx="1" presStyleCnt="3" custScaleX="94117">
        <dgm:presLayoutVars>
          <dgm:bulletEnabled val="1"/>
        </dgm:presLayoutVars>
      </dgm:prSet>
      <dgm:spPr/>
    </dgm:pt>
    <dgm:pt modelId="{3A9D1E37-C140-4E63-9C2E-9B5A6E161DAF}" type="pres">
      <dgm:prSet presAssocID="{DA6532EE-30BF-4C50-9D69-A4BB550C6ECB}" presName="sibTrans" presStyleLbl="sibTrans2D1" presStyleIdx="1" presStyleCnt="2"/>
      <dgm:spPr/>
    </dgm:pt>
    <dgm:pt modelId="{AD7DC385-9D1B-4A50-991F-51E7F4F379AB}" type="pres">
      <dgm:prSet presAssocID="{DA6532EE-30BF-4C50-9D69-A4BB550C6ECB}" presName="connTx" presStyleLbl="sibTrans2D1" presStyleIdx="1" presStyleCnt="2"/>
      <dgm:spPr/>
    </dgm:pt>
    <dgm:pt modelId="{DFA720C7-25B1-43AC-BF29-7AB368437F9F}" type="pres">
      <dgm:prSet presAssocID="{45DAC4B9-49B5-442C-90A8-9803B2D610E6}" presName="composite" presStyleCnt="0"/>
      <dgm:spPr/>
    </dgm:pt>
    <dgm:pt modelId="{692C3F9B-BA45-49D8-88BC-D02EB30814CA}" type="pres">
      <dgm:prSet presAssocID="{45DAC4B9-49B5-442C-90A8-9803B2D610E6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07E43C0-9761-43B5-B6E0-386328B4B5C9}" type="pres">
      <dgm:prSet presAssocID="{45DAC4B9-49B5-442C-90A8-9803B2D610E6}" presName="parSh" presStyleLbl="node1" presStyleIdx="2" presStyleCnt="3"/>
      <dgm:spPr/>
    </dgm:pt>
    <dgm:pt modelId="{41F5EF03-5D97-439F-B609-27DD76EC9737}" type="pres">
      <dgm:prSet presAssocID="{45DAC4B9-49B5-442C-90A8-9803B2D610E6}" presName="desTx" presStyleLbl="fgAcc1" presStyleIdx="2" presStyleCnt="3">
        <dgm:presLayoutVars>
          <dgm:bulletEnabled val="1"/>
        </dgm:presLayoutVars>
      </dgm:prSet>
      <dgm:spPr/>
    </dgm:pt>
  </dgm:ptLst>
  <dgm:cxnLst>
    <dgm:cxn modelId="{C824C20E-0DFD-4316-B80F-C7D68A189A40}" srcId="{CD4D3FF8-1A5B-4420-A8D9-BB24CE63E36F}" destId="{64445F06-AA9A-4D76-B6F5-FEDD7B482D0A}" srcOrd="1" destOrd="0" parTransId="{63519219-9AC0-4FC4-B88B-367B1E46968B}" sibTransId="{E2FC5309-FF7C-4FF9-ADBA-959FBB8E7D14}"/>
    <dgm:cxn modelId="{C8BF2B22-1F84-4426-B434-8AA95F21C3E6}" type="presOf" srcId="{45DAC4B9-49B5-442C-90A8-9803B2D610E6}" destId="{C07E43C0-9761-43B5-B6E0-386328B4B5C9}" srcOrd="1" destOrd="0" presId="urn:microsoft.com/office/officeart/2005/8/layout/process3"/>
    <dgm:cxn modelId="{9662EA37-CD19-45BE-86CF-9E17E368C641}" type="presOf" srcId="{1BC9689B-852E-494E-8D87-2C0D925423F7}" destId="{B9CDCB1E-01DD-4091-948C-C1C4DD111991}" srcOrd="0" destOrd="0" presId="urn:microsoft.com/office/officeart/2005/8/layout/process3"/>
    <dgm:cxn modelId="{C5A5713D-B362-4A1F-B176-F55682F1F5F8}" type="presOf" srcId="{CD4D3FF8-1A5B-4420-A8D9-BB24CE63E36F}" destId="{F87B08C0-3BE2-4FF3-8CB5-4FC039722625}" srcOrd="0" destOrd="0" presId="urn:microsoft.com/office/officeart/2005/8/layout/process3"/>
    <dgm:cxn modelId="{8109045D-4854-4DDF-8113-E634C47A136F}" type="presOf" srcId="{EA062CF3-3775-46AF-9413-B522FDDA528D}" destId="{09B0B015-BF9D-45F0-B0FA-549C07DBC183}" srcOrd="0" destOrd="0" presId="urn:microsoft.com/office/officeart/2005/8/layout/process3"/>
    <dgm:cxn modelId="{CE231443-F9E5-4DCD-93EF-3AC73B96B1A8}" srcId="{45DAC4B9-49B5-442C-90A8-9803B2D610E6}" destId="{671509D5-7275-45C7-A623-5BE597F5369A}" srcOrd="0" destOrd="0" parTransId="{643CA24B-100A-423B-B3E1-FAB6866923FC}" sibTransId="{A3CDA5F3-7767-4C8B-BD0A-3AC7C91EFE87}"/>
    <dgm:cxn modelId="{5C18AD47-8825-4557-B121-24E5399E6808}" type="presOf" srcId="{CD4D3FF8-1A5B-4420-A8D9-BB24CE63E36F}" destId="{4E4E8C52-4589-482B-8D28-B53D42F18AF4}" srcOrd="1" destOrd="0" presId="urn:microsoft.com/office/officeart/2005/8/layout/process3"/>
    <dgm:cxn modelId="{302C354A-B04F-4365-ABAA-AB592036ED24}" type="presOf" srcId="{B9DC4C20-901C-42CD-9C9D-20B516E46BE8}" destId="{1DB9E33D-C6FD-4E61-A7A2-878FE40EEC8C}" srcOrd="0" destOrd="0" presId="urn:microsoft.com/office/officeart/2005/8/layout/process3"/>
    <dgm:cxn modelId="{2A90D153-754E-4B36-948E-223DB45A8DD6}" type="presOf" srcId="{45DAC4B9-49B5-442C-90A8-9803B2D610E6}" destId="{692C3F9B-BA45-49D8-88BC-D02EB30814CA}" srcOrd="0" destOrd="0" presId="urn:microsoft.com/office/officeart/2005/8/layout/process3"/>
    <dgm:cxn modelId="{C7DC2185-FD9A-4064-AF7B-B39133F068CD}" type="presOf" srcId="{671509D5-7275-45C7-A623-5BE597F5369A}" destId="{41F5EF03-5D97-439F-B609-27DD76EC9737}" srcOrd="0" destOrd="0" presId="urn:microsoft.com/office/officeart/2005/8/layout/process3"/>
    <dgm:cxn modelId="{25E5D58A-DEC8-4F69-888B-C08DCE694D85}" srcId="{EA062CF3-3775-46AF-9413-B522FDDA528D}" destId="{1BC9689B-852E-494E-8D87-2C0D925423F7}" srcOrd="0" destOrd="0" parTransId="{510989A9-8AC7-4CC9-81A7-711034E41ED6}" sibTransId="{B9DC4C20-901C-42CD-9C9D-20B516E46BE8}"/>
    <dgm:cxn modelId="{3F71C18E-B388-450E-95AE-D3A793365EC6}" type="presOf" srcId="{B9DC4C20-901C-42CD-9C9D-20B516E46BE8}" destId="{917B944B-E707-4C75-AEDE-5D641BACB5CD}" srcOrd="1" destOrd="0" presId="urn:microsoft.com/office/officeart/2005/8/layout/process3"/>
    <dgm:cxn modelId="{11771095-3748-49E9-9301-45C33DAEF9CF}" type="presOf" srcId="{996351C2-48A0-45E8-B5FA-69C5DB4F7802}" destId="{41F5EF03-5D97-439F-B609-27DD76EC9737}" srcOrd="0" destOrd="1" presId="urn:microsoft.com/office/officeart/2005/8/layout/process3"/>
    <dgm:cxn modelId="{FC1FEFB4-2E56-4814-8596-5DB7E8B8BC9B}" srcId="{EA062CF3-3775-46AF-9413-B522FDDA528D}" destId="{CD4D3FF8-1A5B-4420-A8D9-BB24CE63E36F}" srcOrd="1" destOrd="0" parTransId="{35C70C0B-A7E0-4D40-A5B5-4157EBB1BC36}" sibTransId="{DA6532EE-30BF-4C50-9D69-A4BB550C6ECB}"/>
    <dgm:cxn modelId="{A9DF46B7-5459-403D-95CA-DACE08FB8A63}" type="presOf" srcId="{4F048E91-3E25-44D4-8CDB-98415CC28F32}" destId="{CF825F3E-36CB-40F7-8C3A-C94764042A1B}" srcOrd="0" destOrd="0" presId="urn:microsoft.com/office/officeart/2005/8/layout/process3"/>
    <dgm:cxn modelId="{FBBC9FB8-839B-4A6B-80EE-1CD5F43F8E58}" srcId="{CD4D3FF8-1A5B-4420-A8D9-BB24CE63E36F}" destId="{7F5D09D1-B4E1-4313-9C68-AE07AE2155A8}" srcOrd="0" destOrd="0" parTransId="{A16D2CEB-6EEE-4CCB-95F1-FC5CAD300D28}" sibTransId="{95B23261-0F9F-4643-9576-88A74307FC68}"/>
    <dgm:cxn modelId="{98907FD4-01F7-4405-B069-F62FEE8AC6F3}" type="presOf" srcId="{DA6532EE-30BF-4C50-9D69-A4BB550C6ECB}" destId="{AD7DC385-9D1B-4A50-991F-51E7F4F379AB}" srcOrd="1" destOrd="0" presId="urn:microsoft.com/office/officeart/2005/8/layout/process3"/>
    <dgm:cxn modelId="{D1D249DA-CC3A-480B-9903-7CDF1D830674}" type="presOf" srcId="{1BC9689B-852E-494E-8D87-2C0D925423F7}" destId="{6F9C6642-5007-4C89-8D92-C2F0C51001A4}" srcOrd="1" destOrd="0" presId="urn:microsoft.com/office/officeart/2005/8/layout/process3"/>
    <dgm:cxn modelId="{82F387DA-C06F-4CF1-8ADF-EC56E528A29A}" srcId="{1BC9689B-852E-494E-8D87-2C0D925423F7}" destId="{4F048E91-3E25-44D4-8CDB-98415CC28F32}" srcOrd="0" destOrd="0" parTransId="{9F86EDD0-C52E-4305-BA13-4071294421A8}" sibTransId="{ECB4A4FC-1B3E-49F8-9F38-1B8908CD6F81}"/>
    <dgm:cxn modelId="{08522EE0-FF1A-4CE2-9DBF-A9E85B4ADDAE}" type="presOf" srcId="{DA6532EE-30BF-4C50-9D69-A4BB550C6ECB}" destId="{3A9D1E37-C140-4E63-9C2E-9B5A6E161DAF}" srcOrd="0" destOrd="0" presId="urn:microsoft.com/office/officeart/2005/8/layout/process3"/>
    <dgm:cxn modelId="{A5E725E4-4305-47E8-BB7C-90BE16E27B19}" type="presOf" srcId="{7F5D09D1-B4E1-4313-9C68-AE07AE2155A8}" destId="{400E6C98-C7FE-483E-BAEB-CE5E3DDC236B}" srcOrd="0" destOrd="0" presId="urn:microsoft.com/office/officeart/2005/8/layout/process3"/>
    <dgm:cxn modelId="{11F6D6E6-C5C0-4F5C-AAA1-8B8878C3BFCA}" type="presOf" srcId="{64445F06-AA9A-4D76-B6F5-FEDD7B482D0A}" destId="{400E6C98-C7FE-483E-BAEB-CE5E3DDC236B}" srcOrd="0" destOrd="1" presId="urn:microsoft.com/office/officeart/2005/8/layout/process3"/>
    <dgm:cxn modelId="{5F1E1FE7-34C6-4E1B-9E5C-EB39DB616DF9}" srcId="{EA062CF3-3775-46AF-9413-B522FDDA528D}" destId="{45DAC4B9-49B5-442C-90A8-9803B2D610E6}" srcOrd="2" destOrd="0" parTransId="{DF9D5886-3EFA-40BF-8A8B-43995AF7676B}" sibTransId="{BBE64E51-5DE6-45AF-BE2D-127A23E9D99E}"/>
    <dgm:cxn modelId="{0A2572EE-20B5-4AE5-8517-55641C013B8E}" srcId="{45DAC4B9-49B5-442C-90A8-9803B2D610E6}" destId="{996351C2-48A0-45E8-B5FA-69C5DB4F7802}" srcOrd="1" destOrd="0" parTransId="{8F609B7B-1287-4737-A9C4-4BD78DFFD0E2}" sibTransId="{F358EB50-DA75-45C8-AECD-08C4E1C14928}"/>
    <dgm:cxn modelId="{9D02D6ED-8F60-41A3-80FA-9FC00E9FBD0D}" type="presParOf" srcId="{09B0B015-BF9D-45F0-B0FA-549C07DBC183}" destId="{A0CA498E-85EC-4223-9EDA-A5A936A8A52E}" srcOrd="0" destOrd="0" presId="urn:microsoft.com/office/officeart/2005/8/layout/process3"/>
    <dgm:cxn modelId="{B5DB7972-F523-4FCE-84DB-3CF38E36BF55}" type="presParOf" srcId="{A0CA498E-85EC-4223-9EDA-A5A936A8A52E}" destId="{B9CDCB1E-01DD-4091-948C-C1C4DD111991}" srcOrd="0" destOrd="0" presId="urn:microsoft.com/office/officeart/2005/8/layout/process3"/>
    <dgm:cxn modelId="{31DE9ECF-3478-47F6-AD12-99F14B257045}" type="presParOf" srcId="{A0CA498E-85EC-4223-9EDA-A5A936A8A52E}" destId="{6F9C6642-5007-4C89-8D92-C2F0C51001A4}" srcOrd="1" destOrd="0" presId="urn:microsoft.com/office/officeart/2005/8/layout/process3"/>
    <dgm:cxn modelId="{640B62B5-AB22-4003-B8F2-28221711929B}" type="presParOf" srcId="{A0CA498E-85EC-4223-9EDA-A5A936A8A52E}" destId="{CF825F3E-36CB-40F7-8C3A-C94764042A1B}" srcOrd="2" destOrd="0" presId="urn:microsoft.com/office/officeart/2005/8/layout/process3"/>
    <dgm:cxn modelId="{96659C41-687F-433A-9077-9ACB75AC5C9B}" type="presParOf" srcId="{09B0B015-BF9D-45F0-B0FA-549C07DBC183}" destId="{1DB9E33D-C6FD-4E61-A7A2-878FE40EEC8C}" srcOrd="1" destOrd="0" presId="urn:microsoft.com/office/officeart/2005/8/layout/process3"/>
    <dgm:cxn modelId="{C82187CE-614A-4D21-A0AF-D1CC293EE68B}" type="presParOf" srcId="{1DB9E33D-C6FD-4E61-A7A2-878FE40EEC8C}" destId="{917B944B-E707-4C75-AEDE-5D641BACB5CD}" srcOrd="0" destOrd="0" presId="urn:microsoft.com/office/officeart/2005/8/layout/process3"/>
    <dgm:cxn modelId="{368BD412-AC41-4711-B0C5-B68DDE9C2628}" type="presParOf" srcId="{09B0B015-BF9D-45F0-B0FA-549C07DBC183}" destId="{BAEB9098-7207-4288-8F45-F74B2AC9B03D}" srcOrd="2" destOrd="0" presId="urn:microsoft.com/office/officeart/2005/8/layout/process3"/>
    <dgm:cxn modelId="{5CDBD138-BBA0-4A6C-A6EB-9E28E54949CF}" type="presParOf" srcId="{BAEB9098-7207-4288-8F45-F74B2AC9B03D}" destId="{F87B08C0-3BE2-4FF3-8CB5-4FC039722625}" srcOrd="0" destOrd="0" presId="urn:microsoft.com/office/officeart/2005/8/layout/process3"/>
    <dgm:cxn modelId="{D13A659C-D466-4D54-A304-45A4041706F5}" type="presParOf" srcId="{BAEB9098-7207-4288-8F45-F74B2AC9B03D}" destId="{4E4E8C52-4589-482B-8D28-B53D42F18AF4}" srcOrd="1" destOrd="0" presId="urn:microsoft.com/office/officeart/2005/8/layout/process3"/>
    <dgm:cxn modelId="{3E70AC46-A342-4BF8-B501-ACC8E86691BD}" type="presParOf" srcId="{BAEB9098-7207-4288-8F45-F74B2AC9B03D}" destId="{400E6C98-C7FE-483E-BAEB-CE5E3DDC236B}" srcOrd="2" destOrd="0" presId="urn:microsoft.com/office/officeart/2005/8/layout/process3"/>
    <dgm:cxn modelId="{5F6CA8B1-B619-4947-A343-2C1FA3A37335}" type="presParOf" srcId="{09B0B015-BF9D-45F0-B0FA-549C07DBC183}" destId="{3A9D1E37-C140-4E63-9C2E-9B5A6E161DAF}" srcOrd="3" destOrd="0" presId="urn:microsoft.com/office/officeart/2005/8/layout/process3"/>
    <dgm:cxn modelId="{FF166CE1-6410-4E3C-952F-66413FE69AFD}" type="presParOf" srcId="{3A9D1E37-C140-4E63-9C2E-9B5A6E161DAF}" destId="{AD7DC385-9D1B-4A50-991F-51E7F4F379AB}" srcOrd="0" destOrd="0" presId="urn:microsoft.com/office/officeart/2005/8/layout/process3"/>
    <dgm:cxn modelId="{E56CEE7B-9DA0-4BDF-A238-65EA4525C6FD}" type="presParOf" srcId="{09B0B015-BF9D-45F0-B0FA-549C07DBC183}" destId="{DFA720C7-25B1-43AC-BF29-7AB368437F9F}" srcOrd="4" destOrd="0" presId="urn:microsoft.com/office/officeart/2005/8/layout/process3"/>
    <dgm:cxn modelId="{939D89FB-C743-4C30-956F-713AF5B4064B}" type="presParOf" srcId="{DFA720C7-25B1-43AC-BF29-7AB368437F9F}" destId="{692C3F9B-BA45-49D8-88BC-D02EB30814CA}" srcOrd="0" destOrd="0" presId="urn:microsoft.com/office/officeart/2005/8/layout/process3"/>
    <dgm:cxn modelId="{E698BA6E-A319-4BAF-8842-307F08E95332}" type="presParOf" srcId="{DFA720C7-25B1-43AC-BF29-7AB368437F9F}" destId="{C07E43C0-9761-43B5-B6E0-386328B4B5C9}" srcOrd="1" destOrd="0" presId="urn:microsoft.com/office/officeart/2005/8/layout/process3"/>
    <dgm:cxn modelId="{9FB8A2FA-C44A-4568-86C2-291BCF173E4D}" type="presParOf" srcId="{DFA720C7-25B1-43AC-BF29-7AB368437F9F}" destId="{41F5EF03-5D97-439F-B609-27DD76EC9737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9C6642-5007-4C89-8D92-C2F0C51001A4}">
      <dsp:nvSpPr>
        <dsp:cNvPr id="0" name=""/>
        <dsp:cNvSpPr/>
      </dsp:nvSpPr>
      <dsp:spPr>
        <a:xfrm>
          <a:off x="7307" y="465350"/>
          <a:ext cx="2416380" cy="14373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 err="1"/>
            <a:t>Step</a:t>
          </a:r>
          <a:r>
            <a:rPr lang="de-DE" sz="1800" kern="1200" dirty="0"/>
            <a:t> 1: </a:t>
          </a:r>
          <a:r>
            <a:rPr lang="en-US" sz="1800" kern="1200" dirty="0"/>
            <a:t>Estimate the </a:t>
          </a:r>
          <a:r>
            <a:rPr lang="en-US" sz="1800" b="1" kern="1200" dirty="0"/>
            <a:t>measurement model</a:t>
          </a:r>
          <a:endParaRPr lang="de-DE" sz="1800" kern="1200" dirty="0"/>
        </a:p>
      </dsp:txBody>
      <dsp:txXfrm>
        <a:off x="7307" y="465350"/>
        <a:ext cx="2416380" cy="958236"/>
      </dsp:txXfrm>
    </dsp:sp>
    <dsp:sp modelId="{CF825F3E-36CB-40F7-8C3A-C94764042A1B}">
      <dsp:nvSpPr>
        <dsp:cNvPr id="0" name=""/>
        <dsp:cNvSpPr/>
      </dsp:nvSpPr>
      <dsp:spPr>
        <a:xfrm>
          <a:off x="604743" y="1423587"/>
          <a:ext cx="2211350" cy="24623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/>
            <a:t>(partially) </a:t>
          </a:r>
          <a:r>
            <a:rPr lang="en-DE" sz="1800" kern="1200" dirty="0"/>
            <a:t>person</a:t>
          </a:r>
          <a:r>
            <a:rPr lang="en-US" sz="1800" kern="1200" dirty="0"/>
            <a:t>-specific parameters</a:t>
          </a:r>
          <a:endParaRPr lang="de-DE" sz="1800" kern="1200" dirty="0"/>
        </a:p>
      </dsp:txBody>
      <dsp:txXfrm>
        <a:off x="669511" y="1488355"/>
        <a:ext cx="2081814" cy="2332863"/>
      </dsp:txXfrm>
    </dsp:sp>
    <dsp:sp modelId="{1DB9E33D-C6FD-4E61-A7A2-878FE40EEC8C}">
      <dsp:nvSpPr>
        <dsp:cNvPr id="0" name=""/>
        <dsp:cNvSpPr/>
      </dsp:nvSpPr>
      <dsp:spPr>
        <a:xfrm>
          <a:off x="2764373" y="643664"/>
          <a:ext cx="722253" cy="6016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400" kern="1200"/>
        </a:p>
      </dsp:txBody>
      <dsp:txXfrm>
        <a:off x="2764373" y="763986"/>
        <a:ext cx="541771" cy="360964"/>
      </dsp:txXfrm>
    </dsp:sp>
    <dsp:sp modelId="{4E4E8C52-4589-482B-8D28-B53D42F18AF4}">
      <dsp:nvSpPr>
        <dsp:cNvPr id="0" name=""/>
        <dsp:cNvSpPr/>
      </dsp:nvSpPr>
      <dsp:spPr>
        <a:xfrm>
          <a:off x="3786430" y="465350"/>
          <a:ext cx="2416380" cy="14373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 err="1"/>
            <a:t>Step</a:t>
          </a:r>
          <a:r>
            <a:rPr lang="de-DE" sz="1800" kern="1200" dirty="0"/>
            <a:t> 2: </a:t>
          </a:r>
          <a:r>
            <a:rPr lang="de-DE" sz="1800" kern="1200" dirty="0" err="1"/>
            <a:t>Compute</a:t>
          </a:r>
          <a:r>
            <a:rPr lang="de-DE" sz="1800" kern="1200" dirty="0"/>
            <a:t> </a:t>
          </a:r>
          <a:r>
            <a:rPr lang="de-DE" sz="1800" b="1" kern="1200" dirty="0" err="1"/>
            <a:t>factor</a:t>
          </a:r>
          <a:r>
            <a:rPr lang="de-DE" sz="1800" b="1" kern="1200" dirty="0"/>
            <a:t> </a:t>
          </a:r>
          <a:r>
            <a:rPr lang="de-DE" sz="1800" b="1" kern="1200" dirty="0" err="1"/>
            <a:t>scores</a:t>
          </a:r>
          <a:r>
            <a:rPr lang="de-DE" sz="1800" b="1" kern="1200" dirty="0"/>
            <a:t> </a:t>
          </a:r>
          <a:r>
            <a:rPr lang="de-DE" sz="1800" kern="1200" dirty="0"/>
            <a:t>and </a:t>
          </a:r>
          <a:r>
            <a:rPr lang="de-DE" sz="1800" kern="1200" dirty="0" err="1"/>
            <a:t>their</a:t>
          </a:r>
          <a:r>
            <a:rPr lang="de-DE" sz="1800" kern="1200" dirty="0"/>
            <a:t> </a:t>
          </a:r>
          <a:r>
            <a:rPr lang="de-DE" sz="1800" b="1" kern="1200" dirty="0" err="1"/>
            <a:t>reliability</a:t>
          </a:r>
          <a:endParaRPr lang="de-DE" sz="1800" kern="1200" dirty="0"/>
        </a:p>
      </dsp:txBody>
      <dsp:txXfrm>
        <a:off x="3786430" y="465350"/>
        <a:ext cx="2416380" cy="958236"/>
      </dsp:txXfrm>
    </dsp:sp>
    <dsp:sp modelId="{400E6C98-C7FE-483E-BAEB-CE5E3DDC236B}">
      <dsp:nvSpPr>
        <dsp:cNvPr id="0" name=""/>
        <dsp:cNvSpPr/>
      </dsp:nvSpPr>
      <dsp:spPr>
        <a:xfrm>
          <a:off x="4352429" y="1423587"/>
          <a:ext cx="2274224" cy="24623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de-DE" sz="1800" kern="1200" dirty="0" err="1"/>
            <a:t>account</a:t>
          </a:r>
          <a:r>
            <a:rPr lang="de-DE" sz="1800" kern="1200" dirty="0"/>
            <a:t> for </a:t>
          </a:r>
          <a:r>
            <a:rPr lang="de-DE" sz="1800" b="1" kern="1200" dirty="0" err="1"/>
            <a:t>measurement</a:t>
          </a:r>
          <a:r>
            <a:rPr lang="de-DE" sz="1800" b="1" kern="1200" dirty="0"/>
            <a:t> non-</a:t>
          </a:r>
          <a:r>
            <a:rPr lang="de-DE" sz="1800" b="1" kern="1200" dirty="0" err="1"/>
            <a:t>invariance</a:t>
          </a:r>
          <a:r>
            <a:rPr lang="en-DE" sz="1800" b="0" kern="1200" dirty="0"/>
            <a:t> across individuals</a:t>
          </a:r>
          <a:endParaRPr lang="de-DE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de-DE" sz="1800" kern="1200" dirty="0"/>
            <a:t>Account for </a:t>
          </a:r>
          <a:r>
            <a:rPr lang="de-DE" sz="1800" b="1" kern="1200" dirty="0" err="1"/>
            <a:t>measurement</a:t>
          </a:r>
          <a:r>
            <a:rPr lang="de-DE" sz="1800" b="1" kern="1200" dirty="0"/>
            <a:t> </a:t>
          </a:r>
          <a:r>
            <a:rPr lang="de-DE" sz="1800" b="1" kern="1200" dirty="0" err="1"/>
            <a:t>error</a:t>
          </a:r>
          <a:r>
            <a:rPr lang="de-DE" sz="1800" kern="1200" dirty="0"/>
            <a:t> in </a:t>
          </a:r>
          <a:r>
            <a:rPr lang="de-DE" sz="1800" kern="1200" dirty="0" err="1"/>
            <a:t>the</a:t>
          </a:r>
          <a:r>
            <a:rPr lang="de-DE" sz="1800" kern="1200" dirty="0"/>
            <a:t> </a:t>
          </a:r>
          <a:r>
            <a:rPr lang="de-DE" sz="1800" kern="1200" dirty="0" err="1"/>
            <a:t>factor</a:t>
          </a:r>
          <a:r>
            <a:rPr lang="de-DE" sz="1800" kern="1200" dirty="0"/>
            <a:t> </a:t>
          </a:r>
          <a:r>
            <a:rPr lang="de-DE" sz="1800" kern="1200" dirty="0" err="1"/>
            <a:t>scores</a:t>
          </a:r>
          <a:endParaRPr lang="de-DE" sz="1800" b="1" kern="1200" dirty="0"/>
        </a:p>
      </dsp:txBody>
      <dsp:txXfrm>
        <a:off x="4419039" y="1490197"/>
        <a:ext cx="2141004" cy="2329179"/>
      </dsp:txXfrm>
    </dsp:sp>
    <dsp:sp modelId="{3A9D1E37-C140-4E63-9C2E-9B5A6E161DAF}">
      <dsp:nvSpPr>
        <dsp:cNvPr id="0" name=""/>
        <dsp:cNvSpPr/>
      </dsp:nvSpPr>
      <dsp:spPr>
        <a:xfrm>
          <a:off x="6551355" y="643664"/>
          <a:ext cx="738915" cy="6016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400" kern="1200"/>
        </a:p>
      </dsp:txBody>
      <dsp:txXfrm>
        <a:off x="6551355" y="763986"/>
        <a:ext cx="558433" cy="360964"/>
      </dsp:txXfrm>
    </dsp:sp>
    <dsp:sp modelId="{C07E43C0-9761-43B5-B6E0-386328B4B5C9}">
      <dsp:nvSpPr>
        <dsp:cNvPr id="0" name=""/>
        <dsp:cNvSpPr/>
      </dsp:nvSpPr>
      <dsp:spPr>
        <a:xfrm>
          <a:off x="7596991" y="465350"/>
          <a:ext cx="2416380" cy="14373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 err="1"/>
            <a:t>Step</a:t>
          </a:r>
          <a:r>
            <a:rPr lang="de-DE" sz="1800" kern="1200" dirty="0"/>
            <a:t> 3: </a:t>
          </a:r>
          <a:r>
            <a:rPr lang="de-DE" sz="1800" kern="1200" dirty="0" err="1"/>
            <a:t>estimate</a:t>
          </a:r>
          <a:r>
            <a:rPr lang="de-DE" sz="1800" kern="1200" dirty="0"/>
            <a:t> </a:t>
          </a:r>
          <a:r>
            <a:rPr lang="de-DE" sz="1800" kern="1200" dirty="0" err="1"/>
            <a:t>the</a:t>
          </a:r>
          <a:r>
            <a:rPr lang="de-DE" sz="1800" kern="1200" dirty="0"/>
            <a:t> </a:t>
          </a:r>
          <a:r>
            <a:rPr lang="de-DE" sz="1800" b="1" kern="1200" dirty="0" err="1"/>
            <a:t>structural</a:t>
          </a:r>
          <a:r>
            <a:rPr lang="de-DE" sz="1800" b="1" kern="1200" dirty="0"/>
            <a:t> </a:t>
          </a:r>
          <a:r>
            <a:rPr lang="de-DE" sz="1800" b="1" kern="1200" dirty="0" err="1"/>
            <a:t>model</a:t>
          </a:r>
          <a:r>
            <a:rPr lang="en-DE" sz="1800" b="0" kern="1200" dirty="0"/>
            <a:t> including a </a:t>
          </a:r>
          <a:r>
            <a:rPr lang="en-DE" sz="1800" b="1" kern="1200" dirty="0"/>
            <a:t>mixture</a:t>
          </a:r>
          <a:endParaRPr lang="de-DE" sz="1800" b="1" kern="1200" dirty="0"/>
        </a:p>
      </dsp:txBody>
      <dsp:txXfrm>
        <a:off x="7596991" y="465350"/>
        <a:ext cx="2416380" cy="958236"/>
      </dsp:txXfrm>
    </dsp:sp>
    <dsp:sp modelId="{41F5EF03-5D97-439F-B609-27DD76EC9737}">
      <dsp:nvSpPr>
        <dsp:cNvPr id="0" name=""/>
        <dsp:cNvSpPr/>
      </dsp:nvSpPr>
      <dsp:spPr>
        <a:xfrm>
          <a:off x="8091912" y="1423587"/>
          <a:ext cx="2416380" cy="24623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DE" sz="1800" b="1" kern="1200" dirty="0"/>
            <a:t>Cluster individuals</a:t>
          </a:r>
          <a:r>
            <a:rPr lang="en-DE" sz="1800" b="0" kern="1200" dirty="0"/>
            <a:t> based on their dynamic processes</a:t>
          </a:r>
          <a:endParaRPr lang="de-D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DE" sz="1800" kern="1200" dirty="0"/>
            <a:t>Estimation: </a:t>
          </a:r>
          <a:r>
            <a:rPr lang="en-DE" sz="1800" b="1" kern="1200" dirty="0"/>
            <a:t>State Space Model</a:t>
          </a:r>
          <a:r>
            <a:rPr lang="en-DE" sz="1800" b="0" kern="1200" dirty="0"/>
            <a:t> with Kalman Filter</a:t>
          </a:r>
          <a:endParaRPr lang="de-DE" sz="1800" kern="1200" dirty="0"/>
        </a:p>
      </dsp:txBody>
      <dsp:txXfrm>
        <a:off x="8162685" y="1494360"/>
        <a:ext cx="2274834" cy="2320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84DC2C8-1936-4C72-9834-EB43E7244B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CD3A45-9A7C-425C-AEE6-B0F3954EDA2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9D55C-24A8-47F0-AF6B-5AB4B4462B3C}" type="datetimeFigureOut">
              <a:rPr lang="en-DE" smtClean="0"/>
              <a:t>19/07/2025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FE9E43-43BD-4907-91A9-09C03FE497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9A8A21-B832-4B22-AA2A-03A6AD740F1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162F3-4107-4AB1-9402-CB956A10B5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63524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37BDF-5B33-4576-85BC-8DE3E47BE277}" type="datetimeFigureOut">
              <a:rPr lang="de-DE" smtClean="0"/>
              <a:t>19.07.2025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45B71-D6F2-4DE4-8A8F-C684A7F9FBB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7421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Talk about modeling between-group differences in dynamic processes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745B71-D6F2-4DE4-8A8F-C684A7F9FBB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0443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DE" dirty="0"/>
              <a:t>Previous presentations dealt with cross-sectional research questions</a:t>
            </a:r>
          </a:p>
          <a:p>
            <a:r>
              <a:rPr lang="en-DE" dirty="0"/>
              <a:t>But researchers are oftentimes interested in within-person processes</a:t>
            </a:r>
          </a:p>
          <a:p>
            <a:r>
              <a:rPr lang="en-DE" dirty="0"/>
              <a:t>For example, how positive and negative affect carry over from one moment to the next and interact with each other</a:t>
            </a:r>
          </a:p>
          <a:p>
            <a:r>
              <a:rPr lang="en-DE" dirty="0">
                <a:sym typeface="Wingdings" panose="05000000000000000000" pitchFamily="2" charset="2"/>
              </a:rPr>
              <a:t> Analysis of intensive longitudinal data, where multiple observations (usually around 50 or more) are available for each individual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680C2C-51BE-4289-9D6D-516CD13C3B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369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 = observed scores of individual </a:t>
            </a:r>
            <a:r>
              <a:rPr lang="en-US" dirty="0" err="1"/>
              <a:t>i</a:t>
            </a:r>
            <a:r>
              <a:rPr lang="en-US" dirty="0"/>
              <a:t> at time-point t</a:t>
            </a:r>
          </a:p>
          <a:p>
            <a:r>
              <a:rPr lang="en-US" dirty="0"/>
              <a:t>Eta = true (latent) scores</a:t>
            </a:r>
          </a:p>
          <a:p>
            <a:r>
              <a:rPr lang="en-US" dirty="0"/>
              <a:t>Omega = innovations (residual of the latent variables)</a:t>
            </a:r>
          </a:p>
          <a:p>
            <a:endParaRPr lang="en-US" dirty="0"/>
          </a:p>
          <a:p>
            <a:r>
              <a:rPr lang="en-US" dirty="0"/>
              <a:t>When using MMG-SEM, we would first solve the MM in Step 1, and then estimate the SM in Step 2 (i.e., the dynamic relations of constructs across time-points)</a:t>
            </a:r>
          </a:p>
          <a:p>
            <a:r>
              <a:rPr lang="en-US" dirty="0"/>
              <a:t>Sounds easy, right? Spoiler alert: It’s not</a:t>
            </a:r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745B71-D6F2-4DE4-8A8F-C684A7F9FBB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7907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three major obstacles in extending MMG-SEM to intensive longitudinal data</a:t>
            </a:r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745B71-D6F2-4DE4-8A8F-C684A7F9FBB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3672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can be organized in the long or wide format</a:t>
            </a:r>
          </a:p>
          <a:p>
            <a:r>
              <a:rPr lang="en-US" dirty="0"/>
              <a:t>Longitudinal SEM with random intercept requires the wide format</a:t>
            </a:r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745B71-D6F2-4DE4-8A8F-C684A7F9FBB3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3387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account for possible non-invariances when comparing groups of individuals in their dynamics, we propose multi-group three-step latent vector autoregression</a:t>
            </a:r>
          </a:p>
          <a:p>
            <a:r>
              <a:rPr lang="en-US" dirty="0"/>
              <a:t>Stepwise estimation method</a:t>
            </a:r>
          </a:p>
          <a:p>
            <a:r>
              <a:rPr lang="en-US" dirty="0"/>
              <a:t>Step 1: solely estimate the MM and investigate measurement non-invariance</a:t>
            </a:r>
          </a:p>
          <a:p>
            <a:r>
              <a:rPr lang="en-US" dirty="0"/>
              <a:t>Step 2: compute factor scores for the latent variables, and their uncertainty</a:t>
            </a:r>
          </a:p>
          <a:p>
            <a:r>
              <a:rPr lang="en-US" dirty="0"/>
              <a:t>Step 3: use the factor scores as single indicators of the latent variables to estimate the SM. Importantly, account for differences in the MM, as well as uncertainty in the factor scores</a:t>
            </a:r>
            <a:endParaRPr lang="en-DE" dirty="0"/>
          </a:p>
          <a:p>
            <a:endParaRPr lang="en-DE" dirty="0"/>
          </a:p>
          <a:p>
            <a:r>
              <a:rPr lang="en-DE" dirty="0"/>
              <a:t>By using factor scores as single </a:t>
            </a:r>
            <a:r>
              <a:rPr lang="en-DE" dirty="0" err="1"/>
              <a:t>indic</a:t>
            </a:r>
            <a:r>
              <a:rPr lang="en-DE" dirty="0"/>
              <a:t>, we avoid using summary statistics and can handle missing values</a:t>
            </a:r>
          </a:p>
          <a:p>
            <a:r>
              <a:rPr lang="en-DE" dirty="0"/>
              <a:t>The State Space Model is a latent variable model that specifically handles time </a:t>
            </a:r>
            <a:r>
              <a:rPr lang="en-DE" dirty="0">
                <a:sym typeface="Wingdings" panose="05000000000000000000" pitchFamily="2" charset="2"/>
              </a:rPr>
              <a:t> allows including a random intercept and handles large number of time-points much better than wide-format SEM</a:t>
            </a:r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745B71-D6F2-4DE4-8A8F-C684A7F9FBB3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2820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BDB14-194A-4AB1-950B-417FD109A5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BD4859-AD0C-4750-B9B3-1358FA53B7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6058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A4DD4-DCF4-4DA1-B6F1-879BF1EBA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487A96-1BD8-40D6-BC52-C5BBF64839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FBC76-6D4B-4A8E-B9E9-8D16D91EC4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5EE62E-0BF5-425F-A954-5BBC800545BF}" type="datetimeFigureOut">
              <a:rPr lang="en-DE" smtClean="0"/>
              <a:t>19/07/2025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4D4BF-151E-4296-939C-BD8C9F35C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1FDE8-9BA8-4016-AB7E-A46F0E0C4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B5D1EC-FA2B-41C3-8D5D-2D9CB6CD42A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73043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41959E-1B33-4FE9-88A3-0295DD182E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D51FE-831A-46EB-BC57-5EAD2FD72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E68B9-5ACB-4088-B853-7BC5D6EA30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5EE62E-0BF5-425F-A954-5BBC800545BF}" type="datetimeFigureOut">
              <a:rPr lang="en-DE" smtClean="0"/>
              <a:t>19/07/2025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7FFD3-F837-4DFC-BE24-D6C938784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E6E5B-D41B-48AA-BF0F-F7A76DED1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B5D1EC-FA2B-41C3-8D5D-2D9CB6CD42A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35993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85DC3-A68D-4521-9141-08463D8BE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015"/>
            <a:ext cx="10515600" cy="1060430"/>
          </a:xfrm>
        </p:spPr>
        <p:txBody>
          <a:bodyPr/>
          <a:lstStyle>
            <a:lvl1pPr>
              <a:defRPr>
                <a:solidFill>
                  <a:srgbClr val="00467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C0248-270A-4A8C-B209-A3BAA3A1B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636" y="1621163"/>
            <a:ext cx="10515600" cy="4351338"/>
          </a:xfrm>
        </p:spPr>
        <p:txBody>
          <a:bodyPr/>
          <a:lstStyle>
            <a:lvl1pPr>
              <a:defRPr>
                <a:solidFill>
                  <a:srgbClr val="004673"/>
                </a:solidFill>
              </a:defRPr>
            </a:lvl1pPr>
            <a:lvl2pPr>
              <a:defRPr>
                <a:solidFill>
                  <a:srgbClr val="004673"/>
                </a:solidFill>
              </a:defRPr>
            </a:lvl2pPr>
            <a:lvl3pPr>
              <a:defRPr>
                <a:solidFill>
                  <a:srgbClr val="004673"/>
                </a:solidFill>
              </a:defRPr>
            </a:lvl3pPr>
            <a:lvl4pPr>
              <a:defRPr>
                <a:solidFill>
                  <a:srgbClr val="004673"/>
                </a:solidFill>
              </a:defRPr>
            </a:lvl4pPr>
            <a:lvl5pPr>
              <a:defRPr>
                <a:solidFill>
                  <a:srgbClr val="00467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CF5C6206-7522-437E-9460-C58AA82EBBC6}"/>
              </a:ext>
            </a:extLst>
          </p:cNvPr>
          <p:cNvCxnSpPr/>
          <p:nvPr userDrawn="1"/>
        </p:nvCxnSpPr>
        <p:spPr>
          <a:xfrm>
            <a:off x="0" y="6249623"/>
            <a:ext cx="12192000" cy="0"/>
          </a:xfrm>
          <a:prstGeom prst="line">
            <a:avLst/>
          </a:prstGeom>
          <a:ln w="19050">
            <a:solidFill>
              <a:srgbClr val="8DAE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6">
            <a:extLst>
              <a:ext uri="{FF2B5EF4-FFF2-40B4-BE49-F238E27FC236}">
                <a16:creationId xmlns:a16="http://schemas.microsoft.com/office/drawing/2014/main" id="{DF90E481-936E-45C8-B72E-CD07790EEC8A}"/>
              </a:ext>
            </a:extLst>
          </p:cNvPr>
          <p:cNvCxnSpPr/>
          <p:nvPr userDrawn="1"/>
        </p:nvCxnSpPr>
        <p:spPr>
          <a:xfrm>
            <a:off x="0" y="1445622"/>
            <a:ext cx="12192000" cy="0"/>
          </a:xfrm>
          <a:prstGeom prst="line">
            <a:avLst/>
          </a:prstGeom>
          <a:ln w="19050">
            <a:solidFill>
              <a:srgbClr val="8DAE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715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5F4FE-1B1B-41E7-986C-F11E6DCC1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F570CA-5794-482D-B815-D5434209B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CFBB7-CD22-48F2-9EA1-FB5D4EE133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5EE62E-0BF5-425F-A954-5BBC800545BF}" type="datetimeFigureOut">
              <a:rPr lang="en-DE" smtClean="0"/>
              <a:t>19/07/2025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42C0A-9E28-4A2F-9EA0-063B935FC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631CA3-784E-4F9F-84A7-83E082817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B5D1EC-FA2B-41C3-8D5D-2D9CB6CD42A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7159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5B663-4DE0-4F37-80A2-0D529BC93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2D32E-9297-408B-8CB1-538D404DC7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A66BE6-4121-4CD9-BD72-AF54578201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F36477-D680-4601-9C0F-CF3F669818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5EE62E-0BF5-425F-A954-5BBC800545BF}" type="datetimeFigureOut">
              <a:rPr lang="en-DE" smtClean="0"/>
              <a:t>19/07/2025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8A4B59-C2B5-49AF-AB5A-F2721B3C3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5C6142-E98F-4FBD-9230-457D74A70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B5D1EC-FA2B-41C3-8D5D-2D9CB6CD42A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32021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8DBCC-B0E0-44DE-A455-AAB4B1D71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8ABAC-C924-4C9B-B369-12D56BCA8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8732E9-539C-4D93-ADED-7C3B0751B3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0EA295-F126-44F2-81DE-1A1E44B129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CFC66D-19F1-4424-99C6-570EEC8993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7FC37E-B348-48FD-91BA-968D6F6EFC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5EE62E-0BF5-425F-A954-5BBC800545BF}" type="datetimeFigureOut">
              <a:rPr lang="en-DE" smtClean="0"/>
              <a:t>19/07/2025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D17746-6559-405A-B0B0-B1819A72E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8CEED7-E24E-4569-997B-023A35E7F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B5D1EC-FA2B-41C3-8D5D-2D9CB6CD42A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14517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169BB-EA90-4130-8757-DBA1DB4FA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9719B9-8F4C-42EB-856D-FBD5A3BC89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5EE62E-0BF5-425F-A954-5BBC800545BF}" type="datetimeFigureOut">
              <a:rPr lang="en-DE" smtClean="0"/>
              <a:t>19/07/2025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8A887D-7D5B-448A-82BF-A4F1EF2CC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B7B23F-27A9-4601-B776-4CA6DF678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B5D1EC-FA2B-41C3-8D5D-2D9CB6CD42A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82409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2F92CE-D497-47CB-B5D2-C9A3CCC3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5EE62E-0BF5-425F-A954-5BBC800545BF}" type="datetimeFigureOut">
              <a:rPr lang="en-DE" smtClean="0"/>
              <a:t>19/07/2025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6D9FEF-2CC3-4431-BC4E-6209E2A02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A20404-BE96-4646-82CE-53EB94E6E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B5D1EC-FA2B-41C3-8D5D-2D9CB6CD42A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83155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2C88A-A9EC-4A3D-9776-50E085A0E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DA442-4BDF-4035-8164-D43006FE0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364B4F-4326-459B-874B-3B274D111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D68C8-F32B-40B8-94DF-FD25E53A5A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5EE62E-0BF5-425F-A954-5BBC800545BF}" type="datetimeFigureOut">
              <a:rPr lang="en-DE" smtClean="0"/>
              <a:t>19/07/2025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818535-6EA4-44A5-AEB4-83C962466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D21975-9E35-44CE-B0A4-36F6FE7F3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B5D1EC-FA2B-41C3-8D5D-2D9CB6CD42A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9841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D3896-60DE-4FB5-B2F7-85D70A97B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D5B942-8AF2-429F-A82D-8CBB1C4933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9D8F0D-0235-4B3E-8897-566C90CC5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92479C-F54E-480F-9307-795E63FE2D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5EE62E-0BF5-425F-A954-5BBC800545BF}" type="datetimeFigureOut">
              <a:rPr lang="en-DE" smtClean="0"/>
              <a:t>19/07/2025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2C0F9E-6BC9-4073-85C3-D1976CEE9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2219A4-D4F7-4E3A-BAD2-050C01253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B5D1EC-FA2B-41C3-8D5D-2D9CB6CD42A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8667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65C160-564C-48D7-BEA5-07FF1919C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44E2B-560A-4E06-860F-DC214863A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DE" dirty="0"/>
          </a:p>
        </p:txBody>
      </p:sp>
      <p:sp>
        <p:nvSpPr>
          <p:cNvPr id="8" name="Fußzeilenplatzhalter 3">
            <a:extLst>
              <a:ext uri="{FF2B5EF4-FFF2-40B4-BE49-F238E27FC236}">
                <a16:creationId xmlns:a16="http://schemas.microsoft.com/office/drawing/2014/main" id="{0D64F0A5-ADF0-402C-ADE0-677F3C10FE3A}"/>
              </a:ext>
            </a:extLst>
          </p:cNvPr>
          <p:cNvSpPr txBox="1">
            <a:spLocks/>
          </p:cNvSpPr>
          <p:nvPr userDrawn="1"/>
        </p:nvSpPr>
        <p:spPr>
          <a:xfrm>
            <a:off x="3478741" y="6340574"/>
            <a:ext cx="5234517" cy="363538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DE"/>
            </a:defPPr>
            <a:lvl1pPr marL="0" algn="ctr" defTabSz="914400" rtl="0" eaLnBrk="1" latinLnBrk="0" hangingPunct="1">
              <a:defRPr sz="1200" b="1" kern="1200">
                <a:solidFill>
                  <a:srgbClr val="004673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Manuel T. Rein</a:t>
            </a:r>
          </a:p>
          <a:p>
            <a:r>
              <a:rPr lang="en-US" dirty="0"/>
              <a:t>SAA Leuven, 28.05.2025</a:t>
            </a:r>
          </a:p>
        </p:txBody>
      </p:sp>
      <p:sp>
        <p:nvSpPr>
          <p:cNvPr id="9" name="Foliennummernplatzhalter 4">
            <a:extLst>
              <a:ext uri="{FF2B5EF4-FFF2-40B4-BE49-F238E27FC236}">
                <a16:creationId xmlns:a16="http://schemas.microsoft.com/office/drawing/2014/main" id="{21803639-F6C6-4009-AB7C-B73C042DCAF2}"/>
              </a:ext>
            </a:extLst>
          </p:cNvPr>
          <p:cNvSpPr txBox="1">
            <a:spLocks/>
          </p:cNvSpPr>
          <p:nvPr userDrawn="1"/>
        </p:nvSpPr>
        <p:spPr>
          <a:xfrm>
            <a:off x="838200" y="6309519"/>
            <a:ext cx="838200" cy="36671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DE"/>
            </a:defPPr>
            <a:lvl1pPr marL="0" algn="r" defTabSz="914400" rtl="0" eaLnBrk="1" latinLnBrk="0" hangingPunct="1">
              <a:defRPr sz="1200" kern="1200" smtClean="0">
                <a:solidFill>
                  <a:srgbClr val="00467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438F5FC-2D72-4C35-A908-FDDDD4BB315E}" type="slidenum">
              <a:rPr lang="de-DE" altLang="de-DE" smtClean="0"/>
              <a:pPr algn="ctr">
                <a:defRPr/>
              </a:pPr>
              <a:t>‹#›</a:t>
            </a:fld>
            <a:r>
              <a:rPr lang="de-DE" altLang="de-D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719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467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467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467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467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467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46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D6A15-49A3-2D3C-054E-42BEAA7010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930437"/>
            <a:ext cx="9144000" cy="2387600"/>
          </a:xfrm>
        </p:spPr>
        <p:txBody>
          <a:bodyPr>
            <a:noAutofit/>
          </a:bodyPr>
          <a:lstStyle/>
          <a:p>
            <a:r>
              <a:rPr lang="en-US" dirty="0"/>
              <a:t>Mixture Three-Step Latent Vector Autoregression to Find Individuals With Similar Dynamic Processes</a:t>
            </a:r>
            <a:endParaRPr lang="en-US" sz="44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47CD194-0C57-C17F-4418-92F43A748BC2}"/>
              </a:ext>
            </a:extLst>
          </p:cNvPr>
          <p:cNvSpPr txBox="1">
            <a:spLocks/>
          </p:cNvSpPr>
          <p:nvPr/>
        </p:nvSpPr>
        <p:spPr>
          <a:xfrm>
            <a:off x="777922" y="4648366"/>
            <a:ext cx="10636155" cy="87897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004673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rgbClr val="004673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rgbClr val="004673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004673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004673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100" dirty="0"/>
              <a:t>Manuel T. Rein</a:t>
            </a:r>
            <a:r>
              <a:rPr lang="en-US" sz="3100" baseline="30000" dirty="0"/>
              <a:t>12</a:t>
            </a:r>
            <a:r>
              <a:rPr lang="en-US" sz="3100" dirty="0"/>
              <a:t>, Leonie V.D.E. Vogelsmeier</a:t>
            </a:r>
            <a:r>
              <a:rPr lang="en-US" sz="3100" baseline="30000" dirty="0"/>
              <a:t>1</a:t>
            </a:r>
            <a:r>
              <a:rPr lang="en-US" sz="3100" dirty="0"/>
              <a:t>, Jeroen K. Vermunt</a:t>
            </a:r>
            <a:r>
              <a:rPr lang="en-US" sz="3100" baseline="30000" dirty="0"/>
              <a:t>1</a:t>
            </a:r>
            <a:r>
              <a:rPr lang="en-US" sz="3100" dirty="0"/>
              <a:t>, Kim De Roover</a:t>
            </a:r>
            <a:r>
              <a:rPr lang="en-US" sz="3100" baseline="30000" dirty="0"/>
              <a:t>21</a:t>
            </a:r>
          </a:p>
          <a:p>
            <a:r>
              <a:rPr lang="en-US" sz="2800" baseline="30000" dirty="0"/>
              <a:t>1</a:t>
            </a:r>
            <a:r>
              <a:rPr lang="en-US" sz="2800" dirty="0"/>
              <a:t>Tilburg University, the Netherlands</a:t>
            </a:r>
          </a:p>
          <a:p>
            <a:r>
              <a:rPr lang="en-US" sz="2800" baseline="30000" dirty="0"/>
              <a:t>2</a:t>
            </a:r>
            <a:r>
              <a:rPr lang="en-US" sz="2800" dirty="0"/>
              <a:t>KU Leuven, Belgium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8EF19632-9DA2-F360-02AC-2F70D7AF82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5143" y="59238"/>
            <a:ext cx="1602122" cy="122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954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8B46C-63A9-7162-0FDB-A19F5465C3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en-US" dirty="0"/>
              <a:t>Thank you for your attention</a:t>
            </a:r>
            <a:br>
              <a:rPr lang="en-US" dirty="0"/>
            </a:b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F19733-93BD-92E2-8ECF-2EFD4E7685C2}"/>
              </a:ext>
            </a:extLst>
          </p:cNvPr>
          <p:cNvSpPr txBox="1"/>
          <p:nvPr/>
        </p:nvSpPr>
        <p:spPr>
          <a:xfrm>
            <a:off x="7123043" y="5682734"/>
            <a:ext cx="37556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https://github.com/mt-rein/ezLVAR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2E86D1-9B04-84FC-2E02-7EDD157BD997}"/>
              </a:ext>
            </a:extLst>
          </p:cNvPr>
          <p:cNvSpPr txBox="1"/>
          <p:nvPr/>
        </p:nvSpPr>
        <p:spPr>
          <a:xfrm>
            <a:off x="384643" y="5682734"/>
            <a:ext cx="40747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Latent Vector Autoregressive Modeling: A Stepwise Estimation Approach</a:t>
            </a:r>
          </a:p>
        </p:txBody>
      </p:sp>
      <p:pic>
        <p:nvPicPr>
          <p:cNvPr id="4" name="Picture 3" descr="A qr code with black squares&#10;&#10;AI-generated content may be incorrect.">
            <a:extLst>
              <a:ext uri="{FF2B5EF4-FFF2-40B4-BE49-F238E27FC236}">
                <a16:creationId xmlns:a16="http://schemas.microsoft.com/office/drawing/2014/main" id="{FD69E6B0-49D3-27F6-3701-40A080DB81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743" y="2582426"/>
            <a:ext cx="2940294" cy="2940294"/>
          </a:xfrm>
          <a:prstGeom prst="rect">
            <a:avLst/>
          </a:prstGeom>
        </p:spPr>
      </p:pic>
      <p:pic>
        <p:nvPicPr>
          <p:cNvPr id="9" name="Picture 8" descr="A qr code with many black squares&#10;&#10;AI-generated content may be incorrect.">
            <a:extLst>
              <a:ext uri="{FF2B5EF4-FFF2-40B4-BE49-F238E27FC236}">
                <a16:creationId xmlns:a16="http://schemas.microsoft.com/office/drawing/2014/main" id="{2F4278D3-2ABF-FB06-71BF-6B179FAEBA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853" y="2582426"/>
            <a:ext cx="2940294" cy="2940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188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D7A59-F9EB-1C0B-508B-8B82FA0C9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Within-person dynamics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A5EC69D-C1A9-0CAF-B6F5-D74882819398}"/>
              </a:ext>
            </a:extLst>
          </p:cNvPr>
          <p:cNvSpPr/>
          <p:nvPr/>
        </p:nvSpPr>
        <p:spPr>
          <a:xfrm>
            <a:off x="1148277" y="2038631"/>
            <a:ext cx="2198255" cy="812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Positive affect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D3D6C16-A999-9F17-73C2-455BBA773257}"/>
              </a:ext>
            </a:extLst>
          </p:cNvPr>
          <p:cNvSpPr/>
          <p:nvPr/>
        </p:nvSpPr>
        <p:spPr>
          <a:xfrm>
            <a:off x="1148277" y="3329665"/>
            <a:ext cx="2198255" cy="8128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Negative affect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62305DB-0720-57A9-E895-DA3E96EA97F2}"/>
              </a:ext>
            </a:extLst>
          </p:cNvPr>
          <p:cNvSpPr/>
          <p:nvPr/>
        </p:nvSpPr>
        <p:spPr>
          <a:xfrm>
            <a:off x="4782791" y="2038631"/>
            <a:ext cx="2198255" cy="812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Positive affect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6ED1D08-2051-1D47-F933-8E8B7C35E571}"/>
              </a:ext>
            </a:extLst>
          </p:cNvPr>
          <p:cNvSpPr/>
          <p:nvPr/>
        </p:nvSpPr>
        <p:spPr>
          <a:xfrm>
            <a:off x="4782790" y="3329665"/>
            <a:ext cx="2198255" cy="8128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Negative affect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9F27D63-DB45-493B-F9BE-3775C8EE9849}"/>
              </a:ext>
            </a:extLst>
          </p:cNvPr>
          <p:cNvSpPr/>
          <p:nvPr/>
        </p:nvSpPr>
        <p:spPr>
          <a:xfrm>
            <a:off x="8417305" y="2038631"/>
            <a:ext cx="2198255" cy="812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Positive affect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FB3E33D-6A9A-16C6-639B-47691AFE78AE}"/>
              </a:ext>
            </a:extLst>
          </p:cNvPr>
          <p:cNvSpPr/>
          <p:nvPr/>
        </p:nvSpPr>
        <p:spPr>
          <a:xfrm>
            <a:off x="8417304" y="3329665"/>
            <a:ext cx="2198255" cy="8128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Negative affect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559D03A-9655-A9AE-D9D5-C89944FEEBBC}"/>
              </a:ext>
            </a:extLst>
          </p:cNvPr>
          <p:cNvCxnSpPr>
            <a:stCxn id="4" idx="6"/>
            <a:endCxn id="6" idx="2"/>
          </p:cNvCxnSpPr>
          <p:nvPr/>
        </p:nvCxnSpPr>
        <p:spPr>
          <a:xfrm>
            <a:off x="3346532" y="2445031"/>
            <a:ext cx="1436259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BAFCC77-D9C1-CEF5-54EC-7A54576446E3}"/>
              </a:ext>
            </a:extLst>
          </p:cNvPr>
          <p:cNvCxnSpPr>
            <a:cxnSpLocks/>
            <a:endCxn id="8" idx="2"/>
          </p:cNvCxnSpPr>
          <p:nvPr/>
        </p:nvCxnSpPr>
        <p:spPr>
          <a:xfrm>
            <a:off x="6981045" y="2445031"/>
            <a:ext cx="143626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1093787-FCC2-0B8F-96FA-042B9B2EAB2C}"/>
              </a:ext>
            </a:extLst>
          </p:cNvPr>
          <p:cNvCxnSpPr>
            <a:stCxn id="5" idx="6"/>
            <a:endCxn id="7" idx="2"/>
          </p:cNvCxnSpPr>
          <p:nvPr/>
        </p:nvCxnSpPr>
        <p:spPr>
          <a:xfrm>
            <a:off x="3346532" y="3736065"/>
            <a:ext cx="1436258" cy="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1B979C4-D4AC-02DB-9FC6-9E93F3BE0C99}"/>
              </a:ext>
            </a:extLst>
          </p:cNvPr>
          <p:cNvCxnSpPr>
            <a:endCxn id="9" idx="2"/>
          </p:cNvCxnSpPr>
          <p:nvPr/>
        </p:nvCxnSpPr>
        <p:spPr>
          <a:xfrm>
            <a:off x="6981045" y="3717701"/>
            <a:ext cx="1436259" cy="18364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EB6335A-4EDF-E4E5-1F03-FEEEF44FD7AD}"/>
              </a:ext>
            </a:extLst>
          </p:cNvPr>
          <p:cNvCxnSpPr>
            <a:stCxn id="4" idx="6"/>
            <a:endCxn id="7" idx="2"/>
          </p:cNvCxnSpPr>
          <p:nvPr/>
        </p:nvCxnSpPr>
        <p:spPr>
          <a:xfrm>
            <a:off x="3346532" y="2445031"/>
            <a:ext cx="1436258" cy="1291034"/>
          </a:xfrm>
          <a:prstGeom prst="straightConnector1">
            <a:avLst/>
          </a:prstGeom>
          <a:ln w="28575">
            <a:gradFill>
              <a:gsLst>
                <a:gs pos="0">
                  <a:schemeClr val="accent1"/>
                </a:gs>
                <a:gs pos="100000">
                  <a:schemeClr val="accent2">
                    <a:lumMod val="75000"/>
                  </a:schemeClr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AC85BBA-D906-E118-F3FD-6E835FF5AB16}"/>
              </a:ext>
            </a:extLst>
          </p:cNvPr>
          <p:cNvCxnSpPr>
            <a:stCxn id="6" idx="6"/>
            <a:endCxn id="9" idx="2"/>
          </p:cNvCxnSpPr>
          <p:nvPr/>
        </p:nvCxnSpPr>
        <p:spPr>
          <a:xfrm>
            <a:off x="6981046" y="2445031"/>
            <a:ext cx="1436258" cy="1291034"/>
          </a:xfrm>
          <a:prstGeom prst="straightConnector1">
            <a:avLst/>
          </a:prstGeom>
          <a:ln w="28575">
            <a:gradFill>
              <a:gsLst>
                <a:gs pos="0">
                  <a:schemeClr val="accent1"/>
                </a:gs>
                <a:gs pos="100000">
                  <a:schemeClr val="accent2">
                    <a:lumMod val="75000"/>
                  </a:schemeClr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BB1C745-653E-97C3-C955-F653BF9798AF}"/>
              </a:ext>
            </a:extLst>
          </p:cNvPr>
          <p:cNvCxnSpPr/>
          <p:nvPr/>
        </p:nvCxnSpPr>
        <p:spPr>
          <a:xfrm flipV="1">
            <a:off x="6981043" y="2445031"/>
            <a:ext cx="1436261" cy="1291033"/>
          </a:xfrm>
          <a:prstGeom prst="straightConnector1">
            <a:avLst/>
          </a:prstGeom>
          <a:ln w="28575">
            <a:gradFill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33C05A-19B4-D7EA-F61D-82AF6439CE78}"/>
              </a:ext>
            </a:extLst>
          </p:cNvPr>
          <p:cNvCxnSpPr/>
          <p:nvPr/>
        </p:nvCxnSpPr>
        <p:spPr>
          <a:xfrm flipV="1">
            <a:off x="3346530" y="2445031"/>
            <a:ext cx="1436261" cy="1291033"/>
          </a:xfrm>
          <a:prstGeom prst="straightConnector1">
            <a:avLst/>
          </a:prstGeom>
          <a:ln w="28575">
            <a:gradFill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E0BC225-58E2-53A5-E583-CCE5C5621911}"/>
              </a:ext>
            </a:extLst>
          </p:cNvPr>
          <p:cNvCxnSpPr/>
          <p:nvPr/>
        </p:nvCxnSpPr>
        <p:spPr>
          <a:xfrm>
            <a:off x="1070904" y="4413697"/>
            <a:ext cx="974271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28CBB92C-A169-AA58-A591-EDA26B9F6936}"/>
              </a:ext>
            </a:extLst>
          </p:cNvPr>
          <p:cNvSpPr txBox="1"/>
          <p:nvPr/>
        </p:nvSpPr>
        <p:spPr>
          <a:xfrm>
            <a:off x="5574315" y="4495894"/>
            <a:ext cx="129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4025383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6C70A-5B7B-3F72-CF38-4B4816EC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Latent Vector Autoregressive Model</a:t>
            </a:r>
            <a:endParaRPr lang="en-DE" dirty="0"/>
          </a:p>
        </p:txBody>
      </p:sp>
      <p:pic>
        <p:nvPicPr>
          <p:cNvPr id="5" name="Picture 4" descr="A diagram of a complex function&#10;&#10;Description automatically generated">
            <a:extLst>
              <a:ext uri="{FF2B5EF4-FFF2-40B4-BE49-F238E27FC236}">
                <a16:creationId xmlns:a16="http://schemas.microsoft.com/office/drawing/2014/main" id="{43AF03E0-338F-9D36-5127-CF49C2929D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058" y="1540412"/>
            <a:ext cx="5583594" cy="418672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B64F8E5-DF82-04A8-4C0D-CD3B540AC851}"/>
              </a:ext>
            </a:extLst>
          </p:cNvPr>
          <p:cNvSpPr/>
          <p:nvPr/>
        </p:nvSpPr>
        <p:spPr>
          <a:xfrm>
            <a:off x="3474720" y="1540412"/>
            <a:ext cx="5583594" cy="109728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74314D-ED7B-1271-2FF3-019219CC64DD}"/>
              </a:ext>
            </a:extLst>
          </p:cNvPr>
          <p:cNvSpPr/>
          <p:nvPr/>
        </p:nvSpPr>
        <p:spPr>
          <a:xfrm>
            <a:off x="3474720" y="4555588"/>
            <a:ext cx="5583594" cy="109728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368A92-726A-FF2A-26DA-908BAE9161A0}"/>
              </a:ext>
            </a:extLst>
          </p:cNvPr>
          <p:cNvSpPr txBox="1"/>
          <p:nvPr/>
        </p:nvSpPr>
        <p:spPr>
          <a:xfrm>
            <a:off x="9580098" y="1955409"/>
            <a:ext cx="1125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Step 1</a:t>
            </a:r>
            <a:endParaRPr lang="en-DE" dirty="0">
              <a:solidFill>
                <a:srgbClr val="00B05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A73888-51F2-2D9B-4592-04AA1DBF08C3}"/>
              </a:ext>
            </a:extLst>
          </p:cNvPr>
          <p:cNvSpPr txBox="1"/>
          <p:nvPr/>
        </p:nvSpPr>
        <p:spPr>
          <a:xfrm>
            <a:off x="9580098" y="4919562"/>
            <a:ext cx="1125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Step 1</a:t>
            </a:r>
            <a:endParaRPr lang="en-DE" dirty="0">
              <a:solidFill>
                <a:srgbClr val="00B05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47964C-247A-FCFA-7F57-5978C12DD6E6}"/>
              </a:ext>
            </a:extLst>
          </p:cNvPr>
          <p:cNvSpPr/>
          <p:nvPr/>
        </p:nvSpPr>
        <p:spPr>
          <a:xfrm>
            <a:off x="3474720" y="2787684"/>
            <a:ext cx="5583594" cy="1608469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4B2256-6F5A-51CD-9CFA-FAAB0C6B5F6C}"/>
              </a:ext>
            </a:extLst>
          </p:cNvPr>
          <p:cNvSpPr txBox="1"/>
          <p:nvPr/>
        </p:nvSpPr>
        <p:spPr>
          <a:xfrm>
            <a:off x="9580098" y="3429000"/>
            <a:ext cx="1125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Step 2</a:t>
            </a:r>
            <a:endParaRPr lang="en-D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94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2333A-ED86-5DF2-2C22-43780B25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obstacles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B4B18A-5CD3-CA84-8B43-5445EC1C34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720852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5E4EF-F47F-3C39-7426-42C177A3D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Obstacle 1: missing data</a:t>
            </a:r>
            <a:endParaRPr lang="en-DE" dirty="0"/>
          </a:p>
        </p:txBody>
      </p:sp>
      <p:graphicFrame>
        <p:nvGraphicFramePr>
          <p:cNvPr id="4" name="Table 51">
            <a:extLst>
              <a:ext uri="{FF2B5EF4-FFF2-40B4-BE49-F238E27FC236}">
                <a16:creationId xmlns:a16="http://schemas.microsoft.com/office/drawing/2014/main" id="{3BC609A2-5387-6D56-C48B-5B633B7959E1}"/>
              </a:ext>
            </a:extLst>
          </p:cNvPr>
          <p:cNvGraphicFramePr>
            <a:graphicFrameLocks noGrp="1"/>
          </p:cNvGraphicFramePr>
          <p:nvPr/>
        </p:nvGraphicFramePr>
        <p:xfrm>
          <a:off x="253217" y="1674058"/>
          <a:ext cx="4554415" cy="4178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883">
                  <a:extLst>
                    <a:ext uri="{9D8B030D-6E8A-4147-A177-3AD203B41FA5}">
                      <a16:colId xmlns:a16="http://schemas.microsoft.com/office/drawing/2014/main" val="4008443870"/>
                    </a:ext>
                  </a:extLst>
                </a:gridCol>
                <a:gridCol w="910883">
                  <a:extLst>
                    <a:ext uri="{9D8B030D-6E8A-4147-A177-3AD203B41FA5}">
                      <a16:colId xmlns:a16="http://schemas.microsoft.com/office/drawing/2014/main" val="2827129210"/>
                    </a:ext>
                  </a:extLst>
                </a:gridCol>
                <a:gridCol w="910883">
                  <a:extLst>
                    <a:ext uri="{9D8B030D-6E8A-4147-A177-3AD203B41FA5}">
                      <a16:colId xmlns:a16="http://schemas.microsoft.com/office/drawing/2014/main" val="3933294510"/>
                    </a:ext>
                  </a:extLst>
                </a:gridCol>
                <a:gridCol w="910883">
                  <a:extLst>
                    <a:ext uri="{9D8B030D-6E8A-4147-A177-3AD203B41FA5}">
                      <a16:colId xmlns:a16="http://schemas.microsoft.com/office/drawing/2014/main" val="3426247590"/>
                    </a:ext>
                  </a:extLst>
                </a:gridCol>
                <a:gridCol w="910883">
                  <a:extLst>
                    <a:ext uri="{9D8B030D-6E8A-4147-A177-3AD203B41FA5}">
                      <a16:colId xmlns:a16="http://schemas.microsoft.com/office/drawing/2014/main" val="1147832706"/>
                    </a:ext>
                  </a:extLst>
                </a:gridCol>
              </a:tblGrid>
              <a:tr h="52050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excited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enthus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determ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566646"/>
                  </a:ext>
                </a:extLst>
              </a:tr>
              <a:tr h="3595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637786"/>
                  </a:ext>
                </a:extLst>
              </a:tr>
              <a:tr h="3595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711905"/>
                  </a:ext>
                </a:extLst>
              </a:tr>
              <a:tr h="3595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218633"/>
                  </a:ext>
                </a:extLst>
              </a:tr>
              <a:tr h="3595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719889"/>
                  </a:ext>
                </a:extLst>
              </a:tr>
              <a:tr h="3595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10438"/>
                  </a:ext>
                </a:extLst>
              </a:tr>
              <a:tr h="3595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2155096"/>
                  </a:ext>
                </a:extLst>
              </a:tr>
              <a:tr h="3595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153268"/>
                  </a:ext>
                </a:extLst>
              </a:tr>
              <a:tr h="3595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706896"/>
                  </a:ext>
                </a:extLst>
              </a:tr>
              <a:tr h="3595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697794"/>
                  </a:ext>
                </a:extLst>
              </a:tr>
              <a:tr h="35957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236444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4B5E291-A2D3-B143-4171-36F4A56C8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8264" y="1621163"/>
            <a:ext cx="6323428" cy="4351338"/>
          </a:xfrm>
        </p:spPr>
        <p:txBody>
          <a:bodyPr/>
          <a:lstStyle/>
          <a:p>
            <a:r>
              <a:rPr lang="en-US" dirty="0"/>
              <a:t>(some) missing data are </a:t>
            </a:r>
            <a:r>
              <a:rPr lang="en-US" b="1" dirty="0"/>
              <a:t>the norm</a:t>
            </a:r>
            <a:r>
              <a:rPr lang="en-US" dirty="0"/>
              <a:t> instead of an exception in ILD</a:t>
            </a:r>
          </a:p>
          <a:p>
            <a:r>
              <a:rPr lang="en-US" dirty="0"/>
              <a:t>It is natural that participants miss beeps or are busy</a:t>
            </a:r>
          </a:p>
          <a:p>
            <a:r>
              <a:rPr lang="en-US" dirty="0"/>
              <a:t>Use of </a:t>
            </a:r>
            <a:r>
              <a:rPr lang="en-US" b="1" dirty="0"/>
              <a:t>summary statistics</a:t>
            </a:r>
            <a:r>
              <a:rPr lang="en-US" dirty="0"/>
              <a:t> (covariances) in MMG-SEM requires </a:t>
            </a:r>
            <a:r>
              <a:rPr lang="en-US" b="1" dirty="0"/>
              <a:t>complete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79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1B93D-541C-B948-0C0E-FA1280131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Obstacle 2: mean differences</a:t>
            </a:r>
            <a:endParaRPr lang="en-DE" dirty="0"/>
          </a:p>
        </p:txBody>
      </p:sp>
      <p:pic>
        <p:nvPicPr>
          <p:cNvPr id="7" name="Picture 6" descr="A graph of a graph&#10;&#10;Description automatically generated with medium confidence">
            <a:extLst>
              <a:ext uri="{FF2B5EF4-FFF2-40B4-BE49-F238E27FC236}">
                <a16:creationId xmlns:a16="http://schemas.microsoft.com/office/drawing/2014/main" id="{3E15E3BF-892F-EC65-AC4D-4F7E2EC0E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618" y="1619029"/>
            <a:ext cx="3802233" cy="426638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25A5D21-F61C-BF4E-197C-FA8959521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8264" y="1621163"/>
            <a:ext cx="6323428" cy="4351338"/>
          </a:xfrm>
        </p:spPr>
        <p:txBody>
          <a:bodyPr/>
          <a:lstStyle/>
          <a:p>
            <a:r>
              <a:rPr lang="en-US" dirty="0"/>
              <a:t>Mean differences need to be addressed, or the regression estimates would </a:t>
            </a:r>
            <a:r>
              <a:rPr lang="en-US" b="1" dirty="0"/>
              <a:t>conflate within-person processes</a:t>
            </a:r>
            <a:r>
              <a:rPr lang="en-US" dirty="0"/>
              <a:t> with </a:t>
            </a:r>
            <a:r>
              <a:rPr lang="en-US" b="1" dirty="0"/>
              <a:t>between-person differences</a:t>
            </a:r>
            <a:endParaRPr lang="en-US" dirty="0"/>
          </a:p>
          <a:p>
            <a:r>
              <a:rPr lang="en-US" dirty="0"/>
              <a:t>MMG-SEM </a:t>
            </a:r>
            <a:r>
              <a:rPr lang="en-US" b="1" dirty="0"/>
              <a:t>mean-centers</a:t>
            </a:r>
            <a:r>
              <a:rPr lang="en-US" dirty="0"/>
              <a:t> the data per group by default</a:t>
            </a:r>
          </a:p>
          <a:p>
            <a:r>
              <a:rPr lang="en-US" dirty="0">
                <a:sym typeface="Wingdings" panose="05000000000000000000" pitchFamily="2" charset="2"/>
              </a:rPr>
              <a:t>This does not work in an LVAR model due to </a:t>
            </a:r>
            <a:r>
              <a:rPr lang="en-US" b="1" dirty="0">
                <a:sym typeface="Wingdings" panose="05000000000000000000" pitchFamily="2" charset="2"/>
              </a:rPr>
              <a:t>Nickell’s bias</a:t>
            </a:r>
          </a:p>
          <a:p>
            <a:r>
              <a:rPr lang="en-US" dirty="0">
                <a:sym typeface="Wingdings" panose="05000000000000000000" pitchFamily="2" charset="2"/>
              </a:rPr>
              <a:t>Instead, </a:t>
            </a:r>
            <a:r>
              <a:rPr lang="en-US" b="1" dirty="0">
                <a:sym typeface="Wingdings" panose="05000000000000000000" pitchFamily="2" charset="2"/>
              </a:rPr>
              <a:t>add random intercept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79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AE6B1-3858-275E-B1B7-76D003D90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Obstacle 3: estimation</a:t>
            </a:r>
            <a:endParaRPr lang="en-DE" dirty="0"/>
          </a:p>
        </p:txBody>
      </p:sp>
      <p:graphicFrame>
        <p:nvGraphicFramePr>
          <p:cNvPr id="3" name="Table 51">
            <a:extLst>
              <a:ext uri="{FF2B5EF4-FFF2-40B4-BE49-F238E27FC236}">
                <a16:creationId xmlns:a16="http://schemas.microsoft.com/office/drawing/2014/main" id="{8A7D5E8C-C26B-592E-70BA-5BE6E57E41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188949"/>
              </p:ext>
            </p:extLst>
          </p:nvPr>
        </p:nvGraphicFramePr>
        <p:xfrm>
          <a:off x="5649351" y="1621163"/>
          <a:ext cx="6280056" cy="4199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784">
                  <a:extLst>
                    <a:ext uri="{9D8B030D-6E8A-4147-A177-3AD203B41FA5}">
                      <a16:colId xmlns:a16="http://schemas.microsoft.com/office/drawing/2014/main" val="4008443870"/>
                    </a:ext>
                  </a:extLst>
                </a:gridCol>
                <a:gridCol w="697784">
                  <a:extLst>
                    <a:ext uri="{9D8B030D-6E8A-4147-A177-3AD203B41FA5}">
                      <a16:colId xmlns:a16="http://schemas.microsoft.com/office/drawing/2014/main" val="2827129210"/>
                    </a:ext>
                  </a:extLst>
                </a:gridCol>
                <a:gridCol w="697784">
                  <a:extLst>
                    <a:ext uri="{9D8B030D-6E8A-4147-A177-3AD203B41FA5}">
                      <a16:colId xmlns:a16="http://schemas.microsoft.com/office/drawing/2014/main" val="3933294510"/>
                    </a:ext>
                  </a:extLst>
                </a:gridCol>
                <a:gridCol w="697784">
                  <a:extLst>
                    <a:ext uri="{9D8B030D-6E8A-4147-A177-3AD203B41FA5}">
                      <a16:colId xmlns:a16="http://schemas.microsoft.com/office/drawing/2014/main" val="3426247590"/>
                    </a:ext>
                  </a:extLst>
                </a:gridCol>
                <a:gridCol w="697784">
                  <a:extLst>
                    <a:ext uri="{9D8B030D-6E8A-4147-A177-3AD203B41FA5}">
                      <a16:colId xmlns:a16="http://schemas.microsoft.com/office/drawing/2014/main" val="3310261951"/>
                    </a:ext>
                  </a:extLst>
                </a:gridCol>
                <a:gridCol w="697784">
                  <a:extLst>
                    <a:ext uri="{9D8B030D-6E8A-4147-A177-3AD203B41FA5}">
                      <a16:colId xmlns:a16="http://schemas.microsoft.com/office/drawing/2014/main" val="1147832706"/>
                    </a:ext>
                  </a:extLst>
                </a:gridCol>
                <a:gridCol w="697784">
                  <a:extLst>
                    <a:ext uri="{9D8B030D-6E8A-4147-A177-3AD203B41FA5}">
                      <a16:colId xmlns:a16="http://schemas.microsoft.com/office/drawing/2014/main" val="2736675533"/>
                    </a:ext>
                  </a:extLst>
                </a:gridCol>
                <a:gridCol w="697784">
                  <a:extLst>
                    <a:ext uri="{9D8B030D-6E8A-4147-A177-3AD203B41FA5}">
                      <a16:colId xmlns:a16="http://schemas.microsoft.com/office/drawing/2014/main" val="2423738060"/>
                    </a:ext>
                  </a:extLst>
                </a:gridCol>
                <a:gridCol w="697784">
                  <a:extLst>
                    <a:ext uri="{9D8B030D-6E8A-4147-A177-3AD203B41FA5}">
                      <a16:colId xmlns:a16="http://schemas.microsoft.com/office/drawing/2014/main" val="2906414306"/>
                    </a:ext>
                  </a:extLst>
                </a:gridCol>
              </a:tblGrid>
              <a:tr h="523132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NAT2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NAT3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566646"/>
                  </a:ext>
                </a:extLst>
              </a:tr>
              <a:tr h="367607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637786"/>
                  </a:ext>
                </a:extLst>
              </a:tr>
              <a:tr h="367607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711905"/>
                  </a:ext>
                </a:extLst>
              </a:tr>
              <a:tr h="367607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218633"/>
                  </a:ext>
                </a:extLst>
              </a:tr>
              <a:tr h="367607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719889"/>
                  </a:ext>
                </a:extLst>
              </a:tr>
              <a:tr h="367607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10438"/>
                  </a:ext>
                </a:extLst>
              </a:tr>
              <a:tr h="367607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2155096"/>
                  </a:ext>
                </a:extLst>
              </a:tr>
              <a:tr h="367607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153268"/>
                  </a:ext>
                </a:extLst>
              </a:tr>
              <a:tr h="367607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706896"/>
                  </a:ext>
                </a:extLst>
              </a:tr>
              <a:tr h="367607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697794"/>
                  </a:ext>
                </a:extLst>
              </a:tr>
              <a:tr h="367607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236444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68673F7-82B9-FAE2-8BC4-966F79F68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636" y="1621163"/>
            <a:ext cx="4124299" cy="4351338"/>
          </a:xfrm>
        </p:spPr>
        <p:txBody>
          <a:bodyPr/>
          <a:lstStyle/>
          <a:p>
            <a:r>
              <a:rPr lang="en-DE" dirty="0"/>
              <a:t>SEM works in the “wide format” </a:t>
            </a:r>
            <a:r>
              <a:rPr lang="en-DE" dirty="0">
                <a:sym typeface="Wingdings" panose="05000000000000000000" pitchFamily="2" charset="2"/>
              </a:rPr>
              <a:t> every row refers to one individual</a:t>
            </a:r>
          </a:p>
          <a:p>
            <a:r>
              <a:rPr lang="en-US" dirty="0"/>
              <a:t>Wide format leads to </a:t>
            </a:r>
            <a:r>
              <a:rPr lang="en-US" b="1" dirty="0"/>
              <a:t>large covariances matrix </a:t>
            </a:r>
            <a:r>
              <a:rPr lang="en-US" dirty="0"/>
              <a:t>(T*Q x T*Q)</a:t>
            </a:r>
          </a:p>
          <a:p>
            <a:r>
              <a:rPr lang="en-DE" b="1" dirty="0"/>
              <a:t>Not feasible</a:t>
            </a:r>
            <a:r>
              <a:rPr lang="en-DE" dirty="0"/>
              <a:t> for </a:t>
            </a:r>
            <a:r>
              <a:rPr lang="en-DE" i="1" dirty="0"/>
              <a:t>T</a:t>
            </a:r>
            <a:r>
              <a:rPr lang="en-DE" dirty="0"/>
              <a:t> that are typical in intensive longitudinal data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5606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F68ED-5394-0630-AD16-E50754B58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Obstacle 3: estimation</a:t>
            </a:r>
            <a:endParaRPr lang="en-DE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39B2233-501C-9549-6CA7-FF177FF9495E}"/>
              </a:ext>
            </a:extLst>
          </p:cNvPr>
          <p:cNvGraphicFramePr>
            <a:graphicFrameLocks noGrp="1"/>
          </p:cNvGraphicFramePr>
          <p:nvPr/>
        </p:nvGraphicFramePr>
        <p:xfrm>
          <a:off x="1145734" y="2470208"/>
          <a:ext cx="3321852" cy="2653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3642">
                  <a:extLst>
                    <a:ext uri="{9D8B030D-6E8A-4147-A177-3AD203B41FA5}">
                      <a16:colId xmlns:a16="http://schemas.microsoft.com/office/drawing/2014/main" val="469005097"/>
                    </a:ext>
                  </a:extLst>
                </a:gridCol>
                <a:gridCol w="553642">
                  <a:extLst>
                    <a:ext uri="{9D8B030D-6E8A-4147-A177-3AD203B41FA5}">
                      <a16:colId xmlns:a16="http://schemas.microsoft.com/office/drawing/2014/main" val="41630968"/>
                    </a:ext>
                  </a:extLst>
                </a:gridCol>
                <a:gridCol w="553642">
                  <a:extLst>
                    <a:ext uri="{9D8B030D-6E8A-4147-A177-3AD203B41FA5}">
                      <a16:colId xmlns:a16="http://schemas.microsoft.com/office/drawing/2014/main" val="589478526"/>
                    </a:ext>
                  </a:extLst>
                </a:gridCol>
                <a:gridCol w="553642">
                  <a:extLst>
                    <a:ext uri="{9D8B030D-6E8A-4147-A177-3AD203B41FA5}">
                      <a16:colId xmlns:a16="http://schemas.microsoft.com/office/drawing/2014/main" val="1232580926"/>
                    </a:ext>
                  </a:extLst>
                </a:gridCol>
                <a:gridCol w="553642">
                  <a:extLst>
                    <a:ext uri="{9D8B030D-6E8A-4147-A177-3AD203B41FA5}">
                      <a16:colId xmlns:a16="http://schemas.microsoft.com/office/drawing/2014/main" val="1578917846"/>
                    </a:ext>
                  </a:extLst>
                </a:gridCol>
                <a:gridCol w="553642">
                  <a:extLst>
                    <a:ext uri="{9D8B030D-6E8A-4147-A177-3AD203B41FA5}">
                      <a16:colId xmlns:a16="http://schemas.microsoft.com/office/drawing/2014/main" val="2457214388"/>
                    </a:ext>
                  </a:extLst>
                </a:gridCol>
              </a:tblGrid>
              <a:tr h="442208">
                <a:tc>
                  <a:txBody>
                    <a:bodyPr/>
                    <a:lstStyle/>
                    <a:p>
                      <a:pPr algn="ctr"/>
                      <a:endParaRPr lang="en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ex1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ex2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ex3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ex4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…</a:t>
                      </a:r>
                      <a:endParaRPr lang="en-D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917829"/>
                  </a:ext>
                </a:extLst>
              </a:tr>
              <a:tr h="44220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ex1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…</a:t>
                      </a:r>
                      <a:endParaRPr lang="en-D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527173"/>
                  </a:ext>
                </a:extLst>
              </a:tr>
              <a:tr h="44220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phi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…</a:t>
                      </a:r>
                      <a:endParaRPr lang="en-D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853970"/>
                  </a:ext>
                </a:extLst>
              </a:tr>
              <a:tr h="44220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ex3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phi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…</a:t>
                      </a:r>
                      <a:endParaRPr lang="en-D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902553"/>
                  </a:ext>
                </a:extLst>
              </a:tr>
              <a:tr h="44220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ex4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phi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…</a:t>
                      </a:r>
                      <a:endParaRPr lang="en-D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395616"/>
                  </a:ext>
                </a:extLst>
              </a:tr>
              <a:tr h="44220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…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…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…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…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…</a:t>
                      </a:r>
                      <a:endParaRPr lang="en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…</a:t>
                      </a:r>
                      <a:endParaRPr lang="en-D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379339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2A09F41-2E05-17F9-21FD-185EF48D5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8264" y="1621163"/>
            <a:ext cx="6323428" cy="4351338"/>
          </a:xfrm>
        </p:spPr>
        <p:txBody>
          <a:bodyPr/>
          <a:lstStyle/>
          <a:p>
            <a:r>
              <a:rPr lang="en-US" dirty="0"/>
              <a:t>Consequence of the wide format: </a:t>
            </a:r>
            <a:r>
              <a:rPr lang="en-US" b="1" dirty="0"/>
              <a:t>large model matrices</a:t>
            </a:r>
            <a:endParaRPr lang="en-US" dirty="0"/>
          </a:p>
          <a:p>
            <a:r>
              <a:rPr lang="en-US" b="1" dirty="0"/>
              <a:t>Increase cubically </a:t>
            </a:r>
            <a:r>
              <a:rPr lang="en-US" dirty="0"/>
              <a:t>with the number of time-points</a:t>
            </a:r>
          </a:p>
          <a:p>
            <a:r>
              <a:rPr lang="en-US" dirty="0"/>
              <a:t>Number of parameters to estimate is small -&gt; </a:t>
            </a:r>
            <a:r>
              <a:rPr lang="en-US" b="1" dirty="0"/>
              <a:t>sparse matrices</a:t>
            </a:r>
          </a:p>
          <a:p>
            <a:r>
              <a:rPr lang="en-US" dirty="0"/>
              <a:t>Estimation becomes </a:t>
            </a:r>
            <a:r>
              <a:rPr lang="en-US" b="1" dirty="0"/>
              <a:t>unstable</a:t>
            </a:r>
            <a:r>
              <a:rPr lang="en-US" dirty="0"/>
              <a:t> and </a:t>
            </a:r>
            <a:r>
              <a:rPr lang="en-US" b="1" dirty="0"/>
              <a:t>unfeasible</a:t>
            </a:r>
            <a:r>
              <a:rPr lang="en-US" dirty="0"/>
              <a:t> for </a:t>
            </a:r>
            <a:r>
              <a:rPr lang="en-US" i="1" dirty="0"/>
              <a:t>T</a:t>
            </a:r>
            <a:r>
              <a:rPr lang="en-US" dirty="0"/>
              <a:t> that is typical for ILD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E50389-3C2C-FB0F-3001-FB38FCB698BF}"/>
              </a:ext>
            </a:extLst>
          </p:cNvPr>
          <p:cNvSpPr txBox="1"/>
          <p:nvPr/>
        </p:nvSpPr>
        <p:spPr>
          <a:xfrm>
            <a:off x="1016937" y="1990854"/>
            <a:ext cx="3945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“beta” matrix (regression coefficients)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9700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D858D6-850B-76AB-C08D-9AE9851B98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EEAD1-03E0-0D17-3E88-4246ECB70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DE" dirty="0"/>
              <a:t>Solution: </a:t>
            </a:r>
            <a:r>
              <a:rPr lang="en-US" dirty="0"/>
              <a:t>Mixture Three-Step Latent Vector Autoregression</a:t>
            </a:r>
            <a:endParaRPr lang="en-DE" dirty="0"/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099742B1-A01E-CEA4-BB5D-9492CC8D54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4157971"/>
              </p:ext>
            </p:extLst>
          </p:nvPr>
        </p:nvGraphicFramePr>
        <p:xfrm>
          <a:off x="838200" y="1501534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A27CA303-9770-03C0-D7B0-4F67DE61C80A}"/>
              </a:ext>
            </a:extLst>
          </p:cNvPr>
          <p:cNvSpPr/>
          <p:nvPr/>
        </p:nvSpPr>
        <p:spPr>
          <a:xfrm>
            <a:off x="3519376" y="1616150"/>
            <a:ext cx="3617403" cy="1212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2BF5B-4D57-E9D7-B844-1D4DFC8CFF56}"/>
              </a:ext>
            </a:extLst>
          </p:cNvPr>
          <p:cNvSpPr/>
          <p:nvPr/>
        </p:nvSpPr>
        <p:spPr>
          <a:xfrm>
            <a:off x="4248614" y="1938895"/>
            <a:ext cx="3787697" cy="46401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4E857A-452B-1FEA-74F8-38418741F7BF}"/>
              </a:ext>
            </a:extLst>
          </p:cNvPr>
          <p:cNvSpPr/>
          <p:nvPr/>
        </p:nvSpPr>
        <p:spPr>
          <a:xfrm>
            <a:off x="7333786" y="1587948"/>
            <a:ext cx="3694770" cy="13450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6BD808A-D85E-62CA-43B2-C7F4FF9ACD0A}"/>
              </a:ext>
            </a:extLst>
          </p:cNvPr>
          <p:cNvSpPr/>
          <p:nvPr/>
        </p:nvSpPr>
        <p:spPr>
          <a:xfrm>
            <a:off x="8140390" y="1910693"/>
            <a:ext cx="3787697" cy="46401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810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1830</TotalTime>
  <Words>843</Words>
  <Application>Microsoft Office PowerPoint</Application>
  <PresentationFormat>Widescreen</PresentationFormat>
  <Paragraphs>262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Mixture Three-Step Latent Vector Autoregression to Find Individuals With Similar Dynamic Processes</vt:lpstr>
      <vt:lpstr>Within-person dynamics</vt:lpstr>
      <vt:lpstr>Latent Vector Autoregressive Model</vt:lpstr>
      <vt:lpstr>The obstacles</vt:lpstr>
      <vt:lpstr>Obstacle 1: missing data</vt:lpstr>
      <vt:lpstr>Obstacle 2: mean differences</vt:lpstr>
      <vt:lpstr>Obstacle 3: estimation</vt:lpstr>
      <vt:lpstr>Obstacle 3: estimation</vt:lpstr>
      <vt:lpstr>Solution: Mixture Three-Step Latent Vector Autoregression</vt:lpstr>
      <vt:lpstr>Thank you for your attention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Manuel Rein</dc:creator>
  <cp:lastModifiedBy>Manuel Rein</cp:lastModifiedBy>
  <cp:revision>238</cp:revision>
  <dcterms:created xsi:type="dcterms:W3CDTF">2019-04-05T10:07:31Z</dcterms:created>
  <dcterms:modified xsi:type="dcterms:W3CDTF">2025-07-19T12:14:15Z</dcterms:modified>
</cp:coreProperties>
</file>