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58" r:id="rId4"/>
    <p:sldId id="262" r:id="rId5"/>
    <p:sldId id="274" r:id="rId6"/>
    <p:sldId id="277" r:id="rId7"/>
    <p:sldId id="276" r:id="rId8"/>
    <p:sldId id="273" r:id="rId9"/>
    <p:sldId id="261" r:id="rId10"/>
    <p:sldId id="275" r:id="rId11"/>
    <p:sldId id="278" r:id="rId12"/>
    <p:sldId id="280" r:id="rId13"/>
    <p:sldId id="281" r:id="rId14"/>
    <p:sldId id="272" r:id="rId15"/>
    <p:sldId id="257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FEFA"/>
    <a:srgbClr val="00FDFF"/>
    <a:srgbClr val="74FF41"/>
    <a:srgbClr val="F6A5A2"/>
    <a:srgbClr val="0668A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06" autoAdjust="0"/>
    <p:restoredTop sz="94656"/>
  </p:normalViewPr>
  <p:slideViewPr>
    <p:cSldViewPr snapToGrid="0" showGuides="1">
      <p:cViewPr varScale="1">
        <p:scale>
          <a:sx n="71" d="100"/>
          <a:sy n="71" d="100"/>
        </p:scale>
        <p:origin x="78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DC80CB-A271-43DF-82E2-59EC41FE57C1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7EDFE55-5122-491F-B6B9-E46EA54DE993}">
      <dgm:prSet phldrT="[Texto]"/>
      <dgm:spPr/>
      <dgm:t>
        <a:bodyPr/>
        <a:lstStyle/>
        <a:p>
          <a:r>
            <a:rPr lang="en-GB" dirty="0"/>
            <a:t>Fear of Public Speaking (</a:t>
          </a:r>
          <a:r>
            <a:rPr lang="en-GB" dirty="0" err="1"/>
            <a:t>FoPS</a:t>
          </a:r>
          <a:r>
            <a:rPr lang="en-GB" dirty="0"/>
            <a:t>) is subtype of Social Anxiety Disorder</a:t>
          </a:r>
          <a:endParaRPr lang="es-ES" dirty="0"/>
        </a:p>
      </dgm:t>
    </dgm:pt>
    <dgm:pt modelId="{DC162DCD-7B75-4765-B57F-5531527A6048}" type="parTrans" cxnId="{A94D90D7-78CF-4BC9-A4FF-24C2667F7CCD}">
      <dgm:prSet/>
      <dgm:spPr/>
      <dgm:t>
        <a:bodyPr/>
        <a:lstStyle/>
        <a:p>
          <a:endParaRPr lang="es-ES"/>
        </a:p>
      </dgm:t>
    </dgm:pt>
    <dgm:pt modelId="{F2F50042-2609-4000-8C06-81F82A37737D}" type="sibTrans" cxnId="{A94D90D7-78CF-4BC9-A4FF-24C2667F7CCD}">
      <dgm:prSet/>
      <dgm:spPr/>
      <dgm:t>
        <a:bodyPr/>
        <a:lstStyle/>
        <a:p>
          <a:endParaRPr lang="es-ES"/>
        </a:p>
      </dgm:t>
    </dgm:pt>
    <dgm:pt modelId="{D27DA2A4-B3D1-4AAC-8E62-290A3B09F396}">
      <dgm:prSet phldrT="[Texto]"/>
      <dgm:spPr/>
      <dgm:t>
        <a:bodyPr/>
        <a:lstStyle/>
        <a:p>
          <a:r>
            <a:rPr lang="en-GB" dirty="0" err="1"/>
            <a:t>FoPS</a:t>
          </a:r>
          <a:r>
            <a:rPr lang="en-GB" dirty="0"/>
            <a:t> affects the personal, academic, and professional spheres</a:t>
          </a:r>
          <a:endParaRPr lang="es-ES" dirty="0"/>
        </a:p>
      </dgm:t>
    </dgm:pt>
    <dgm:pt modelId="{A41F0E53-20A2-4FEA-BEE7-E9D897E4C53C}" type="parTrans" cxnId="{971C0836-F9B7-43C0-8868-CD8B5B9EEB41}">
      <dgm:prSet/>
      <dgm:spPr/>
      <dgm:t>
        <a:bodyPr/>
        <a:lstStyle/>
        <a:p>
          <a:endParaRPr lang="es-ES"/>
        </a:p>
      </dgm:t>
    </dgm:pt>
    <dgm:pt modelId="{ADD81B35-E4E0-4DCB-A5C0-B91D301B7603}" type="sibTrans" cxnId="{971C0836-F9B7-43C0-8868-CD8B5B9EEB41}">
      <dgm:prSet/>
      <dgm:spPr/>
      <dgm:t>
        <a:bodyPr/>
        <a:lstStyle/>
        <a:p>
          <a:endParaRPr lang="es-ES"/>
        </a:p>
      </dgm:t>
    </dgm:pt>
    <dgm:pt modelId="{CAA57AB8-F202-4F84-8DDA-711551F1F540}">
      <dgm:prSet phldrT="[Texto]"/>
      <dgm:spPr/>
      <dgm:t>
        <a:bodyPr/>
        <a:lstStyle/>
        <a:p>
          <a:r>
            <a:rPr lang="es-ES" dirty="0" err="1"/>
            <a:t>It</a:t>
          </a:r>
          <a:r>
            <a:rPr lang="es-ES" dirty="0"/>
            <a:t> </a:t>
          </a:r>
          <a:r>
            <a:rPr lang="en-GB" dirty="0"/>
            <a:t>is characterized by cognitive, emotional, and physical  manifestation</a:t>
          </a:r>
          <a:endParaRPr lang="es-ES" dirty="0"/>
        </a:p>
      </dgm:t>
    </dgm:pt>
    <dgm:pt modelId="{DAD06F28-6D6A-48DF-9971-842E3BDF30BC}" type="parTrans" cxnId="{7F23E156-F5FE-40FB-9321-0060D9DDC502}">
      <dgm:prSet/>
      <dgm:spPr/>
      <dgm:t>
        <a:bodyPr/>
        <a:lstStyle/>
        <a:p>
          <a:endParaRPr lang="es-ES"/>
        </a:p>
      </dgm:t>
    </dgm:pt>
    <dgm:pt modelId="{5AC8C466-2374-4ACB-A055-AB3459D02BCE}" type="sibTrans" cxnId="{7F23E156-F5FE-40FB-9321-0060D9DDC502}">
      <dgm:prSet/>
      <dgm:spPr/>
      <dgm:t>
        <a:bodyPr/>
        <a:lstStyle/>
        <a:p>
          <a:endParaRPr lang="es-ES"/>
        </a:p>
      </dgm:t>
    </dgm:pt>
    <dgm:pt modelId="{6951227B-1D52-4BE8-A18D-3D0F58555704}">
      <dgm:prSet phldrT="[Texto]"/>
      <dgm:spPr/>
      <dgm:t>
        <a:bodyPr/>
        <a:lstStyle/>
        <a:p>
          <a:r>
            <a:rPr lang="en-GB" dirty="0" err="1"/>
            <a:t>FoPS</a:t>
          </a:r>
          <a:r>
            <a:rPr lang="en-GB" dirty="0"/>
            <a:t>  limits the performance and social interactions of those who experience it.</a:t>
          </a:r>
          <a:endParaRPr lang="es-ES" dirty="0"/>
        </a:p>
      </dgm:t>
    </dgm:pt>
    <dgm:pt modelId="{3CA48929-E1DD-4250-9EB8-5625ED472456}" type="parTrans" cxnId="{CCA30698-3686-4E25-B284-F3A1D0967FC6}">
      <dgm:prSet/>
      <dgm:spPr/>
    </dgm:pt>
    <dgm:pt modelId="{4903FB2B-59D2-4D8C-B901-BDC39F478B12}" type="sibTrans" cxnId="{CCA30698-3686-4E25-B284-F3A1D0967FC6}">
      <dgm:prSet/>
      <dgm:spPr/>
    </dgm:pt>
    <dgm:pt modelId="{86DE1DAA-9530-4F2B-BA5E-0473B4639D14}" type="pres">
      <dgm:prSet presAssocID="{17DC80CB-A271-43DF-82E2-59EC41FE57C1}" presName="linear" presStyleCnt="0">
        <dgm:presLayoutVars>
          <dgm:dir/>
          <dgm:animLvl val="lvl"/>
          <dgm:resizeHandles val="exact"/>
        </dgm:presLayoutVars>
      </dgm:prSet>
      <dgm:spPr/>
    </dgm:pt>
    <dgm:pt modelId="{68DBDEFB-711C-4ED2-9014-1320F56EA204}" type="pres">
      <dgm:prSet presAssocID="{47EDFE55-5122-491F-B6B9-E46EA54DE993}" presName="parentLin" presStyleCnt="0"/>
      <dgm:spPr/>
    </dgm:pt>
    <dgm:pt modelId="{887B6619-4519-40EF-8549-86CC90E8E733}" type="pres">
      <dgm:prSet presAssocID="{47EDFE55-5122-491F-B6B9-E46EA54DE993}" presName="parentLeftMargin" presStyleLbl="node1" presStyleIdx="0" presStyleCnt="4"/>
      <dgm:spPr/>
    </dgm:pt>
    <dgm:pt modelId="{8430AA0C-5045-4039-B2B0-D0582B59A423}" type="pres">
      <dgm:prSet presAssocID="{47EDFE55-5122-491F-B6B9-E46EA54DE99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099C87C-5FF1-41BE-9E5D-08402078256D}" type="pres">
      <dgm:prSet presAssocID="{47EDFE55-5122-491F-B6B9-E46EA54DE993}" presName="negativeSpace" presStyleCnt="0"/>
      <dgm:spPr/>
    </dgm:pt>
    <dgm:pt modelId="{1D9798E4-0599-4875-8940-2F85A95CC1F9}" type="pres">
      <dgm:prSet presAssocID="{47EDFE55-5122-491F-B6B9-E46EA54DE993}" presName="childText" presStyleLbl="conFgAcc1" presStyleIdx="0" presStyleCnt="4">
        <dgm:presLayoutVars>
          <dgm:bulletEnabled val="1"/>
        </dgm:presLayoutVars>
      </dgm:prSet>
      <dgm:spPr/>
    </dgm:pt>
    <dgm:pt modelId="{5C4F6D58-6E06-43B1-BF98-BAE4AA763A01}" type="pres">
      <dgm:prSet presAssocID="{F2F50042-2609-4000-8C06-81F82A37737D}" presName="spaceBetweenRectangles" presStyleCnt="0"/>
      <dgm:spPr/>
    </dgm:pt>
    <dgm:pt modelId="{FBC1F390-887D-4C95-91CE-6D09D57EDA6E}" type="pres">
      <dgm:prSet presAssocID="{D27DA2A4-B3D1-4AAC-8E62-290A3B09F396}" presName="parentLin" presStyleCnt="0"/>
      <dgm:spPr/>
    </dgm:pt>
    <dgm:pt modelId="{6F64880F-BE83-4036-B942-E89F51EA4278}" type="pres">
      <dgm:prSet presAssocID="{D27DA2A4-B3D1-4AAC-8E62-290A3B09F396}" presName="parentLeftMargin" presStyleLbl="node1" presStyleIdx="0" presStyleCnt="4"/>
      <dgm:spPr/>
    </dgm:pt>
    <dgm:pt modelId="{C56F792B-6201-42D0-9A3C-3D71B5C79E8B}" type="pres">
      <dgm:prSet presAssocID="{D27DA2A4-B3D1-4AAC-8E62-290A3B09F39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03DB1B7-13DD-432D-B2AC-A60151FF8715}" type="pres">
      <dgm:prSet presAssocID="{D27DA2A4-B3D1-4AAC-8E62-290A3B09F396}" presName="negativeSpace" presStyleCnt="0"/>
      <dgm:spPr/>
    </dgm:pt>
    <dgm:pt modelId="{0B8C5CEC-987D-4D98-B14C-33E058A25A8D}" type="pres">
      <dgm:prSet presAssocID="{D27DA2A4-B3D1-4AAC-8E62-290A3B09F396}" presName="childText" presStyleLbl="conFgAcc1" presStyleIdx="1" presStyleCnt="4">
        <dgm:presLayoutVars>
          <dgm:bulletEnabled val="1"/>
        </dgm:presLayoutVars>
      </dgm:prSet>
      <dgm:spPr/>
    </dgm:pt>
    <dgm:pt modelId="{0D6B4C94-6D10-4258-9773-FABFF6C4737F}" type="pres">
      <dgm:prSet presAssocID="{ADD81B35-E4E0-4DCB-A5C0-B91D301B7603}" presName="spaceBetweenRectangles" presStyleCnt="0"/>
      <dgm:spPr/>
    </dgm:pt>
    <dgm:pt modelId="{2373AB07-A803-4DD9-BD4D-FBB5B12D6AEC}" type="pres">
      <dgm:prSet presAssocID="{CAA57AB8-F202-4F84-8DDA-711551F1F540}" presName="parentLin" presStyleCnt="0"/>
      <dgm:spPr/>
    </dgm:pt>
    <dgm:pt modelId="{6A509663-A0D2-4369-9198-C997E9C9EC9F}" type="pres">
      <dgm:prSet presAssocID="{CAA57AB8-F202-4F84-8DDA-711551F1F540}" presName="parentLeftMargin" presStyleLbl="node1" presStyleIdx="1" presStyleCnt="4"/>
      <dgm:spPr/>
    </dgm:pt>
    <dgm:pt modelId="{2F44B886-9A61-46E4-BC43-97B6B93F36BD}" type="pres">
      <dgm:prSet presAssocID="{CAA57AB8-F202-4F84-8DDA-711551F1F54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837EB7F-62D2-4D17-AD7E-B575D70689F9}" type="pres">
      <dgm:prSet presAssocID="{CAA57AB8-F202-4F84-8DDA-711551F1F540}" presName="negativeSpace" presStyleCnt="0"/>
      <dgm:spPr/>
    </dgm:pt>
    <dgm:pt modelId="{D985581D-362C-433B-B3A0-F003F2A92660}" type="pres">
      <dgm:prSet presAssocID="{CAA57AB8-F202-4F84-8DDA-711551F1F540}" presName="childText" presStyleLbl="conFgAcc1" presStyleIdx="2" presStyleCnt="4">
        <dgm:presLayoutVars>
          <dgm:bulletEnabled val="1"/>
        </dgm:presLayoutVars>
      </dgm:prSet>
      <dgm:spPr/>
    </dgm:pt>
    <dgm:pt modelId="{961A225C-78E9-4396-809C-D5A427335D93}" type="pres">
      <dgm:prSet presAssocID="{5AC8C466-2374-4ACB-A055-AB3459D02BCE}" presName="spaceBetweenRectangles" presStyleCnt="0"/>
      <dgm:spPr/>
    </dgm:pt>
    <dgm:pt modelId="{B2B80FB2-ABCD-475C-AB2E-55309A98B27C}" type="pres">
      <dgm:prSet presAssocID="{6951227B-1D52-4BE8-A18D-3D0F58555704}" presName="parentLin" presStyleCnt="0"/>
      <dgm:spPr/>
    </dgm:pt>
    <dgm:pt modelId="{F47D1029-49D3-45C0-982A-EDC39061A512}" type="pres">
      <dgm:prSet presAssocID="{6951227B-1D52-4BE8-A18D-3D0F58555704}" presName="parentLeftMargin" presStyleLbl="node1" presStyleIdx="2" presStyleCnt="4"/>
      <dgm:spPr/>
    </dgm:pt>
    <dgm:pt modelId="{82610C3C-A284-4F97-B385-5D1BFF4DF632}" type="pres">
      <dgm:prSet presAssocID="{6951227B-1D52-4BE8-A18D-3D0F58555704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F76BD9CA-033B-4336-A492-29E5EAEEE789}" type="pres">
      <dgm:prSet presAssocID="{6951227B-1D52-4BE8-A18D-3D0F58555704}" presName="negativeSpace" presStyleCnt="0"/>
      <dgm:spPr/>
    </dgm:pt>
    <dgm:pt modelId="{D128FDD1-7D40-4B26-9A5A-EB1D9868EA1C}" type="pres">
      <dgm:prSet presAssocID="{6951227B-1D52-4BE8-A18D-3D0F5855570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5719E70D-8C79-4431-BEBA-1203DD346F99}" type="presOf" srcId="{47EDFE55-5122-491F-B6B9-E46EA54DE993}" destId="{887B6619-4519-40EF-8549-86CC90E8E733}" srcOrd="0" destOrd="0" presId="urn:microsoft.com/office/officeart/2005/8/layout/list1"/>
    <dgm:cxn modelId="{3EA4991A-7BE8-41FB-9AD3-53FF780CB3D5}" type="presOf" srcId="{D27DA2A4-B3D1-4AAC-8E62-290A3B09F396}" destId="{6F64880F-BE83-4036-B942-E89F51EA4278}" srcOrd="0" destOrd="0" presId="urn:microsoft.com/office/officeart/2005/8/layout/list1"/>
    <dgm:cxn modelId="{95281B2C-BADF-4717-819C-14C6C018AE55}" type="presOf" srcId="{17DC80CB-A271-43DF-82E2-59EC41FE57C1}" destId="{86DE1DAA-9530-4F2B-BA5E-0473B4639D14}" srcOrd="0" destOrd="0" presId="urn:microsoft.com/office/officeart/2005/8/layout/list1"/>
    <dgm:cxn modelId="{971C0836-F9B7-43C0-8868-CD8B5B9EEB41}" srcId="{17DC80CB-A271-43DF-82E2-59EC41FE57C1}" destId="{D27DA2A4-B3D1-4AAC-8E62-290A3B09F396}" srcOrd="1" destOrd="0" parTransId="{A41F0E53-20A2-4FEA-BEE7-E9D897E4C53C}" sibTransId="{ADD81B35-E4E0-4DCB-A5C0-B91D301B7603}"/>
    <dgm:cxn modelId="{C9DDC45B-9282-4DFE-BFA0-C9B4D3F3ABE2}" type="presOf" srcId="{CAA57AB8-F202-4F84-8DDA-711551F1F540}" destId="{6A509663-A0D2-4369-9198-C997E9C9EC9F}" srcOrd="0" destOrd="0" presId="urn:microsoft.com/office/officeart/2005/8/layout/list1"/>
    <dgm:cxn modelId="{BA4A124E-9EDE-4B6F-A1D2-D5E383931B0A}" type="presOf" srcId="{D27DA2A4-B3D1-4AAC-8E62-290A3B09F396}" destId="{C56F792B-6201-42D0-9A3C-3D71B5C79E8B}" srcOrd="1" destOrd="0" presId="urn:microsoft.com/office/officeart/2005/8/layout/list1"/>
    <dgm:cxn modelId="{FED71A51-5EFF-4BEC-A983-321FF1C6DAFA}" type="presOf" srcId="{6951227B-1D52-4BE8-A18D-3D0F58555704}" destId="{82610C3C-A284-4F97-B385-5D1BFF4DF632}" srcOrd="1" destOrd="0" presId="urn:microsoft.com/office/officeart/2005/8/layout/list1"/>
    <dgm:cxn modelId="{7F23E156-F5FE-40FB-9321-0060D9DDC502}" srcId="{17DC80CB-A271-43DF-82E2-59EC41FE57C1}" destId="{CAA57AB8-F202-4F84-8DDA-711551F1F540}" srcOrd="2" destOrd="0" parTransId="{DAD06F28-6D6A-48DF-9971-842E3BDF30BC}" sibTransId="{5AC8C466-2374-4ACB-A055-AB3459D02BCE}"/>
    <dgm:cxn modelId="{7A2B1086-E678-4155-A1CE-0FE3049453BA}" type="presOf" srcId="{6951227B-1D52-4BE8-A18D-3D0F58555704}" destId="{F47D1029-49D3-45C0-982A-EDC39061A512}" srcOrd="0" destOrd="0" presId="urn:microsoft.com/office/officeart/2005/8/layout/list1"/>
    <dgm:cxn modelId="{CCA30698-3686-4E25-B284-F3A1D0967FC6}" srcId="{17DC80CB-A271-43DF-82E2-59EC41FE57C1}" destId="{6951227B-1D52-4BE8-A18D-3D0F58555704}" srcOrd="3" destOrd="0" parTransId="{3CA48929-E1DD-4250-9EB8-5625ED472456}" sibTransId="{4903FB2B-59D2-4D8C-B901-BDC39F478B12}"/>
    <dgm:cxn modelId="{BAA98B9F-619E-46B6-A8C6-6636422DD15C}" type="presOf" srcId="{47EDFE55-5122-491F-B6B9-E46EA54DE993}" destId="{8430AA0C-5045-4039-B2B0-D0582B59A423}" srcOrd="1" destOrd="0" presId="urn:microsoft.com/office/officeart/2005/8/layout/list1"/>
    <dgm:cxn modelId="{A94D90D7-78CF-4BC9-A4FF-24C2667F7CCD}" srcId="{17DC80CB-A271-43DF-82E2-59EC41FE57C1}" destId="{47EDFE55-5122-491F-B6B9-E46EA54DE993}" srcOrd="0" destOrd="0" parTransId="{DC162DCD-7B75-4765-B57F-5531527A6048}" sibTransId="{F2F50042-2609-4000-8C06-81F82A37737D}"/>
    <dgm:cxn modelId="{B85D4EE8-2E0E-4B5D-8D2D-1F7E7BC6D654}" type="presOf" srcId="{CAA57AB8-F202-4F84-8DDA-711551F1F540}" destId="{2F44B886-9A61-46E4-BC43-97B6B93F36BD}" srcOrd="1" destOrd="0" presId="urn:microsoft.com/office/officeart/2005/8/layout/list1"/>
    <dgm:cxn modelId="{ACF26797-3E04-47E3-B754-44962CA7E968}" type="presParOf" srcId="{86DE1DAA-9530-4F2B-BA5E-0473B4639D14}" destId="{68DBDEFB-711C-4ED2-9014-1320F56EA204}" srcOrd="0" destOrd="0" presId="urn:microsoft.com/office/officeart/2005/8/layout/list1"/>
    <dgm:cxn modelId="{AAC028F6-7EC5-4073-8F1B-DD0C2D83FEE6}" type="presParOf" srcId="{68DBDEFB-711C-4ED2-9014-1320F56EA204}" destId="{887B6619-4519-40EF-8549-86CC90E8E733}" srcOrd="0" destOrd="0" presId="urn:microsoft.com/office/officeart/2005/8/layout/list1"/>
    <dgm:cxn modelId="{B70D7497-B159-4145-BE3F-5FA941C479AB}" type="presParOf" srcId="{68DBDEFB-711C-4ED2-9014-1320F56EA204}" destId="{8430AA0C-5045-4039-B2B0-D0582B59A423}" srcOrd="1" destOrd="0" presId="urn:microsoft.com/office/officeart/2005/8/layout/list1"/>
    <dgm:cxn modelId="{1EE243E2-7B94-4503-B0CA-D236F8C1C0C5}" type="presParOf" srcId="{86DE1DAA-9530-4F2B-BA5E-0473B4639D14}" destId="{F099C87C-5FF1-41BE-9E5D-08402078256D}" srcOrd="1" destOrd="0" presId="urn:microsoft.com/office/officeart/2005/8/layout/list1"/>
    <dgm:cxn modelId="{30E72349-12C4-4047-8187-31EBFAD9B880}" type="presParOf" srcId="{86DE1DAA-9530-4F2B-BA5E-0473B4639D14}" destId="{1D9798E4-0599-4875-8940-2F85A95CC1F9}" srcOrd="2" destOrd="0" presId="urn:microsoft.com/office/officeart/2005/8/layout/list1"/>
    <dgm:cxn modelId="{410817F6-293D-48B9-B3B2-704888AC2502}" type="presParOf" srcId="{86DE1DAA-9530-4F2B-BA5E-0473B4639D14}" destId="{5C4F6D58-6E06-43B1-BF98-BAE4AA763A01}" srcOrd="3" destOrd="0" presId="urn:microsoft.com/office/officeart/2005/8/layout/list1"/>
    <dgm:cxn modelId="{02622F8A-8041-44A1-AE28-114E3A5BB3F2}" type="presParOf" srcId="{86DE1DAA-9530-4F2B-BA5E-0473B4639D14}" destId="{FBC1F390-887D-4C95-91CE-6D09D57EDA6E}" srcOrd="4" destOrd="0" presId="urn:microsoft.com/office/officeart/2005/8/layout/list1"/>
    <dgm:cxn modelId="{6632FA98-FF36-4638-A663-BCB1B6D3AFDE}" type="presParOf" srcId="{FBC1F390-887D-4C95-91CE-6D09D57EDA6E}" destId="{6F64880F-BE83-4036-B942-E89F51EA4278}" srcOrd="0" destOrd="0" presId="urn:microsoft.com/office/officeart/2005/8/layout/list1"/>
    <dgm:cxn modelId="{D1FDAD31-9B54-459D-94C6-8B8EC14E133E}" type="presParOf" srcId="{FBC1F390-887D-4C95-91CE-6D09D57EDA6E}" destId="{C56F792B-6201-42D0-9A3C-3D71B5C79E8B}" srcOrd="1" destOrd="0" presId="urn:microsoft.com/office/officeart/2005/8/layout/list1"/>
    <dgm:cxn modelId="{508772EF-1AF3-4766-97B4-B1A74D6A0A1C}" type="presParOf" srcId="{86DE1DAA-9530-4F2B-BA5E-0473B4639D14}" destId="{703DB1B7-13DD-432D-B2AC-A60151FF8715}" srcOrd="5" destOrd="0" presId="urn:microsoft.com/office/officeart/2005/8/layout/list1"/>
    <dgm:cxn modelId="{E5350653-417C-4A4F-9A99-7D2910467B05}" type="presParOf" srcId="{86DE1DAA-9530-4F2B-BA5E-0473B4639D14}" destId="{0B8C5CEC-987D-4D98-B14C-33E058A25A8D}" srcOrd="6" destOrd="0" presId="urn:microsoft.com/office/officeart/2005/8/layout/list1"/>
    <dgm:cxn modelId="{9A7A5F80-EC8D-4D9B-8CC4-C0F4CB2242FF}" type="presParOf" srcId="{86DE1DAA-9530-4F2B-BA5E-0473B4639D14}" destId="{0D6B4C94-6D10-4258-9773-FABFF6C4737F}" srcOrd="7" destOrd="0" presId="urn:microsoft.com/office/officeart/2005/8/layout/list1"/>
    <dgm:cxn modelId="{710D5B9E-BD6E-4771-B8CA-F4408CC0A431}" type="presParOf" srcId="{86DE1DAA-9530-4F2B-BA5E-0473B4639D14}" destId="{2373AB07-A803-4DD9-BD4D-FBB5B12D6AEC}" srcOrd="8" destOrd="0" presId="urn:microsoft.com/office/officeart/2005/8/layout/list1"/>
    <dgm:cxn modelId="{957E5B0D-EDD8-4F16-B770-B86F6867A418}" type="presParOf" srcId="{2373AB07-A803-4DD9-BD4D-FBB5B12D6AEC}" destId="{6A509663-A0D2-4369-9198-C997E9C9EC9F}" srcOrd="0" destOrd="0" presId="urn:microsoft.com/office/officeart/2005/8/layout/list1"/>
    <dgm:cxn modelId="{E373093C-0BF9-44DC-9BF9-D909F6F1C510}" type="presParOf" srcId="{2373AB07-A803-4DD9-BD4D-FBB5B12D6AEC}" destId="{2F44B886-9A61-46E4-BC43-97B6B93F36BD}" srcOrd="1" destOrd="0" presId="urn:microsoft.com/office/officeart/2005/8/layout/list1"/>
    <dgm:cxn modelId="{665FFCCC-6FFC-4D6E-A7A2-4EC8212F3BB5}" type="presParOf" srcId="{86DE1DAA-9530-4F2B-BA5E-0473B4639D14}" destId="{6837EB7F-62D2-4D17-AD7E-B575D70689F9}" srcOrd="9" destOrd="0" presId="urn:microsoft.com/office/officeart/2005/8/layout/list1"/>
    <dgm:cxn modelId="{B447C375-7A53-429C-A305-35AAE4C0A4EA}" type="presParOf" srcId="{86DE1DAA-9530-4F2B-BA5E-0473B4639D14}" destId="{D985581D-362C-433B-B3A0-F003F2A92660}" srcOrd="10" destOrd="0" presId="urn:microsoft.com/office/officeart/2005/8/layout/list1"/>
    <dgm:cxn modelId="{A129ABBE-EAA9-4F9A-B554-B9EBD0F4226C}" type="presParOf" srcId="{86DE1DAA-9530-4F2B-BA5E-0473B4639D14}" destId="{961A225C-78E9-4396-809C-D5A427335D93}" srcOrd="11" destOrd="0" presId="urn:microsoft.com/office/officeart/2005/8/layout/list1"/>
    <dgm:cxn modelId="{116F2800-6E3F-456C-AD30-A285D8725339}" type="presParOf" srcId="{86DE1DAA-9530-4F2B-BA5E-0473B4639D14}" destId="{B2B80FB2-ABCD-475C-AB2E-55309A98B27C}" srcOrd="12" destOrd="0" presId="urn:microsoft.com/office/officeart/2005/8/layout/list1"/>
    <dgm:cxn modelId="{A2B2087A-8808-400F-A6DA-8DF5D84E8567}" type="presParOf" srcId="{B2B80FB2-ABCD-475C-AB2E-55309A98B27C}" destId="{F47D1029-49D3-45C0-982A-EDC39061A512}" srcOrd="0" destOrd="0" presId="urn:microsoft.com/office/officeart/2005/8/layout/list1"/>
    <dgm:cxn modelId="{CE29C128-6369-4DAD-98F5-0391BD9428CE}" type="presParOf" srcId="{B2B80FB2-ABCD-475C-AB2E-55309A98B27C}" destId="{82610C3C-A284-4F97-B385-5D1BFF4DF632}" srcOrd="1" destOrd="0" presId="urn:microsoft.com/office/officeart/2005/8/layout/list1"/>
    <dgm:cxn modelId="{877105B2-6575-425E-8C62-505151556159}" type="presParOf" srcId="{86DE1DAA-9530-4F2B-BA5E-0473B4639D14}" destId="{F76BD9CA-033B-4336-A492-29E5EAEEE789}" srcOrd="13" destOrd="0" presId="urn:microsoft.com/office/officeart/2005/8/layout/list1"/>
    <dgm:cxn modelId="{0C83D0A0-8DDA-4E36-AC0E-A458B727DF87}" type="presParOf" srcId="{86DE1DAA-9530-4F2B-BA5E-0473B4639D14}" destId="{D128FDD1-7D40-4B26-9A5A-EB1D9868EA1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7B066E-4644-4611-B685-4B4C5F945753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BEB24F31-CA04-4039-9CC6-A55180E1E579}">
      <dgm:prSet phldrT="[Texto]" custT="1"/>
      <dgm:spPr/>
      <dgm:t>
        <a:bodyPr/>
        <a:lstStyle/>
        <a:p>
          <a:r>
            <a:rPr lang="es-ES" sz="4400" dirty="0"/>
            <a:t>436 </a:t>
          </a:r>
        </a:p>
        <a:p>
          <a:r>
            <a:rPr lang="es-ES" sz="4400" dirty="0" err="1"/>
            <a:t>Undergraduates</a:t>
          </a:r>
          <a:endParaRPr lang="es-ES" sz="4400" dirty="0"/>
        </a:p>
      </dgm:t>
    </dgm:pt>
    <dgm:pt modelId="{F2A118C1-C714-42BE-A92A-6A36B562C4B4}" type="parTrans" cxnId="{A1ECAA7C-EA10-4ED1-829E-6B3AD4E8D066}">
      <dgm:prSet/>
      <dgm:spPr/>
      <dgm:t>
        <a:bodyPr/>
        <a:lstStyle/>
        <a:p>
          <a:endParaRPr lang="es-ES" sz="4400"/>
        </a:p>
      </dgm:t>
    </dgm:pt>
    <dgm:pt modelId="{3BFF6058-F988-49F5-9D5C-23F9A56EBF90}" type="sibTrans" cxnId="{A1ECAA7C-EA10-4ED1-829E-6B3AD4E8D066}">
      <dgm:prSet/>
      <dgm:spPr/>
      <dgm:t>
        <a:bodyPr/>
        <a:lstStyle/>
        <a:p>
          <a:endParaRPr lang="es-ES" sz="4400"/>
        </a:p>
      </dgm:t>
    </dgm:pt>
    <dgm:pt modelId="{AAF7159F-C08F-4F4A-92A5-ACF269E976D1}">
      <dgm:prSet phldrT="[Texto]" custT="1"/>
      <dgm:spPr/>
      <dgm:t>
        <a:bodyPr/>
        <a:lstStyle/>
        <a:p>
          <a:r>
            <a:rPr lang="es-ES" sz="4400" dirty="0"/>
            <a:t>74% </a:t>
          </a:r>
          <a:r>
            <a:rPr lang="es-ES" sz="4400" dirty="0" err="1"/>
            <a:t>female</a:t>
          </a:r>
          <a:endParaRPr lang="es-ES" sz="4400" dirty="0"/>
        </a:p>
      </dgm:t>
    </dgm:pt>
    <dgm:pt modelId="{17C89D5A-9FBA-44E7-BEF1-22E48430ECB5}" type="parTrans" cxnId="{6DA26E19-1BDD-416C-8D2A-DE63FABC7832}">
      <dgm:prSet/>
      <dgm:spPr/>
      <dgm:t>
        <a:bodyPr/>
        <a:lstStyle/>
        <a:p>
          <a:endParaRPr lang="es-ES" sz="4400"/>
        </a:p>
      </dgm:t>
    </dgm:pt>
    <dgm:pt modelId="{B7330808-7CAB-4C0F-8D8B-23A25D74A22B}" type="sibTrans" cxnId="{6DA26E19-1BDD-416C-8D2A-DE63FABC7832}">
      <dgm:prSet/>
      <dgm:spPr/>
      <dgm:t>
        <a:bodyPr/>
        <a:lstStyle/>
        <a:p>
          <a:endParaRPr lang="es-ES" sz="4400"/>
        </a:p>
      </dgm:t>
    </dgm:pt>
    <dgm:pt modelId="{84BBAE92-9326-44C5-9CFE-EDC6C2D7771C}">
      <dgm:prSet phldrT="[Texto]" custT="1"/>
      <dgm:spPr/>
      <dgm:t>
        <a:bodyPr/>
        <a:lstStyle/>
        <a:p>
          <a:r>
            <a:rPr lang="es-ES" sz="4400" dirty="0"/>
            <a:t>Age 21.1 (SD 3.46)</a:t>
          </a:r>
        </a:p>
      </dgm:t>
    </dgm:pt>
    <dgm:pt modelId="{217DDD2E-B512-4BBA-92AE-F96265853154}" type="parTrans" cxnId="{BED6F098-F0DE-4541-94C6-0835096BDBE1}">
      <dgm:prSet/>
      <dgm:spPr/>
      <dgm:t>
        <a:bodyPr/>
        <a:lstStyle/>
        <a:p>
          <a:endParaRPr lang="es-ES" sz="4400"/>
        </a:p>
      </dgm:t>
    </dgm:pt>
    <dgm:pt modelId="{075F8A23-AC14-41E6-9A53-3F05A591A593}" type="sibTrans" cxnId="{BED6F098-F0DE-4541-94C6-0835096BDBE1}">
      <dgm:prSet/>
      <dgm:spPr/>
      <dgm:t>
        <a:bodyPr/>
        <a:lstStyle/>
        <a:p>
          <a:endParaRPr lang="es-ES" sz="4400"/>
        </a:p>
      </dgm:t>
    </dgm:pt>
    <dgm:pt modelId="{6BDF47D5-9039-4BCB-9E81-3FACE64EA2DD}">
      <dgm:prSet phldrT="[Texto]" custT="1"/>
      <dgm:spPr/>
      <dgm:t>
        <a:bodyPr/>
        <a:lstStyle/>
        <a:p>
          <a:r>
            <a:rPr lang="es-ES" sz="4400" dirty="0"/>
            <a:t>26% male</a:t>
          </a:r>
        </a:p>
      </dgm:t>
    </dgm:pt>
    <dgm:pt modelId="{1B926632-3430-48D5-BFC4-816231C15FDC}" type="sibTrans" cxnId="{05E29744-BFF0-4FA9-A8E8-E7558824C39F}">
      <dgm:prSet/>
      <dgm:spPr/>
      <dgm:t>
        <a:bodyPr/>
        <a:lstStyle/>
        <a:p>
          <a:endParaRPr lang="es-ES" sz="4400"/>
        </a:p>
      </dgm:t>
    </dgm:pt>
    <dgm:pt modelId="{7A13142E-5B1D-4486-837E-CC9D78C27D77}" type="parTrans" cxnId="{05E29744-BFF0-4FA9-A8E8-E7558824C39F}">
      <dgm:prSet/>
      <dgm:spPr/>
      <dgm:t>
        <a:bodyPr/>
        <a:lstStyle/>
        <a:p>
          <a:endParaRPr lang="es-ES" sz="4400"/>
        </a:p>
      </dgm:t>
    </dgm:pt>
    <dgm:pt modelId="{0E3757C7-7780-4947-9588-25B92B04CC3C}" type="pres">
      <dgm:prSet presAssocID="{667B066E-4644-4611-B685-4B4C5F945753}" presName="diagram" presStyleCnt="0">
        <dgm:presLayoutVars>
          <dgm:dir/>
          <dgm:resizeHandles val="exact"/>
        </dgm:presLayoutVars>
      </dgm:prSet>
      <dgm:spPr/>
    </dgm:pt>
    <dgm:pt modelId="{4DD7261F-234A-4604-8D6C-9A188671B771}" type="pres">
      <dgm:prSet presAssocID="{BEB24F31-CA04-4039-9CC6-A55180E1E579}" presName="node" presStyleLbl="node1" presStyleIdx="0" presStyleCnt="4" custScaleX="166383">
        <dgm:presLayoutVars>
          <dgm:bulletEnabled val="1"/>
        </dgm:presLayoutVars>
      </dgm:prSet>
      <dgm:spPr/>
    </dgm:pt>
    <dgm:pt modelId="{A81EEB13-D916-4459-86B3-F90BE3DFE7CC}" type="pres">
      <dgm:prSet presAssocID="{3BFF6058-F988-49F5-9D5C-23F9A56EBF90}" presName="sibTrans" presStyleCnt="0"/>
      <dgm:spPr/>
    </dgm:pt>
    <dgm:pt modelId="{1921AF6B-B56A-4770-BF7A-5CCE938292D5}" type="pres">
      <dgm:prSet presAssocID="{6BDF47D5-9039-4BCB-9E81-3FACE64EA2DD}" presName="node" presStyleLbl="node1" presStyleIdx="1" presStyleCnt="4" custLinFactY="14381" custLinFactNeighborX="-26406" custLinFactNeighborY="100000">
        <dgm:presLayoutVars>
          <dgm:bulletEnabled val="1"/>
        </dgm:presLayoutVars>
      </dgm:prSet>
      <dgm:spPr/>
    </dgm:pt>
    <dgm:pt modelId="{87D26E20-28C5-4286-9FDF-907755DA1D2F}" type="pres">
      <dgm:prSet presAssocID="{1B926632-3430-48D5-BFC4-816231C15FDC}" presName="sibTrans" presStyleCnt="0"/>
      <dgm:spPr/>
    </dgm:pt>
    <dgm:pt modelId="{56B0997E-BF05-4B1D-9B81-10C79F04E48A}" type="pres">
      <dgm:prSet presAssocID="{AAF7159F-C08F-4F4A-92A5-ACF269E976D1}" presName="node" presStyleLbl="node1" presStyleIdx="2" presStyleCnt="4" custLinFactNeighborX="-6392" custLinFactNeighborY="-2286">
        <dgm:presLayoutVars>
          <dgm:bulletEnabled val="1"/>
        </dgm:presLayoutVars>
      </dgm:prSet>
      <dgm:spPr/>
    </dgm:pt>
    <dgm:pt modelId="{18B7645B-4D4B-4887-BF14-B25DF978ADA9}" type="pres">
      <dgm:prSet presAssocID="{B7330808-7CAB-4C0F-8D8B-23A25D74A22B}" presName="sibTrans" presStyleCnt="0"/>
      <dgm:spPr/>
    </dgm:pt>
    <dgm:pt modelId="{634A4120-C205-4616-874D-62DB060E50EC}" type="pres">
      <dgm:prSet presAssocID="{84BBAE92-9326-44C5-9CFE-EDC6C2D7771C}" presName="node" presStyleLbl="node1" presStyleIdx="3" presStyleCnt="4" custLinFactY="-22102" custLinFactNeighborX="45370" custLinFactNeighborY="-100000">
        <dgm:presLayoutVars>
          <dgm:bulletEnabled val="1"/>
        </dgm:presLayoutVars>
      </dgm:prSet>
      <dgm:spPr/>
    </dgm:pt>
  </dgm:ptLst>
  <dgm:cxnLst>
    <dgm:cxn modelId="{D262E201-2D24-4313-BBC7-563CDA68F31E}" type="presOf" srcId="{667B066E-4644-4611-B685-4B4C5F945753}" destId="{0E3757C7-7780-4947-9588-25B92B04CC3C}" srcOrd="0" destOrd="0" presId="urn:microsoft.com/office/officeart/2005/8/layout/default"/>
    <dgm:cxn modelId="{6DA26E19-1BDD-416C-8D2A-DE63FABC7832}" srcId="{667B066E-4644-4611-B685-4B4C5F945753}" destId="{AAF7159F-C08F-4F4A-92A5-ACF269E976D1}" srcOrd="2" destOrd="0" parTransId="{17C89D5A-9FBA-44E7-BEF1-22E48430ECB5}" sibTransId="{B7330808-7CAB-4C0F-8D8B-23A25D74A22B}"/>
    <dgm:cxn modelId="{D992145D-EFD2-4A8C-A530-C62C682BAFBD}" type="presOf" srcId="{84BBAE92-9326-44C5-9CFE-EDC6C2D7771C}" destId="{634A4120-C205-4616-874D-62DB060E50EC}" srcOrd="0" destOrd="0" presId="urn:microsoft.com/office/officeart/2005/8/layout/default"/>
    <dgm:cxn modelId="{05E29744-BFF0-4FA9-A8E8-E7558824C39F}" srcId="{667B066E-4644-4611-B685-4B4C5F945753}" destId="{6BDF47D5-9039-4BCB-9E81-3FACE64EA2DD}" srcOrd="1" destOrd="0" parTransId="{7A13142E-5B1D-4486-837E-CC9D78C27D77}" sibTransId="{1B926632-3430-48D5-BFC4-816231C15FDC}"/>
    <dgm:cxn modelId="{A1ECAA7C-EA10-4ED1-829E-6B3AD4E8D066}" srcId="{667B066E-4644-4611-B685-4B4C5F945753}" destId="{BEB24F31-CA04-4039-9CC6-A55180E1E579}" srcOrd="0" destOrd="0" parTransId="{F2A118C1-C714-42BE-A92A-6A36B562C4B4}" sibTransId="{3BFF6058-F988-49F5-9D5C-23F9A56EBF90}"/>
    <dgm:cxn modelId="{BED6F098-F0DE-4541-94C6-0835096BDBE1}" srcId="{667B066E-4644-4611-B685-4B4C5F945753}" destId="{84BBAE92-9326-44C5-9CFE-EDC6C2D7771C}" srcOrd="3" destOrd="0" parTransId="{217DDD2E-B512-4BBA-92AE-F96265853154}" sibTransId="{075F8A23-AC14-41E6-9A53-3F05A591A593}"/>
    <dgm:cxn modelId="{6272369C-3DED-4DBA-BA7E-37FCD394759D}" type="presOf" srcId="{6BDF47D5-9039-4BCB-9E81-3FACE64EA2DD}" destId="{1921AF6B-B56A-4770-BF7A-5CCE938292D5}" srcOrd="0" destOrd="0" presId="urn:microsoft.com/office/officeart/2005/8/layout/default"/>
    <dgm:cxn modelId="{A32323AD-9D4B-42EC-955A-CE18EE585D69}" type="presOf" srcId="{BEB24F31-CA04-4039-9CC6-A55180E1E579}" destId="{4DD7261F-234A-4604-8D6C-9A188671B771}" srcOrd="0" destOrd="0" presId="urn:microsoft.com/office/officeart/2005/8/layout/default"/>
    <dgm:cxn modelId="{D70E09AE-AFFB-41B8-B655-9A8E7579AD10}" type="presOf" srcId="{AAF7159F-C08F-4F4A-92A5-ACF269E976D1}" destId="{56B0997E-BF05-4B1D-9B81-10C79F04E48A}" srcOrd="0" destOrd="0" presId="urn:microsoft.com/office/officeart/2005/8/layout/default"/>
    <dgm:cxn modelId="{F68B54FB-B2CC-4D58-A72B-E06F20A990C4}" type="presParOf" srcId="{0E3757C7-7780-4947-9588-25B92B04CC3C}" destId="{4DD7261F-234A-4604-8D6C-9A188671B771}" srcOrd="0" destOrd="0" presId="urn:microsoft.com/office/officeart/2005/8/layout/default"/>
    <dgm:cxn modelId="{196218FE-7C8D-4EB6-B8A1-32BF489082B8}" type="presParOf" srcId="{0E3757C7-7780-4947-9588-25B92B04CC3C}" destId="{A81EEB13-D916-4459-86B3-F90BE3DFE7CC}" srcOrd="1" destOrd="0" presId="urn:microsoft.com/office/officeart/2005/8/layout/default"/>
    <dgm:cxn modelId="{D44A9A73-CA27-4B72-888A-64B6183512D2}" type="presParOf" srcId="{0E3757C7-7780-4947-9588-25B92B04CC3C}" destId="{1921AF6B-B56A-4770-BF7A-5CCE938292D5}" srcOrd="2" destOrd="0" presId="urn:microsoft.com/office/officeart/2005/8/layout/default"/>
    <dgm:cxn modelId="{B81E78A0-70DB-4347-9DF1-29E87DB566D4}" type="presParOf" srcId="{0E3757C7-7780-4947-9588-25B92B04CC3C}" destId="{87D26E20-28C5-4286-9FDF-907755DA1D2F}" srcOrd="3" destOrd="0" presId="urn:microsoft.com/office/officeart/2005/8/layout/default"/>
    <dgm:cxn modelId="{FCCB7094-BA49-4D93-B562-AC8BC91F367A}" type="presParOf" srcId="{0E3757C7-7780-4947-9588-25B92B04CC3C}" destId="{56B0997E-BF05-4B1D-9B81-10C79F04E48A}" srcOrd="4" destOrd="0" presId="urn:microsoft.com/office/officeart/2005/8/layout/default"/>
    <dgm:cxn modelId="{090955B7-7387-4C61-8182-B6F614F4123F}" type="presParOf" srcId="{0E3757C7-7780-4947-9588-25B92B04CC3C}" destId="{18B7645B-4D4B-4887-BF14-B25DF978ADA9}" srcOrd="5" destOrd="0" presId="urn:microsoft.com/office/officeart/2005/8/layout/default"/>
    <dgm:cxn modelId="{65134739-AAC9-4086-A1C5-C0EA3592DDF7}" type="presParOf" srcId="{0E3757C7-7780-4947-9588-25B92B04CC3C}" destId="{634A4120-C205-4616-874D-62DB060E50E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A2153D-11D1-408D-9153-CBBA18697646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931D3EF-303B-49C4-BA01-F93F67D3720A}">
      <dgm:prSet phldrT="[Texto]" custT="1"/>
      <dgm:spPr/>
      <dgm:t>
        <a:bodyPr/>
        <a:lstStyle/>
        <a:p>
          <a:r>
            <a:rPr lang="es-ES" sz="2400" b="1" dirty="0" err="1"/>
            <a:t>Public</a:t>
          </a:r>
          <a:r>
            <a:rPr lang="es-ES" sz="2400" b="1" dirty="0"/>
            <a:t> </a:t>
          </a:r>
          <a:r>
            <a:rPr lang="es-ES" sz="2400" b="1" dirty="0" err="1"/>
            <a:t>speaking</a:t>
          </a:r>
          <a:r>
            <a:rPr lang="es-ES" sz="2400" b="1" dirty="0"/>
            <a:t> (F1)</a:t>
          </a:r>
        </a:p>
      </dgm:t>
    </dgm:pt>
    <dgm:pt modelId="{41E6D491-4FC6-427F-A15D-9B438D4EE2DA}" type="parTrans" cxnId="{8B7A1D58-8481-49C7-80B3-2B5879BCBE11}">
      <dgm:prSet/>
      <dgm:spPr/>
      <dgm:t>
        <a:bodyPr/>
        <a:lstStyle/>
        <a:p>
          <a:endParaRPr lang="es-ES" sz="2400"/>
        </a:p>
      </dgm:t>
    </dgm:pt>
    <dgm:pt modelId="{D6E6B33B-959B-4770-AB52-2F74B6730917}" type="sibTrans" cxnId="{8B7A1D58-8481-49C7-80B3-2B5879BCBE11}">
      <dgm:prSet/>
      <dgm:spPr/>
      <dgm:t>
        <a:bodyPr/>
        <a:lstStyle/>
        <a:p>
          <a:endParaRPr lang="es-ES" sz="2400"/>
        </a:p>
      </dgm:t>
    </dgm:pt>
    <dgm:pt modelId="{2C54DEFD-50CE-47D0-A383-FED6DD9E1A1B}">
      <dgm:prSet phldrT="[Texto]" custT="1"/>
      <dgm:spPr/>
      <dgm:t>
        <a:bodyPr/>
        <a:lstStyle/>
        <a:p>
          <a:r>
            <a:rPr lang="en-US" sz="2400" dirty="0"/>
            <a:t>Interactions with the opposite sex</a:t>
          </a:r>
          <a:endParaRPr lang="es-ES" sz="2400" dirty="0"/>
        </a:p>
      </dgm:t>
    </dgm:pt>
    <dgm:pt modelId="{530EA171-D4B3-43BD-A3ED-1C4DC3556815}" type="parTrans" cxnId="{E6CB1921-0027-4E1A-9A8B-C1F8D6274D51}">
      <dgm:prSet/>
      <dgm:spPr/>
      <dgm:t>
        <a:bodyPr/>
        <a:lstStyle/>
        <a:p>
          <a:endParaRPr lang="es-ES" sz="2400"/>
        </a:p>
      </dgm:t>
    </dgm:pt>
    <dgm:pt modelId="{45B21C14-4D13-4184-B12C-43F3B261D64D}" type="sibTrans" cxnId="{E6CB1921-0027-4E1A-9A8B-C1F8D6274D51}">
      <dgm:prSet/>
      <dgm:spPr/>
      <dgm:t>
        <a:bodyPr/>
        <a:lstStyle/>
        <a:p>
          <a:endParaRPr lang="es-ES" sz="2400"/>
        </a:p>
      </dgm:t>
    </dgm:pt>
    <dgm:pt modelId="{E0907DD8-8F20-490C-80AB-F3121CE17F4E}">
      <dgm:prSet custT="1"/>
      <dgm:spPr/>
      <dgm:t>
        <a:bodyPr/>
        <a:lstStyle/>
        <a:p>
          <a:r>
            <a:rPr lang="es-ES" sz="2400" dirty="0"/>
            <a:t>Assertive expression of  dislike.</a:t>
          </a:r>
        </a:p>
      </dgm:t>
    </dgm:pt>
    <dgm:pt modelId="{EF14EBBD-5AA6-459C-BE89-3AA5DFE55B13}" type="parTrans" cxnId="{2F4F184A-4B9C-4F9E-A7EE-B873012EC677}">
      <dgm:prSet/>
      <dgm:spPr/>
      <dgm:t>
        <a:bodyPr/>
        <a:lstStyle/>
        <a:p>
          <a:endParaRPr lang="es-ES" sz="2400"/>
        </a:p>
      </dgm:t>
    </dgm:pt>
    <dgm:pt modelId="{A7323C1D-3B0B-432B-AE36-84E4C99448B5}" type="sibTrans" cxnId="{2F4F184A-4B9C-4F9E-A7EE-B873012EC677}">
      <dgm:prSet/>
      <dgm:spPr/>
      <dgm:t>
        <a:bodyPr/>
        <a:lstStyle/>
        <a:p>
          <a:endParaRPr lang="es-ES" sz="2400"/>
        </a:p>
      </dgm:t>
    </dgm:pt>
    <dgm:pt modelId="{4D6A8A92-E591-48D2-A24A-D6A7A0E6CB3F}">
      <dgm:prSet phldrT="[Texto]" custT="1"/>
      <dgm:spPr/>
      <dgm:t>
        <a:bodyPr/>
        <a:lstStyle/>
        <a:p>
          <a:r>
            <a:rPr lang="es-ES" sz="2400" dirty="0" err="1"/>
            <a:t>Interactions</a:t>
          </a:r>
          <a:r>
            <a:rPr lang="es-ES" sz="2400" dirty="0"/>
            <a:t> </a:t>
          </a:r>
          <a:r>
            <a:rPr lang="es-ES" sz="2400" dirty="0" err="1"/>
            <a:t>with</a:t>
          </a:r>
          <a:r>
            <a:rPr lang="es-ES" sz="2400" dirty="0"/>
            <a:t> </a:t>
          </a:r>
          <a:r>
            <a:rPr lang="es-ES" sz="2400" dirty="0" err="1"/>
            <a:t>strangers</a:t>
          </a:r>
          <a:endParaRPr lang="es-ES" sz="2400" b="1" dirty="0"/>
        </a:p>
      </dgm:t>
    </dgm:pt>
    <dgm:pt modelId="{80E132CA-9E4E-4211-8CCB-66438BA14FC8}" type="parTrans" cxnId="{A6432F8D-60C3-47E5-9752-73DC752FEC2C}">
      <dgm:prSet/>
      <dgm:spPr/>
      <dgm:t>
        <a:bodyPr/>
        <a:lstStyle/>
        <a:p>
          <a:endParaRPr lang="es-ES" sz="2400"/>
        </a:p>
      </dgm:t>
    </dgm:pt>
    <dgm:pt modelId="{07DFEE91-179A-475F-BA1C-DABE5C8B4E07}" type="sibTrans" cxnId="{A6432F8D-60C3-47E5-9752-73DC752FEC2C}">
      <dgm:prSet/>
      <dgm:spPr/>
      <dgm:t>
        <a:bodyPr/>
        <a:lstStyle/>
        <a:p>
          <a:endParaRPr lang="es-ES" sz="2400"/>
        </a:p>
      </dgm:t>
    </dgm:pt>
    <dgm:pt modelId="{DB955E56-45BE-40CC-B385-A0F5073E38A7}">
      <dgm:prSet custT="1"/>
      <dgm:spPr/>
      <dgm:t>
        <a:bodyPr/>
        <a:lstStyle/>
        <a:p>
          <a:r>
            <a:rPr lang="en-US" sz="2400"/>
            <a:t>To be embarrassed or ridiculed</a:t>
          </a:r>
          <a:endParaRPr lang="es-ES" sz="2400" dirty="0"/>
        </a:p>
      </dgm:t>
    </dgm:pt>
    <dgm:pt modelId="{2B868B02-1231-46D4-A696-2811CD1CC9F8}" type="parTrans" cxnId="{D18F25E0-F364-4AFA-BE03-41EFF000F0C0}">
      <dgm:prSet/>
      <dgm:spPr/>
      <dgm:t>
        <a:bodyPr/>
        <a:lstStyle/>
        <a:p>
          <a:endParaRPr lang="es-ES" sz="2400"/>
        </a:p>
      </dgm:t>
    </dgm:pt>
    <dgm:pt modelId="{309E1649-34F9-4106-B27F-F7604A85538D}" type="sibTrans" cxnId="{D18F25E0-F364-4AFA-BE03-41EFF000F0C0}">
      <dgm:prSet/>
      <dgm:spPr/>
      <dgm:t>
        <a:bodyPr/>
        <a:lstStyle/>
        <a:p>
          <a:endParaRPr lang="es-ES" sz="2400"/>
        </a:p>
      </dgm:t>
    </dgm:pt>
    <dgm:pt modelId="{EEEDEE81-CED8-430A-A37E-0573D7EB6BAA}" type="pres">
      <dgm:prSet presAssocID="{DCA2153D-11D1-408D-9153-CBBA18697646}" presName="linear" presStyleCnt="0">
        <dgm:presLayoutVars>
          <dgm:dir/>
          <dgm:animLvl val="lvl"/>
          <dgm:resizeHandles val="exact"/>
        </dgm:presLayoutVars>
      </dgm:prSet>
      <dgm:spPr/>
    </dgm:pt>
    <dgm:pt modelId="{53DBB111-5390-4607-9078-65340D78F43C}" type="pres">
      <dgm:prSet presAssocID="{4931D3EF-303B-49C4-BA01-F93F67D3720A}" presName="parentLin" presStyleCnt="0"/>
      <dgm:spPr/>
    </dgm:pt>
    <dgm:pt modelId="{0D496E87-D4C9-4655-9DA3-9F558797C696}" type="pres">
      <dgm:prSet presAssocID="{4931D3EF-303B-49C4-BA01-F93F67D3720A}" presName="parentLeftMargin" presStyleLbl="node1" presStyleIdx="0" presStyleCnt="5"/>
      <dgm:spPr/>
    </dgm:pt>
    <dgm:pt modelId="{B622B205-1FBF-487A-A3C0-E0D902924954}" type="pres">
      <dgm:prSet presAssocID="{4931D3EF-303B-49C4-BA01-F93F67D3720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C463C87-1B5E-4C68-A717-2692D8BF9491}" type="pres">
      <dgm:prSet presAssocID="{4931D3EF-303B-49C4-BA01-F93F67D3720A}" presName="negativeSpace" presStyleCnt="0"/>
      <dgm:spPr/>
    </dgm:pt>
    <dgm:pt modelId="{2A248F09-FB54-4A43-AF0A-FDDF05C7602B}" type="pres">
      <dgm:prSet presAssocID="{4931D3EF-303B-49C4-BA01-F93F67D3720A}" presName="childText" presStyleLbl="conFgAcc1" presStyleIdx="0" presStyleCnt="5">
        <dgm:presLayoutVars>
          <dgm:bulletEnabled val="1"/>
        </dgm:presLayoutVars>
      </dgm:prSet>
      <dgm:spPr/>
    </dgm:pt>
    <dgm:pt modelId="{1DE8D6C1-3C35-4AEF-92F9-8EB397DB8D6C}" type="pres">
      <dgm:prSet presAssocID="{D6E6B33B-959B-4770-AB52-2F74B6730917}" presName="spaceBetweenRectangles" presStyleCnt="0"/>
      <dgm:spPr/>
    </dgm:pt>
    <dgm:pt modelId="{C3B442B1-C6EC-46BB-B671-8DCBB3D609B5}" type="pres">
      <dgm:prSet presAssocID="{4D6A8A92-E591-48D2-A24A-D6A7A0E6CB3F}" presName="parentLin" presStyleCnt="0"/>
      <dgm:spPr/>
    </dgm:pt>
    <dgm:pt modelId="{9E1CA384-CCCE-4213-85A8-6CB80E8A6907}" type="pres">
      <dgm:prSet presAssocID="{4D6A8A92-E591-48D2-A24A-D6A7A0E6CB3F}" presName="parentLeftMargin" presStyleLbl="node1" presStyleIdx="0" presStyleCnt="5"/>
      <dgm:spPr/>
    </dgm:pt>
    <dgm:pt modelId="{21AA3A29-89AA-48CB-8DAF-4335ED6E6481}" type="pres">
      <dgm:prSet presAssocID="{4D6A8A92-E591-48D2-A24A-D6A7A0E6CB3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CC3526CC-81E0-480F-9AC8-23F96AB0A753}" type="pres">
      <dgm:prSet presAssocID="{4D6A8A92-E591-48D2-A24A-D6A7A0E6CB3F}" presName="negativeSpace" presStyleCnt="0"/>
      <dgm:spPr/>
    </dgm:pt>
    <dgm:pt modelId="{44BF9C31-1A2A-43F1-A254-F28BDCFFDA15}" type="pres">
      <dgm:prSet presAssocID="{4D6A8A92-E591-48D2-A24A-D6A7A0E6CB3F}" presName="childText" presStyleLbl="conFgAcc1" presStyleIdx="1" presStyleCnt="5">
        <dgm:presLayoutVars>
          <dgm:bulletEnabled val="1"/>
        </dgm:presLayoutVars>
      </dgm:prSet>
      <dgm:spPr/>
    </dgm:pt>
    <dgm:pt modelId="{E1C325D3-1311-4333-B5D6-61C14D209A9D}" type="pres">
      <dgm:prSet presAssocID="{07DFEE91-179A-475F-BA1C-DABE5C8B4E07}" presName="spaceBetweenRectangles" presStyleCnt="0"/>
      <dgm:spPr/>
    </dgm:pt>
    <dgm:pt modelId="{3DA44000-40C1-45ED-959C-AA5E1905E70F}" type="pres">
      <dgm:prSet presAssocID="{2C54DEFD-50CE-47D0-A383-FED6DD9E1A1B}" presName="parentLin" presStyleCnt="0"/>
      <dgm:spPr/>
    </dgm:pt>
    <dgm:pt modelId="{91091815-7454-49B4-A7D0-E43CCEC9BE5C}" type="pres">
      <dgm:prSet presAssocID="{2C54DEFD-50CE-47D0-A383-FED6DD9E1A1B}" presName="parentLeftMargin" presStyleLbl="node1" presStyleIdx="1" presStyleCnt="5"/>
      <dgm:spPr/>
    </dgm:pt>
    <dgm:pt modelId="{306E4108-68F3-4429-B5D4-A010591E5B29}" type="pres">
      <dgm:prSet presAssocID="{2C54DEFD-50CE-47D0-A383-FED6DD9E1A1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B6B90D1-5CD1-4259-8C71-30C6843FEC60}" type="pres">
      <dgm:prSet presAssocID="{2C54DEFD-50CE-47D0-A383-FED6DD9E1A1B}" presName="negativeSpace" presStyleCnt="0"/>
      <dgm:spPr/>
    </dgm:pt>
    <dgm:pt modelId="{38FB805C-CEC6-419F-BDBD-83D2FBF4EDCF}" type="pres">
      <dgm:prSet presAssocID="{2C54DEFD-50CE-47D0-A383-FED6DD9E1A1B}" presName="childText" presStyleLbl="conFgAcc1" presStyleIdx="2" presStyleCnt="5">
        <dgm:presLayoutVars>
          <dgm:bulletEnabled val="1"/>
        </dgm:presLayoutVars>
      </dgm:prSet>
      <dgm:spPr/>
    </dgm:pt>
    <dgm:pt modelId="{FD828A8B-3E53-4BDC-B7B3-CCA35F0D6755}" type="pres">
      <dgm:prSet presAssocID="{45B21C14-4D13-4184-B12C-43F3B261D64D}" presName="spaceBetweenRectangles" presStyleCnt="0"/>
      <dgm:spPr/>
    </dgm:pt>
    <dgm:pt modelId="{221C5F9E-D169-4DF3-993E-9E4E9AD16ACD}" type="pres">
      <dgm:prSet presAssocID="{E0907DD8-8F20-490C-80AB-F3121CE17F4E}" presName="parentLin" presStyleCnt="0"/>
      <dgm:spPr/>
    </dgm:pt>
    <dgm:pt modelId="{D3113B23-7CCD-4F60-8633-2AF2CE8BA9C0}" type="pres">
      <dgm:prSet presAssocID="{E0907DD8-8F20-490C-80AB-F3121CE17F4E}" presName="parentLeftMargin" presStyleLbl="node1" presStyleIdx="2" presStyleCnt="5"/>
      <dgm:spPr/>
    </dgm:pt>
    <dgm:pt modelId="{3B4CD83A-F2CB-44A7-95D9-1E01474E4044}" type="pres">
      <dgm:prSet presAssocID="{E0907DD8-8F20-490C-80AB-F3121CE17F4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5013E957-96F5-4A0C-AEE7-1356A22D5EA9}" type="pres">
      <dgm:prSet presAssocID="{E0907DD8-8F20-490C-80AB-F3121CE17F4E}" presName="negativeSpace" presStyleCnt="0"/>
      <dgm:spPr/>
    </dgm:pt>
    <dgm:pt modelId="{5210D2AC-80ED-44EA-9C53-ED53116F63A0}" type="pres">
      <dgm:prSet presAssocID="{E0907DD8-8F20-490C-80AB-F3121CE17F4E}" presName="childText" presStyleLbl="conFgAcc1" presStyleIdx="3" presStyleCnt="5">
        <dgm:presLayoutVars>
          <dgm:bulletEnabled val="1"/>
        </dgm:presLayoutVars>
      </dgm:prSet>
      <dgm:spPr/>
    </dgm:pt>
    <dgm:pt modelId="{DFB70AE7-69A3-475E-A755-485D86F41838}" type="pres">
      <dgm:prSet presAssocID="{A7323C1D-3B0B-432B-AE36-84E4C99448B5}" presName="spaceBetweenRectangles" presStyleCnt="0"/>
      <dgm:spPr/>
    </dgm:pt>
    <dgm:pt modelId="{75D0F784-53DC-45CB-BC6E-23DF85980CE9}" type="pres">
      <dgm:prSet presAssocID="{DB955E56-45BE-40CC-B385-A0F5073E38A7}" presName="parentLin" presStyleCnt="0"/>
      <dgm:spPr/>
    </dgm:pt>
    <dgm:pt modelId="{CC2905C4-D000-488B-B40B-2EDC3EE3C294}" type="pres">
      <dgm:prSet presAssocID="{DB955E56-45BE-40CC-B385-A0F5073E38A7}" presName="parentLeftMargin" presStyleLbl="node1" presStyleIdx="3" presStyleCnt="5"/>
      <dgm:spPr/>
    </dgm:pt>
    <dgm:pt modelId="{B3255AAE-C6EB-4631-913B-C89BA3282501}" type="pres">
      <dgm:prSet presAssocID="{DB955E56-45BE-40CC-B385-A0F5073E38A7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D20937CD-B36C-4901-9337-DDF9D24EA2E4}" type="pres">
      <dgm:prSet presAssocID="{DB955E56-45BE-40CC-B385-A0F5073E38A7}" presName="negativeSpace" presStyleCnt="0"/>
      <dgm:spPr/>
    </dgm:pt>
    <dgm:pt modelId="{CE05899D-2407-4F74-A8E3-F867F8593C77}" type="pres">
      <dgm:prSet presAssocID="{DB955E56-45BE-40CC-B385-A0F5073E38A7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E6CB1921-0027-4E1A-9A8B-C1F8D6274D51}" srcId="{DCA2153D-11D1-408D-9153-CBBA18697646}" destId="{2C54DEFD-50CE-47D0-A383-FED6DD9E1A1B}" srcOrd="2" destOrd="0" parTransId="{530EA171-D4B3-43BD-A3ED-1C4DC3556815}" sibTransId="{45B21C14-4D13-4184-B12C-43F3B261D64D}"/>
    <dgm:cxn modelId="{AD66183D-045C-444C-AC05-5FAAD38F0010}" type="presOf" srcId="{4931D3EF-303B-49C4-BA01-F93F67D3720A}" destId="{B622B205-1FBF-487A-A3C0-E0D902924954}" srcOrd="1" destOrd="0" presId="urn:microsoft.com/office/officeart/2005/8/layout/list1"/>
    <dgm:cxn modelId="{9E8DBA3D-5952-42D4-AC58-65E18D30629F}" type="presOf" srcId="{E0907DD8-8F20-490C-80AB-F3121CE17F4E}" destId="{3B4CD83A-F2CB-44A7-95D9-1E01474E4044}" srcOrd="1" destOrd="0" presId="urn:microsoft.com/office/officeart/2005/8/layout/list1"/>
    <dgm:cxn modelId="{8C378D43-BF8F-4430-B479-5D7361CE1192}" type="presOf" srcId="{2C54DEFD-50CE-47D0-A383-FED6DD9E1A1B}" destId="{91091815-7454-49B4-A7D0-E43CCEC9BE5C}" srcOrd="0" destOrd="0" presId="urn:microsoft.com/office/officeart/2005/8/layout/list1"/>
    <dgm:cxn modelId="{2A7FE445-F859-4A89-B2E7-AF39E064CB81}" type="presOf" srcId="{E0907DD8-8F20-490C-80AB-F3121CE17F4E}" destId="{D3113B23-7CCD-4F60-8633-2AF2CE8BA9C0}" srcOrd="0" destOrd="0" presId="urn:microsoft.com/office/officeart/2005/8/layout/list1"/>
    <dgm:cxn modelId="{2F4F184A-4B9C-4F9E-A7EE-B873012EC677}" srcId="{DCA2153D-11D1-408D-9153-CBBA18697646}" destId="{E0907DD8-8F20-490C-80AB-F3121CE17F4E}" srcOrd="3" destOrd="0" parTransId="{EF14EBBD-5AA6-459C-BE89-3AA5DFE55B13}" sibTransId="{A7323C1D-3B0B-432B-AE36-84E4C99448B5}"/>
    <dgm:cxn modelId="{E8320F6C-CB0F-49AD-B6F5-00C7D8B6D21B}" type="presOf" srcId="{DCA2153D-11D1-408D-9153-CBBA18697646}" destId="{EEEDEE81-CED8-430A-A37E-0573D7EB6BAA}" srcOrd="0" destOrd="0" presId="urn:microsoft.com/office/officeart/2005/8/layout/list1"/>
    <dgm:cxn modelId="{8B7A1D58-8481-49C7-80B3-2B5879BCBE11}" srcId="{DCA2153D-11D1-408D-9153-CBBA18697646}" destId="{4931D3EF-303B-49C4-BA01-F93F67D3720A}" srcOrd="0" destOrd="0" parTransId="{41E6D491-4FC6-427F-A15D-9B438D4EE2DA}" sibTransId="{D6E6B33B-959B-4770-AB52-2F74B6730917}"/>
    <dgm:cxn modelId="{AB1FD57D-5991-4943-BCBB-79FCF74BCADD}" type="presOf" srcId="{2C54DEFD-50CE-47D0-A383-FED6DD9E1A1B}" destId="{306E4108-68F3-4429-B5D4-A010591E5B29}" srcOrd="1" destOrd="0" presId="urn:microsoft.com/office/officeart/2005/8/layout/list1"/>
    <dgm:cxn modelId="{B05CC682-718F-4203-AE57-6AB052649E5E}" type="presOf" srcId="{4931D3EF-303B-49C4-BA01-F93F67D3720A}" destId="{0D496E87-D4C9-4655-9DA3-9F558797C696}" srcOrd="0" destOrd="0" presId="urn:microsoft.com/office/officeart/2005/8/layout/list1"/>
    <dgm:cxn modelId="{A6432F8D-60C3-47E5-9752-73DC752FEC2C}" srcId="{DCA2153D-11D1-408D-9153-CBBA18697646}" destId="{4D6A8A92-E591-48D2-A24A-D6A7A0E6CB3F}" srcOrd="1" destOrd="0" parTransId="{80E132CA-9E4E-4211-8CCB-66438BA14FC8}" sibTransId="{07DFEE91-179A-475F-BA1C-DABE5C8B4E07}"/>
    <dgm:cxn modelId="{C3450CBA-CB09-4506-9149-542D6F906533}" type="presOf" srcId="{DB955E56-45BE-40CC-B385-A0F5073E38A7}" destId="{B3255AAE-C6EB-4631-913B-C89BA3282501}" srcOrd="1" destOrd="0" presId="urn:microsoft.com/office/officeart/2005/8/layout/list1"/>
    <dgm:cxn modelId="{FC5891C9-8546-46E4-B975-80C62A0ED645}" type="presOf" srcId="{DB955E56-45BE-40CC-B385-A0F5073E38A7}" destId="{CC2905C4-D000-488B-B40B-2EDC3EE3C294}" srcOrd="0" destOrd="0" presId="urn:microsoft.com/office/officeart/2005/8/layout/list1"/>
    <dgm:cxn modelId="{639525CA-AD96-4F39-8898-EF313F74262B}" type="presOf" srcId="{4D6A8A92-E591-48D2-A24A-D6A7A0E6CB3F}" destId="{9E1CA384-CCCE-4213-85A8-6CB80E8A6907}" srcOrd="0" destOrd="0" presId="urn:microsoft.com/office/officeart/2005/8/layout/list1"/>
    <dgm:cxn modelId="{D58DEBD4-B8B8-415C-B07E-CE7D1F991414}" type="presOf" srcId="{4D6A8A92-E591-48D2-A24A-D6A7A0E6CB3F}" destId="{21AA3A29-89AA-48CB-8DAF-4335ED6E6481}" srcOrd="1" destOrd="0" presId="urn:microsoft.com/office/officeart/2005/8/layout/list1"/>
    <dgm:cxn modelId="{D18F25E0-F364-4AFA-BE03-41EFF000F0C0}" srcId="{DCA2153D-11D1-408D-9153-CBBA18697646}" destId="{DB955E56-45BE-40CC-B385-A0F5073E38A7}" srcOrd="4" destOrd="0" parTransId="{2B868B02-1231-46D4-A696-2811CD1CC9F8}" sibTransId="{309E1649-34F9-4106-B27F-F7604A85538D}"/>
    <dgm:cxn modelId="{8880390A-818C-4FB3-ABFC-D8AEAB32EB61}" type="presParOf" srcId="{EEEDEE81-CED8-430A-A37E-0573D7EB6BAA}" destId="{53DBB111-5390-4607-9078-65340D78F43C}" srcOrd="0" destOrd="0" presId="urn:microsoft.com/office/officeart/2005/8/layout/list1"/>
    <dgm:cxn modelId="{7D1B8602-FFF5-45F3-AD8C-DCC1DBE8D07C}" type="presParOf" srcId="{53DBB111-5390-4607-9078-65340D78F43C}" destId="{0D496E87-D4C9-4655-9DA3-9F558797C696}" srcOrd="0" destOrd="0" presId="urn:microsoft.com/office/officeart/2005/8/layout/list1"/>
    <dgm:cxn modelId="{5FA6AA81-35F5-447C-9778-7014DC9ACCC3}" type="presParOf" srcId="{53DBB111-5390-4607-9078-65340D78F43C}" destId="{B622B205-1FBF-487A-A3C0-E0D902924954}" srcOrd="1" destOrd="0" presId="urn:microsoft.com/office/officeart/2005/8/layout/list1"/>
    <dgm:cxn modelId="{FACA647D-5C5E-4612-AEC9-8FEFFAA16FFF}" type="presParOf" srcId="{EEEDEE81-CED8-430A-A37E-0573D7EB6BAA}" destId="{3C463C87-1B5E-4C68-A717-2692D8BF9491}" srcOrd="1" destOrd="0" presId="urn:microsoft.com/office/officeart/2005/8/layout/list1"/>
    <dgm:cxn modelId="{DA4F34F5-6F4B-4D31-A9B0-3923FC7F05A9}" type="presParOf" srcId="{EEEDEE81-CED8-430A-A37E-0573D7EB6BAA}" destId="{2A248F09-FB54-4A43-AF0A-FDDF05C7602B}" srcOrd="2" destOrd="0" presId="urn:microsoft.com/office/officeart/2005/8/layout/list1"/>
    <dgm:cxn modelId="{1DCFD49B-4E21-42C2-9B6A-F37278DFD892}" type="presParOf" srcId="{EEEDEE81-CED8-430A-A37E-0573D7EB6BAA}" destId="{1DE8D6C1-3C35-4AEF-92F9-8EB397DB8D6C}" srcOrd="3" destOrd="0" presId="urn:microsoft.com/office/officeart/2005/8/layout/list1"/>
    <dgm:cxn modelId="{C3D7938E-BB07-44B6-BF50-F06270091496}" type="presParOf" srcId="{EEEDEE81-CED8-430A-A37E-0573D7EB6BAA}" destId="{C3B442B1-C6EC-46BB-B671-8DCBB3D609B5}" srcOrd="4" destOrd="0" presId="urn:microsoft.com/office/officeart/2005/8/layout/list1"/>
    <dgm:cxn modelId="{2CC791C3-11E1-4A33-8D17-3394C87BB719}" type="presParOf" srcId="{C3B442B1-C6EC-46BB-B671-8DCBB3D609B5}" destId="{9E1CA384-CCCE-4213-85A8-6CB80E8A6907}" srcOrd="0" destOrd="0" presId="urn:microsoft.com/office/officeart/2005/8/layout/list1"/>
    <dgm:cxn modelId="{B4E7D104-A743-4146-9C20-F4E500636572}" type="presParOf" srcId="{C3B442B1-C6EC-46BB-B671-8DCBB3D609B5}" destId="{21AA3A29-89AA-48CB-8DAF-4335ED6E6481}" srcOrd="1" destOrd="0" presId="urn:microsoft.com/office/officeart/2005/8/layout/list1"/>
    <dgm:cxn modelId="{CCA51FE1-256E-4C5E-B260-F78BABBCFBBF}" type="presParOf" srcId="{EEEDEE81-CED8-430A-A37E-0573D7EB6BAA}" destId="{CC3526CC-81E0-480F-9AC8-23F96AB0A753}" srcOrd="5" destOrd="0" presId="urn:microsoft.com/office/officeart/2005/8/layout/list1"/>
    <dgm:cxn modelId="{017CFD20-9B38-4786-A030-B9EF346D2BFD}" type="presParOf" srcId="{EEEDEE81-CED8-430A-A37E-0573D7EB6BAA}" destId="{44BF9C31-1A2A-43F1-A254-F28BDCFFDA15}" srcOrd="6" destOrd="0" presId="urn:microsoft.com/office/officeart/2005/8/layout/list1"/>
    <dgm:cxn modelId="{2ADB093D-7F0C-47F4-BB79-82F4B2805E7A}" type="presParOf" srcId="{EEEDEE81-CED8-430A-A37E-0573D7EB6BAA}" destId="{E1C325D3-1311-4333-B5D6-61C14D209A9D}" srcOrd="7" destOrd="0" presId="urn:microsoft.com/office/officeart/2005/8/layout/list1"/>
    <dgm:cxn modelId="{98F5E414-F9D8-4483-95C8-A4E28D1F17E8}" type="presParOf" srcId="{EEEDEE81-CED8-430A-A37E-0573D7EB6BAA}" destId="{3DA44000-40C1-45ED-959C-AA5E1905E70F}" srcOrd="8" destOrd="0" presId="urn:microsoft.com/office/officeart/2005/8/layout/list1"/>
    <dgm:cxn modelId="{DDA71303-805F-4354-8C47-E5C9735B18A3}" type="presParOf" srcId="{3DA44000-40C1-45ED-959C-AA5E1905E70F}" destId="{91091815-7454-49B4-A7D0-E43CCEC9BE5C}" srcOrd="0" destOrd="0" presId="urn:microsoft.com/office/officeart/2005/8/layout/list1"/>
    <dgm:cxn modelId="{150983CB-EEB0-4312-9F7B-01CB40D9CBB6}" type="presParOf" srcId="{3DA44000-40C1-45ED-959C-AA5E1905E70F}" destId="{306E4108-68F3-4429-B5D4-A010591E5B29}" srcOrd="1" destOrd="0" presId="urn:microsoft.com/office/officeart/2005/8/layout/list1"/>
    <dgm:cxn modelId="{9AE5306B-7366-4230-8A54-A13FEA9A6A6E}" type="presParOf" srcId="{EEEDEE81-CED8-430A-A37E-0573D7EB6BAA}" destId="{8B6B90D1-5CD1-4259-8C71-30C6843FEC60}" srcOrd="9" destOrd="0" presId="urn:microsoft.com/office/officeart/2005/8/layout/list1"/>
    <dgm:cxn modelId="{BE213917-6E8B-4201-AB9F-AA6179DD880C}" type="presParOf" srcId="{EEEDEE81-CED8-430A-A37E-0573D7EB6BAA}" destId="{38FB805C-CEC6-419F-BDBD-83D2FBF4EDCF}" srcOrd="10" destOrd="0" presId="urn:microsoft.com/office/officeart/2005/8/layout/list1"/>
    <dgm:cxn modelId="{C4256AAA-5F61-4FF0-BD21-83A9A5E6DFB8}" type="presParOf" srcId="{EEEDEE81-CED8-430A-A37E-0573D7EB6BAA}" destId="{FD828A8B-3E53-4BDC-B7B3-CCA35F0D6755}" srcOrd="11" destOrd="0" presId="urn:microsoft.com/office/officeart/2005/8/layout/list1"/>
    <dgm:cxn modelId="{C8A4BE7C-02B1-467D-BE51-3661678008D4}" type="presParOf" srcId="{EEEDEE81-CED8-430A-A37E-0573D7EB6BAA}" destId="{221C5F9E-D169-4DF3-993E-9E4E9AD16ACD}" srcOrd="12" destOrd="0" presId="urn:microsoft.com/office/officeart/2005/8/layout/list1"/>
    <dgm:cxn modelId="{6B406283-D568-42A2-AB43-F38D9AA350CE}" type="presParOf" srcId="{221C5F9E-D169-4DF3-993E-9E4E9AD16ACD}" destId="{D3113B23-7CCD-4F60-8633-2AF2CE8BA9C0}" srcOrd="0" destOrd="0" presId="urn:microsoft.com/office/officeart/2005/8/layout/list1"/>
    <dgm:cxn modelId="{89C7BF73-1768-4E2B-9B68-E18F783B32A1}" type="presParOf" srcId="{221C5F9E-D169-4DF3-993E-9E4E9AD16ACD}" destId="{3B4CD83A-F2CB-44A7-95D9-1E01474E4044}" srcOrd="1" destOrd="0" presId="urn:microsoft.com/office/officeart/2005/8/layout/list1"/>
    <dgm:cxn modelId="{FC55CCEC-F645-4EFE-ADCD-B42B274BE7CA}" type="presParOf" srcId="{EEEDEE81-CED8-430A-A37E-0573D7EB6BAA}" destId="{5013E957-96F5-4A0C-AEE7-1356A22D5EA9}" srcOrd="13" destOrd="0" presId="urn:microsoft.com/office/officeart/2005/8/layout/list1"/>
    <dgm:cxn modelId="{E1AC7787-20EB-45CF-920C-E7188C04701A}" type="presParOf" srcId="{EEEDEE81-CED8-430A-A37E-0573D7EB6BAA}" destId="{5210D2AC-80ED-44EA-9C53-ED53116F63A0}" srcOrd="14" destOrd="0" presId="urn:microsoft.com/office/officeart/2005/8/layout/list1"/>
    <dgm:cxn modelId="{639266AF-B448-4BFA-AC3E-A3583DE1F28D}" type="presParOf" srcId="{EEEDEE81-CED8-430A-A37E-0573D7EB6BAA}" destId="{DFB70AE7-69A3-475E-A755-485D86F41838}" srcOrd="15" destOrd="0" presId="urn:microsoft.com/office/officeart/2005/8/layout/list1"/>
    <dgm:cxn modelId="{B7EB7A91-C8A9-440E-941E-2BBFDFD569BD}" type="presParOf" srcId="{EEEDEE81-CED8-430A-A37E-0573D7EB6BAA}" destId="{75D0F784-53DC-45CB-BC6E-23DF85980CE9}" srcOrd="16" destOrd="0" presId="urn:microsoft.com/office/officeart/2005/8/layout/list1"/>
    <dgm:cxn modelId="{C5053757-61D1-4F1E-B27C-BBAE41978BEE}" type="presParOf" srcId="{75D0F784-53DC-45CB-BC6E-23DF85980CE9}" destId="{CC2905C4-D000-488B-B40B-2EDC3EE3C294}" srcOrd="0" destOrd="0" presId="urn:microsoft.com/office/officeart/2005/8/layout/list1"/>
    <dgm:cxn modelId="{86D2E3F3-1D20-4ECA-8FEA-C82A65B9D072}" type="presParOf" srcId="{75D0F784-53DC-45CB-BC6E-23DF85980CE9}" destId="{B3255AAE-C6EB-4631-913B-C89BA3282501}" srcOrd="1" destOrd="0" presId="urn:microsoft.com/office/officeart/2005/8/layout/list1"/>
    <dgm:cxn modelId="{05EA3DFC-8AAF-479C-866D-AB1681D3693B}" type="presParOf" srcId="{EEEDEE81-CED8-430A-A37E-0573D7EB6BAA}" destId="{D20937CD-B36C-4901-9337-DDF9D24EA2E4}" srcOrd="17" destOrd="0" presId="urn:microsoft.com/office/officeart/2005/8/layout/list1"/>
    <dgm:cxn modelId="{7A08B1F0-5EBF-4058-8C27-14E3EB71E26A}" type="presParOf" srcId="{EEEDEE81-CED8-430A-A37E-0573D7EB6BAA}" destId="{CE05899D-2407-4F74-A8E3-F867F8593C77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4169A7-52E2-43FB-A21D-5E999867927D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D95C6B05-8523-48BE-919D-EAF8E9EFC97F}">
      <dgm:prSet phldrT="[Texto]" custT="1"/>
      <dgm:spPr/>
      <dgm:t>
        <a:bodyPr/>
        <a:lstStyle/>
        <a:p>
          <a:r>
            <a:rPr lang="en-US" sz="2800" dirty="0">
              <a:solidFill>
                <a:schemeClr val="tx1"/>
              </a:solidFill>
            </a:rPr>
            <a:t>Are you afraid of public speaking?</a:t>
          </a:r>
          <a:endParaRPr lang="es-ES" sz="2800" dirty="0">
            <a:solidFill>
              <a:schemeClr val="tx1"/>
            </a:solidFill>
          </a:endParaRPr>
        </a:p>
      </dgm:t>
    </dgm:pt>
    <dgm:pt modelId="{73BAF647-90ED-48CB-863C-414DFB7B66B4}" type="parTrans" cxnId="{AA5D4510-7FA8-4ECD-BB01-5C14B1A20055}">
      <dgm:prSet/>
      <dgm:spPr/>
      <dgm:t>
        <a:bodyPr/>
        <a:lstStyle/>
        <a:p>
          <a:endParaRPr lang="es-ES" sz="2800"/>
        </a:p>
      </dgm:t>
    </dgm:pt>
    <dgm:pt modelId="{E6EB76F9-CD9D-4ED3-A9FA-22C4DCAF6D0B}" type="sibTrans" cxnId="{AA5D4510-7FA8-4ECD-BB01-5C14B1A20055}">
      <dgm:prSet/>
      <dgm:spPr/>
      <dgm:t>
        <a:bodyPr/>
        <a:lstStyle/>
        <a:p>
          <a:endParaRPr lang="es-ES" sz="2800"/>
        </a:p>
      </dgm:t>
    </dgm:pt>
    <dgm:pt modelId="{C80AF144-566A-4467-8A04-073A9DCF1E67}">
      <dgm:prSet phldrT="[Texto]" custT="1"/>
      <dgm:spPr/>
      <dgm:t>
        <a:bodyPr/>
        <a:lstStyle/>
        <a:p>
          <a:r>
            <a:rPr lang="en-US" sz="2800" dirty="0"/>
            <a:t>What does public speaking do to you?</a:t>
          </a:r>
          <a:endParaRPr lang="es-ES" sz="2800" dirty="0"/>
        </a:p>
      </dgm:t>
    </dgm:pt>
    <dgm:pt modelId="{D1969B84-5DDA-463C-91B5-7D3F73D0E22B}" type="parTrans" cxnId="{F50DC1E4-1E8F-4CD3-BF89-6B500CAA485D}">
      <dgm:prSet/>
      <dgm:spPr/>
      <dgm:t>
        <a:bodyPr/>
        <a:lstStyle/>
        <a:p>
          <a:endParaRPr lang="es-ES" sz="2800"/>
        </a:p>
      </dgm:t>
    </dgm:pt>
    <dgm:pt modelId="{9FA1095B-D643-4CF6-AEC4-0A58C748DCC6}" type="sibTrans" cxnId="{F50DC1E4-1E8F-4CD3-BF89-6B500CAA485D}">
      <dgm:prSet/>
      <dgm:spPr/>
      <dgm:t>
        <a:bodyPr/>
        <a:lstStyle/>
        <a:p>
          <a:endParaRPr lang="es-ES" sz="2800"/>
        </a:p>
      </dgm:t>
    </dgm:pt>
    <dgm:pt modelId="{48DB0A0F-AEF0-46BF-91C5-E16DBAD74F6F}">
      <dgm:prSet phldrT="[Texto]" custT="1"/>
      <dgm:spPr/>
      <dgm:t>
        <a:bodyPr/>
        <a:lstStyle/>
        <a:p>
          <a:r>
            <a:rPr lang="en-US" sz="2800" dirty="0"/>
            <a:t>Cognitive, emotional, physical</a:t>
          </a:r>
          <a:endParaRPr lang="es-ES" sz="2800" dirty="0"/>
        </a:p>
      </dgm:t>
    </dgm:pt>
    <dgm:pt modelId="{D4B01131-9514-4966-ADBF-088D0E114D38}" type="parTrans" cxnId="{4032F745-340C-44B9-BDFC-13C6769A9CFD}">
      <dgm:prSet/>
      <dgm:spPr/>
      <dgm:t>
        <a:bodyPr/>
        <a:lstStyle/>
        <a:p>
          <a:endParaRPr lang="es-ES" sz="2800"/>
        </a:p>
      </dgm:t>
    </dgm:pt>
    <dgm:pt modelId="{DF9A084A-81FD-4819-8AC0-53F7BEB32D21}" type="sibTrans" cxnId="{4032F745-340C-44B9-BDFC-13C6769A9CFD}">
      <dgm:prSet/>
      <dgm:spPr/>
      <dgm:t>
        <a:bodyPr/>
        <a:lstStyle/>
        <a:p>
          <a:endParaRPr lang="es-ES" sz="2800"/>
        </a:p>
      </dgm:t>
    </dgm:pt>
    <dgm:pt modelId="{1BA0CD0D-45A2-4333-8CC9-18B5843C62E8}" type="pres">
      <dgm:prSet presAssocID="{CE4169A7-52E2-43FB-A21D-5E999867927D}" presName="Name0" presStyleCnt="0">
        <dgm:presLayoutVars>
          <dgm:chMax val="7"/>
          <dgm:chPref val="7"/>
          <dgm:dir/>
        </dgm:presLayoutVars>
      </dgm:prSet>
      <dgm:spPr/>
    </dgm:pt>
    <dgm:pt modelId="{FAFB1620-00E3-4B8E-A30D-FBEAA973750A}" type="pres">
      <dgm:prSet presAssocID="{CE4169A7-52E2-43FB-A21D-5E999867927D}" presName="Name1" presStyleCnt="0"/>
      <dgm:spPr/>
    </dgm:pt>
    <dgm:pt modelId="{10A451E6-9377-4638-88D7-4C90D190AD26}" type="pres">
      <dgm:prSet presAssocID="{CE4169A7-52E2-43FB-A21D-5E999867927D}" presName="cycle" presStyleCnt="0"/>
      <dgm:spPr/>
    </dgm:pt>
    <dgm:pt modelId="{740804E1-27AB-4847-A526-5FC11870C70C}" type="pres">
      <dgm:prSet presAssocID="{CE4169A7-52E2-43FB-A21D-5E999867927D}" presName="srcNode" presStyleLbl="node1" presStyleIdx="0" presStyleCnt="3"/>
      <dgm:spPr/>
    </dgm:pt>
    <dgm:pt modelId="{868DD8E8-DDAE-4C9D-888E-745FA64E2A73}" type="pres">
      <dgm:prSet presAssocID="{CE4169A7-52E2-43FB-A21D-5E999867927D}" presName="conn" presStyleLbl="parChTrans1D2" presStyleIdx="0" presStyleCnt="1"/>
      <dgm:spPr/>
    </dgm:pt>
    <dgm:pt modelId="{EB124F43-648D-4181-BD43-6B4D531FEFFB}" type="pres">
      <dgm:prSet presAssocID="{CE4169A7-52E2-43FB-A21D-5E999867927D}" presName="extraNode" presStyleLbl="node1" presStyleIdx="0" presStyleCnt="3"/>
      <dgm:spPr/>
    </dgm:pt>
    <dgm:pt modelId="{17367D61-71C9-4AC1-8E3C-49133FE03CEE}" type="pres">
      <dgm:prSet presAssocID="{CE4169A7-52E2-43FB-A21D-5E999867927D}" presName="dstNode" presStyleLbl="node1" presStyleIdx="0" presStyleCnt="3"/>
      <dgm:spPr/>
    </dgm:pt>
    <dgm:pt modelId="{68086BEC-D5DC-4A5C-9DF7-193B42D31B24}" type="pres">
      <dgm:prSet presAssocID="{D95C6B05-8523-48BE-919D-EAF8E9EFC97F}" presName="text_1" presStyleLbl="node1" presStyleIdx="0" presStyleCnt="3" custLinFactNeighborX="1356" custLinFactNeighborY="2688">
        <dgm:presLayoutVars>
          <dgm:bulletEnabled val="1"/>
        </dgm:presLayoutVars>
      </dgm:prSet>
      <dgm:spPr/>
    </dgm:pt>
    <dgm:pt modelId="{C2FD5A6D-7FB4-4D06-B2AC-AA6983F8D0DD}" type="pres">
      <dgm:prSet presAssocID="{D95C6B05-8523-48BE-919D-EAF8E9EFC97F}" presName="accent_1" presStyleCnt="0"/>
      <dgm:spPr/>
    </dgm:pt>
    <dgm:pt modelId="{10AE2624-45BF-4B50-932B-FE7E6F5E26A0}" type="pres">
      <dgm:prSet presAssocID="{D95C6B05-8523-48BE-919D-EAF8E9EFC97F}" presName="accentRepeatNode" presStyleLbl="solidFgAcc1" presStyleIdx="0" presStyleCnt="3"/>
      <dgm:spPr/>
    </dgm:pt>
    <dgm:pt modelId="{556A9A0D-55AA-4B31-BC36-27979F557AAA}" type="pres">
      <dgm:prSet presAssocID="{C80AF144-566A-4467-8A04-073A9DCF1E67}" presName="text_2" presStyleLbl="node1" presStyleIdx="1" presStyleCnt="3">
        <dgm:presLayoutVars>
          <dgm:bulletEnabled val="1"/>
        </dgm:presLayoutVars>
      </dgm:prSet>
      <dgm:spPr/>
    </dgm:pt>
    <dgm:pt modelId="{9E77B3B8-2E40-4108-AC69-79252907E26D}" type="pres">
      <dgm:prSet presAssocID="{C80AF144-566A-4467-8A04-073A9DCF1E67}" presName="accent_2" presStyleCnt="0"/>
      <dgm:spPr/>
    </dgm:pt>
    <dgm:pt modelId="{6103D87A-7D94-4327-8DF7-E974DD47555F}" type="pres">
      <dgm:prSet presAssocID="{C80AF144-566A-4467-8A04-073A9DCF1E67}" presName="accentRepeatNode" presStyleLbl="solidFgAcc1" presStyleIdx="1" presStyleCnt="3"/>
      <dgm:spPr/>
    </dgm:pt>
    <dgm:pt modelId="{4010AF60-4F0F-42C5-96E9-8E8BBA33F157}" type="pres">
      <dgm:prSet presAssocID="{48DB0A0F-AEF0-46BF-91C5-E16DBAD74F6F}" presName="text_3" presStyleLbl="node1" presStyleIdx="2" presStyleCnt="3">
        <dgm:presLayoutVars>
          <dgm:bulletEnabled val="1"/>
        </dgm:presLayoutVars>
      </dgm:prSet>
      <dgm:spPr/>
    </dgm:pt>
    <dgm:pt modelId="{417E7F95-9A4C-4D6A-AC41-C66A396FEAF7}" type="pres">
      <dgm:prSet presAssocID="{48DB0A0F-AEF0-46BF-91C5-E16DBAD74F6F}" presName="accent_3" presStyleCnt="0"/>
      <dgm:spPr/>
    </dgm:pt>
    <dgm:pt modelId="{7C08C1CB-D22D-4E9E-B3F0-AFCCE6AE6351}" type="pres">
      <dgm:prSet presAssocID="{48DB0A0F-AEF0-46BF-91C5-E16DBAD74F6F}" presName="accentRepeatNode" presStyleLbl="solidFgAcc1" presStyleIdx="2" presStyleCnt="3"/>
      <dgm:spPr/>
    </dgm:pt>
  </dgm:ptLst>
  <dgm:cxnLst>
    <dgm:cxn modelId="{AA5D4510-7FA8-4ECD-BB01-5C14B1A20055}" srcId="{CE4169A7-52E2-43FB-A21D-5E999867927D}" destId="{D95C6B05-8523-48BE-919D-EAF8E9EFC97F}" srcOrd="0" destOrd="0" parTransId="{73BAF647-90ED-48CB-863C-414DFB7B66B4}" sibTransId="{E6EB76F9-CD9D-4ED3-A9FA-22C4DCAF6D0B}"/>
    <dgm:cxn modelId="{A3199D19-4DFE-473B-9D63-020A5F73A560}" type="presOf" srcId="{E6EB76F9-CD9D-4ED3-A9FA-22C4DCAF6D0B}" destId="{868DD8E8-DDAE-4C9D-888E-745FA64E2A73}" srcOrd="0" destOrd="0" presId="urn:microsoft.com/office/officeart/2008/layout/VerticalCurvedList"/>
    <dgm:cxn modelId="{60F72725-4FFE-4959-B38A-5FC9858506B5}" type="presOf" srcId="{D95C6B05-8523-48BE-919D-EAF8E9EFC97F}" destId="{68086BEC-D5DC-4A5C-9DF7-193B42D31B24}" srcOrd="0" destOrd="0" presId="urn:microsoft.com/office/officeart/2008/layout/VerticalCurvedList"/>
    <dgm:cxn modelId="{4032F745-340C-44B9-BDFC-13C6769A9CFD}" srcId="{CE4169A7-52E2-43FB-A21D-5E999867927D}" destId="{48DB0A0F-AEF0-46BF-91C5-E16DBAD74F6F}" srcOrd="2" destOrd="0" parTransId="{D4B01131-9514-4966-ADBF-088D0E114D38}" sibTransId="{DF9A084A-81FD-4819-8AC0-53F7BEB32D21}"/>
    <dgm:cxn modelId="{3C3FAD59-B03A-49DC-BBB8-9331CC9CA993}" type="presOf" srcId="{C80AF144-566A-4467-8A04-073A9DCF1E67}" destId="{556A9A0D-55AA-4B31-BC36-27979F557AAA}" srcOrd="0" destOrd="0" presId="urn:microsoft.com/office/officeart/2008/layout/VerticalCurvedList"/>
    <dgm:cxn modelId="{FCED19DE-67E7-4E83-8897-7C744AC55729}" type="presOf" srcId="{CE4169A7-52E2-43FB-A21D-5E999867927D}" destId="{1BA0CD0D-45A2-4333-8CC9-18B5843C62E8}" srcOrd="0" destOrd="0" presId="urn:microsoft.com/office/officeart/2008/layout/VerticalCurvedList"/>
    <dgm:cxn modelId="{F50DC1E4-1E8F-4CD3-BF89-6B500CAA485D}" srcId="{CE4169A7-52E2-43FB-A21D-5E999867927D}" destId="{C80AF144-566A-4467-8A04-073A9DCF1E67}" srcOrd="1" destOrd="0" parTransId="{D1969B84-5DDA-463C-91B5-7D3F73D0E22B}" sibTransId="{9FA1095B-D643-4CF6-AEC4-0A58C748DCC6}"/>
    <dgm:cxn modelId="{9BED0BF2-F104-4D8C-BC1C-B28E5B50A8D3}" type="presOf" srcId="{48DB0A0F-AEF0-46BF-91C5-E16DBAD74F6F}" destId="{4010AF60-4F0F-42C5-96E9-8E8BBA33F157}" srcOrd="0" destOrd="0" presId="urn:microsoft.com/office/officeart/2008/layout/VerticalCurvedList"/>
    <dgm:cxn modelId="{8FBEEB48-5661-47EB-8963-55BEBF084785}" type="presParOf" srcId="{1BA0CD0D-45A2-4333-8CC9-18B5843C62E8}" destId="{FAFB1620-00E3-4B8E-A30D-FBEAA973750A}" srcOrd="0" destOrd="0" presId="urn:microsoft.com/office/officeart/2008/layout/VerticalCurvedList"/>
    <dgm:cxn modelId="{FD307E24-1A04-4DB9-90EA-3D97B5ECA58D}" type="presParOf" srcId="{FAFB1620-00E3-4B8E-A30D-FBEAA973750A}" destId="{10A451E6-9377-4638-88D7-4C90D190AD26}" srcOrd="0" destOrd="0" presId="urn:microsoft.com/office/officeart/2008/layout/VerticalCurvedList"/>
    <dgm:cxn modelId="{59569C07-DD84-4B95-8BF7-C59FFA4128C2}" type="presParOf" srcId="{10A451E6-9377-4638-88D7-4C90D190AD26}" destId="{740804E1-27AB-4847-A526-5FC11870C70C}" srcOrd="0" destOrd="0" presId="urn:microsoft.com/office/officeart/2008/layout/VerticalCurvedList"/>
    <dgm:cxn modelId="{673D8FEF-BF2C-469D-9E81-7F3CD46FA9FD}" type="presParOf" srcId="{10A451E6-9377-4638-88D7-4C90D190AD26}" destId="{868DD8E8-DDAE-4C9D-888E-745FA64E2A73}" srcOrd="1" destOrd="0" presId="urn:microsoft.com/office/officeart/2008/layout/VerticalCurvedList"/>
    <dgm:cxn modelId="{BF63DD6B-7935-4D52-8F12-7746A6F3A3E1}" type="presParOf" srcId="{10A451E6-9377-4638-88D7-4C90D190AD26}" destId="{EB124F43-648D-4181-BD43-6B4D531FEFFB}" srcOrd="2" destOrd="0" presId="urn:microsoft.com/office/officeart/2008/layout/VerticalCurvedList"/>
    <dgm:cxn modelId="{22B85AB2-38F7-4FD6-96C0-3FDFF9863973}" type="presParOf" srcId="{10A451E6-9377-4638-88D7-4C90D190AD26}" destId="{17367D61-71C9-4AC1-8E3C-49133FE03CEE}" srcOrd="3" destOrd="0" presId="urn:microsoft.com/office/officeart/2008/layout/VerticalCurvedList"/>
    <dgm:cxn modelId="{BE733764-6EC0-45F2-AF6B-BE50FA70C9DF}" type="presParOf" srcId="{FAFB1620-00E3-4B8E-A30D-FBEAA973750A}" destId="{68086BEC-D5DC-4A5C-9DF7-193B42D31B24}" srcOrd="1" destOrd="0" presId="urn:microsoft.com/office/officeart/2008/layout/VerticalCurvedList"/>
    <dgm:cxn modelId="{F16A1123-BD88-4AC3-85D0-7702498A09E8}" type="presParOf" srcId="{FAFB1620-00E3-4B8E-A30D-FBEAA973750A}" destId="{C2FD5A6D-7FB4-4D06-B2AC-AA6983F8D0DD}" srcOrd="2" destOrd="0" presId="urn:microsoft.com/office/officeart/2008/layout/VerticalCurvedList"/>
    <dgm:cxn modelId="{05E090AF-234F-424E-B5A8-C4002F84843C}" type="presParOf" srcId="{C2FD5A6D-7FB4-4D06-B2AC-AA6983F8D0DD}" destId="{10AE2624-45BF-4B50-932B-FE7E6F5E26A0}" srcOrd="0" destOrd="0" presId="urn:microsoft.com/office/officeart/2008/layout/VerticalCurvedList"/>
    <dgm:cxn modelId="{8291A835-6496-483E-8A85-A3A1D8DD7B0E}" type="presParOf" srcId="{FAFB1620-00E3-4B8E-A30D-FBEAA973750A}" destId="{556A9A0D-55AA-4B31-BC36-27979F557AAA}" srcOrd="3" destOrd="0" presId="urn:microsoft.com/office/officeart/2008/layout/VerticalCurvedList"/>
    <dgm:cxn modelId="{0EC22904-27BA-4CA8-874C-77FC5F1BDE15}" type="presParOf" srcId="{FAFB1620-00E3-4B8E-A30D-FBEAA973750A}" destId="{9E77B3B8-2E40-4108-AC69-79252907E26D}" srcOrd="4" destOrd="0" presId="urn:microsoft.com/office/officeart/2008/layout/VerticalCurvedList"/>
    <dgm:cxn modelId="{94214AD0-2966-413D-A27D-6E92686E286E}" type="presParOf" srcId="{9E77B3B8-2E40-4108-AC69-79252907E26D}" destId="{6103D87A-7D94-4327-8DF7-E974DD47555F}" srcOrd="0" destOrd="0" presId="urn:microsoft.com/office/officeart/2008/layout/VerticalCurvedList"/>
    <dgm:cxn modelId="{9E1012B6-A52D-4C91-98FE-50695FFF416A}" type="presParOf" srcId="{FAFB1620-00E3-4B8E-A30D-FBEAA973750A}" destId="{4010AF60-4F0F-42C5-96E9-8E8BBA33F157}" srcOrd="5" destOrd="0" presId="urn:microsoft.com/office/officeart/2008/layout/VerticalCurvedList"/>
    <dgm:cxn modelId="{ACF648FC-05D5-4685-8414-BE65B2A17A7C}" type="presParOf" srcId="{FAFB1620-00E3-4B8E-A30D-FBEAA973750A}" destId="{417E7F95-9A4C-4D6A-AC41-C66A396FEAF7}" srcOrd="6" destOrd="0" presId="urn:microsoft.com/office/officeart/2008/layout/VerticalCurvedList"/>
    <dgm:cxn modelId="{A88C7980-2C20-403C-A011-2BC9BBF89CC8}" type="presParOf" srcId="{417E7F95-9A4C-4D6A-AC41-C66A396FEAF7}" destId="{7C08C1CB-D22D-4E9E-B3F0-AFCCE6AE635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0C7BB9F-A475-4316-85F7-C534CEB64560}" type="doc">
      <dgm:prSet loTypeId="urn:microsoft.com/office/officeart/2008/layout/VerticalCurvedList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s-ES"/>
        </a:p>
      </dgm:t>
    </dgm:pt>
    <dgm:pt modelId="{D4BD42CD-B7A5-44AF-ABE2-F68F4142AD02}">
      <dgm:prSet phldrT="[Texto]"/>
      <dgm:spPr/>
      <dgm:t>
        <a:bodyPr/>
        <a:lstStyle/>
        <a:p>
          <a:r>
            <a:rPr lang="en-US" dirty="0"/>
            <a:t>Request for authorization from the ethics committee</a:t>
          </a:r>
          <a:endParaRPr lang="es-ES" dirty="0"/>
        </a:p>
      </dgm:t>
    </dgm:pt>
    <dgm:pt modelId="{6EABFDE9-845F-42FB-A804-B21C999CAFFD}" type="parTrans" cxnId="{C230C3D0-5539-4503-A0A5-4A20C6C5F251}">
      <dgm:prSet/>
      <dgm:spPr/>
      <dgm:t>
        <a:bodyPr/>
        <a:lstStyle/>
        <a:p>
          <a:endParaRPr lang="es-ES"/>
        </a:p>
      </dgm:t>
    </dgm:pt>
    <dgm:pt modelId="{0F511DE8-47D9-4715-99A6-C1C046426318}" type="sibTrans" cxnId="{C230C3D0-5539-4503-A0A5-4A20C6C5F251}">
      <dgm:prSet/>
      <dgm:spPr/>
      <dgm:t>
        <a:bodyPr/>
        <a:lstStyle/>
        <a:p>
          <a:endParaRPr lang="es-ES"/>
        </a:p>
      </dgm:t>
    </dgm:pt>
    <dgm:pt modelId="{BBED0C21-2D6A-41CC-8837-445D9E3E10EC}">
      <dgm:prSet phldrT="[Texto]"/>
      <dgm:spPr/>
      <dgm:t>
        <a:bodyPr/>
        <a:lstStyle/>
        <a:p>
          <a:r>
            <a:rPr lang="en-US" dirty="0"/>
            <a:t>Request for collaboration from ULL students in all areas</a:t>
          </a:r>
          <a:endParaRPr lang="es-ES" dirty="0"/>
        </a:p>
      </dgm:t>
    </dgm:pt>
    <dgm:pt modelId="{78845A15-92BE-4EB0-96EF-E24314799254}" type="parTrans" cxnId="{5D58F4F8-E513-4365-84A7-7BCA9357B172}">
      <dgm:prSet/>
      <dgm:spPr/>
      <dgm:t>
        <a:bodyPr/>
        <a:lstStyle/>
        <a:p>
          <a:endParaRPr lang="es-ES"/>
        </a:p>
      </dgm:t>
    </dgm:pt>
    <dgm:pt modelId="{9E721C61-BAA0-449A-9801-8A9F5CAFB253}" type="sibTrans" cxnId="{5D58F4F8-E513-4365-84A7-7BCA9357B172}">
      <dgm:prSet/>
      <dgm:spPr/>
      <dgm:t>
        <a:bodyPr/>
        <a:lstStyle/>
        <a:p>
          <a:endParaRPr lang="es-ES"/>
        </a:p>
      </dgm:t>
    </dgm:pt>
    <dgm:pt modelId="{F47450F7-7A40-4C26-80BE-64C69ED0A4EF}">
      <dgm:prSet phldrT="[Texto]"/>
      <dgm:spPr/>
      <dgm:t>
        <a:bodyPr/>
        <a:lstStyle/>
        <a:p>
          <a:r>
            <a:rPr lang="en-US" dirty="0"/>
            <a:t>Data collection was done online (Google forms)</a:t>
          </a:r>
          <a:endParaRPr lang="es-ES" dirty="0"/>
        </a:p>
      </dgm:t>
    </dgm:pt>
    <dgm:pt modelId="{050553EF-8E4D-4973-972A-1C13D7E958BA}" type="parTrans" cxnId="{B6A46F21-853A-42E7-9A37-608037E885D1}">
      <dgm:prSet/>
      <dgm:spPr/>
      <dgm:t>
        <a:bodyPr/>
        <a:lstStyle/>
        <a:p>
          <a:endParaRPr lang="es-ES"/>
        </a:p>
      </dgm:t>
    </dgm:pt>
    <dgm:pt modelId="{D0F0EC76-BEAC-4F45-8668-314CF5E3BABB}" type="sibTrans" cxnId="{B6A46F21-853A-42E7-9A37-608037E885D1}">
      <dgm:prSet/>
      <dgm:spPr/>
      <dgm:t>
        <a:bodyPr/>
        <a:lstStyle/>
        <a:p>
          <a:endParaRPr lang="es-ES"/>
        </a:p>
      </dgm:t>
    </dgm:pt>
    <dgm:pt modelId="{DA94D330-19E7-4C74-B9BF-94F3328B8193}">
      <dgm:prSet phldrT="[Texto]"/>
      <dgm:spPr/>
      <dgm:t>
        <a:bodyPr/>
        <a:lstStyle/>
        <a:p>
          <a:r>
            <a:rPr lang="es-ES" dirty="0" err="1"/>
            <a:t>Spss</a:t>
          </a:r>
          <a:r>
            <a:rPr lang="es-ES" dirty="0"/>
            <a:t> v28 - IRAMUTEQ</a:t>
          </a:r>
        </a:p>
      </dgm:t>
    </dgm:pt>
    <dgm:pt modelId="{D729FC9D-40E1-49DF-8FAB-896C9115BF42}" type="parTrans" cxnId="{EDF704C4-197D-443A-9340-CF0DA0C85052}">
      <dgm:prSet/>
      <dgm:spPr/>
      <dgm:t>
        <a:bodyPr/>
        <a:lstStyle/>
        <a:p>
          <a:endParaRPr lang="es-ES"/>
        </a:p>
      </dgm:t>
    </dgm:pt>
    <dgm:pt modelId="{D282A2E4-1F89-4069-8E02-59D1F539B77B}" type="sibTrans" cxnId="{EDF704C4-197D-443A-9340-CF0DA0C85052}">
      <dgm:prSet/>
      <dgm:spPr/>
      <dgm:t>
        <a:bodyPr/>
        <a:lstStyle/>
        <a:p>
          <a:endParaRPr lang="es-ES"/>
        </a:p>
      </dgm:t>
    </dgm:pt>
    <dgm:pt modelId="{83FFB790-6D63-4B2A-B898-1B81F468288A}" type="pres">
      <dgm:prSet presAssocID="{30C7BB9F-A475-4316-85F7-C534CEB64560}" presName="Name0" presStyleCnt="0">
        <dgm:presLayoutVars>
          <dgm:chMax val="7"/>
          <dgm:chPref val="7"/>
          <dgm:dir/>
        </dgm:presLayoutVars>
      </dgm:prSet>
      <dgm:spPr/>
    </dgm:pt>
    <dgm:pt modelId="{46146004-0FC0-46D0-9736-FF645AEA8959}" type="pres">
      <dgm:prSet presAssocID="{30C7BB9F-A475-4316-85F7-C534CEB64560}" presName="Name1" presStyleCnt="0"/>
      <dgm:spPr/>
    </dgm:pt>
    <dgm:pt modelId="{C5F46600-1123-4EDA-923B-6741F63BEA99}" type="pres">
      <dgm:prSet presAssocID="{30C7BB9F-A475-4316-85F7-C534CEB64560}" presName="cycle" presStyleCnt="0"/>
      <dgm:spPr/>
    </dgm:pt>
    <dgm:pt modelId="{CE213E92-1B65-442F-AE17-40E550AACD2E}" type="pres">
      <dgm:prSet presAssocID="{30C7BB9F-A475-4316-85F7-C534CEB64560}" presName="srcNode" presStyleLbl="node1" presStyleIdx="0" presStyleCnt="4"/>
      <dgm:spPr/>
    </dgm:pt>
    <dgm:pt modelId="{5FD7B89B-8886-410E-AB5A-6CEE849E330A}" type="pres">
      <dgm:prSet presAssocID="{30C7BB9F-A475-4316-85F7-C534CEB64560}" presName="conn" presStyleLbl="parChTrans1D2" presStyleIdx="0" presStyleCnt="1"/>
      <dgm:spPr/>
    </dgm:pt>
    <dgm:pt modelId="{C75CA769-3DD1-4B3A-82CA-8B6FA10E4E40}" type="pres">
      <dgm:prSet presAssocID="{30C7BB9F-A475-4316-85F7-C534CEB64560}" presName="extraNode" presStyleLbl="node1" presStyleIdx="0" presStyleCnt="4"/>
      <dgm:spPr/>
    </dgm:pt>
    <dgm:pt modelId="{1E555488-2E8E-4981-A358-456263317565}" type="pres">
      <dgm:prSet presAssocID="{30C7BB9F-A475-4316-85F7-C534CEB64560}" presName="dstNode" presStyleLbl="node1" presStyleIdx="0" presStyleCnt="4"/>
      <dgm:spPr/>
    </dgm:pt>
    <dgm:pt modelId="{712741E3-0D4F-403F-A4A4-DB2B465985DE}" type="pres">
      <dgm:prSet presAssocID="{D4BD42CD-B7A5-44AF-ABE2-F68F4142AD02}" presName="text_1" presStyleLbl="node1" presStyleIdx="0" presStyleCnt="4">
        <dgm:presLayoutVars>
          <dgm:bulletEnabled val="1"/>
        </dgm:presLayoutVars>
      </dgm:prSet>
      <dgm:spPr/>
    </dgm:pt>
    <dgm:pt modelId="{1FAFADE4-D4BA-4EEB-9C07-FF6D96E8B09F}" type="pres">
      <dgm:prSet presAssocID="{D4BD42CD-B7A5-44AF-ABE2-F68F4142AD02}" presName="accent_1" presStyleCnt="0"/>
      <dgm:spPr/>
    </dgm:pt>
    <dgm:pt modelId="{D1E83FBF-A415-46E5-84CE-0A0A3E207944}" type="pres">
      <dgm:prSet presAssocID="{D4BD42CD-B7A5-44AF-ABE2-F68F4142AD02}" presName="accentRepeatNode" presStyleLbl="solidFgAcc1" presStyleIdx="0" presStyleCnt="4"/>
      <dgm:spPr/>
    </dgm:pt>
    <dgm:pt modelId="{F46278DC-76F9-405A-8281-C151FC31F2E7}" type="pres">
      <dgm:prSet presAssocID="{BBED0C21-2D6A-41CC-8837-445D9E3E10EC}" presName="text_2" presStyleLbl="node1" presStyleIdx="1" presStyleCnt="4">
        <dgm:presLayoutVars>
          <dgm:bulletEnabled val="1"/>
        </dgm:presLayoutVars>
      </dgm:prSet>
      <dgm:spPr/>
    </dgm:pt>
    <dgm:pt modelId="{20897744-B27B-466F-9D58-2C7D6540CC67}" type="pres">
      <dgm:prSet presAssocID="{BBED0C21-2D6A-41CC-8837-445D9E3E10EC}" presName="accent_2" presStyleCnt="0"/>
      <dgm:spPr/>
    </dgm:pt>
    <dgm:pt modelId="{50C9058E-A4F1-40B0-A6DC-83C6A057C778}" type="pres">
      <dgm:prSet presAssocID="{BBED0C21-2D6A-41CC-8837-445D9E3E10EC}" presName="accentRepeatNode" presStyleLbl="solidFgAcc1" presStyleIdx="1" presStyleCnt="4"/>
      <dgm:spPr/>
    </dgm:pt>
    <dgm:pt modelId="{BB8320E3-C971-4D72-9A32-7E75F3DF4D36}" type="pres">
      <dgm:prSet presAssocID="{F47450F7-7A40-4C26-80BE-64C69ED0A4EF}" presName="text_3" presStyleLbl="node1" presStyleIdx="2" presStyleCnt="4">
        <dgm:presLayoutVars>
          <dgm:bulletEnabled val="1"/>
        </dgm:presLayoutVars>
      </dgm:prSet>
      <dgm:spPr/>
    </dgm:pt>
    <dgm:pt modelId="{AD334F12-6512-463C-962D-B1776D6C292A}" type="pres">
      <dgm:prSet presAssocID="{F47450F7-7A40-4C26-80BE-64C69ED0A4EF}" presName="accent_3" presStyleCnt="0"/>
      <dgm:spPr/>
    </dgm:pt>
    <dgm:pt modelId="{6D87CFEE-97C1-4273-A03B-552B986D5945}" type="pres">
      <dgm:prSet presAssocID="{F47450F7-7A40-4C26-80BE-64C69ED0A4EF}" presName="accentRepeatNode" presStyleLbl="solidFgAcc1" presStyleIdx="2" presStyleCnt="4"/>
      <dgm:spPr/>
    </dgm:pt>
    <dgm:pt modelId="{01322A9E-591C-48E7-9497-1F1F5CA74075}" type="pres">
      <dgm:prSet presAssocID="{DA94D330-19E7-4C74-B9BF-94F3328B8193}" presName="text_4" presStyleLbl="node1" presStyleIdx="3" presStyleCnt="4">
        <dgm:presLayoutVars>
          <dgm:bulletEnabled val="1"/>
        </dgm:presLayoutVars>
      </dgm:prSet>
      <dgm:spPr/>
    </dgm:pt>
    <dgm:pt modelId="{3014F646-AE43-4EBE-AF7D-E8FC0FFADCE6}" type="pres">
      <dgm:prSet presAssocID="{DA94D330-19E7-4C74-B9BF-94F3328B8193}" presName="accent_4" presStyleCnt="0"/>
      <dgm:spPr/>
    </dgm:pt>
    <dgm:pt modelId="{25F75B27-F56E-4F90-9DB9-15E6CB08F19F}" type="pres">
      <dgm:prSet presAssocID="{DA94D330-19E7-4C74-B9BF-94F3328B8193}" presName="accentRepeatNode" presStyleLbl="solidFgAcc1" presStyleIdx="3" presStyleCnt="4"/>
      <dgm:spPr/>
    </dgm:pt>
  </dgm:ptLst>
  <dgm:cxnLst>
    <dgm:cxn modelId="{8A557D08-8414-4988-87E2-92E3EA3C1D4E}" type="presOf" srcId="{F47450F7-7A40-4C26-80BE-64C69ED0A4EF}" destId="{BB8320E3-C971-4D72-9A32-7E75F3DF4D36}" srcOrd="0" destOrd="0" presId="urn:microsoft.com/office/officeart/2008/layout/VerticalCurvedList"/>
    <dgm:cxn modelId="{CD8C3118-9F04-4924-AFDD-E683087F4929}" type="presOf" srcId="{30C7BB9F-A475-4316-85F7-C534CEB64560}" destId="{83FFB790-6D63-4B2A-B898-1B81F468288A}" srcOrd="0" destOrd="0" presId="urn:microsoft.com/office/officeart/2008/layout/VerticalCurvedList"/>
    <dgm:cxn modelId="{B6A46F21-853A-42E7-9A37-608037E885D1}" srcId="{30C7BB9F-A475-4316-85F7-C534CEB64560}" destId="{F47450F7-7A40-4C26-80BE-64C69ED0A4EF}" srcOrd="2" destOrd="0" parTransId="{050553EF-8E4D-4973-972A-1C13D7E958BA}" sibTransId="{D0F0EC76-BEAC-4F45-8668-314CF5E3BABB}"/>
    <dgm:cxn modelId="{A4D92060-C685-4A5D-9800-EA604BF70160}" type="presOf" srcId="{D4BD42CD-B7A5-44AF-ABE2-F68F4142AD02}" destId="{712741E3-0D4F-403F-A4A4-DB2B465985DE}" srcOrd="0" destOrd="0" presId="urn:microsoft.com/office/officeart/2008/layout/VerticalCurvedList"/>
    <dgm:cxn modelId="{8350E752-1A68-47AB-AA6E-0EBEB7F0D0F3}" type="presOf" srcId="{DA94D330-19E7-4C74-B9BF-94F3328B8193}" destId="{01322A9E-591C-48E7-9497-1F1F5CA74075}" srcOrd="0" destOrd="0" presId="urn:microsoft.com/office/officeart/2008/layout/VerticalCurvedList"/>
    <dgm:cxn modelId="{EDF704C4-197D-443A-9340-CF0DA0C85052}" srcId="{30C7BB9F-A475-4316-85F7-C534CEB64560}" destId="{DA94D330-19E7-4C74-B9BF-94F3328B8193}" srcOrd="3" destOrd="0" parTransId="{D729FC9D-40E1-49DF-8FAB-896C9115BF42}" sibTransId="{D282A2E4-1F89-4069-8E02-59D1F539B77B}"/>
    <dgm:cxn modelId="{06BE7AC9-521D-4432-A062-E59B114C8550}" type="presOf" srcId="{0F511DE8-47D9-4715-99A6-C1C046426318}" destId="{5FD7B89B-8886-410E-AB5A-6CEE849E330A}" srcOrd="0" destOrd="0" presId="urn:microsoft.com/office/officeart/2008/layout/VerticalCurvedList"/>
    <dgm:cxn modelId="{C230C3D0-5539-4503-A0A5-4A20C6C5F251}" srcId="{30C7BB9F-A475-4316-85F7-C534CEB64560}" destId="{D4BD42CD-B7A5-44AF-ABE2-F68F4142AD02}" srcOrd="0" destOrd="0" parTransId="{6EABFDE9-845F-42FB-A804-B21C999CAFFD}" sibTransId="{0F511DE8-47D9-4715-99A6-C1C046426318}"/>
    <dgm:cxn modelId="{5D58F4F8-E513-4365-84A7-7BCA9357B172}" srcId="{30C7BB9F-A475-4316-85F7-C534CEB64560}" destId="{BBED0C21-2D6A-41CC-8837-445D9E3E10EC}" srcOrd="1" destOrd="0" parTransId="{78845A15-92BE-4EB0-96EF-E24314799254}" sibTransId="{9E721C61-BAA0-449A-9801-8A9F5CAFB253}"/>
    <dgm:cxn modelId="{3C755FFC-41D7-4560-97A9-6ACE3688666E}" type="presOf" srcId="{BBED0C21-2D6A-41CC-8837-445D9E3E10EC}" destId="{F46278DC-76F9-405A-8281-C151FC31F2E7}" srcOrd="0" destOrd="0" presId="urn:microsoft.com/office/officeart/2008/layout/VerticalCurvedList"/>
    <dgm:cxn modelId="{D5BA987D-AC36-407E-9F9B-0153F11D784E}" type="presParOf" srcId="{83FFB790-6D63-4B2A-B898-1B81F468288A}" destId="{46146004-0FC0-46D0-9736-FF645AEA8959}" srcOrd="0" destOrd="0" presId="urn:microsoft.com/office/officeart/2008/layout/VerticalCurvedList"/>
    <dgm:cxn modelId="{E09D3BDC-DAFC-46BC-8B27-05A544896CD5}" type="presParOf" srcId="{46146004-0FC0-46D0-9736-FF645AEA8959}" destId="{C5F46600-1123-4EDA-923B-6741F63BEA99}" srcOrd="0" destOrd="0" presId="urn:microsoft.com/office/officeart/2008/layout/VerticalCurvedList"/>
    <dgm:cxn modelId="{74C3B6F2-C73F-4C89-B4FC-D9A3C0E673D4}" type="presParOf" srcId="{C5F46600-1123-4EDA-923B-6741F63BEA99}" destId="{CE213E92-1B65-442F-AE17-40E550AACD2E}" srcOrd="0" destOrd="0" presId="urn:microsoft.com/office/officeart/2008/layout/VerticalCurvedList"/>
    <dgm:cxn modelId="{6AD243B7-8298-4C5A-8E5D-66380B05687D}" type="presParOf" srcId="{C5F46600-1123-4EDA-923B-6741F63BEA99}" destId="{5FD7B89B-8886-410E-AB5A-6CEE849E330A}" srcOrd="1" destOrd="0" presId="urn:microsoft.com/office/officeart/2008/layout/VerticalCurvedList"/>
    <dgm:cxn modelId="{8A8335FC-F9AD-4B58-80B5-FEA320D9D934}" type="presParOf" srcId="{C5F46600-1123-4EDA-923B-6741F63BEA99}" destId="{C75CA769-3DD1-4B3A-82CA-8B6FA10E4E40}" srcOrd="2" destOrd="0" presId="urn:microsoft.com/office/officeart/2008/layout/VerticalCurvedList"/>
    <dgm:cxn modelId="{39295CA2-BC3D-45F6-B900-9637F2A78DDB}" type="presParOf" srcId="{C5F46600-1123-4EDA-923B-6741F63BEA99}" destId="{1E555488-2E8E-4981-A358-456263317565}" srcOrd="3" destOrd="0" presId="urn:microsoft.com/office/officeart/2008/layout/VerticalCurvedList"/>
    <dgm:cxn modelId="{AE1542AA-1213-43DD-B3B0-513848E2497A}" type="presParOf" srcId="{46146004-0FC0-46D0-9736-FF645AEA8959}" destId="{712741E3-0D4F-403F-A4A4-DB2B465985DE}" srcOrd="1" destOrd="0" presId="urn:microsoft.com/office/officeart/2008/layout/VerticalCurvedList"/>
    <dgm:cxn modelId="{E3B06342-D780-4537-84DE-AC3A0A25E7AE}" type="presParOf" srcId="{46146004-0FC0-46D0-9736-FF645AEA8959}" destId="{1FAFADE4-D4BA-4EEB-9C07-FF6D96E8B09F}" srcOrd="2" destOrd="0" presId="urn:microsoft.com/office/officeart/2008/layout/VerticalCurvedList"/>
    <dgm:cxn modelId="{D056421A-CF5B-4BCE-96B4-B915CD9EF521}" type="presParOf" srcId="{1FAFADE4-D4BA-4EEB-9C07-FF6D96E8B09F}" destId="{D1E83FBF-A415-46E5-84CE-0A0A3E207944}" srcOrd="0" destOrd="0" presId="urn:microsoft.com/office/officeart/2008/layout/VerticalCurvedList"/>
    <dgm:cxn modelId="{A74D7BF2-B4FF-407B-ADB8-C9FA55398FE0}" type="presParOf" srcId="{46146004-0FC0-46D0-9736-FF645AEA8959}" destId="{F46278DC-76F9-405A-8281-C151FC31F2E7}" srcOrd="3" destOrd="0" presId="urn:microsoft.com/office/officeart/2008/layout/VerticalCurvedList"/>
    <dgm:cxn modelId="{7A53A3BC-CE10-42D8-A138-2E92D16A6F3C}" type="presParOf" srcId="{46146004-0FC0-46D0-9736-FF645AEA8959}" destId="{20897744-B27B-466F-9D58-2C7D6540CC67}" srcOrd="4" destOrd="0" presId="urn:microsoft.com/office/officeart/2008/layout/VerticalCurvedList"/>
    <dgm:cxn modelId="{ED01993D-ABFB-4041-981B-56A7F26252D0}" type="presParOf" srcId="{20897744-B27B-466F-9D58-2C7D6540CC67}" destId="{50C9058E-A4F1-40B0-A6DC-83C6A057C778}" srcOrd="0" destOrd="0" presId="urn:microsoft.com/office/officeart/2008/layout/VerticalCurvedList"/>
    <dgm:cxn modelId="{05292D53-891C-4A63-95F7-51143DB294A2}" type="presParOf" srcId="{46146004-0FC0-46D0-9736-FF645AEA8959}" destId="{BB8320E3-C971-4D72-9A32-7E75F3DF4D36}" srcOrd="5" destOrd="0" presId="urn:microsoft.com/office/officeart/2008/layout/VerticalCurvedList"/>
    <dgm:cxn modelId="{8A656113-913C-4409-B934-D9065867E84D}" type="presParOf" srcId="{46146004-0FC0-46D0-9736-FF645AEA8959}" destId="{AD334F12-6512-463C-962D-B1776D6C292A}" srcOrd="6" destOrd="0" presId="urn:microsoft.com/office/officeart/2008/layout/VerticalCurvedList"/>
    <dgm:cxn modelId="{D87EAFCB-448D-4A41-BD21-4C381859B7B7}" type="presParOf" srcId="{AD334F12-6512-463C-962D-B1776D6C292A}" destId="{6D87CFEE-97C1-4273-A03B-552B986D5945}" srcOrd="0" destOrd="0" presId="urn:microsoft.com/office/officeart/2008/layout/VerticalCurvedList"/>
    <dgm:cxn modelId="{C5238015-8AE9-4A59-B184-5D6DDF637C28}" type="presParOf" srcId="{46146004-0FC0-46D0-9736-FF645AEA8959}" destId="{01322A9E-591C-48E7-9497-1F1F5CA74075}" srcOrd="7" destOrd="0" presId="urn:microsoft.com/office/officeart/2008/layout/VerticalCurvedList"/>
    <dgm:cxn modelId="{F560E6FD-E8AE-427F-AF57-D0ED9F975B71}" type="presParOf" srcId="{46146004-0FC0-46D0-9736-FF645AEA8959}" destId="{3014F646-AE43-4EBE-AF7D-E8FC0FFADCE6}" srcOrd="8" destOrd="0" presId="urn:microsoft.com/office/officeart/2008/layout/VerticalCurvedList"/>
    <dgm:cxn modelId="{FFABFB12-7309-41CB-8635-87EB9FBFCCE0}" type="presParOf" srcId="{3014F646-AE43-4EBE-AF7D-E8FC0FFADCE6}" destId="{25F75B27-F56E-4F90-9DB9-15E6CB08F19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3515F3E-DD18-4FE7-B93C-7670DC60693C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A87567-E3AB-46C6-BD4D-5B116401681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The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lexical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analysis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categorizes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people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into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those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without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fear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and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those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with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fear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of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public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speaking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,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with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the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latter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group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divided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by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emotional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and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physical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symptom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expressions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endParaRPr lang="en-US" sz="2400" dirty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463C39F0-D795-464E-971E-698F13CD734B}" type="parTrans" cxnId="{9BEFA7FA-7C0B-46BA-B225-6334E627AE8D}">
      <dgm:prSet/>
      <dgm:spPr/>
      <dgm:t>
        <a:bodyPr/>
        <a:lstStyle/>
        <a:p>
          <a:endParaRPr lang="en-US" sz="240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3EC90838-D297-49E1-899C-E42CF35E8CDD}" type="sibTrans" cxnId="{9BEFA7FA-7C0B-46BA-B225-6334E627AE8D}">
      <dgm:prSet/>
      <dgm:spPr/>
      <dgm:t>
        <a:bodyPr/>
        <a:lstStyle/>
        <a:p>
          <a:endParaRPr lang="en-US" sz="240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8CEA3B72-96F5-4D2B-843C-E444848DF9D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ES" sz="2400">
              <a:solidFill>
                <a:schemeClr val="bg1">
                  <a:lumMod val="75000"/>
                  <a:lumOff val="25000"/>
                </a:schemeClr>
              </a:solidFill>
            </a:rPr>
            <a:t>Emotional symptoms include feelings of anxiety and distress, while physical symptoms involve neurological and physiological signs like sweating and pain </a:t>
          </a:r>
          <a:endParaRPr lang="en-US" sz="240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D0C1BA66-2998-4E10-9252-57AB3E3F7B31}" type="parTrans" cxnId="{DC5D1018-1695-47C6-9BF5-5E46A60033EB}">
      <dgm:prSet/>
      <dgm:spPr/>
      <dgm:t>
        <a:bodyPr/>
        <a:lstStyle/>
        <a:p>
          <a:endParaRPr lang="en-US" sz="240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5F729BB1-9B99-4390-AF65-6CA3BE449F76}" type="sibTrans" cxnId="{DC5D1018-1695-47C6-9BF5-5E46A60033EB}">
      <dgm:prSet/>
      <dgm:spPr/>
      <dgm:t>
        <a:bodyPr/>
        <a:lstStyle/>
        <a:p>
          <a:endParaRPr lang="en-US" sz="240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ED1C486C-1670-4D7D-A027-EE87E8197A7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The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analysis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should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consider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individual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differences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in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the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importance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given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to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emotional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versus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physical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symptoms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endParaRPr lang="en-US" sz="2400" dirty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8061115E-0503-4C9E-A7AC-050085DE2717}" type="parTrans" cxnId="{BFF72C55-D01A-4761-B663-33DD511DE5A6}">
      <dgm:prSet/>
      <dgm:spPr/>
      <dgm:t>
        <a:bodyPr/>
        <a:lstStyle/>
        <a:p>
          <a:endParaRPr lang="en-US" sz="240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B1B4FBC9-F51B-489D-89A4-8CCC017FF103}" type="sibTrans" cxnId="{BFF72C55-D01A-4761-B663-33DD511DE5A6}">
      <dgm:prSet/>
      <dgm:spPr/>
      <dgm:t>
        <a:bodyPr/>
        <a:lstStyle/>
        <a:p>
          <a:endParaRPr lang="en-US" sz="240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9CE3D894-D2DB-4B10-9200-C58F5FA2745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A comprehensive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scale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including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emotional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and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physiological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factors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is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suggested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for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better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detection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and </a:t>
          </a:r>
          <a:r>
            <a:rPr lang="es-ES" sz="2400" dirty="0" err="1">
              <a:solidFill>
                <a:schemeClr val="bg1">
                  <a:lumMod val="75000"/>
                  <a:lumOff val="25000"/>
                </a:schemeClr>
              </a:solidFill>
            </a:rPr>
            <a:t>evaluation</a:t>
          </a:r>
          <a:r>
            <a:rPr lang="es-ES" sz="24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endParaRPr lang="en-US" sz="2400" dirty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8D2146CD-FB3C-425A-BF6E-29EAD5DC7BFD}" type="parTrans" cxnId="{3803688B-2EF0-4B45-ADAE-19510527010F}">
      <dgm:prSet/>
      <dgm:spPr/>
      <dgm:t>
        <a:bodyPr/>
        <a:lstStyle/>
        <a:p>
          <a:endParaRPr lang="en-US" sz="240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75E8B9CC-B04B-486B-9E1C-5C62EF9F0A3F}" type="sibTrans" cxnId="{3803688B-2EF0-4B45-ADAE-19510527010F}">
      <dgm:prSet/>
      <dgm:spPr/>
      <dgm:t>
        <a:bodyPr/>
        <a:lstStyle/>
        <a:p>
          <a:endParaRPr lang="en-US" sz="240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80F8642B-2CD3-42F7-A0C7-C698A571B6A1}" type="pres">
      <dgm:prSet presAssocID="{B3515F3E-DD18-4FE7-B93C-7670DC60693C}" presName="root" presStyleCnt="0">
        <dgm:presLayoutVars>
          <dgm:dir/>
          <dgm:resizeHandles val="exact"/>
        </dgm:presLayoutVars>
      </dgm:prSet>
      <dgm:spPr/>
    </dgm:pt>
    <dgm:pt modelId="{9A2C1727-D728-4BB7-9C4A-5D4A317F7D1A}" type="pres">
      <dgm:prSet presAssocID="{1EA87567-E3AB-46C6-BD4D-5B116401681A}" presName="compNode" presStyleCnt="0"/>
      <dgm:spPr/>
    </dgm:pt>
    <dgm:pt modelId="{38E9297E-D005-444E-B8DD-35364FA23C79}" type="pres">
      <dgm:prSet presAssocID="{1EA87567-E3AB-46C6-BD4D-5B116401681A}" presName="bgRect" presStyleLbl="bgShp" presStyleIdx="0" presStyleCnt="4"/>
      <dgm:spPr/>
    </dgm:pt>
    <dgm:pt modelId="{37B38DE1-D496-419A-B954-20B5F214D0CF}" type="pres">
      <dgm:prSet presAssocID="{1EA87567-E3AB-46C6-BD4D-5B116401681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fused Person"/>
        </a:ext>
      </dgm:extLst>
    </dgm:pt>
    <dgm:pt modelId="{29F03150-46ED-47C1-B5C0-075E5A35CC44}" type="pres">
      <dgm:prSet presAssocID="{1EA87567-E3AB-46C6-BD4D-5B116401681A}" presName="spaceRect" presStyleCnt="0"/>
      <dgm:spPr/>
    </dgm:pt>
    <dgm:pt modelId="{92DFE0D3-9EB9-4C89-B634-9EFC10B79D50}" type="pres">
      <dgm:prSet presAssocID="{1EA87567-E3AB-46C6-BD4D-5B116401681A}" presName="parTx" presStyleLbl="revTx" presStyleIdx="0" presStyleCnt="4">
        <dgm:presLayoutVars>
          <dgm:chMax val="0"/>
          <dgm:chPref val="0"/>
        </dgm:presLayoutVars>
      </dgm:prSet>
      <dgm:spPr/>
    </dgm:pt>
    <dgm:pt modelId="{ADD975CE-2039-428A-A00A-52D0F1802707}" type="pres">
      <dgm:prSet presAssocID="{3EC90838-D297-49E1-899C-E42CF35E8CDD}" presName="sibTrans" presStyleCnt="0"/>
      <dgm:spPr/>
    </dgm:pt>
    <dgm:pt modelId="{A867249E-6B35-47CF-9791-CDE0DC38D728}" type="pres">
      <dgm:prSet presAssocID="{8CEA3B72-96F5-4D2B-843C-E444848DF9D4}" presName="compNode" presStyleCnt="0"/>
      <dgm:spPr/>
    </dgm:pt>
    <dgm:pt modelId="{BC7650B8-1BB4-4025-8CEC-B0844C0479DA}" type="pres">
      <dgm:prSet presAssocID="{8CEA3B72-96F5-4D2B-843C-E444848DF9D4}" presName="bgRect" presStyleLbl="bgShp" presStyleIdx="1" presStyleCnt="4"/>
      <dgm:spPr/>
    </dgm:pt>
    <dgm:pt modelId="{9CE17471-D6BD-4F0E-9C95-632B00AE32C2}" type="pres">
      <dgm:prSet presAssocID="{8CEA3B72-96F5-4D2B-843C-E444848DF9D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58727116-415A-42F3-84AA-D256016E6701}" type="pres">
      <dgm:prSet presAssocID="{8CEA3B72-96F5-4D2B-843C-E444848DF9D4}" presName="spaceRect" presStyleCnt="0"/>
      <dgm:spPr/>
    </dgm:pt>
    <dgm:pt modelId="{D159A11A-6050-4948-B758-8001D94FE93B}" type="pres">
      <dgm:prSet presAssocID="{8CEA3B72-96F5-4D2B-843C-E444848DF9D4}" presName="parTx" presStyleLbl="revTx" presStyleIdx="1" presStyleCnt="4">
        <dgm:presLayoutVars>
          <dgm:chMax val="0"/>
          <dgm:chPref val="0"/>
        </dgm:presLayoutVars>
      </dgm:prSet>
      <dgm:spPr/>
    </dgm:pt>
    <dgm:pt modelId="{F08B75A5-EAE3-4134-8ED3-9081AE345708}" type="pres">
      <dgm:prSet presAssocID="{5F729BB1-9B99-4390-AF65-6CA3BE449F76}" presName="sibTrans" presStyleCnt="0"/>
      <dgm:spPr/>
    </dgm:pt>
    <dgm:pt modelId="{5D091696-7406-4525-B18C-E6109B624644}" type="pres">
      <dgm:prSet presAssocID="{ED1C486C-1670-4D7D-A027-EE87E8197A7F}" presName="compNode" presStyleCnt="0"/>
      <dgm:spPr/>
    </dgm:pt>
    <dgm:pt modelId="{9886C4CD-C684-4455-B829-9FB5623F993A}" type="pres">
      <dgm:prSet presAssocID="{ED1C486C-1670-4D7D-A027-EE87E8197A7F}" presName="bgRect" presStyleLbl="bgShp" presStyleIdx="2" presStyleCnt="4"/>
      <dgm:spPr/>
    </dgm:pt>
    <dgm:pt modelId="{C6872436-535F-49F7-A58C-9231C3AA3A21}" type="pres">
      <dgm:prSet presAssocID="{ED1C486C-1670-4D7D-A027-EE87E8197A7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7709FA91-C98E-4EF2-AF27-EA7C780ABCD1}" type="pres">
      <dgm:prSet presAssocID="{ED1C486C-1670-4D7D-A027-EE87E8197A7F}" presName="spaceRect" presStyleCnt="0"/>
      <dgm:spPr/>
    </dgm:pt>
    <dgm:pt modelId="{BC95EC1E-1C64-4C46-BFB8-B07194DEA1D9}" type="pres">
      <dgm:prSet presAssocID="{ED1C486C-1670-4D7D-A027-EE87E8197A7F}" presName="parTx" presStyleLbl="revTx" presStyleIdx="2" presStyleCnt="4">
        <dgm:presLayoutVars>
          <dgm:chMax val="0"/>
          <dgm:chPref val="0"/>
        </dgm:presLayoutVars>
      </dgm:prSet>
      <dgm:spPr/>
    </dgm:pt>
    <dgm:pt modelId="{09202C13-3100-4BBC-A414-010F926966FD}" type="pres">
      <dgm:prSet presAssocID="{B1B4FBC9-F51B-489D-89A4-8CCC017FF103}" presName="sibTrans" presStyleCnt="0"/>
      <dgm:spPr/>
    </dgm:pt>
    <dgm:pt modelId="{D9EC2658-5507-4C09-ABAA-E3DA3FDEAE7D}" type="pres">
      <dgm:prSet presAssocID="{9CE3D894-D2DB-4B10-9200-C58F5FA2745F}" presName="compNode" presStyleCnt="0"/>
      <dgm:spPr/>
    </dgm:pt>
    <dgm:pt modelId="{C6FC0790-84FC-427C-9FF3-DD3233FF4F25}" type="pres">
      <dgm:prSet presAssocID="{9CE3D894-D2DB-4B10-9200-C58F5FA2745F}" presName="bgRect" presStyleLbl="bgShp" presStyleIdx="3" presStyleCnt="4"/>
      <dgm:spPr/>
    </dgm:pt>
    <dgm:pt modelId="{DCC24228-49C8-4972-A7FE-7732F76C1F84}" type="pres">
      <dgm:prSet presAssocID="{9CE3D894-D2DB-4B10-9200-C58F5FA2745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édico"/>
        </a:ext>
      </dgm:extLst>
    </dgm:pt>
    <dgm:pt modelId="{B3D0DDFF-0EE8-4DF3-8FA3-DC02EDB19D57}" type="pres">
      <dgm:prSet presAssocID="{9CE3D894-D2DB-4B10-9200-C58F5FA2745F}" presName="spaceRect" presStyleCnt="0"/>
      <dgm:spPr/>
    </dgm:pt>
    <dgm:pt modelId="{0CABB2B8-B4F4-40D5-AEF1-4B2D5EC09BA2}" type="pres">
      <dgm:prSet presAssocID="{9CE3D894-D2DB-4B10-9200-C58F5FA2745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DC5D1018-1695-47C6-9BF5-5E46A60033EB}" srcId="{B3515F3E-DD18-4FE7-B93C-7670DC60693C}" destId="{8CEA3B72-96F5-4D2B-843C-E444848DF9D4}" srcOrd="1" destOrd="0" parTransId="{D0C1BA66-2998-4E10-9252-57AB3E3F7B31}" sibTransId="{5F729BB1-9B99-4390-AF65-6CA3BE449F76}"/>
    <dgm:cxn modelId="{FD56D132-E18C-444D-BF20-F5436BF1FD0E}" type="presOf" srcId="{ED1C486C-1670-4D7D-A027-EE87E8197A7F}" destId="{BC95EC1E-1C64-4C46-BFB8-B07194DEA1D9}" srcOrd="0" destOrd="0" presId="urn:microsoft.com/office/officeart/2018/2/layout/IconVerticalSolidList"/>
    <dgm:cxn modelId="{54C69468-7BD2-4EF9-B10F-B5060AFEDB3C}" type="presOf" srcId="{B3515F3E-DD18-4FE7-B93C-7670DC60693C}" destId="{80F8642B-2CD3-42F7-A0C7-C698A571B6A1}" srcOrd="0" destOrd="0" presId="urn:microsoft.com/office/officeart/2018/2/layout/IconVerticalSolidList"/>
    <dgm:cxn modelId="{BFF72C55-D01A-4761-B663-33DD511DE5A6}" srcId="{B3515F3E-DD18-4FE7-B93C-7670DC60693C}" destId="{ED1C486C-1670-4D7D-A027-EE87E8197A7F}" srcOrd="2" destOrd="0" parTransId="{8061115E-0503-4C9E-A7AC-050085DE2717}" sibTransId="{B1B4FBC9-F51B-489D-89A4-8CCC017FF103}"/>
    <dgm:cxn modelId="{EA2D5384-5098-4BDF-8BB6-656EF070C2CF}" type="presOf" srcId="{1EA87567-E3AB-46C6-BD4D-5B116401681A}" destId="{92DFE0D3-9EB9-4C89-B634-9EFC10B79D50}" srcOrd="0" destOrd="0" presId="urn:microsoft.com/office/officeart/2018/2/layout/IconVerticalSolidList"/>
    <dgm:cxn modelId="{3803688B-2EF0-4B45-ADAE-19510527010F}" srcId="{B3515F3E-DD18-4FE7-B93C-7670DC60693C}" destId="{9CE3D894-D2DB-4B10-9200-C58F5FA2745F}" srcOrd="3" destOrd="0" parTransId="{8D2146CD-FB3C-425A-BF6E-29EAD5DC7BFD}" sibTransId="{75E8B9CC-B04B-486B-9E1C-5C62EF9F0A3F}"/>
    <dgm:cxn modelId="{C71F34E2-D23B-4856-BCCA-BB03D7C8DEDC}" type="presOf" srcId="{9CE3D894-D2DB-4B10-9200-C58F5FA2745F}" destId="{0CABB2B8-B4F4-40D5-AEF1-4B2D5EC09BA2}" srcOrd="0" destOrd="0" presId="urn:microsoft.com/office/officeart/2018/2/layout/IconVerticalSolidList"/>
    <dgm:cxn modelId="{971C16E9-52CB-4DC3-A3CD-165F35897D5F}" type="presOf" srcId="{8CEA3B72-96F5-4D2B-843C-E444848DF9D4}" destId="{D159A11A-6050-4948-B758-8001D94FE93B}" srcOrd="0" destOrd="0" presId="urn:microsoft.com/office/officeart/2018/2/layout/IconVerticalSolidList"/>
    <dgm:cxn modelId="{9BEFA7FA-7C0B-46BA-B225-6334E627AE8D}" srcId="{B3515F3E-DD18-4FE7-B93C-7670DC60693C}" destId="{1EA87567-E3AB-46C6-BD4D-5B116401681A}" srcOrd="0" destOrd="0" parTransId="{463C39F0-D795-464E-971E-698F13CD734B}" sibTransId="{3EC90838-D297-49E1-899C-E42CF35E8CDD}"/>
    <dgm:cxn modelId="{583B62B4-B0E9-4246-ADFB-EF330D8FE2B8}" type="presParOf" srcId="{80F8642B-2CD3-42F7-A0C7-C698A571B6A1}" destId="{9A2C1727-D728-4BB7-9C4A-5D4A317F7D1A}" srcOrd="0" destOrd="0" presId="urn:microsoft.com/office/officeart/2018/2/layout/IconVerticalSolidList"/>
    <dgm:cxn modelId="{BC9C830A-787D-4D94-8B35-FC637B1E3FD4}" type="presParOf" srcId="{9A2C1727-D728-4BB7-9C4A-5D4A317F7D1A}" destId="{38E9297E-D005-444E-B8DD-35364FA23C79}" srcOrd="0" destOrd="0" presId="urn:microsoft.com/office/officeart/2018/2/layout/IconVerticalSolidList"/>
    <dgm:cxn modelId="{6ACE3F58-A9D6-48D1-8A2E-CB9DF720DB30}" type="presParOf" srcId="{9A2C1727-D728-4BB7-9C4A-5D4A317F7D1A}" destId="{37B38DE1-D496-419A-B954-20B5F214D0CF}" srcOrd="1" destOrd="0" presId="urn:microsoft.com/office/officeart/2018/2/layout/IconVerticalSolidList"/>
    <dgm:cxn modelId="{3D801F7F-09B2-4451-BFB0-93384B483A5E}" type="presParOf" srcId="{9A2C1727-D728-4BB7-9C4A-5D4A317F7D1A}" destId="{29F03150-46ED-47C1-B5C0-075E5A35CC44}" srcOrd="2" destOrd="0" presId="urn:microsoft.com/office/officeart/2018/2/layout/IconVerticalSolidList"/>
    <dgm:cxn modelId="{5AFBE3CB-218A-43B1-A5FB-97B8D0D857AF}" type="presParOf" srcId="{9A2C1727-D728-4BB7-9C4A-5D4A317F7D1A}" destId="{92DFE0D3-9EB9-4C89-B634-9EFC10B79D50}" srcOrd="3" destOrd="0" presId="urn:microsoft.com/office/officeart/2018/2/layout/IconVerticalSolidList"/>
    <dgm:cxn modelId="{A28F032D-F2EA-42B6-9C3F-831EC6C802B2}" type="presParOf" srcId="{80F8642B-2CD3-42F7-A0C7-C698A571B6A1}" destId="{ADD975CE-2039-428A-A00A-52D0F1802707}" srcOrd="1" destOrd="0" presId="urn:microsoft.com/office/officeart/2018/2/layout/IconVerticalSolidList"/>
    <dgm:cxn modelId="{EF9C1FA4-62B6-475E-BC42-C9FFD643D994}" type="presParOf" srcId="{80F8642B-2CD3-42F7-A0C7-C698A571B6A1}" destId="{A867249E-6B35-47CF-9791-CDE0DC38D728}" srcOrd="2" destOrd="0" presId="urn:microsoft.com/office/officeart/2018/2/layout/IconVerticalSolidList"/>
    <dgm:cxn modelId="{AA795AE2-1919-49E5-A764-E9428F6DBDA5}" type="presParOf" srcId="{A867249E-6B35-47CF-9791-CDE0DC38D728}" destId="{BC7650B8-1BB4-4025-8CEC-B0844C0479DA}" srcOrd="0" destOrd="0" presId="urn:microsoft.com/office/officeart/2018/2/layout/IconVerticalSolidList"/>
    <dgm:cxn modelId="{88A47D84-F068-43B9-AA7E-C12698516C4D}" type="presParOf" srcId="{A867249E-6B35-47CF-9791-CDE0DC38D728}" destId="{9CE17471-D6BD-4F0E-9C95-632B00AE32C2}" srcOrd="1" destOrd="0" presId="urn:microsoft.com/office/officeart/2018/2/layout/IconVerticalSolidList"/>
    <dgm:cxn modelId="{5272340A-FF3F-4239-B619-97EA0723806D}" type="presParOf" srcId="{A867249E-6B35-47CF-9791-CDE0DC38D728}" destId="{58727116-415A-42F3-84AA-D256016E6701}" srcOrd="2" destOrd="0" presId="urn:microsoft.com/office/officeart/2018/2/layout/IconVerticalSolidList"/>
    <dgm:cxn modelId="{40FCFE52-E504-4488-ABF1-FC55EAC5133C}" type="presParOf" srcId="{A867249E-6B35-47CF-9791-CDE0DC38D728}" destId="{D159A11A-6050-4948-B758-8001D94FE93B}" srcOrd="3" destOrd="0" presId="urn:microsoft.com/office/officeart/2018/2/layout/IconVerticalSolidList"/>
    <dgm:cxn modelId="{711DBE77-D157-43F5-9757-DD97050465CB}" type="presParOf" srcId="{80F8642B-2CD3-42F7-A0C7-C698A571B6A1}" destId="{F08B75A5-EAE3-4134-8ED3-9081AE345708}" srcOrd="3" destOrd="0" presId="urn:microsoft.com/office/officeart/2018/2/layout/IconVerticalSolidList"/>
    <dgm:cxn modelId="{2E8E0558-9042-4309-AA73-14C84430708F}" type="presParOf" srcId="{80F8642B-2CD3-42F7-A0C7-C698A571B6A1}" destId="{5D091696-7406-4525-B18C-E6109B624644}" srcOrd="4" destOrd="0" presId="urn:microsoft.com/office/officeart/2018/2/layout/IconVerticalSolidList"/>
    <dgm:cxn modelId="{5C1257F7-43A6-4EE3-8313-B2DE192A8C59}" type="presParOf" srcId="{5D091696-7406-4525-B18C-E6109B624644}" destId="{9886C4CD-C684-4455-B829-9FB5623F993A}" srcOrd="0" destOrd="0" presId="urn:microsoft.com/office/officeart/2018/2/layout/IconVerticalSolidList"/>
    <dgm:cxn modelId="{421AFF5B-DAAC-43AA-8E13-FBB41D88E554}" type="presParOf" srcId="{5D091696-7406-4525-B18C-E6109B624644}" destId="{C6872436-535F-49F7-A58C-9231C3AA3A21}" srcOrd="1" destOrd="0" presId="urn:microsoft.com/office/officeart/2018/2/layout/IconVerticalSolidList"/>
    <dgm:cxn modelId="{467CBCA7-2EC7-46D6-92B3-7ABC97850C2B}" type="presParOf" srcId="{5D091696-7406-4525-B18C-E6109B624644}" destId="{7709FA91-C98E-4EF2-AF27-EA7C780ABCD1}" srcOrd="2" destOrd="0" presId="urn:microsoft.com/office/officeart/2018/2/layout/IconVerticalSolidList"/>
    <dgm:cxn modelId="{19E43776-E325-4DED-BBF5-AAD8451157CD}" type="presParOf" srcId="{5D091696-7406-4525-B18C-E6109B624644}" destId="{BC95EC1E-1C64-4C46-BFB8-B07194DEA1D9}" srcOrd="3" destOrd="0" presId="urn:microsoft.com/office/officeart/2018/2/layout/IconVerticalSolidList"/>
    <dgm:cxn modelId="{C56DD9EC-12BA-4A48-BE7B-BD73397804D4}" type="presParOf" srcId="{80F8642B-2CD3-42F7-A0C7-C698A571B6A1}" destId="{09202C13-3100-4BBC-A414-010F926966FD}" srcOrd="5" destOrd="0" presId="urn:microsoft.com/office/officeart/2018/2/layout/IconVerticalSolidList"/>
    <dgm:cxn modelId="{E39E647B-AAD9-4DC8-B3B7-03A0C535CE66}" type="presParOf" srcId="{80F8642B-2CD3-42F7-A0C7-C698A571B6A1}" destId="{D9EC2658-5507-4C09-ABAA-E3DA3FDEAE7D}" srcOrd="6" destOrd="0" presId="urn:microsoft.com/office/officeart/2018/2/layout/IconVerticalSolidList"/>
    <dgm:cxn modelId="{CB4C16BF-3BF0-47B9-95F3-D4D421AFD0B2}" type="presParOf" srcId="{D9EC2658-5507-4C09-ABAA-E3DA3FDEAE7D}" destId="{C6FC0790-84FC-427C-9FF3-DD3233FF4F25}" srcOrd="0" destOrd="0" presId="urn:microsoft.com/office/officeart/2018/2/layout/IconVerticalSolidList"/>
    <dgm:cxn modelId="{D4F00F5E-630F-4DFF-9BB2-545BFDF926D6}" type="presParOf" srcId="{D9EC2658-5507-4C09-ABAA-E3DA3FDEAE7D}" destId="{DCC24228-49C8-4972-A7FE-7732F76C1F84}" srcOrd="1" destOrd="0" presId="urn:microsoft.com/office/officeart/2018/2/layout/IconVerticalSolidList"/>
    <dgm:cxn modelId="{017F3C9C-DC7F-4E2F-A857-782F44C2574A}" type="presParOf" srcId="{D9EC2658-5507-4C09-ABAA-E3DA3FDEAE7D}" destId="{B3D0DDFF-0EE8-4DF3-8FA3-DC02EDB19D57}" srcOrd="2" destOrd="0" presId="urn:microsoft.com/office/officeart/2018/2/layout/IconVerticalSolidList"/>
    <dgm:cxn modelId="{C2D3B7AA-C11D-4355-9426-FBC0942F330B}" type="presParOf" srcId="{D9EC2658-5507-4C09-ABAA-E3DA3FDEAE7D}" destId="{0CABB2B8-B4F4-40D5-AEF1-4B2D5EC09BA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9798E4-0599-4875-8940-2F85A95CC1F9}">
      <dsp:nvSpPr>
        <dsp:cNvPr id="0" name=""/>
        <dsp:cNvSpPr/>
      </dsp:nvSpPr>
      <dsp:spPr>
        <a:xfrm>
          <a:off x="0" y="549737"/>
          <a:ext cx="11949953" cy="8316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30AA0C-5045-4039-B2B0-D0582B59A423}">
      <dsp:nvSpPr>
        <dsp:cNvPr id="0" name=""/>
        <dsp:cNvSpPr/>
      </dsp:nvSpPr>
      <dsp:spPr>
        <a:xfrm>
          <a:off x="597497" y="62657"/>
          <a:ext cx="8364967" cy="9741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176" tIns="0" rIns="316176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Fear of Public Speaking (</a:t>
          </a:r>
          <a:r>
            <a:rPr lang="en-GB" sz="3300" kern="1200" dirty="0" err="1"/>
            <a:t>FoPS</a:t>
          </a:r>
          <a:r>
            <a:rPr lang="en-GB" sz="3300" kern="1200" dirty="0"/>
            <a:t>) is subtype of Social Anxiety Disorder</a:t>
          </a:r>
          <a:endParaRPr lang="es-ES" sz="3300" kern="1200" dirty="0"/>
        </a:p>
      </dsp:txBody>
      <dsp:txXfrm>
        <a:off x="645052" y="110212"/>
        <a:ext cx="8269857" cy="879050"/>
      </dsp:txXfrm>
    </dsp:sp>
    <dsp:sp modelId="{0B8C5CEC-987D-4D98-B14C-33E058A25A8D}">
      <dsp:nvSpPr>
        <dsp:cNvPr id="0" name=""/>
        <dsp:cNvSpPr/>
      </dsp:nvSpPr>
      <dsp:spPr>
        <a:xfrm>
          <a:off x="0" y="2046618"/>
          <a:ext cx="11949953" cy="8316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6F792B-6201-42D0-9A3C-3D71B5C79E8B}">
      <dsp:nvSpPr>
        <dsp:cNvPr id="0" name=""/>
        <dsp:cNvSpPr/>
      </dsp:nvSpPr>
      <dsp:spPr>
        <a:xfrm>
          <a:off x="597497" y="1559538"/>
          <a:ext cx="8364967" cy="9741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176" tIns="0" rIns="316176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 err="1"/>
            <a:t>FoPS</a:t>
          </a:r>
          <a:r>
            <a:rPr lang="en-GB" sz="3300" kern="1200" dirty="0"/>
            <a:t> affects the personal, academic, and professional spheres</a:t>
          </a:r>
          <a:endParaRPr lang="es-ES" sz="3300" kern="1200" dirty="0"/>
        </a:p>
      </dsp:txBody>
      <dsp:txXfrm>
        <a:off x="645052" y="1607093"/>
        <a:ext cx="8269857" cy="879050"/>
      </dsp:txXfrm>
    </dsp:sp>
    <dsp:sp modelId="{D985581D-362C-433B-B3A0-F003F2A92660}">
      <dsp:nvSpPr>
        <dsp:cNvPr id="0" name=""/>
        <dsp:cNvSpPr/>
      </dsp:nvSpPr>
      <dsp:spPr>
        <a:xfrm>
          <a:off x="0" y="3543498"/>
          <a:ext cx="11949953" cy="8316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44B886-9A61-46E4-BC43-97B6B93F36BD}">
      <dsp:nvSpPr>
        <dsp:cNvPr id="0" name=""/>
        <dsp:cNvSpPr/>
      </dsp:nvSpPr>
      <dsp:spPr>
        <a:xfrm>
          <a:off x="597497" y="3056418"/>
          <a:ext cx="8364967" cy="9741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176" tIns="0" rIns="316176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kern="1200" dirty="0" err="1"/>
            <a:t>It</a:t>
          </a:r>
          <a:r>
            <a:rPr lang="es-ES" sz="3300" kern="1200" dirty="0"/>
            <a:t> </a:t>
          </a:r>
          <a:r>
            <a:rPr lang="en-GB" sz="3300" kern="1200" dirty="0"/>
            <a:t>is characterized by cognitive, emotional, and physical  manifestation</a:t>
          </a:r>
          <a:endParaRPr lang="es-ES" sz="3300" kern="1200" dirty="0"/>
        </a:p>
      </dsp:txBody>
      <dsp:txXfrm>
        <a:off x="645052" y="3103973"/>
        <a:ext cx="8269857" cy="879050"/>
      </dsp:txXfrm>
    </dsp:sp>
    <dsp:sp modelId="{D128FDD1-7D40-4B26-9A5A-EB1D9868EA1C}">
      <dsp:nvSpPr>
        <dsp:cNvPr id="0" name=""/>
        <dsp:cNvSpPr/>
      </dsp:nvSpPr>
      <dsp:spPr>
        <a:xfrm>
          <a:off x="0" y="5040378"/>
          <a:ext cx="11949953" cy="8316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10C3C-A284-4F97-B385-5D1BFF4DF632}">
      <dsp:nvSpPr>
        <dsp:cNvPr id="0" name=""/>
        <dsp:cNvSpPr/>
      </dsp:nvSpPr>
      <dsp:spPr>
        <a:xfrm>
          <a:off x="597497" y="4553298"/>
          <a:ext cx="8364967" cy="9741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176" tIns="0" rIns="316176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 err="1"/>
            <a:t>FoPS</a:t>
          </a:r>
          <a:r>
            <a:rPr lang="en-GB" sz="3300" kern="1200" dirty="0"/>
            <a:t>  limits the performance and social interactions of those who experience it.</a:t>
          </a:r>
          <a:endParaRPr lang="es-ES" sz="3300" kern="1200" dirty="0"/>
        </a:p>
      </dsp:txBody>
      <dsp:txXfrm>
        <a:off x="645052" y="4600853"/>
        <a:ext cx="8269857" cy="879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D7261F-234A-4604-8D6C-9A188671B771}">
      <dsp:nvSpPr>
        <dsp:cNvPr id="0" name=""/>
        <dsp:cNvSpPr/>
      </dsp:nvSpPr>
      <dsp:spPr>
        <a:xfrm>
          <a:off x="4" y="1498"/>
          <a:ext cx="5695382" cy="20538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400" kern="1200" dirty="0"/>
            <a:t>436 </a:t>
          </a:r>
        </a:p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400" kern="1200" dirty="0" err="1"/>
            <a:t>Undergraduates</a:t>
          </a:r>
          <a:endParaRPr lang="es-ES" sz="4400" kern="1200" dirty="0"/>
        </a:p>
      </dsp:txBody>
      <dsp:txXfrm>
        <a:off x="4" y="1498"/>
        <a:ext cx="5695382" cy="2053833"/>
      </dsp:txXfrm>
    </dsp:sp>
    <dsp:sp modelId="{1921AF6B-B56A-4770-BF7A-5CCE938292D5}">
      <dsp:nvSpPr>
        <dsp:cNvPr id="0" name=""/>
        <dsp:cNvSpPr/>
      </dsp:nvSpPr>
      <dsp:spPr>
        <a:xfrm>
          <a:off x="5133800" y="2350692"/>
          <a:ext cx="3423055" cy="2053833"/>
        </a:xfrm>
        <a:prstGeom prst="rect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400" kern="1200" dirty="0"/>
            <a:t>26% male</a:t>
          </a:r>
        </a:p>
      </dsp:txBody>
      <dsp:txXfrm>
        <a:off x="5133800" y="2350692"/>
        <a:ext cx="3423055" cy="2053833"/>
      </dsp:txXfrm>
    </dsp:sp>
    <dsp:sp modelId="{56B0997E-BF05-4B1D-9B81-10C79F04E48A}">
      <dsp:nvSpPr>
        <dsp:cNvPr id="0" name=""/>
        <dsp:cNvSpPr/>
      </dsp:nvSpPr>
      <dsp:spPr>
        <a:xfrm>
          <a:off x="917366" y="2350686"/>
          <a:ext cx="3423055" cy="2053833"/>
        </a:xfrm>
        <a:prstGeom prst="rect">
          <a:avLst/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400" kern="1200" dirty="0"/>
            <a:t>74% </a:t>
          </a:r>
          <a:r>
            <a:rPr lang="es-ES" sz="4400" kern="1200" dirty="0" err="1"/>
            <a:t>female</a:t>
          </a:r>
          <a:endParaRPr lang="es-ES" sz="4400" kern="1200" dirty="0"/>
        </a:p>
      </dsp:txBody>
      <dsp:txXfrm>
        <a:off x="917366" y="2350686"/>
        <a:ext cx="3423055" cy="2053833"/>
      </dsp:txXfrm>
    </dsp:sp>
    <dsp:sp modelId="{634A4120-C205-4616-874D-62DB060E50EC}">
      <dsp:nvSpPr>
        <dsp:cNvPr id="0" name=""/>
        <dsp:cNvSpPr/>
      </dsp:nvSpPr>
      <dsp:spPr>
        <a:xfrm>
          <a:off x="6037696" y="0"/>
          <a:ext cx="3423055" cy="2053833"/>
        </a:xfrm>
        <a:prstGeom prst="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400" kern="1200" dirty="0"/>
            <a:t>Age 21.1 (SD 3.46)</a:t>
          </a:r>
        </a:p>
      </dsp:txBody>
      <dsp:txXfrm>
        <a:off x="6037696" y="0"/>
        <a:ext cx="3423055" cy="20538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248F09-FB54-4A43-AF0A-FDDF05C7602B}">
      <dsp:nvSpPr>
        <dsp:cNvPr id="0" name=""/>
        <dsp:cNvSpPr/>
      </dsp:nvSpPr>
      <dsp:spPr>
        <a:xfrm>
          <a:off x="0" y="292911"/>
          <a:ext cx="8471647" cy="4032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22B205-1FBF-487A-A3C0-E0D902924954}">
      <dsp:nvSpPr>
        <dsp:cNvPr id="0" name=""/>
        <dsp:cNvSpPr/>
      </dsp:nvSpPr>
      <dsp:spPr>
        <a:xfrm>
          <a:off x="423582" y="56751"/>
          <a:ext cx="5930152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146" tIns="0" rIns="224146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 err="1"/>
            <a:t>Public</a:t>
          </a:r>
          <a:r>
            <a:rPr lang="es-ES" sz="2400" b="1" kern="1200" dirty="0"/>
            <a:t> </a:t>
          </a:r>
          <a:r>
            <a:rPr lang="es-ES" sz="2400" b="1" kern="1200" dirty="0" err="1"/>
            <a:t>speaking</a:t>
          </a:r>
          <a:r>
            <a:rPr lang="es-ES" sz="2400" b="1" kern="1200" dirty="0"/>
            <a:t> (F1)</a:t>
          </a:r>
        </a:p>
      </dsp:txBody>
      <dsp:txXfrm>
        <a:off x="446639" y="79808"/>
        <a:ext cx="5884038" cy="426206"/>
      </dsp:txXfrm>
    </dsp:sp>
    <dsp:sp modelId="{44BF9C31-1A2A-43F1-A254-F28BDCFFDA15}">
      <dsp:nvSpPr>
        <dsp:cNvPr id="0" name=""/>
        <dsp:cNvSpPr/>
      </dsp:nvSpPr>
      <dsp:spPr>
        <a:xfrm>
          <a:off x="0" y="1018671"/>
          <a:ext cx="8471647" cy="4032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AA3A29-89AA-48CB-8DAF-4335ED6E6481}">
      <dsp:nvSpPr>
        <dsp:cNvPr id="0" name=""/>
        <dsp:cNvSpPr/>
      </dsp:nvSpPr>
      <dsp:spPr>
        <a:xfrm>
          <a:off x="423582" y="782512"/>
          <a:ext cx="5930152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146" tIns="0" rIns="224146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 err="1"/>
            <a:t>Interactions</a:t>
          </a:r>
          <a:r>
            <a:rPr lang="es-ES" sz="2400" kern="1200" dirty="0"/>
            <a:t> </a:t>
          </a:r>
          <a:r>
            <a:rPr lang="es-ES" sz="2400" kern="1200" dirty="0" err="1"/>
            <a:t>with</a:t>
          </a:r>
          <a:r>
            <a:rPr lang="es-ES" sz="2400" kern="1200" dirty="0"/>
            <a:t> </a:t>
          </a:r>
          <a:r>
            <a:rPr lang="es-ES" sz="2400" kern="1200" dirty="0" err="1"/>
            <a:t>strangers</a:t>
          </a:r>
          <a:endParaRPr lang="es-ES" sz="2400" b="1" kern="1200" dirty="0"/>
        </a:p>
      </dsp:txBody>
      <dsp:txXfrm>
        <a:off x="446639" y="805569"/>
        <a:ext cx="5884038" cy="426206"/>
      </dsp:txXfrm>
    </dsp:sp>
    <dsp:sp modelId="{38FB805C-CEC6-419F-BDBD-83D2FBF4EDCF}">
      <dsp:nvSpPr>
        <dsp:cNvPr id="0" name=""/>
        <dsp:cNvSpPr/>
      </dsp:nvSpPr>
      <dsp:spPr>
        <a:xfrm>
          <a:off x="0" y="1744431"/>
          <a:ext cx="8471647" cy="4032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6E4108-68F3-4429-B5D4-A010591E5B29}">
      <dsp:nvSpPr>
        <dsp:cNvPr id="0" name=""/>
        <dsp:cNvSpPr/>
      </dsp:nvSpPr>
      <dsp:spPr>
        <a:xfrm>
          <a:off x="423582" y="1508271"/>
          <a:ext cx="5930152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146" tIns="0" rIns="224146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Interactions with the opposite sex</a:t>
          </a:r>
          <a:endParaRPr lang="es-ES" sz="2400" kern="1200" dirty="0"/>
        </a:p>
      </dsp:txBody>
      <dsp:txXfrm>
        <a:off x="446639" y="1531328"/>
        <a:ext cx="5884038" cy="426206"/>
      </dsp:txXfrm>
    </dsp:sp>
    <dsp:sp modelId="{5210D2AC-80ED-44EA-9C53-ED53116F63A0}">
      <dsp:nvSpPr>
        <dsp:cNvPr id="0" name=""/>
        <dsp:cNvSpPr/>
      </dsp:nvSpPr>
      <dsp:spPr>
        <a:xfrm>
          <a:off x="0" y="2470191"/>
          <a:ext cx="8471647" cy="4032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4CD83A-F2CB-44A7-95D9-1E01474E4044}">
      <dsp:nvSpPr>
        <dsp:cNvPr id="0" name=""/>
        <dsp:cNvSpPr/>
      </dsp:nvSpPr>
      <dsp:spPr>
        <a:xfrm>
          <a:off x="423582" y="2234031"/>
          <a:ext cx="5930152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146" tIns="0" rIns="224146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Assertive expression of  dislike.</a:t>
          </a:r>
        </a:p>
      </dsp:txBody>
      <dsp:txXfrm>
        <a:off x="446639" y="2257088"/>
        <a:ext cx="5884038" cy="426206"/>
      </dsp:txXfrm>
    </dsp:sp>
    <dsp:sp modelId="{CE05899D-2407-4F74-A8E3-F867F8593C77}">
      <dsp:nvSpPr>
        <dsp:cNvPr id="0" name=""/>
        <dsp:cNvSpPr/>
      </dsp:nvSpPr>
      <dsp:spPr>
        <a:xfrm>
          <a:off x="0" y="3195952"/>
          <a:ext cx="8471647" cy="4032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255AAE-C6EB-4631-913B-C89BA3282501}">
      <dsp:nvSpPr>
        <dsp:cNvPr id="0" name=""/>
        <dsp:cNvSpPr/>
      </dsp:nvSpPr>
      <dsp:spPr>
        <a:xfrm>
          <a:off x="423582" y="2959792"/>
          <a:ext cx="5930152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146" tIns="0" rIns="224146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To be embarrassed or ridiculed</a:t>
          </a:r>
          <a:endParaRPr lang="es-ES" sz="2400" kern="1200" dirty="0"/>
        </a:p>
      </dsp:txBody>
      <dsp:txXfrm>
        <a:off x="446639" y="2982849"/>
        <a:ext cx="5884038" cy="4262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8DD8E8-DDAE-4C9D-888E-745FA64E2A73}">
      <dsp:nvSpPr>
        <dsp:cNvPr id="0" name=""/>
        <dsp:cNvSpPr/>
      </dsp:nvSpPr>
      <dsp:spPr>
        <a:xfrm>
          <a:off x="-5588292" y="-855646"/>
          <a:ext cx="6654583" cy="6654583"/>
        </a:xfrm>
        <a:prstGeom prst="blockArc">
          <a:avLst>
            <a:gd name="adj1" fmla="val 18900000"/>
            <a:gd name="adj2" fmla="val 2700000"/>
            <a:gd name="adj3" fmla="val 325"/>
          </a:avLst>
        </a:prstGeom>
        <a:noFill/>
        <a:ln w="1905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86BEC-D5DC-4A5C-9DF7-193B42D31B24}">
      <dsp:nvSpPr>
        <dsp:cNvPr id="0" name=""/>
        <dsp:cNvSpPr/>
      </dsp:nvSpPr>
      <dsp:spPr>
        <a:xfrm>
          <a:off x="748816" y="520904"/>
          <a:ext cx="4622982" cy="988658"/>
        </a:xfrm>
        <a:prstGeom prst="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4747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Are you afraid of public speaking?</a:t>
          </a:r>
          <a:endParaRPr lang="es-ES" sz="2800" kern="1200" dirty="0">
            <a:solidFill>
              <a:schemeClr val="tx1"/>
            </a:solidFill>
          </a:endParaRPr>
        </a:p>
      </dsp:txBody>
      <dsp:txXfrm>
        <a:off x="748816" y="520904"/>
        <a:ext cx="4622982" cy="988658"/>
      </dsp:txXfrm>
    </dsp:sp>
    <dsp:sp modelId="{10AE2624-45BF-4B50-932B-FE7E6F5E26A0}">
      <dsp:nvSpPr>
        <dsp:cNvPr id="0" name=""/>
        <dsp:cNvSpPr/>
      </dsp:nvSpPr>
      <dsp:spPr>
        <a:xfrm>
          <a:off x="68217" y="370746"/>
          <a:ext cx="1235822" cy="12358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6A9A0D-55AA-4B31-BC36-27979F557AAA}">
      <dsp:nvSpPr>
        <dsp:cNvPr id="0" name=""/>
        <dsp:cNvSpPr/>
      </dsp:nvSpPr>
      <dsp:spPr>
        <a:xfrm>
          <a:off x="1045506" y="1977316"/>
          <a:ext cx="4263605" cy="988658"/>
        </a:xfrm>
        <a:prstGeom prst="rect">
          <a:avLst/>
        </a:prstGeom>
        <a:solidFill>
          <a:schemeClr val="accent5">
            <a:shade val="50000"/>
            <a:hueOff val="139153"/>
            <a:satOff val="-24245"/>
            <a:lumOff val="3215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4747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What does public speaking do to you?</a:t>
          </a:r>
          <a:endParaRPr lang="es-ES" sz="2800" kern="1200" dirty="0"/>
        </a:p>
      </dsp:txBody>
      <dsp:txXfrm>
        <a:off x="1045506" y="1977316"/>
        <a:ext cx="4263605" cy="988658"/>
      </dsp:txXfrm>
    </dsp:sp>
    <dsp:sp modelId="{6103D87A-7D94-4327-8DF7-E974DD47555F}">
      <dsp:nvSpPr>
        <dsp:cNvPr id="0" name=""/>
        <dsp:cNvSpPr/>
      </dsp:nvSpPr>
      <dsp:spPr>
        <a:xfrm>
          <a:off x="427594" y="1853734"/>
          <a:ext cx="1235822" cy="12358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50000"/>
              <a:hueOff val="139153"/>
              <a:satOff val="-24245"/>
              <a:lumOff val="3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10AF60-4F0F-42C5-96E9-8E8BBA33F157}">
      <dsp:nvSpPr>
        <dsp:cNvPr id="0" name=""/>
        <dsp:cNvSpPr/>
      </dsp:nvSpPr>
      <dsp:spPr>
        <a:xfrm>
          <a:off x="686128" y="3460303"/>
          <a:ext cx="4622982" cy="988658"/>
        </a:xfrm>
        <a:prstGeom prst="rect">
          <a:avLst/>
        </a:prstGeom>
        <a:solidFill>
          <a:schemeClr val="accent5">
            <a:shade val="50000"/>
            <a:hueOff val="139153"/>
            <a:satOff val="-24245"/>
            <a:lumOff val="3215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4747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Cognitive, emotional, physical</a:t>
          </a:r>
          <a:endParaRPr lang="es-ES" sz="2800" kern="1200" dirty="0"/>
        </a:p>
      </dsp:txBody>
      <dsp:txXfrm>
        <a:off x="686128" y="3460303"/>
        <a:ext cx="4622982" cy="988658"/>
      </dsp:txXfrm>
    </dsp:sp>
    <dsp:sp modelId="{7C08C1CB-D22D-4E9E-B3F0-AFCCE6AE6351}">
      <dsp:nvSpPr>
        <dsp:cNvPr id="0" name=""/>
        <dsp:cNvSpPr/>
      </dsp:nvSpPr>
      <dsp:spPr>
        <a:xfrm>
          <a:off x="68217" y="3336721"/>
          <a:ext cx="1235822" cy="12358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50000"/>
              <a:hueOff val="139153"/>
              <a:satOff val="-24245"/>
              <a:lumOff val="3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7B89B-8886-410E-AB5A-6CEE849E330A}">
      <dsp:nvSpPr>
        <dsp:cNvPr id="0" name=""/>
        <dsp:cNvSpPr/>
      </dsp:nvSpPr>
      <dsp:spPr>
        <a:xfrm>
          <a:off x="-5686345" y="-870422"/>
          <a:ext cx="6770044" cy="6770044"/>
        </a:xfrm>
        <a:prstGeom prst="blockArc">
          <a:avLst>
            <a:gd name="adj1" fmla="val 18900000"/>
            <a:gd name="adj2" fmla="val 2700000"/>
            <a:gd name="adj3" fmla="val 319"/>
          </a:avLst>
        </a:prstGeom>
        <a:noFill/>
        <a:ln w="19050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2741E3-0D4F-403F-A4A4-DB2B465985DE}">
      <dsp:nvSpPr>
        <dsp:cNvPr id="0" name=""/>
        <dsp:cNvSpPr/>
      </dsp:nvSpPr>
      <dsp:spPr>
        <a:xfrm>
          <a:off x="567271" y="386644"/>
          <a:ext cx="10429226" cy="773692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4118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Request for authorization from the ethics committee</a:t>
          </a:r>
          <a:endParaRPr lang="es-ES" sz="2900" kern="1200" dirty="0"/>
        </a:p>
      </dsp:txBody>
      <dsp:txXfrm>
        <a:off x="567271" y="386644"/>
        <a:ext cx="10429226" cy="773692"/>
      </dsp:txXfrm>
    </dsp:sp>
    <dsp:sp modelId="{D1E83FBF-A415-46E5-84CE-0A0A3E207944}">
      <dsp:nvSpPr>
        <dsp:cNvPr id="0" name=""/>
        <dsp:cNvSpPr/>
      </dsp:nvSpPr>
      <dsp:spPr>
        <a:xfrm>
          <a:off x="83714" y="289933"/>
          <a:ext cx="967115" cy="9671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6278DC-76F9-405A-8281-C151FC31F2E7}">
      <dsp:nvSpPr>
        <dsp:cNvPr id="0" name=""/>
        <dsp:cNvSpPr/>
      </dsp:nvSpPr>
      <dsp:spPr>
        <a:xfrm>
          <a:off x="1010847" y="1547384"/>
          <a:ext cx="9985650" cy="773692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13333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4118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Request for collaboration from ULL students in all areas</a:t>
          </a:r>
          <a:endParaRPr lang="es-ES" sz="2900" kern="1200" dirty="0"/>
        </a:p>
      </dsp:txBody>
      <dsp:txXfrm>
        <a:off x="1010847" y="1547384"/>
        <a:ext cx="9985650" cy="773692"/>
      </dsp:txXfrm>
    </dsp:sp>
    <dsp:sp modelId="{50C9058E-A4F1-40B0-A6DC-83C6A057C778}">
      <dsp:nvSpPr>
        <dsp:cNvPr id="0" name=""/>
        <dsp:cNvSpPr/>
      </dsp:nvSpPr>
      <dsp:spPr>
        <a:xfrm>
          <a:off x="527289" y="1450672"/>
          <a:ext cx="967115" cy="9671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alpha val="90000"/>
              <a:hueOff val="0"/>
              <a:satOff val="0"/>
              <a:lumOff val="0"/>
              <a:alphaOff val="-13333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8320E3-C971-4D72-9A32-7E75F3DF4D36}">
      <dsp:nvSpPr>
        <dsp:cNvPr id="0" name=""/>
        <dsp:cNvSpPr/>
      </dsp:nvSpPr>
      <dsp:spPr>
        <a:xfrm>
          <a:off x="1010847" y="2708123"/>
          <a:ext cx="9985650" cy="773692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26667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4118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Data collection was done online (Google forms)</a:t>
          </a:r>
          <a:endParaRPr lang="es-ES" sz="2900" kern="1200" dirty="0"/>
        </a:p>
      </dsp:txBody>
      <dsp:txXfrm>
        <a:off x="1010847" y="2708123"/>
        <a:ext cx="9985650" cy="773692"/>
      </dsp:txXfrm>
    </dsp:sp>
    <dsp:sp modelId="{6D87CFEE-97C1-4273-A03B-552B986D5945}">
      <dsp:nvSpPr>
        <dsp:cNvPr id="0" name=""/>
        <dsp:cNvSpPr/>
      </dsp:nvSpPr>
      <dsp:spPr>
        <a:xfrm>
          <a:off x="527289" y="2611412"/>
          <a:ext cx="967115" cy="9671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alpha val="90000"/>
              <a:hueOff val="0"/>
              <a:satOff val="0"/>
              <a:lumOff val="0"/>
              <a:alphaOff val="-26667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322A9E-591C-48E7-9497-1F1F5CA74075}">
      <dsp:nvSpPr>
        <dsp:cNvPr id="0" name=""/>
        <dsp:cNvSpPr/>
      </dsp:nvSpPr>
      <dsp:spPr>
        <a:xfrm>
          <a:off x="567271" y="3868862"/>
          <a:ext cx="10429226" cy="773692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4118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 err="1"/>
            <a:t>Spss</a:t>
          </a:r>
          <a:r>
            <a:rPr lang="es-ES" sz="2900" kern="1200" dirty="0"/>
            <a:t> v28 - IRAMUTEQ</a:t>
          </a:r>
        </a:p>
      </dsp:txBody>
      <dsp:txXfrm>
        <a:off x="567271" y="3868862"/>
        <a:ext cx="10429226" cy="773692"/>
      </dsp:txXfrm>
    </dsp:sp>
    <dsp:sp modelId="{25F75B27-F56E-4F90-9DB9-15E6CB08F19F}">
      <dsp:nvSpPr>
        <dsp:cNvPr id="0" name=""/>
        <dsp:cNvSpPr/>
      </dsp:nvSpPr>
      <dsp:spPr>
        <a:xfrm>
          <a:off x="83714" y="3772151"/>
          <a:ext cx="967115" cy="9671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E9297E-D005-444E-B8DD-35364FA23C79}">
      <dsp:nvSpPr>
        <dsp:cNvPr id="0" name=""/>
        <dsp:cNvSpPr/>
      </dsp:nvSpPr>
      <dsp:spPr>
        <a:xfrm>
          <a:off x="0" y="5050"/>
          <a:ext cx="11779623" cy="101669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B38DE1-D496-419A-B954-20B5F214D0CF}">
      <dsp:nvSpPr>
        <dsp:cNvPr id="0" name=""/>
        <dsp:cNvSpPr/>
      </dsp:nvSpPr>
      <dsp:spPr>
        <a:xfrm>
          <a:off x="307549" y="233807"/>
          <a:ext cx="559728" cy="55918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DFE0D3-9EB9-4C89-B634-9EFC10B79D50}">
      <dsp:nvSpPr>
        <dsp:cNvPr id="0" name=""/>
        <dsp:cNvSpPr/>
      </dsp:nvSpPr>
      <dsp:spPr>
        <a:xfrm>
          <a:off x="1174828" y="5050"/>
          <a:ext cx="10516735" cy="1175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13" tIns="124413" rIns="124413" bIns="124413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The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lexical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analysis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categorizes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people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into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those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without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fear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and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those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with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fear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of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public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speaking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,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with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the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latter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group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divided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by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emotional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and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physical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symptom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expressions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endParaRPr lang="en-US" sz="2400" kern="1200" dirty="0">
            <a:solidFill>
              <a:schemeClr val="bg1">
                <a:lumMod val="75000"/>
                <a:lumOff val="25000"/>
              </a:schemeClr>
            </a:solidFill>
          </a:endParaRPr>
        </a:p>
      </dsp:txBody>
      <dsp:txXfrm>
        <a:off x="1174828" y="5050"/>
        <a:ext cx="10516735" cy="1175552"/>
      </dsp:txXfrm>
    </dsp:sp>
    <dsp:sp modelId="{BC7650B8-1BB4-4025-8CEC-B0844C0479DA}">
      <dsp:nvSpPr>
        <dsp:cNvPr id="0" name=""/>
        <dsp:cNvSpPr/>
      </dsp:nvSpPr>
      <dsp:spPr>
        <a:xfrm>
          <a:off x="0" y="1474491"/>
          <a:ext cx="11779623" cy="101669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E17471-D6BD-4F0E-9C95-632B00AE32C2}">
      <dsp:nvSpPr>
        <dsp:cNvPr id="0" name=""/>
        <dsp:cNvSpPr/>
      </dsp:nvSpPr>
      <dsp:spPr>
        <a:xfrm>
          <a:off x="307549" y="1703247"/>
          <a:ext cx="559728" cy="55918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59A11A-6050-4948-B758-8001D94FE93B}">
      <dsp:nvSpPr>
        <dsp:cNvPr id="0" name=""/>
        <dsp:cNvSpPr/>
      </dsp:nvSpPr>
      <dsp:spPr>
        <a:xfrm>
          <a:off x="1174828" y="1474491"/>
          <a:ext cx="10516735" cy="1175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13" tIns="124413" rIns="124413" bIns="124413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>
              <a:solidFill>
                <a:schemeClr val="bg1">
                  <a:lumMod val="75000"/>
                  <a:lumOff val="25000"/>
                </a:schemeClr>
              </a:solidFill>
            </a:rPr>
            <a:t>Emotional symptoms include feelings of anxiety and distress, while physical symptoms involve neurological and physiological signs like sweating and pain </a:t>
          </a:r>
          <a:endParaRPr lang="en-US" sz="2400" kern="1200">
            <a:solidFill>
              <a:schemeClr val="bg1">
                <a:lumMod val="75000"/>
                <a:lumOff val="25000"/>
              </a:schemeClr>
            </a:solidFill>
          </a:endParaRPr>
        </a:p>
      </dsp:txBody>
      <dsp:txXfrm>
        <a:off x="1174828" y="1474491"/>
        <a:ext cx="10516735" cy="1175552"/>
      </dsp:txXfrm>
    </dsp:sp>
    <dsp:sp modelId="{9886C4CD-C684-4455-B829-9FB5623F993A}">
      <dsp:nvSpPr>
        <dsp:cNvPr id="0" name=""/>
        <dsp:cNvSpPr/>
      </dsp:nvSpPr>
      <dsp:spPr>
        <a:xfrm>
          <a:off x="0" y="2943932"/>
          <a:ext cx="11779623" cy="101669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872436-535F-49F7-A58C-9231C3AA3A21}">
      <dsp:nvSpPr>
        <dsp:cNvPr id="0" name=""/>
        <dsp:cNvSpPr/>
      </dsp:nvSpPr>
      <dsp:spPr>
        <a:xfrm>
          <a:off x="307549" y="3172688"/>
          <a:ext cx="559728" cy="55918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95EC1E-1C64-4C46-BFB8-B07194DEA1D9}">
      <dsp:nvSpPr>
        <dsp:cNvPr id="0" name=""/>
        <dsp:cNvSpPr/>
      </dsp:nvSpPr>
      <dsp:spPr>
        <a:xfrm>
          <a:off x="1174828" y="2943932"/>
          <a:ext cx="10516735" cy="1175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13" tIns="124413" rIns="124413" bIns="124413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The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analysis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should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consider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individual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differences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in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the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importance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given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to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emotional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versus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physical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symptoms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endParaRPr lang="en-US" sz="2400" kern="1200" dirty="0">
            <a:solidFill>
              <a:schemeClr val="bg1">
                <a:lumMod val="75000"/>
                <a:lumOff val="25000"/>
              </a:schemeClr>
            </a:solidFill>
          </a:endParaRPr>
        </a:p>
      </dsp:txBody>
      <dsp:txXfrm>
        <a:off x="1174828" y="2943932"/>
        <a:ext cx="10516735" cy="1175552"/>
      </dsp:txXfrm>
    </dsp:sp>
    <dsp:sp modelId="{C6FC0790-84FC-427C-9FF3-DD3233FF4F25}">
      <dsp:nvSpPr>
        <dsp:cNvPr id="0" name=""/>
        <dsp:cNvSpPr/>
      </dsp:nvSpPr>
      <dsp:spPr>
        <a:xfrm>
          <a:off x="0" y="4413372"/>
          <a:ext cx="11779623" cy="101669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C24228-49C8-4972-A7FE-7732F76C1F84}">
      <dsp:nvSpPr>
        <dsp:cNvPr id="0" name=""/>
        <dsp:cNvSpPr/>
      </dsp:nvSpPr>
      <dsp:spPr>
        <a:xfrm>
          <a:off x="307549" y="4642128"/>
          <a:ext cx="559728" cy="55918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ABB2B8-B4F4-40D5-AEF1-4B2D5EC09BA2}">
      <dsp:nvSpPr>
        <dsp:cNvPr id="0" name=""/>
        <dsp:cNvSpPr/>
      </dsp:nvSpPr>
      <dsp:spPr>
        <a:xfrm>
          <a:off x="1174828" y="4413372"/>
          <a:ext cx="10516735" cy="1175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13" tIns="124413" rIns="124413" bIns="124413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A comprehensive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scale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including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emotional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and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physiological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factors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is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suggested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for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better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detection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and </a:t>
          </a:r>
          <a:r>
            <a:rPr lang="es-ES" sz="2400" kern="1200" dirty="0" err="1">
              <a:solidFill>
                <a:schemeClr val="bg1">
                  <a:lumMod val="75000"/>
                  <a:lumOff val="25000"/>
                </a:schemeClr>
              </a:solidFill>
            </a:rPr>
            <a:t>evaluation</a:t>
          </a:r>
          <a:r>
            <a:rPr lang="es-ES" sz="2400" kern="1200" dirty="0">
              <a:solidFill>
                <a:schemeClr val="bg1">
                  <a:lumMod val="75000"/>
                  <a:lumOff val="25000"/>
                </a:schemeClr>
              </a:solidFill>
            </a:rPr>
            <a:t> </a:t>
          </a:r>
          <a:endParaRPr lang="en-US" sz="2400" kern="1200" dirty="0">
            <a:solidFill>
              <a:schemeClr val="bg1">
                <a:lumMod val="75000"/>
                <a:lumOff val="25000"/>
              </a:schemeClr>
            </a:solidFill>
          </a:endParaRPr>
        </a:p>
      </dsp:txBody>
      <dsp:txXfrm>
        <a:off x="1174828" y="4413372"/>
        <a:ext cx="10516735" cy="11755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BCDF7B-981F-4E89-A54F-BC7B14F8DAFF}" type="datetimeFigureOut">
              <a:rPr lang="es-ES" smtClean="0"/>
              <a:t>19/07/2025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2F2EB2-0F5C-4B44-8826-37A643944A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6618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2F2EB2-0F5C-4B44-8826-37A643944A26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5120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10227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1348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311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347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ítulo 2">
            <a:extLst>
              <a:ext uri="{FF2B5EF4-FFF2-40B4-BE49-F238E27FC236}">
                <a16:creationId xmlns:a16="http://schemas.microsoft.com/office/drawing/2014/main" id="{4075FF85-E27A-259A-1A69-66CA96E93828}"/>
              </a:ext>
            </a:extLst>
          </p:cNvPr>
          <p:cNvSpPr txBox="1">
            <a:spLocks/>
          </p:cNvSpPr>
          <p:nvPr/>
        </p:nvSpPr>
        <p:spPr>
          <a:xfrm>
            <a:off x="3752849" y="3038475"/>
            <a:ext cx="8439151" cy="1390649"/>
          </a:xfrm>
          <a:prstGeom prst="rect">
            <a:avLst/>
          </a:prstGeom>
          <a:solidFill>
            <a:srgbClr val="0668A9">
              <a:alpha val="70000"/>
            </a:srgbClr>
          </a:solidFill>
        </p:spPr>
        <p:txBody>
          <a:bodyPr anchor="ctr" anchorCtr="1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kern="1200">
                <a:solidFill>
                  <a:srgbClr val="FFCC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Subjective perception of Fear of Public Speaking. A mixed-methods research</a:t>
            </a:r>
            <a:endParaRPr lang="es-ES" dirty="0"/>
          </a:p>
          <a:p>
            <a:endParaRPr lang="en-US" b="1" dirty="0"/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A365D0AF-360A-2AAB-2A97-18AC0C66969E}"/>
              </a:ext>
            </a:extLst>
          </p:cNvPr>
          <p:cNvSpPr txBox="1">
            <a:spLocks/>
          </p:cNvSpPr>
          <p:nvPr/>
        </p:nvSpPr>
        <p:spPr>
          <a:xfrm>
            <a:off x="3752850" y="3952874"/>
            <a:ext cx="8439150" cy="4762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kern="1200">
                <a:solidFill>
                  <a:srgbClr val="FFCC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0" i="0" dirty="0">
                <a:solidFill>
                  <a:schemeClr val="tx1"/>
                </a:solidFill>
              </a:rPr>
              <a:t>Quintero, R., Borges, </a:t>
            </a:r>
            <a:r>
              <a:rPr lang="en-US" sz="1800" b="0" i="0" dirty="0" err="1">
                <a:solidFill>
                  <a:schemeClr val="tx1"/>
                </a:solidFill>
              </a:rPr>
              <a:t>A.González</a:t>
            </a:r>
            <a:r>
              <a:rPr lang="en-US" sz="1800" b="0" i="0" dirty="0">
                <a:solidFill>
                  <a:schemeClr val="tx1"/>
                </a:solidFill>
              </a:rPr>
              <a:t>, A. and Pereda, E. </a:t>
            </a:r>
          </a:p>
        </p:txBody>
      </p:sp>
    </p:spTree>
    <p:extLst>
      <p:ext uri="{BB962C8B-B14F-4D97-AF65-F5344CB8AC3E}">
        <p14:creationId xmlns:p14="http://schemas.microsoft.com/office/powerpoint/2010/main" val="3531607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C36D74C5-A7EE-4E31-A969-7BB2A0C776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62777"/>
              </p:ext>
            </p:extLst>
          </p:nvPr>
        </p:nvGraphicFramePr>
        <p:xfrm>
          <a:off x="389965" y="1217207"/>
          <a:ext cx="11026587" cy="4815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026587">
                  <a:extLst>
                    <a:ext uri="{9D8B030D-6E8A-4147-A177-3AD203B41FA5}">
                      <a16:colId xmlns:a16="http://schemas.microsoft.com/office/drawing/2014/main" val="12129027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4000" dirty="0" err="1"/>
                        <a:t>Class</a:t>
                      </a:r>
                      <a:r>
                        <a:rPr lang="es-ES" sz="4000" dirty="0"/>
                        <a:t> 1: High </a:t>
                      </a:r>
                      <a:r>
                        <a:rPr lang="es-ES" sz="4000" dirty="0" err="1"/>
                        <a:t>sense</a:t>
                      </a:r>
                      <a:r>
                        <a:rPr lang="es-ES" sz="4000" dirty="0"/>
                        <a:t> </a:t>
                      </a:r>
                      <a:r>
                        <a:rPr lang="es-ES" sz="4000" dirty="0" err="1"/>
                        <a:t>of</a:t>
                      </a:r>
                      <a:r>
                        <a:rPr lang="es-ES" sz="4000" dirty="0"/>
                        <a:t> </a:t>
                      </a:r>
                      <a:r>
                        <a:rPr lang="es-ES" sz="4000" dirty="0" err="1"/>
                        <a:t>nervousness</a:t>
                      </a:r>
                      <a:endParaRPr lang="es-E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716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4000" dirty="0" err="1">
                          <a:solidFill>
                            <a:srgbClr val="002060"/>
                          </a:solidFill>
                        </a:rPr>
                        <a:t>Fear</a:t>
                      </a:r>
                      <a:r>
                        <a:rPr lang="es-ES" sz="4000" dirty="0">
                          <a:solidFill>
                            <a:srgbClr val="002060"/>
                          </a:solidFill>
                        </a:rPr>
                        <a:t> - 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034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4000" dirty="0">
                          <a:solidFill>
                            <a:srgbClr val="002060"/>
                          </a:solidFill>
                        </a:rPr>
                        <a:t>F1 - High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824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4000" dirty="0" err="1">
                          <a:solidFill>
                            <a:srgbClr val="002060"/>
                          </a:solidFill>
                        </a:rPr>
                        <a:t>Woman</a:t>
                      </a:r>
                      <a:endParaRPr lang="es-ES" sz="4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188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4000" dirty="0">
                          <a:solidFill>
                            <a:srgbClr val="002060"/>
                          </a:solidFill>
                        </a:rPr>
                        <a:t>High social </a:t>
                      </a:r>
                      <a:r>
                        <a:rPr lang="es-ES" sz="4000" dirty="0" err="1">
                          <a:solidFill>
                            <a:srgbClr val="002060"/>
                          </a:solidFill>
                        </a:rPr>
                        <a:t>anxiety</a:t>
                      </a:r>
                      <a:endParaRPr lang="es-ES" sz="4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42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I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feel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embarrassed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and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scared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—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my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legs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tremble and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my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hands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sweat</a:t>
                      </a:r>
                      <a:endParaRPr lang="es-ES" sz="4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109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344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537183D-B034-4DC5-B28A-F1694BED7A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926893"/>
              </p:ext>
            </p:extLst>
          </p:nvPr>
        </p:nvGraphicFramePr>
        <p:xfrm>
          <a:off x="676835" y="2467784"/>
          <a:ext cx="11026587" cy="28041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026587">
                  <a:extLst>
                    <a:ext uri="{9D8B030D-6E8A-4147-A177-3AD203B41FA5}">
                      <a16:colId xmlns:a16="http://schemas.microsoft.com/office/drawing/2014/main" val="12129027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4000" dirty="0" err="1"/>
                        <a:t>Class</a:t>
                      </a:r>
                      <a:r>
                        <a:rPr lang="es-ES" sz="4000" dirty="0"/>
                        <a:t> 2: </a:t>
                      </a:r>
                      <a:r>
                        <a:rPr lang="en-US" sz="4000" dirty="0"/>
                        <a:t>Fear of making a mistake</a:t>
                      </a:r>
                      <a:endParaRPr lang="es-E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716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4000" dirty="0" err="1">
                          <a:solidFill>
                            <a:srgbClr val="002060"/>
                          </a:solidFill>
                        </a:rPr>
                        <a:t>Fear</a:t>
                      </a:r>
                      <a:r>
                        <a:rPr lang="es-ES" sz="4000" dirty="0">
                          <a:solidFill>
                            <a:srgbClr val="002060"/>
                          </a:solidFill>
                        </a:rPr>
                        <a:t> - 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034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4000" dirty="0">
                          <a:solidFill>
                            <a:srgbClr val="002060"/>
                          </a:solidFill>
                        </a:rPr>
                        <a:t>F1 - High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824358"/>
                  </a:ext>
                </a:extLst>
              </a:tr>
              <a:tr h="262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Fear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of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mistakes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and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not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being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understood</a:t>
                      </a:r>
                      <a:endParaRPr lang="es-ES" sz="4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109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667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C36D74C5-A7EE-4E31-A969-7BB2A0C776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912146"/>
              </p:ext>
            </p:extLst>
          </p:nvPr>
        </p:nvGraphicFramePr>
        <p:xfrm>
          <a:off x="457200" y="1956795"/>
          <a:ext cx="11026587" cy="402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026587">
                  <a:extLst>
                    <a:ext uri="{9D8B030D-6E8A-4147-A177-3AD203B41FA5}">
                      <a16:colId xmlns:a16="http://schemas.microsoft.com/office/drawing/2014/main" val="12129027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4000" dirty="0" err="1"/>
                        <a:t>Class</a:t>
                      </a:r>
                      <a:r>
                        <a:rPr lang="es-ES" sz="4000" dirty="0"/>
                        <a:t> 3: </a:t>
                      </a:r>
                      <a:r>
                        <a:rPr lang="es-ES" sz="4000" dirty="0" err="1"/>
                        <a:t>Fear</a:t>
                      </a:r>
                      <a:r>
                        <a:rPr lang="es-ES" sz="4000" dirty="0"/>
                        <a:t> </a:t>
                      </a:r>
                      <a:r>
                        <a:rPr lang="es-ES" sz="4000" dirty="0" err="1"/>
                        <a:t>of</a:t>
                      </a:r>
                      <a:r>
                        <a:rPr lang="es-ES" sz="4000" dirty="0"/>
                        <a:t> </a:t>
                      </a:r>
                      <a:r>
                        <a:rPr lang="es-ES" sz="4000" dirty="0" err="1"/>
                        <a:t>ridicule</a:t>
                      </a:r>
                      <a:endParaRPr lang="es-E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716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4000" dirty="0" err="1">
                          <a:solidFill>
                            <a:srgbClr val="002060"/>
                          </a:solidFill>
                        </a:rPr>
                        <a:t>Fear</a:t>
                      </a:r>
                      <a:r>
                        <a:rPr lang="es-ES" sz="4000" dirty="0">
                          <a:solidFill>
                            <a:srgbClr val="002060"/>
                          </a:solidFill>
                        </a:rPr>
                        <a:t> - 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034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4000" dirty="0">
                          <a:solidFill>
                            <a:srgbClr val="002060"/>
                          </a:solidFill>
                        </a:rPr>
                        <a:t>F1 - Medium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824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Messing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up and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them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laughing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at me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or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me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not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knowing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how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to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explain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—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nervous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sweaty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hands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stomach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ache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109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910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C36D74C5-A7EE-4E31-A969-7BB2A0C776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358392"/>
              </p:ext>
            </p:extLst>
          </p:nvPr>
        </p:nvGraphicFramePr>
        <p:xfrm>
          <a:off x="699248" y="1203760"/>
          <a:ext cx="10910046" cy="5425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910046">
                  <a:extLst>
                    <a:ext uri="{9D8B030D-6E8A-4147-A177-3AD203B41FA5}">
                      <a16:colId xmlns:a16="http://schemas.microsoft.com/office/drawing/2014/main" val="12129027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4000" dirty="0" err="1"/>
                        <a:t>Class</a:t>
                      </a:r>
                      <a:r>
                        <a:rPr lang="es-ES" sz="4000" dirty="0"/>
                        <a:t> 4: A </a:t>
                      </a:r>
                      <a:r>
                        <a:rPr lang="es-ES" sz="4000" dirty="0" err="1"/>
                        <a:t>little</a:t>
                      </a:r>
                      <a:r>
                        <a:rPr lang="es-ES" sz="4000" dirty="0"/>
                        <a:t> </a:t>
                      </a:r>
                      <a:r>
                        <a:rPr lang="es-ES" sz="4000" dirty="0" err="1"/>
                        <a:t>nervous</a:t>
                      </a:r>
                      <a:endParaRPr lang="es-E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716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4000" dirty="0" err="1">
                          <a:solidFill>
                            <a:srgbClr val="002060"/>
                          </a:solidFill>
                        </a:rPr>
                        <a:t>Fear</a:t>
                      </a:r>
                      <a:r>
                        <a:rPr lang="es-ES" sz="4000" dirty="0">
                          <a:solidFill>
                            <a:srgbClr val="002060"/>
                          </a:solidFill>
                        </a:rPr>
                        <a:t> - 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034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4000" dirty="0">
                          <a:solidFill>
                            <a:srgbClr val="002060"/>
                          </a:solidFill>
                        </a:rPr>
                        <a:t>F1 - Small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824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4000" dirty="0" err="1">
                          <a:solidFill>
                            <a:srgbClr val="002060"/>
                          </a:solidFill>
                        </a:rPr>
                        <a:t>Men</a:t>
                      </a:r>
                      <a:endParaRPr lang="es-ES" sz="4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188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4000" dirty="0">
                          <a:solidFill>
                            <a:srgbClr val="002060"/>
                          </a:solidFill>
                        </a:rPr>
                        <a:t>Small social </a:t>
                      </a:r>
                      <a:r>
                        <a:rPr lang="es-ES" sz="4000" dirty="0" err="1">
                          <a:solidFill>
                            <a:srgbClr val="002060"/>
                          </a:solidFill>
                        </a:rPr>
                        <a:t>anxiety</a:t>
                      </a:r>
                      <a:endParaRPr lang="es-ES" sz="4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42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Not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saying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things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that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might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tense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the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situation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—a bit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nervous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but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it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passes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stomach</a:t>
                      </a:r>
                      <a:r>
                        <a:rPr lang="es-ES" sz="40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s-ES" sz="4000" dirty="0" err="1">
                          <a:solidFill>
                            <a:srgbClr val="C00000"/>
                          </a:solidFill>
                        </a:rPr>
                        <a:t>ache</a:t>
                      </a:r>
                      <a:endParaRPr lang="es-ES" sz="4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109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734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B7DE49-F037-2483-8A22-371616E056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uadroTexto 3">
            <a:extLst>
              <a:ext uri="{FF2B5EF4-FFF2-40B4-BE49-F238E27FC236}">
                <a16:creationId xmlns:a16="http://schemas.microsoft.com/office/drawing/2014/main" id="{62D638F4-AD45-271E-6557-A00EF1A9BA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1399572"/>
              </p:ext>
            </p:extLst>
          </p:nvPr>
        </p:nvGraphicFramePr>
        <p:xfrm>
          <a:off x="255494" y="1143000"/>
          <a:ext cx="11779623" cy="5593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2579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id="{3CB7240F-E965-E76C-9D34-CF1AAC9BC4C2}"/>
              </a:ext>
            </a:extLst>
          </p:cNvPr>
          <p:cNvSpPr/>
          <p:nvPr/>
        </p:nvSpPr>
        <p:spPr>
          <a:xfrm>
            <a:off x="7463118" y="2444375"/>
            <a:ext cx="4191000" cy="3630707"/>
          </a:xfrm>
          <a:custGeom>
            <a:avLst/>
            <a:gdLst>
              <a:gd name="connsiteX0" fmla="*/ 0 w 3630707"/>
              <a:gd name="connsiteY0" fmla="*/ 1815354 h 3630707"/>
              <a:gd name="connsiteX1" fmla="*/ 1815354 w 3630707"/>
              <a:gd name="connsiteY1" fmla="*/ 0 h 3630707"/>
              <a:gd name="connsiteX2" fmla="*/ 3630708 w 3630707"/>
              <a:gd name="connsiteY2" fmla="*/ 1815354 h 3630707"/>
              <a:gd name="connsiteX3" fmla="*/ 1815354 w 3630707"/>
              <a:gd name="connsiteY3" fmla="*/ 3630708 h 3630707"/>
              <a:gd name="connsiteX4" fmla="*/ 0 w 3630707"/>
              <a:gd name="connsiteY4" fmla="*/ 1815354 h 3630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30707" h="3630707" fill="none" extrusionOk="0">
                <a:moveTo>
                  <a:pt x="0" y="1815354"/>
                </a:moveTo>
                <a:cubicBezTo>
                  <a:pt x="-163304" y="713300"/>
                  <a:pt x="701185" y="-113183"/>
                  <a:pt x="1815354" y="0"/>
                </a:cubicBezTo>
                <a:cubicBezTo>
                  <a:pt x="2763881" y="-11539"/>
                  <a:pt x="3920328" y="738816"/>
                  <a:pt x="3630708" y="1815354"/>
                </a:cubicBezTo>
                <a:cubicBezTo>
                  <a:pt x="3502837" y="2796191"/>
                  <a:pt x="3022829" y="3476442"/>
                  <a:pt x="1815354" y="3630708"/>
                </a:cubicBezTo>
                <a:cubicBezTo>
                  <a:pt x="678522" y="3416640"/>
                  <a:pt x="-164270" y="2728400"/>
                  <a:pt x="0" y="1815354"/>
                </a:cubicBezTo>
                <a:close/>
              </a:path>
              <a:path w="3630707" h="3630707" stroke="0" extrusionOk="0">
                <a:moveTo>
                  <a:pt x="0" y="1815354"/>
                </a:moveTo>
                <a:cubicBezTo>
                  <a:pt x="-53698" y="869755"/>
                  <a:pt x="802113" y="-70905"/>
                  <a:pt x="1815354" y="0"/>
                </a:cubicBezTo>
                <a:cubicBezTo>
                  <a:pt x="2796764" y="26639"/>
                  <a:pt x="3826196" y="632209"/>
                  <a:pt x="3630708" y="1815354"/>
                </a:cubicBezTo>
                <a:cubicBezTo>
                  <a:pt x="3708216" y="2684979"/>
                  <a:pt x="2790241" y="3648003"/>
                  <a:pt x="1815354" y="3630708"/>
                </a:cubicBezTo>
                <a:cubicBezTo>
                  <a:pt x="665957" y="3735416"/>
                  <a:pt x="43606" y="3020877"/>
                  <a:pt x="0" y="1815354"/>
                </a:cubicBezTo>
                <a:close/>
              </a:path>
            </a:pathLst>
          </a:custGeom>
          <a:ln>
            <a:solidFill>
              <a:srgbClr val="FFCC00"/>
            </a:solidFill>
            <a:extLst>
              <a:ext uri="{C807C97D-BFC1-408E-A445-0C87EB9F89A2}">
                <ask:lineSketchStyleProps xmlns="" xmlns:ask="http://schemas.microsoft.com/office/drawing/2018/sketchyshapes" sd="2828424083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3600" dirty="0">
                <a:solidFill>
                  <a:schemeClr val="tx1"/>
                </a:solidFill>
              </a:rPr>
              <a:t>aborges@ull.edu.es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F41D32A0-0625-B2C3-C459-173FB3171C71}"/>
              </a:ext>
            </a:extLst>
          </p:cNvPr>
          <p:cNvSpPr/>
          <p:nvPr/>
        </p:nvSpPr>
        <p:spPr>
          <a:xfrm>
            <a:off x="1338091" y="1703722"/>
            <a:ext cx="4928238" cy="4065066"/>
          </a:xfrm>
          <a:custGeom>
            <a:avLst/>
            <a:gdLst>
              <a:gd name="connsiteX0" fmla="*/ 0 w 2474259"/>
              <a:gd name="connsiteY0" fmla="*/ 1237130 h 2474259"/>
              <a:gd name="connsiteX1" fmla="*/ 1237130 w 2474259"/>
              <a:gd name="connsiteY1" fmla="*/ 0 h 2474259"/>
              <a:gd name="connsiteX2" fmla="*/ 2474260 w 2474259"/>
              <a:gd name="connsiteY2" fmla="*/ 1237130 h 2474259"/>
              <a:gd name="connsiteX3" fmla="*/ 1237130 w 2474259"/>
              <a:gd name="connsiteY3" fmla="*/ 2474260 h 2474259"/>
              <a:gd name="connsiteX4" fmla="*/ 0 w 2474259"/>
              <a:gd name="connsiteY4" fmla="*/ 1237130 h 2474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4259" h="2474259" fill="none" extrusionOk="0">
                <a:moveTo>
                  <a:pt x="0" y="1237130"/>
                </a:moveTo>
                <a:cubicBezTo>
                  <a:pt x="-156492" y="458569"/>
                  <a:pt x="443465" y="-112006"/>
                  <a:pt x="1237130" y="0"/>
                </a:cubicBezTo>
                <a:cubicBezTo>
                  <a:pt x="1782722" y="-29380"/>
                  <a:pt x="2619187" y="516879"/>
                  <a:pt x="2474260" y="1237130"/>
                </a:cubicBezTo>
                <a:cubicBezTo>
                  <a:pt x="2432371" y="1913251"/>
                  <a:pt x="1949773" y="2452127"/>
                  <a:pt x="1237130" y="2474260"/>
                </a:cubicBezTo>
                <a:cubicBezTo>
                  <a:pt x="464939" y="2332425"/>
                  <a:pt x="-62583" y="1886263"/>
                  <a:pt x="0" y="1237130"/>
                </a:cubicBezTo>
                <a:close/>
              </a:path>
              <a:path w="2474259" h="2474259" stroke="0" extrusionOk="0">
                <a:moveTo>
                  <a:pt x="0" y="1237130"/>
                </a:moveTo>
                <a:cubicBezTo>
                  <a:pt x="-126976" y="688649"/>
                  <a:pt x="524962" y="-192556"/>
                  <a:pt x="1237130" y="0"/>
                </a:cubicBezTo>
                <a:cubicBezTo>
                  <a:pt x="1853409" y="84223"/>
                  <a:pt x="2562295" y="472573"/>
                  <a:pt x="2474260" y="1237130"/>
                </a:cubicBezTo>
                <a:cubicBezTo>
                  <a:pt x="2504905" y="1867806"/>
                  <a:pt x="1808548" y="2544072"/>
                  <a:pt x="1237130" y="2474260"/>
                </a:cubicBezTo>
                <a:cubicBezTo>
                  <a:pt x="508322" y="2506756"/>
                  <a:pt x="29593" y="2058095"/>
                  <a:pt x="0" y="1237130"/>
                </a:cubicBezTo>
                <a:close/>
              </a:path>
            </a:pathLst>
          </a:custGeom>
          <a:solidFill>
            <a:srgbClr val="FFCC00"/>
          </a:solidFill>
          <a:ln>
            <a:solidFill>
              <a:srgbClr val="0668A9"/>
            </a:solidFill>
            <a:extLst>
              <a:ext uri="{C807C97D-BFC1-408E-A445-0C87EB9F89A2}">
                <ask:lineSketchStyleProps xmlns="" xmlns:ask="http://schemas.microsoft.com/office/drawing/2018/sketchyshapes" sd="2828424083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668A9"/>
                </a:solidFill>
              </a:rPr>
              <a:t>Thank you for your attention</a:t>
            </a:r>
            <a:endParaRPr lang="es-ES" sz="40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301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C124452C-1560-4DB8-9EEB-CB41EB3AF7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9505541"/>
              </p:ext>
            </p:extLst>
          </p:nvPr>
        </p:nvGraphicFramePr>
        <p:xfrm>
          <a:off x="89647" y="1210235"/>
          <a:ext cx="11949953" cy="5934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6710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D3F2DA46-7452-2CA4-C6F1-750C8E194041}"/>
              </a:ext>
            </a:extLst>
          </p:cNvPr>
          <p:cNvSpPr/>
          <p:nvPr/>
        </p:nvSpPr>
        <p:spPr>
          <a:xfrm>
            <a:off x="627529" y="1577789"/>
            <a:ext cx="10990729" cy="4276164"/>
          </a:xfrm>
          <a:custGeom>
            <a:avLst/>
            <a:gdLst>
              <a:gd name="connsiteX0" fmla="*/ 0 w 10990729"/>
              <a:gd name="connsiteY0" fmla="*/ 712708 h 4276164"/>
              <a:gd name="connsiteX1" fmla="*/ 712708 w 10990729"/>
              <a:gd name="connsiteY1" fmla="*/ 0 h 4276164"/>
              <a:gd name="connsiteX2" fmla="*/ 1406193 w 10990729"/>
              <a:gd name="connsiteY2" fmla="*/ 0 h 4276164"/>
              <a:gd name="connsiteX3" fmla="*/ 2195332 w 10990729"/>
              <a:gd name="connsiteY3" fmla="*/ 0 h 4276164"/>
              <a:gd name="connsiteX4" fmla="*/ 2697510 w 10990729"/>
              <a:gd name="connsiteY4" fmla="*/ 0 h 4276164"/>
              <a:gd name="connsiteX5" fmla="*/ 3104036 w 10990729"/>
              <a:gd name="connsiteY5" fmla="*/ 0 h 4276164"/>
              <a:gd name="connsiteX6" fmla="*/ 3701868 w 10990729"/>
              <a:gd name="connsiteY6" fmla="*/ 0 h 4276164"/>
              <a:gd name="connsiteX7" fmla="*/ 4395354 w 10990729"/>
              <a:gd name="connsiteY7" fmla="*/ 0 h 4276164"/>
              <a:gd name="connsiteX8" fmla="*/ 5184492 w 10990729"/>
              <a:gd name="connsiteY8" fmla="*/ 0 h 4276164"/>
              <a:gd name="connsiteX9" fmla="*/ 5877977 w 10990729"/>
              <a:gd name="connsiteY9" fmla="*/ 0 h 4276164"/>
              <a:gd name="connsiteX10" fmla="*/ 6667115 w 10990729"/>
              <a:gd name="connsiteY10" fmla="*/ 0 h 4276164"/>
              <a:gd name="connsiteX11" fmla="*/ 7360601 w 10990729"/>
              <a:gd name="connsiteY11" fmla="*/ 0 h 4276164"/>
              <a:gd name="connsiteX12" fmla="*/ 7767126 w 10990729"/>
              <a:gd name="connsiteY12" fmla="*/ 0 h 4276164"/>
              <a:gd name="connsiteX13" fmla="*/ 8460612 w 10990729"/>
              <a:gd name="connsiteY13" fmla="*/ 0 h 4276164"/>
              <a:gd name="connsiteX14" fmla="*/ 8962790 w 10990729"/>
              <a:gd name="connsiteY14" fmla="*/ 0 h 4276164"/>
              <a:gd name="connsiteX15" fmla="*/ 9369316 w 10990729"/>
              <a:gd name="connsiteY15" fmla="*/ 0 h 4276164"/>
              <a:gd name="connsiteX16" fmla="*/ 9680189 w 10990729"/>
              <a:gd name="connsiteY16" fmla="*/ 0 h 4276164"/>
              <a:gd name="connsiteX17" fmla="*/ 10278021 w 10990729"/>
              <a:gd name="connsiteY17" fmla="*/ 0 h 4276164"/>
              <a:gd name="connsiteX18" fmla="*/ 10990729 w 10990729"/>
              <a:gd name="connsiteY18" fmla="*/ 712708 h 4276164"/>
              <a:gd name="connsiteX19" fmla="*/ 10990729 w 10990729"/>
              <a:gd name="connsiteY19" fmla="*/ 1311365 h 4276164"/>
              <a:gd name="connsiteX20" fmla="*/ 10990729 w 10990729"/>
              <a:gd name="connsiteY20" fmla="*/ 1853007 h 4276164"/>
              <a:gd name="connsiteX21" fmla="*/ 10990729 w 10990729"/>
              <a:gd name="connsiteY21" fmla="*/ 2480172 h 4276164"/>
              <a:gd name="connsiteX22" fmla="*/ 10990729 w 10990729"/>
              <a:gd name="connsiteY22" fmla="*/ 2993306 h 4276164"/>
              <a:gd name="connsiteX23" fmla="*/ 10990729 w 10990729"/>
              <a:gd name="connsiteY23" fmla="*/ 3563456 h 4276164"/>
              <a:gd name="connsiteX24" fmla="*/ 10278021 w 10990729"/>
              <a:gd name="connsiteY24" fmla="*/ 4276164 h 4276164"/>
              <a:gd name="connsiteX25" fmla="*/ 9871495 w 10990729"/>
              <a:gd name="connsiteY25" fmla="*/ 4276164 h 4276164"/>
              <a:gd name="connsiteX26" fmla="*/ 9560623 w 10990729"/>
              <a:gd name="connsiteY26" fmla="*/ 4276164 h 4276164"/>
              <a:gd name="connsiteX27" fmla="*/ 8771484 w 10990729"/>
              <a:gd name="connsiteY27" fmla="*/ 4276164 h 4276164"/>
              <a:gd name="connsiteX28" fmla="*/ 7982346 w 10990729"/>
              <a:gd name="connsiteY28" fmla="*/ 4276164 h 4276164"/>
              <a:gd name="connsiteX29" fmla="*/ 7671473 w 10990729"/>
              <a:gd name="connsiteY29" fmla="*/ 4276164 h 4276164"/>
              <a:gd name="connsiteX30" fmla="*/ 7073641 w 10990729"/>
              <a:gd name="connsiteY30" fmla="*/ 4276164 h 4276164"/>
              <a:gd name="connsiteX31" fmla="*/ 6571462 w 10990729"/>
              <a:gd name="connsiteY31" fmla="*/ 4276164 h 4276164"/>
              <a:gd name="connsiteX32" fmla="*/ 6069283 w 10990729"/>
              <a:gd name="connsiteY32" fmla="*/ 4276164 h 4276164"/>
              <a:gd name="connsiteX33" fmla="*/ 5567104 w 10990729"/>
              <a:gd name="connsiteY33" fmla="*/ 4276164 h 4276164"/>
              <a:gd name="connsiteX34" fmla="*/ 5256232 w 10990729"/>
              <a:gd name="connsiteY34" fmla="*/ 4276164 h 4276164"/>
              <a:gd name="connsiteX35" fmla="*/ 4467093 w 10990729"/>
              <a:gd name="connsiteY35" fmla="*/ 4276164 h 4276164"/>
              <a:gd name="connsiteX36" fmla="*/ 3677955 w 10990729"/>
              <a:gd name="connsiteY36" fmla="*/ 4276164 h 4276164"/>
              <a:gd name="connsiteX37" fmla="*/ 3367082 w 10990729"/>
              <a:gd name="connsiteY37" fmla="*/ 4276164 h 4276164"/>
              <a:gd name="connsiteX38" fmla="*/ 2960557 w 10990729"/>
              <a:gd name="connsiteY38" fmla="*/ 4276164 h 4276164"/>
              <a:gd name="connsiteX39" fmla="*/ 2362724 w 10990729"/>
              <a:gd name="connsiteY39" fmla="*/ 4276164 h 4276164"/>
              <a:gd name="connsiteX40" fmla="*/ 1669239 w 10990729"/>
              <a:gd name="connsiteY40" fmla="*/ 4276164 h 4276164"/>
              <a:gd name="connsiteX41" fmla="*/ 712708 w 10990729"/>
              <a:gd name="connsiteY41" fmla="*/ 4276164 h 4276164"/>
              <a:gd name="connsiteX42" fmla="*/ 0 w 10990729"/>
              <a:gd name="connsiteY42" fmla="*/ 3563456 h 4276164"/>
              <a:gd name="connsiteX43" fmla="*/ 0 w 10990729"/>
              <a:gd name="connsiteY43" fmla="*/ 2964799 h 4276164"/>
              <a:gd name="connsiteX44" fmla="*/ 0 w 10990729"/>
              <a:gd name="connsiteY44" fmla="*/ 2480172 h 4276164"/>
              <a:gd name="connsiteX45" fmla="*/ 0 w 10990729"/>
              <a:gd name="connsiteY45" fmla="*/ 1938530 h 4276164"/>
              <a:gd name="connsiteX46" fmla="*/ 0 w 10990729"/>
              <a:gd name="connsiteY46" fmla="*/ 1368380 h 4276164"/>
              <a:gd name="connsiteX47" fmla="*/ 0 w 10990729"/>
              <a:gd name="connsiteY47" fmla="*/ 712708 h 4276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990729" h="4276164" fill="none" extrusionOk="0">
                <a:moveTo>
                  <a:pt x="0" y="712708"/>
                </a:moveTo>
                <a:cubicBezTo>
                  <a:pt x="7877" y="321792"/>
                  <a:pt x="275443" y="-86616"/>
                  <a:pt x="712708" y="0"/>
                </a:cubicBezTo>
                <a:cubicBezTo>
                  <a:pt x="939695" y="-70030"/>
                  <a:pt x="1131920" y="75812"/>
                  <a:pt x="1406193" y="0"/>
                </a:cubicBezTo>
                <a:cubicBezTo>
                  <a:pt x="1680466" y="-75812"/>
                  <a:pt x="1810767" y="78525"/>
                  <a:pt x="2195332" y="0"/>
                </a:cubicBezTo>
                <a:cubicBezTo>
                  <a:pt x="2579897" y="-78525"/>
                  <a:pt x="2496195" y="45214"/>
                  <a:pt x="2697510" y="0"/>
                </a:cubicBezTo>
                <a:cubicBezTo>
                  <a:pt x="2898825" y="-45214"/>
                  <a:pt x="2978518" y="19449"/>
                  <a:pt x="3104036" y="0"/>
                </a:cubicBezTo>
                <a:cubicBezTo>
                  <a:pt x="3229554" y="-19449"/>
                  <a:pt x="3494199" y="21225"/>
                  <a:pt x="3701868" y="0"/>
                </a:cubicBezTo>
                <a:cubicBezTo>
                  <a:pt x="3909537" y="-21225"/>
                  <a:pt x="4229475" y="34500"/>
                  <a:pt x="4395354" y="0"/>
                </a:cubicBezTo>
                <a:cubicBezTo>
                  <a:pt x="4561233" y="-34500"/>
                  <a:pt x="4970361" y="61428"/>
                  <a:pt x="5184492" y="0"/>
                </a:cubicBezTo>
                <a:cubicBezTo>
                  <a:pt x="5398623" y="-61428"/>
                  <a:pt x="5695837" y="33056"/>
                  <a:pt x="5877977" y="0"/>
                </a:cubicBezTo>
                <a:cubicBezTo>
                  <a:pt x="6060117" y="-33056"/>
                  <a:pt x="6405940" y="85968"/>
                  <a:pt x="6667115" y="0"/>
                </a:cubicBezTo>
                <a:cubicBezTo>
                  <a:pt x="6928290" y="-85968"/>
                  <a:pt x="7138689" y="71047"/>
                  <a:pt x="7360601" y="0"/>
                </a:cubicBezTo>
                <a:cubicBezTo>
                  <a:pt x="7582513" y="-71047"/>
                  <a:pt x="7603104" y="21530"/>
                  <a:pt x="7767126" y="0"/>
                </a:cubicBezTo>
                <a:cubicBezTo>
                  <a:pt x="7931149" y="-21530"/>
                  <a:pt x="8310535" y="30245"/>
                  <a:pt x="8460612" y="0"/>
                </a:cubicBezTo>
                <a:cubicBezTo>
                  <a:pt x="8610689" y="-30245"/>
                  <a:pt x="8759988" y="14896"/>
                  <a:pt x="8962790" y="0"/>
                </a:cubicBezTo>
                <a:cubicBezTo>
                  <a:pt x="9165592" y="-14896"/>
                  <a:pt x="9277675" y="3594"/>
                  <a:pt x="9369316" y="0"/>
                </a:cubicBezTo>
                <a:cubicBezTo>
                  <a:pt x="9460957" y="-3594"/>
                  <a:pt x="9616216" y="24402"/>
                  <a:pt x="9680189" y="0"/>
                </a:cubicBezTo>
                <a:cubicBezTo>
                  <a:pt x="9744162" y="-24402"/>
                  <a:pt x="10061890" y="20549"/>
                  <a:pt x="10278021" y="0"/>
                </a:cubicBezTo>
                <a:cubicBezTo>
                  <a:pt x="10615377" y="-11893"/>
                  <a:pt x="11041619" y="329267"/>
                  <a:pt x="10990729" y="712708"/>
                </a:cubicBezTo>
                <a:cubicBezTo>
                  <a:pt x="10997649" y="866680"/>
                  <a:pt x="10938499" y="1039934"/>
                  <a:pt x="10990729" y="1311365"/>
                </a:cubicBezTo>
                <a:cubicBezTo>
                  <a:pt x="11042959" y="1582796"/>
                  <a:pt x="10963947" y="1638722"/>
                  <a:pt x="10990729" y="1853007"/>
                </a:cubicBezTo>
                <a:cubicBezTo>
                  <a:pt x="11017511" y="2067292"/>
                  <a:pt x="10984989" y="2342030"/>
                  <a:pt x="10990729" y="2480172"/>
                </a:cubicBezTo>
                <a:cubicBezTo>
                  <a:pt x="10996469" y="2618314"/>
                  <a:pt x="10963858" y="2855529"/>
                  <a:pt x="10990729" y="2993306"/>
                </a:cubicBezTo>
                <a:cubicBezTo>
                  <a:pt x="11017600" y="3131083"/>
                  <a:pt x="10974484" y="3325315"/>
                  <a:pt x="10990729" y="3563456"/>
                </a:cubicBezTo>
                <a:cubicBezTo>
                  <a:pt x="11083931" y="3924341"/>
                  <a:pt x="10704956" y="4196224"/>
                  <a:pt x="10278021" y="4276164"/>
                </a:cubicBezTo>
                <a:cubicBezTo>
                  <a:pt x="10177545" y="4303134"/>
                  <a:pt x="9978558" y="4246110"/>
                  <a:pt x="9871495" y="4276164"/>
                </a:cubicBezTo>
                <a:cubicBezTo>
                  <a:pt x="9764432" y="4306218"/>
                  <a:pt x="9710975" y="4239990"/>
                  <a:pt x="9560623" y="4276164"/>
                </a:cubicBezTo>
                <a:cubicBezTo>
                  <a:pt x="9410271" y="4312338"/>
                  <a:pt x="9130229" y="4239948"/>
                  <a:pt x="8771484" y="4276164"/>
                </a:cubicBezTo>
                <a:cubicBezTo>
                  <a:pt x="8412739" y="4312380"/>
                  <a:pt x="8241228" y="4214936"/>
                  <a:pt x="7982346" y="4276164"/>
                </a:cubicBezTo>
                <a:cubicBezTo>
                  <a:pt x="7723464" y="4337392"/>
                  <a:pt x="7773611" y="4271768"/>
                  <a:pt x="7671473" y="4276164"/>
                </a:cubicBezTo>
                <a:cubicBezTo>
                  <a:pt x="7569335" y="4280560"/>
                  <a:pt x="7351296" y="4239409"/>
                  <a:pt x="7073641" y="4276164"/>
                </a:cubicBezTo>
                <a:cubicBezTo>
                  <a:pt x="6795986" y="4312919"/>
                  <a:pt x="6790950" y="4240117"/>
                  <a:pt x="6571462" y="4276164"/>
                </a:cubicBezTo>
                <a:cubicBezTo>
                  <a:pt x="6351974" y="4312211"/>
                  <a:pt x="6294369" y="4262637"/>
                  <a:pt x="6069283" y="4276164"/>
                </a:cubicBezTo>
                <a:cubicBezTo>
                  <a:pt x="5844197" y="4289691"/>
                  <a:pt x="5805595" y="4256941"/>
                  <a:pt x="5567104" y="4276164"/>
                </a:cubicBezTo>
                <a:cubicBezTo>
                  <a:pt x="5328613" y="4295387"/>
                  <a:pt x="5373791" y="4250980"/>
                  <a:pt x="5256232" y="4276164"/>
                </a:cubicBezTo>
                <a:cubicBezTo>
                  <a:pt x="5138673" y="4301348"/>
                  <a:pt x="4634880" y="4228017"/>
                  <a:pt x="4467093" y="4276164"/>
                </a:cubicBezTo>
                <a:cubicBezTo>
                  <a:pt x="4299306" y="4324311"/>
                  <a:pt x="3869895" y="4259810"/>
                  <a:pt x="3677955" y="4276164"/>
                </a:cubicBezTo>
                <a:cubicBezTo>
                  <a:pt x="3486015" y="4292518"/>
                  <a:pt x="3500380" y="4255323"/>
                  <a:pt x="3367082" y="4276164"/>
                </a:cubicBezTo>
                <a:cubicBezTo>
                  <a:pt x="3233784" y="4297005"/>
                  <a:pt x="3123229" y="4264759"/>
                  <a:pt x="2960557" y="4276164"/>
                </a:cubicBezTo>
                <a:cubicBezTo>
                  <a:pt x="2797885" y="4287569"/>
                  <a:pt x="2498834" y="4237767"/>
                  <a:pt x="2362724" y="4276164"/>
                </a:cubicBezTo>
                <a:cubicBezTo>
                  <a:pt x="2226614" y="4314561"/>
                  <a:pt x="1838187" y="4220647"/>
                  <a:pt x="1669239" y="4276164"/>
                </a:cubicBezTo>
                <a:cubicBezTo>
                  <a:pt x="1500291" y="4331681"/>
                  <a:pt x="1087842" y="4240529"/>
                  <a:pt x="712708" y="4276164"/>
                </a:cubicBezTo>
                <a:cubicBezTo>
                  <a:pt x="217840" y="4283404"/>
                  <a:pt x="47735" y="4039750"/>
                  <a:pt x="0" y="3563456"/>
                </a:cubicBezTo>
                <a:cubicBezTo>
                  <a:pt x="-25820" y="3357852"/>
                  <a:pt x="49683" y="3121199"/>
                  <a:pt x="0" y="2964799"/>
                </a:cubicBezTo>
                <a:cubicBezTo>
                  <a:pt x="-49683" y="2808399"/>
                  <a:pt x="18770" y="2666905"/>
                  <a:pt x="0" y="2480172"/>
                </a:cubicBezTo>
                <a:cubicBezTo>
                  <a:pt x="-18770" y="2293439"/>
                  <a:pt x="61425" y="2084005"/>
                  <a:pt x="0" y="1938530"/>
                </a:cubicBezTo>
                <a:cubicBezTo>
                  <a:pt x="-61425" y="1793055"/>
                  <a:pt x="61211" y="1599968"/>
                  <a:pt x="0" y="1368380"/>
                </a:cubicBezTo>
                <a:cubicBezTo>
                  <a:pt x="-61211" y="1136792"/>
                  <a:pt x="50253" y="1030188"/>
                  <a:pt x="0" y="712708"/>
                </a:cubicBezTo>
                <a:close/>
              </a:path>
              <a:path w="10990729" h="4276164" stroke="0" extrusionOk="0">
                <a:moveTo>
                  <a:pt x="0" y="712708"/>
                </a:moveTo>
                <a:cubicBezTo>
                  <a:pt x="-50856" y="287721"/>
                  <a:pt x="284830" y="12858"/>
                  <a:pt x="712708" y="0"/>
                </a:cubicBezTo>
                <a:cubicBezTo>
                  <a:pt x="984061" y="-69578"/>
                  <a:pt x="1159366" y="69936"/>
                  <a:pt x="1501846" y="0"/>
                </a:cubicBezTo>
                <a:cubicBezTo>
                  <a:pt x="1844326" y="-69936"/>
                  <a:pt x="1860347" y="26896"/>
                  <a:pt x="2004025" y="0"/>
                </a:cubicBezTo>
                <a:cubicBezTo>
                  <a:pt x="2147703" y="-26896"/>
                  <a:pt x="2286685" y="28260"/>
                  <a:pt x="2410551" y="0"/>
                </a:cubicBezTo>
                <a:cubicBezTo>
                  <a:pt x="2534417" y="-28260"/>
                  <a:pt x="2877970" y="54246"/>
                  <a:pt x="3104036" y="0"/>
                </a:cubicBezTo>
                <a:cubicBezTo>
                  <a:pt x="3330103" y="-54246"/>
                  <a:pt x="3388186" y="21512"/>
                  <a:pt x="3606215" y="0"/>
                </a:cubicBezTo>
                <a:cubicBezTo>
                  <a:pt x="3824244" y="-21512"/>
                  <a:pt x="4128287" y="43836"/>
                  <a:pt x="4395354" y="0"/>
                </a:cubicBezTo>
                <a:cubicBezTo>
                  <a:pt x="4662421" y="-43836"/>
                  <a:pt x="4679505" y="13556"/>
                  <a:pt x="4801879" y="0"/>
                </a:cubicBezTo>
                <a:cubicBezTo>
                  <a:pt x="4924253" y="-13556"/>
                  <a:pt x="5360294" y="68382"/>
                  <a:pt x="5591018" y="0"/>
                </a:cubicBezTo>
                <a:cubicBezTo>
                  <a:pt x="5821742" y="-68382"/>
                  <a:pt x="5775266" y="19496"/>
                  <a:pt x="5901890" y="0"/>
                </a:cubicBezTo>
                <a:cubicBezTo>
                  <a:pt x="6028514" y="-19496"/>
                  <a:pt x="6295872" y="64658"/>
                  <a:pt x="6499722" y="0"/>
                </a:cubicBezTo>
                <a:cubicBezTo>
                  <a:pt x="6703572" y="-64658"/>
                  <a:pt x="6960007" y="53201"/>
                  <a:pt x="7097554" y="0"/>
                </a:cubicBezTo>
                <a:cubicBezTo>
                  <a:pt x="7235101" y="-53201"/>
                  <a:pt x="7442523" y="35479"/>
                  <a:pt x="7599733" y="0"/>
                </a:cubicBezTo>
                <a:cubicBezTo>
                  <a:pt x="7756943" y="-35479"/>
                  <a:pt x="8172180" y="80279"/>
                  <a:pt x="8388872" y="0"/>
                </a:cubicBezTo>
                <a:cubicBezTo>
                  <a:pt x="8605564" y="-80279"/>
                  <a:pt x="8892809" y="51781"/>
                  <a:pt x="9178010" y="0"/>
                </a:cubicBezTo>
                <a:cubicBezTo>
                  <a:pt x="9463211" y="-51781"/>
                  <a:pt x="9485750" y="45903"/>
                  <a:pt x="9584536" y="0"/>
                </a:cubicBezTo>
                <a:cubicBezTo>
                  <a:pt x="9683322" y="-45903"/>
                  <a:pt x="10039367" y="26952"/>
                  <a:pt x="10278021" y="0"/>
                </a:cubicBezTo>
                <a:cubicBezTo>
                  <a:pt x="10661485" y="-20698"/>
                  <a:pt x="10993474" y="281957"/>
                  <a:pt x="10990729" y="712708"/>
                </a:cubicBezTo>
                <a:cubicBezTo>
                  <a:pt x="10997787" y="950758"/>
                  <a:pt x="10975270" y="1024384"/>
                  <a:pt x="10990729" y="1311365"/>
                </a:cubicBezTo>
                <a:cubicBezTo>
                  <a:pt x="11006188" y="1598346"/>
                  <a:pt x="10975654" y="1586712"/>
                  <a:pt x="10990729" y="1824500"/>
                </a:cubicBezTo>
                <a:cubicBezTo>
                  <a:pt x="11005804" y="2062289"/>
                  <a:pt x="10984299" y="2186775"/>
                  <a:pt x="10990729" y="2451664"/>
                </a:cubicBezTo>
                <a:cubicBezTo>
                  <a:pt x="10997159" y="2716553"/>
                  <a:pt x="10957124" y="2785269"/>
                  <a:pt x="10990729" y="3021814"/>
                </a:cubicBezTo>
                <a:cubicBezTo>
                  <a:pt x="11024334" y="3258359"/>
                  <a:pt x="10983623" y="3439924"/>
                  <a:pt x="10990729" y="3563456"/>
                </a:cubicBezTo>
                <a:cubicBezTo>
                  <a:pt x="10986653" y="3847148"/>
                  <a:pt x="10702772" y="4282656"/>
                  <a:pt x="10278021" y="4276164"/>
                </a:cubicBezTo>
                <a:cubicBezTo>
                  <a:pt x="10036303" y="4343236"/>
                  <a:pt x="9966393" y="4240919"/>
                  <a:pt x="9680189" y="4276164"/>
                </a:cubicBezTo>
                <a:cubicBezTo>
                  <a:pt x="9393985" y="4311409"/>
                  <a:pt x="9203292" y="4253214"/>
                  <a:pt x="9082357" y="4276164"/>
                </a:cubicBezTo>
                <a:cubicBezTo>
                  <a:pt x="8961422" y="4299114"/>
                  <a:pt x="8803662" y="4246903"/>
                  <a:pt x="8675831" y="4276164"/>
                </a:cubicBezTo>
                <a:cubicBezTo>
                  <a:pt x="8548000" y="4305425"/>
                  <a:pt x="8129624" y="4217077"/>
                  <a:pt x="7982346" y="4276164"/>
                </a:cubicBezTo>
                <a:cubicBezTo>
                  <a:pt x="7835069" y="4335251"/>
                  <a:pt x="7774099" y="4241821"/>
                  <a:pt x="7575820" y="4276164"/>
                </a:cubicBezTo>
                <a:cubicBezTo>
                  <a:pt x="7377541" y="4310507"/>
                  <a:pt x="7064681" y="4195568"/>
                  <a:pt x="6882335" y="4276164"/>
                </a:cubicBezTo>
                <a:cubicBezTo>
                  <a:pt x="6699990" y="4356760"/>
                  <a:pt x="6690993" y="4256269"/>
                  <a:pt x="6571462" y="4276164"/>
                </a:cubicBezTo>
                <a:cubicBezTo>
                  <a:pt x="6451931" y="4296059"/>
                  <a:pt x="6153866" y="4245646"/>
                  <a:pt x="5877977" y="4276164"/>
                </a:cubicBezTo>
                <a:cubicBezTo>
                  <a:pt x="5602089" y="4306682"/>
                  <a:pt x="5561021" y="4245246"/>
                  <a:pt x="5471451" y="4276164"/>
                </a:cubicBezTo>
                <a:cubicBezTo>
                  <a:pt x="5381881" y="4307082"/>
                  <a:pt x="5245403" y="4256007"/>
                  <a:pt x="5160579" y="4276164"/>
                </a:cubicBezTo>
                <a:cubicBezTo>
                  <a:pt x="5075755" y="4296321"/>
                  <a:pt x="4898653" y="4246827"/>
                  <a:pt x="4754053" y="4276164"/>
                </a:cubicBezTo>
                <a:cubicBezTo>
                  <a:pt x="4609453" y="4305501"/>
                  <a:pt x="4353746" y="4271982"/>
                  <a:pt x="4060568" y="4276164"/>
                </a:cubicBezTo>
                <a:cubicBezTo>
                  <a:pt x="3767391" y="4280346"/>
                  <a:pt x="3845999" y="4229411"/>
                  <a:pt x="3654042" y="4276164"/>
                </a:cubicBezTo>
                <a:cubicBezTo>
                  <a:pt x="3462085" y="4322917"/>
                  <a:pt x="3477699" y="4267729"/>
                  <a:pt x="3343169" y="4276164"/>
                </a:cubicBezTo>
                <a:cubicBezTo>
                  <a:pt x="3208639" y="4284599"/>
                  <a:pt x="3091056" y="4238921"/>
                  <a:pt x="2936643" y="4276164"/>
                </a:cubicBezTo>
                <a:cubicBezTo>
                  <a:pt x="2782230" y="4313407"/>
                  <a:pt x="2638298" y="4250366"/>
                  <a:pt x="2434464" y="4276164"/>
                </a:cubicBezTo>
                <a:cubicBezTo>
                  <a:pt x="2230630" y="4301962"/>
                  <a:pt x="2043811" y="4236912"/>
                  <a:pt x="1836632" y="4276164"/>
                </a:cubicBezTo>
                <a:cubicBezTo>
                  <a:pt x="1629453" y="4315416"/>
                  <a:pt x="1613975" y="4238737"/>
                  <a:pt x="1430106" y="4276164"/>
                </a:cubicBezTo>
                <a:cubicBezTo>
                  <a:pt x="1246237" y="4313591"/>
                  <a:pt x="1010837" y="4253393"/>
                  <a:pt x="712708" y="4276164"/>
                </a:cubicBezTo>
                <a:cubicBezTo>
                  <a:pt x="267486" y="4183989"/>
                  <a:pt x="-90532" y="3999149"/>
                  <a:pt x="0" y="3563456"/>
                </a:cubicBezTo>
                <a:cubicBezTo>
                  <a:pt x="-39108" y="3336682"/>
                  <a:pt x="38130" y="3281043"/>
                  <a:pt x="0" y="3078829"/>
                </a:cubicBezTo>
                <a:cubicBezTo>
                  <a:pt x="-38130" y="2876615"/>
                  <a:pt x="54100" y="2774662"/>
                  <a:pt x="0" y="2537187"/>
                </a:cubicBezTo>
                <a:cubicBezTo>
                  <a:pt x="-54100" y="2299712"/>
                  <a:pt x="20881" y="2171701"/>
                  <a:pt x="0" y="1938530"/>
                </a:cubicBezTo>
                <a:cubicBezTo>
                  <a:pt x="-20881" y="1705359"/>
                  <a:pt x="11076" y="1555617"/>
                  <a:pt x="0" y="1425395"/>
                </a:cubicBezTo>
                <a:cubicBezTo>
                  <a:pt x="-11076" y="1295174"/>
                  <a:pt x="50075" y="916604"/>
                  <a:pt x="0" y="712708"/>
                </a:cubicBezTo>
                <a:close/>
              </a:path>
            </a:pathLst>
          </a:custGeom>
          <a:solidFill>
            <a:srgbClr val="FFCC00"/>
          </a:solidFill>
          <a:ln w="38100">
            <a:solidFill>
              <a:srgbClr val="0668A9"/>
            </a:solidFill>
            <a:extLst>
              <a:ext uri="{C807C97D-BFC1-408E-A445-0C87EB9F89A2}">
                <ask:lineSketchStyleProps xmlns="" xmlns:ask="http://schemas.microsoft.com/office/drawing/2018/sketchyshapes" sd="1219033472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4800" b="1" dirty="0">
                <a:solidFill>
                  <a:schemeClr val="accent4">
                    <a:lumMod val="75000"/>
                  </a:schemeClr>
                </a:solidFill>
              </a:rPr>
              <a:t>Objective</a:t>
            </a:r>
          </a:p>
          <a:p>
            <a:pPr lvl="0" algn="ctr"/>
            <a:endParaRPr lang="es-ES" sz="3600" dirty="0">
              <a:solidFill>
                <a:schemeClr val="accent4">
                  <a:lumMod val="75000"/>
                </a:schemeClr>
              </a:solidFill>
            </a:endParaRPr>
          </a:p>
          <a:p>
            <a:pPr lvl="0" algn="ctr"/>
            <a:r>
              <a:rPr lang="en-GB" sz="3600" dirty="0">
                <a:solidFill>
                  <a:schemeClr val="accent4">
                    <a:lumMod val="75000"/>
                  </a:schemeClr>
                </a:solidFill>
              </a:rPr>
              <a:t>Exploring the relationship between Fear of Public Speaking and its associated manifestations through a mixed research approach</a:t>
            </a:r>
            <a:endParaRPr lang="es-ES" sz="36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693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D94826F-6AB5-4A5F-8D18-132D549F9188}"/>
              </a:ext>
            </a:extLst>
          </p:cNvPr>
          <p:cNvSpPr txBox="1"/>
          <p:nvPr/>
        </p:nvSpPr>
        <p:spPr>
          <a:xfrm>
            <a:off x="2550458" y="1316033"/>
            <a:ext cx="62842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>
                <a:solidFill>
                  <a:schemeClr val="bg1"/>
                </a:solidFill>
              </a:rPr>
              <a:t>PARTICIPANTS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ACC9359F-47DF-44AA-9467-D28C7959BE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3700130"/>
              </p:ext>
            </p:extLst>
          </p:nvPr>
        </p:nvGraphicFramePr>
        <p:xfrm>
          <a:off x="962211" y="2164360"/>
          <a:ext cx="9460752" cy="4452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156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AD557A-3CD9-4B40-B87E-2E4FDB384602}"/>
              </a:ext>
            </a:extLst>
          </p:cNvPr>
          <p:cNvSpPr txBox="1"/>
          <p:nvPr/>
        </p:nvSpPr>
        <p:spPr>
          <a:xfrm>
            <a:off x="3061446" y="1047092"/>
            <a:ext cx="62842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>
                <a:solidFill>
                  <a:schemeClr val="bg1"/>
                </a:solidFill>
              </a:rPr>
              <a:t>Instruments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401311C0-DAC3-4F1E-9A9E-429D628C0F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417474"/>
              </p:ext>
            </p:extLst>
          </p:nvPr>
        </p:nvGraphicFramePr>
        <p:xfrm>
          <a:off x="-1" y="2944907"/>
          <a:ext cx="8471647" cy="3655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BBE44148-FA5E-4CAD-9643-6DD4794DCEA9}"/>
              </a:ext>
            </a:extLst>
          </p:cNvPr>
          <p:cNvSpPr txBox="1"/>
          <p:nvPr/>
        </p:nvSpPr>
        <p:spPr>
          <a:xfrm>
            <a:off x="262219" y="1098248"/>
            <a:ext cx="494851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002060"/>
                </a:solidFill>
              </a:rPr>
              <a:t>Social </a:t>
            </a:r>
            <a:r>
              <a:rPr lang="es-ES" sz="3200" dirty="0" err="1">
                <a:solidFill>
                  <a:srgbClr val="002060"/>
                </a:solidFill>
              </a:rPr>
              <a:t>Anxiety</a:t>
            </a:r>
            <a:r>
              <a:rPr lang="es-ES" sz="3200" dirty="0">
                <a:solidFill>
                  <a:srgbClr val="002060"/>
                </a:solidFill>
              </a:rPr>
              <a:t> </a:t>
            </a:r>
            <a:r>
              <a:rPr lang="es-ES" sz="3200" dirty="0" err="1">
                <a:solidFill>
                  <a:srgbClr val="002060"/>
                </a:solidFill>
              </a:rPr>
              <a:t>Questionnaire</a:t>
            </a:r>
            <a:r>
              <a:rPr lang="es-ES" sz="3200" dirty="0">
                <a:solidFill>
                  <a:srgbClr val="002060"/>
                </a:solidFill>
              </a:rPr>
              <a:t> </a:t>
            </a:r>
            <a:r>
              <a:rPr lang="es-ES" sz="3200" dirty="0" err="1">
                <a:solidFill>
                  <a:srgbClr val="002060"/>
                </a:solidFill>
              </a:rPr>
              <a:t>for</a:t>
            </a:r>
            <a:r>
              <a:rPr lang="es-ES" sz="3200" dirty="0">
                <a:solidFill>
                  <a:srgbClr val="002060"/>
                </a:solidFill>
              </a:rPr>
              <a:t> </a:t>
            </a:r>
            <a:r>
              <a:rPr lang="es-ES" sz="3200" dirty="0" err="1">
                <a:solidFill>
                  <a:srgbClr val="002060"/>
                </a:solidFill>
              </a:rPr>
              <a:t>Adults</a:t>
            </a:r>
            <a:r>
              <a:rPr lang="es-ES" sz="3200" dirty="0">
                <a:solidFill>
                  <a:srgbClr val="002060"/>
                </a:solidFill>
              </a:rPr>
              <a:t> (SAQ-A30)</a:t>
            </a:r>
          </a:p>
          <a:p>
            <a:endParaRPr lang="es-ES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0AEA726A-0680-443F-8963-C02F03A087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286450"/>
              </p:ext>
            </p:extLst>
          </p:nvPr>
        </p:nvGraphicFramePr>
        <p:xfrm>
          <a:off x="6657040" y="1922929"/>
          <a:ext cx="5377329" cy="4943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140457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903E07A-364E-48B2-8379-550446E1119B}"/>
              </a:ext>
            </a:extLst>
          </p:cNvPr>
          <p:cNvSpPr txBox="1"/>
          <p:nvPr/>
        </p:nvSpPr>
        <p:spPr>
          <a:xfrm>
            <a:off x="1896036" y="1244025"/>
            <a:ext cx="74765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err="1">
                <a:solidFill>
                  <a:schemeClr val="bg1"/>
                </a:solidFill>
              </a:rPr>
              <a:t>Procedure</a:t>
            </a:r>
            <a:r>
              <a:rPr lang="es-ES" sz="4000" b="1" dirty="0">
                <a:solidFill>
                  <a:schemeClr val="bg1"/>
                </a:solidFill>
              </a:rPr>
              <a:t> and data </a:t>
            </a:r>
            <a:r>
              <a:rPr lang="es-ES" sz="4000" b="1" dirty="0" err="1">
                <a:solidFill>
                  <a:schemeClr val="bg1"/>
                </a:solidFill>
              </a:rPr>
              <a:t>analysis</a:t>
            </a:r>
            <a:endParaRPr lang="es-ES" sz="4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AEE2E2ED-8830-433B-BC2F-010BBEE26E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3143763"/>
              </p:ext>
            </p:extLst>
          </p:nvPr>
        </p:nvGraphicFramePr>
        <p:xfrm>
          <a:off x="443752" y="1828800"/>
          <a:ext cx="11066929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8760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2072012-9BB0-457A-B6AD-1334A9F6F2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020374"/>
              </p:ext>
            </p:extLst>
          </p:nvPr>
        </p:nvGraphicFramePr>
        <p:xfrm>
          <a:off x="1359647" y="1593725"/>
          <a:ext cx="8128000" cy="1737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32295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555152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8647497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340655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3200" dirty="0" err="1">
                          <a:solidFill>
                            <a:srgbClr val="002060"/>
                          </a:solidFill>
                        </a:rPr>
                        <a:t>Genre</a:t>
                      </a:r>
                      <a:endParaRPr lang="es-ES" sz="3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 err="1">
                          <a:solidFill>
                            <a:srgbClr val="002060"/>
                          </a:solidFill>
                        </a:rPr>
                        <a:t>Average</a:t>
                      </a:r>
                      <a:endParaRPr lang="es-ES" sz="3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SD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214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3200" dirty="0" err="1">
                          <a:solidFill>
                            <a:srgbClr val="002060"/>
                          </a:solidFill>
                        </a:rPr>
                        <a:t>Woman</a:t>
                      </a:r>
                      <a:endParaRPr lang="es-ES" sz="3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310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20,42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4,58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1437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3200" dirty="0" err="1">
                          <a:solidFill>
                            <a:srgbClr val="002060"/>
                          </a:solidFill>
                        </a:rPr>
                        <a:t>Men</a:t>
                      </a:r>
                      <a:endParaRPr lang="es-ES" sz="3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17,17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>
                          <a:solidFill>
                            <a:srgbClr val="002060"/>
                          </a:solidFill>
                        </a:rPr>
                        <a:t>5,11</a:t>
                      </a:r>
                      <a:endParaRPr lang="es-ES" sz="3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667867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FCB8340-E763-4DF9-82E1-BD7B9E54A1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641922"/>
              </p:ext>
            </p:extLst>
          </p:nvPr>
        </p:nvGraphicFramePr>
        <p:xfrm>
          <a:off x="1588248" y="4363819"/>
          <a:ext cx="8127999" cy="1158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49784137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79541984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2411410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 t(400)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Cohen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842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5,8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&lt;.001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.689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641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450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884B72-EF5A-BC5F-0146-92A133531A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6605841-C33A-4C2F-AB3B-4C7EDBAC98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394411"/>
              </p:ext>
            </p:extLst>
          </p:nvPr>
        </p:nvGraphicFramePr>
        <p:xfrm>
          <a:off x="1843741" y="1259093"/>
          <a:ext cx="8128000" cy="12801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79058639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3986636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657596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898340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3600" dirty="0">
                          <a:solidFill>
                            <a:srgbClr val="002060"/>
                          </a:solidFill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en-GB" sz="32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s-ES" sz="3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3600" dirty="0">
                          <a:solidFill>
                            <a:srgbClr val="00206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3600" dirty="0">
                          <a:solidFill>
                            <a:srgbClr val="002060"/>
                          </a:solidFill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021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3600" dirty="0">
                          <a:solidFill>
                            <a:srgbClr val="002060"/>
                          </a:solidFill>
                        </a:rPr>
                        <a:t>.685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3600" dirty="0">
                          <a:solidFill>
                            <a:srgbClr val="002060"/>
                          </a:solidFill>
                        </a:rPr>
                        <a:t>.426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3600" dirty="0">
                          <a:solidFill>
                            <a:srgbClr val="002060"/>
                          </a:solidFill>
                        </a:rPr>
                        <a:t>87.64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3600" dirty="0">
                          <a:solidFill>
                            <a:srgbClr val="002060"/>
                          </a:solidFill>
                        </a:rPr>
                        <a:t>&lt;.001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310954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1095146-C44F-40C7-B80A-5CA5EF4A7C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676368"/>
              </p:ext>
            </p:extLst>
          </p:nvPr>
        </p:nvGraphicFramePr>
        <p:xfrm>
          <a:off x="295835" y="3065929"/>
          <a:ext cx="11896165" cy="3035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505496">
                  <a:extLst>
                    <a:ext uri="{9D8B030D-6E8A-4147-A177-3AD203B41FA5}">
                      <a16:colId xmlns:a16="http://schemas.microsoft.com/office/drawing/2014/main" val="2913481725"/>
                    </a:ext>
                  </a:extLst>
                </a:gridCol>
                <a:gridCol w="1423351">
                  <a:extLst>
                    <a:ext uri="{9D8B030D-6E8A-4147-A177-3AD203B41FA5}">
                      <a16:colId xmlns:a16="http://schemas.microsoft.com/office/drawing/2014/main" val="2650246970"/>
                    </a:ext>
                  </a:extLst>
                </a:gridCol>
                <a:gridCol w="1479177">
                  <a:extLst>
                    <a:ext uri="{9D8B030D-6E8A-4147-A177-3AD203B41FA5}">
                      <a16:colId xmlns:a16="http://schemas.microsoft.com/office/drawing/2014/main" val="404558320"/>
                    </a:ext>
                  </a:extLst>
                </a:gridCol>
                <a:gridCol w="1488141">
                  <a:extLst>
                    <a:ext uri="{9D8B030D-6E8A-4147-A177-3AD203B41FA5}">
                      <a16:colId xmlns:a16="http://schemas.microsoft.com/office/drawing/2014/main" val="296869956"/>
                    </a:ext>
                  </a:extLst>
                </a:gridCol>
              </a:tblGrid>
              <a:tr h="607176">
                <a:tc>
                  <a:txBody>
                    <a:bodyPr/>
                    <a:lstStyle/>
                    <a:p>
                      <a:endParaRPr lang="es-ES" sz="3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beta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445761"/>
                  </a:ext>
                </a:extLst>
              </a:tr>
              <a:tr h="6071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3200" dirty="0" err="1">
                          <a:solidFill>
                            <a:srgbClr val="002060"/>
                          </a:solidFill>
                        </a:rPr>
                        <a:t>Interactions</a:t>
                      </a:r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s-ES" sz="3200" dirty="0" err="1">
                          <a:solidFill>
                            <a:srgbClr val="002060"/>
                          </a:solidFill>
                        </a:rPr>
                        <a:t>with</a:t>
                      </a:r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s-ES" sz="3200" dirty="0" err="1">
                          <a:solidFill>
                            <a:srgbClr val="002060"/>
                          </a:solidFill>
                        </a:rPr>
                        <a:t>strangers</a:t>
                      </a:r>
                      <a:endParaRPr lang="es-ES" sz="3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.351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7.28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&lt;.001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123448"/>
                  </a:ext>
                </a:extLst>
              </a:tr>
              <a:tr h="6071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002060"/>
                          </a:solidFill>
                        </a:rPr>
                        <a:t>Interactions with the opposite sex</a:t>
                      </a:r>
                      <a:endParaRPr lang="es-ES" sz="3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.099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.035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228431"/>
                  </a:ext>
                </a:extLst>
              </a:tr>
              <a:tr h="6071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3200" dirty="0" err="1">
                          <a:solidFill>
                            <a:srgbClr val="002060"/>
                          </a:solidFill>
                        </a:rPr>
                        <a:t>Assertive</a:t>
                      </a:r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s-ES" sz="3200" dirty="0" err="1">
                          <a:solidFill>
                            <a:srgbClr val="002060"/>
                          </a:solidFill>
                        </a:rPr>
                        <a:t>expression</a:t>
                      </a:r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s-ES" sz="3200" dirty="0" err="1">
                          <a:solidFill>
                            <a:srgbClr val="002060"/>
                          </a:solidFill>
                        </a:rPr>
                        <a:t>of</a:t>
                      </a:r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s-ES" sz="3200" dirty="0" err="1">
                          <a:solidFill>
                            <a:srgbClr val="002060"/>
                          </a:solidFill>
                        </a:rPr>
                        <a:t>dislike</a:t>
                      </a:r>
                      <a:endParaRPr lang="es-ES" sz="3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.043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0.91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.359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746206"/>
                  </a:ext>
                </a:extLst>
              </a:tr>
              <a:tr h="6071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002060"/>
                          </a:solidFill>
                        </a:rPr>
                        <a:t>To be embarrassed or ridiculed</a:t>
                      </a:r>
                      <a:endParaRPr lang="es-ES" sz="32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.341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7.44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3200" dirty="0">
                          <a:solidFill>
                            <a:srgbClr val="002060"/>
                          </a:solidFill>
                        </a:rPr>
                        <a:t>&lt;.001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005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517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9D8C752-7919-12BF-2EDF-BCD03C2C80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1" y="1233798"/>
            <a:ext cx="12145249" cy="5444421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7A4742B-6E5F-4538-9DF6-F654E35D9FC7}"/>
              </a:ext>
            </a:extLst>
          </p:cNvPr>
          <p:cNvSpPr txBox="1"/>
          <p:nvPr/>
        </p:nvSpPr>
        <p:spPr>
          <a:xfrm>
            <a:off x="46751" y="1069102"/>
            <a:ext cx="39399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err="1">
                <a:solidFill>
                  <a:srgbClr val="002060"/>
                </a:solidFill>
              </a:rPr>
              <a:t>Segments</a:t>
            </a:r>
            <a:r>
              <a:rPr lang="es-ES" sz="3200" dirty="0">
                <a:solidFill>
                  <a:srgbClr val="002060"/>
                </a:solidFill>
              </a:rPr>
              <a:t> 460 - </a:t>
            </a:r>
            <a:r>
              <a:rPr lang="es-ES" sz="3200" dirty="0" err="1">
                <a:solidFill>
                  <a:srgbClr val="002060"/>
                </a:solidFill>
              </a:rPr>
              <a:t>Classifieds</a:t>
            </a:r>
            <a:r>
              <a:rPr lang="es-ES" sz="3200" dirty="0">
                <a:solidFill>
                  <a:srgbClr val="002060"/>
                </a:solidFill>
              </a:rPr>
              <a:t> 421</a:t>
            </a:r>
          </a:p>
          <a:p>
            <a:r>
              <a:rPr lang="es-ES" sz="3200" dirty="0">
                <a:solidFill>
                  <a:srgbClr val="002060"/>
                </a:solidFill>
              </a:rPr>
              <a:t>92.52%</a:t>
            </a:r>
          </a:p>
        </p:txBody>
      </p:sp>
    </p:spTree>
    <p:extLst>
      <p:ext uri="{BB962C8B-B14F-4D97-AF65-F5344CB8AC3E}">
        <p14:creationId xmlns:p14="http://schemas.microsoft.com/office/powerpoint/2010/main" val="20386964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do 2">
      <a:dk1>
        <a:srgbClr val="FFFFFF"/>
      </a:dk1>
      <a:lt1>
        <a:srgbClr val="0E2841"/>
      </a:lt1>
      <a:dk2>
        <a:srgbClr val="FFFF00"/>
      </a:dk2>
      <a:lt2>
        <a:srgbClr val="0E2841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Garamond-Trebuchet MS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3098</TotalTime>
  <Words>487</Words>
  <Application>Microsoft Office PowerPoint</Application>
  <PresentationFormat>Panorámica</PresentationFormat>
  <Paragraphs>104</Paragraphs>
  <Slides>15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Trebuchet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PiXELPAELLA</dc:creator>
  <cp:lastModifiedBy>Africa</cp:lastModifiedBy>
  <cp:revision>23</cp:revision>
  <dcterms:created xsi:type="dcterms:W3CDTF">2025-06-21T22:23:49Z</dcterms:created>
  <dcterms:modified xsi:type="dcterms:W3CDTF">2025-07-19T19:41:45Z</dcterms:modified>
</cp:coreProperties>
</file>