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6" r:id="rId10"/>
    <p:sldId id="267" r:id="rId11"/>
    <p:sldId id="268" r:id="rId12"/>
    <p:sldId id="270" r:id="rId13"/>
    <p:sldId id="272" r:id="rId14"/>
    <p:sldId id="275" r:id="rId15"/>
    <p:sldId id="277" r:id="rId16"/>
    <p:sldId id="273" r:id="rId17"/>
    <p:sldId id="279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B2E6B-9189-4F29-88E0-484791040367}" type="datetimeFigureOut">
              <a:rPr lang="de-DE" smtClean="0"/>
              <a:t>19.07.2025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379DB-8280-41F4-A0B4-1A227811D0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256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66F5C-7C97-59EB-2188-DFA79FC9F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04A77D-73D6-4C73-8EB3-E9D657EF5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A5777B-AA92-31EE-F170-57442D848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5D23-0922-4B54-9D30-98F21F7FE55A}" type="datetime1">
              <a:rPr lang="de-DE" smtClean="0"/>
              <a:t>19.07.2025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20BFCF-FBB2-3843-84F8-E40DD105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5C3557-38E5-E9C0-F9F1-C9CC15BF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44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245AA-9052-DDB6-92C5-C163ECD5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702B79-1032-EA51-ACCC-42D7883E3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3366E6-A9A2-908D-52CA-53210F35D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41F-62AE-43ED-9014-9075E1EFB4FA}" type="datetime1">
              <a:rPr lang="de-DE" smtClean="0"/>
              <a:t>19.07.2025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B32240-80D4-6613-7026-216FBEBE5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9C9BE1-9275-8B42-F2EC-C9F561515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22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A64205C-803D-A024-ED18-721F64842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1DE9C2-B4C6-0F6B-6B41-C8B11250E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DA88C4-FDA9-90F7-F3AD-73A0D270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C29-8453-4700-B285-F70730284CF5}" type="datetime1">
              <a:rPr lang="de-DE" smtClean="0"/>
              <a:t>19.07.2025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9D4958-E1B6-8514-EEB5-AE792970F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F55C84-E090-552F-C36E-FBAB1304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72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D0A38-70FB-83EB-0E44-6AE2F0C0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7AEB03-0BBA-422F-DFBF-4D0137511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36D0B3-6DCF-15A3-96F0-7A3AD225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401B-B205-4365-BCC0-DF7138A0B9A5}" type="datetime1">
              <a:rPr lang="de-DE" smtClean="0"/>
              <a:t>19.07.2025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D2950E-05DA-CF24-66E1-9A564EE49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AADF6F-4389-226B-1E5F-D1C6EC40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25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05935-B20A-1589-520C-3634748A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A3483B-6C6C-8486-C5CC-515519ADE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13324B-5676-29F6-6FC6-66040659C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F769-6344-45F6-BD7A-5913DFAD2C54}" type="datetime1">
              <a:rPr lang="de-DE" smtClean="0"/>
              <a:t>19.07.2025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A5B707-1136-4179-1F2E-8CBE3CD44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5FE7EF-E985-BE65-8ACC-5695E15C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160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8EA2B8-AC49-ED94-E44B-AEA16954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38CFFE-15F2-07D8-5E48-1B78ED155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AA9682-5B60-4FB6-B0BC-356AEE59F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4ACFAD-FF32-94F5-9C4E-046C2DEE7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B82-A01B-446F-BB65-DC0DF7356953}" type="datetime1">
              <a:rPr lang="de-DE" smtClean="0"/>
              <a:t>19.07.2025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375E55-F66A-65A6-5094-E8D6E24C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A7BB8C-A3BF-A60C-9239-33CA7EC1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05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31F32-520E-202E-2C4D-D6533C83E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ABA999-9511-2510-F2A8-E51EA6DC2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5CE5AC-B34E-BACA-6AB6-67D6BF6B0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CA39EF5-22B7-D812-1FBF-515FA8BC03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D97BBC-D9EC-F5B7-DCBE-1E17364590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0D918EB-139D-F708-6A68-6F357B7C2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9B3-0833-4E67-879A-1149E46DFF2F}" type="datetime1">
              <a:rPr lang="de-DE" smtClean="0"/>
              <a:t>19.07.2025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10BDA02-9D9F-AE4F-BB27-32461946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340123D-0310-16E6-630E-4D63CB97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78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9F13DA-2948-BF6D-08DB-2FF32F1DE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0735AC-9D75-0807-EC21-E15C45181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A920-E6B9-40D6-A557-ACA7CF77F718}" type="datetime1">
              <a:rPr lang="de-DE" smtClean="0"/>
              <a:t>19.07.2025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F4BA02-8B27-EF83-DC1C-720052692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32CDF6-3C4C-CD4C-7EDA-5EA1AEE23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667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ACA6949-822F-6B82-E658-F2EDD645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9B4D-F7BC-40CE-B8AB-81914E5A4907}" type="datetime1">
              <a:rPr lang="de-DE" smtClean="0"/>
              <a:t>19.07.2025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A0595E0-C9E0-887A-9330-2C2727EF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0418DE0-4BD0-B58F-826C-2D43FCF7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26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5C31C-CB3A-99E2-7BB5-82A94560F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8FB76C-A5C1-E85A-CA20-8B4A92DE2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5474F6-20A8-FCF4-F54D-4E7FF2C9A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764C52-8B65-9FA4-B9B7-87347897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B70-DFBE-4D83-A4B4-512FC8FDEB1D}" type="datetime1">
              <a:rPr lang="de-DE" smtClean="0"/>
              <a:t>19.07.2025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744CD3-B1A3-7666-F3D0-B8FC4EFD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77CDA1-3BEB-ACC3-535E-07ECFB79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57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97CF3-24B3-2E1A-51B4-A965136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5177EB6-B918-F45B-2086-BB0D4C054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E4AA59-DF17-6147-4067-5CD4E454D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C47683-16F0-F9FB-DD63-2883FF1D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AFA-28F6-4511-9292-D2951C63B908}" type="datetime1">
              <a:rPr lang="de-DE" smtClean="0"/>
              <a:t>19.07.2025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DFFCA2-130D-548F-F664-9573D7D9C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296EC1-89F0-EFE3-E026-4260A50F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63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0016F15-E8A2-EBE6-A155-F35CFA78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98FE8C-F529-6A0C-8371-DA6380605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57AD81-BA96-A943-8428-02963A7C9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CCBCB6-1855-46D2-A385-4405A1B32ADC}" type="datetime1">
              <a:rPr lang="de-DE" smtClean="0"/>
              <a:t>19.07.2025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BC0D8F-9968-3FDA-A0F5-8B55AF299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26DE4D-0CF3-9261-660F-01835E385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76A652-7966-4CF5-B8A6-F4EC9E5B7C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94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1.png"/><Relationship Id="rId7" Type="http://schemas.openxmlformats.org/officeDocument/2006/relationships/image" Target="../media/image11.sv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3.xml"/><Relationship Id="rId6" Type="http://schemas.openxmlformats.org/officeDocument/2006/relationships/image" Target="../media/image10.png"/><Relationship Id="rId11" Type="http://schemas.openxmlformats.org/officeDocument/2006/relationships/image" Target="../media/image17.svg"/><Relationship Id="rId5" Type="http://schemas.openxmlformats.org/officeDocument/2006/relationships/image" Target="../media/image9.sv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1.png"/><Relationship Id="rId7" Type="http://schemas.openxmlformats.org/officeDocument/2006/relationships/image" Target="../media/image11.sv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4.xml"/><Relationship Id="rId6" Type="http://schemas.openxmlformats.org/officeDocument/2006/relationships/image" Target="../media/image10.png"/><Relationship Id="rId11" Type="http://schemas.openxmlformats.org/officeDocument/2006/relationships/image" Target="../media/image17.svg"/><Relationship Id="rId5" Type="http://schemas.openxmlformats.org/officeDocument/2006/relationships/image" Target="../media/image9.sv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1234/osf.io/zmh5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image" Target="../media/image4.sv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image" Target="../media/image5.pn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slideLayout" Target="../slideLayouts/slideLayout2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image" Target="../media/image6.sv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image" Target="../media/image1.png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image" Target="../media/image2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8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21.xml"/><Relationship Id="rId18" Type="http://schemas.openxmlformats.org/officeDocument/2006/relationships/tags" Target="../tags/tag126.xml"/><Relationship Id="rId26" Type="http://schemas.openxmlformats.org/officeDocument/2006/relationships/tags" Target="../tags/tag134.xml"/><Relationship Id="rId39" Type="http://schemas.openxmlformats.org/officeDocument/2006/relationships/tags" Target="../tags/tag147.xml"/><Relationship Id="rId21" Type="http://schemas.openxmlformats.org/officeDocument/2006/relationships/tags" Target="../tags/tag129.xml"/><Relationship Id="rId34" Type="http://schemas.openxmlformats.org/officeDocument/2006/relationships/tags" Target="../tags/tag142.xml"/><Relationship Id="rId42" Type="http://schemas.openxmlformats.org/officeDocument/2006/relationships/tags" Target="../tags/tag150.xml"/><Relationship Id="rId47" Type="http://schemas.openxmlformats.org/officeDocument/2006/relationships/tags" Target="../tags/tag155.xml"/><Relationship Id="rId50" Type="http://schemas.openxmlformats.org/officeDocument/2006/relationships/tags" Target="../tags/tag158.xml"/><Relationship Id="rId55" Type="http://schemas.openxmlformats.org/officeDocument/2006/relationships/image" Target="../media/image8.png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6" Type="http://schemas.openxmlformats.org/officeDocument/2006/relationships/tags" Target="../tags/tag124.xml"/><Relationship Id="rId29" Type="http://schemas.openxmlformats.org/officeDocument/2006/relationships/tags" Target="../tags/tag137.xml"/><Relationship Id="rId11" Type="http://schemas.openxmlformats.org/officeDocument/2006/relationships/tags" Target="../tags/tag119.xml"/><Relationship Id="rId24" Type="http://schemas.openxmlformats.org/officeDocument/2006/relationships/tags" Target="../tags/tag132.xml"/><Relationship Id="rId32" Type="http://schemas.openxmlformats.org/officeDocument/2006/relationships/tags" Target="../tags/tag140.xml"/><Relationship Id="rId37" Type="http://schemas.openxmlformats.org/officeDocument/2006/relationships/tags" Target="../tags/tag145.xml"/><Relationship Id="rId40" Type="http://schemas.openxmlformats.org/officeDocument/2006/relationships/tags" Target="../tags/tag148.xml"/><Relationship Id="rId45" Type="http://schemas.openxmlformats.org/officeDocument/2006/relationships/tags" Target="../tags/tag153.xml"/><Relationship Id="rId53" Type="http://schemas.openxmlformats.org/officeDocument/2006/relationships/slideLayout" Target="../slideLayouts/slideLayout2.xml"/><Relationship Id="rId58" Type="http://schemas.openxmlformats.org/officeDocument/2006/relationships/image" Target="../media/image11.svg"/><Relationship Id="rId5" Type="http://schemas.openxmlformats.org/officeDocument/2006/relationships/tags" Target="../tags/tag113.xml"/><Relationship Id="rId19" Type="http://schemas.openxmlformats.org/officeDocument/2006/relationships/tags" Target="../tags/tag127.xml"/><Relationship Id="rId4" Type="http://schemas.openxmlformats.org/officeDocument/2006/relationships/tags" Target="../tags/tag112.xml"/><Relationship Id="rId9" Type="http://schemas.openxmlformats.org/officeDocument/2006/relationships/tags" Target="../tags/tag117.xml"/><Relationship Id="rId14" Type="http://schemas.openxmlformats.org/officeDocument/2006/relationships/tags" Target="../tags/tag122.xml"/><Relationship Id="rId22" Type="http://schemas.openxmlformats.org/officeDocument/2006/relationships/tags" Target="../tags/tag130.xml"/><Relationship Id="rId27" Type="http://schemas.openxmlformats.org/officeDocument/2006/relationships/tags" Target="../tags/tag135.xml"/><Relationship Id="rId30" Type="http://schemas.openxmlformats.org/officeDocument/2006/relationships/tags" Target="../tags/tag138.xml"/><Relationship Id="rId35" Type="http://schemas.openxmlformats.org/officeDocument/2006/relationships/tags" Target="../tags/tag143.xml"/><Relationship Id="rId43" Type="http://schemas.openxmlformats.org/officeDocument/2006/relationships/tags" Target="../tags/tag151.xml"/><Relationship Id="rId48" Type="http://schemas.openxmlformats.org/officeDocument/2006/relationships/tags" Target="../tags/tag156.xml"/><Relationship Id="rId56" Type="http://schemas.openxmlformats.org/officeDocument/2006/relationships/image" Target="../media/image9.svg"/><Relationship Id="rId8" Type="http://schemas.openxmlformats.org/officeDocument/2006/relationships/tags" Target="../tags/tag116.xml"/><Relationship Id="rId51" Type="http://schemas.openxmlformats.org/officeDocument/2006/relationships/tags" Target="../tags/tag159.xml"/><Relationship Id="rId3" Type="http://schemas.openxmlformats.org/officeDocument/2006/relationships/tags" Target="../tags/tag111.xml"/><Relationship Id="rId12" Type="http://schemas.openxmlformats.org/officeDocument/2006/relationships/tags" Target="../tags/tag120.xml"/><Relationship Id="rId17" Type="http://schemas.openxmlformats.org/officeDocument/2006/relationships/tags" Target="../tags/tag125.xml"/><Relationship Id="rId25" Type="http://schemas.openxmlformats.org/officeDocument/2006/relationships/tags" Target="../tags/tag133.xml"/><Relationship Id="rId33" Type="http://schemas.openxmlformats.org/officeDocument/2006/relationships/tags" Target="../tags/tag141.xml"/><Relationship Id="rId38" Type="http://schemas.openxmlformats.org/officeDocument/2006/relationships/tags" Target="../tags/tag146.xml"/><Relationship Id="rId46" Type="http://schemas.openxmlformats.org/officeDocument/2006/relationships/tags" Target="../tags/tag154.xml"/><Relationship Id="rId59" Type="http://schemas.openxmlformats.org/officeDocument/2006/relationships/image" Target="../media/image1.png"/><Relationship Id="rId20" Type="http://schemas.openxmlformats.org/officeDocument/2006/relationships/tags" Target="../tags/tag128.xml"/><Relationship Id="rId41" Type="http://schemas.openxmlformats.org/officeDocument/2006/relationships/tags" Target="../tags/tag149.xml"/><Relationship Id="rId54" Type="http://schemas.openxmlformats.org/officeDocument/2006/relationships/image" Target="../media/image14.png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15" Type="http://schemas.openxmlformats.org/officeDocument/2006/relationships/tags" Target="../tags/tag123.xml"/><Relationship Id="rId23" Type="http://schemas.openxmlformats.org/officeDocument/2006/relationships/tags" Target="../tags/tag131.xml"/><Relationship Id="rId28" Type="http://schemas.openxmlformats.org/officeDocument/2006/relationships/tags" Target="../tags/tag136.xml"/><Relationship Id="rId36" Type="http://schemas.openxmlformats.org/officeDocument/2006/relationships/tags" Target="../tags/tag144.xml"/><Relationship Id="rId49" Type="http://schemas.openxmlformats.org/officeDocument/2006/relationships/tags" Target="../tags/tag157.xml"/><Relationship Id="rId57" Type="http://schemas.openxmlformats.org/officeDocument/2006/relationships/image" Target="../media/image10.png"/><Relationship Id="rId10" Type="http://schemas.openxmlformats.org/officeDocument/2006/relationships/tags" Target="../tags/tag118.xml"/><Relationship Id="rId31" Type="http://schemas.openxmlformats.org/officeDocument/2006/relationships/tags" Target="../tags/tag139.xml"/><Relationship Id="rId44" Type="http://schemas.openxmlformats.org/officeDocument/2006/relationships/tags" Target="../tags/tag152.xml"/><Relationship Id="rId52" Type="http://schemas.openxmlformats.org/officeDocument/2006/relationships/tags" Target="../tags/tag160.xml"/><Relationship Id="rId60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5.png"/><Relationship Id="rId7" Type="http://schemas.openxmlformats.org/officeDocument/2006/relationships/image" Target="../media/image11.sv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1.xml"/><Relationship Id="rId6" Type="http://schemas.openxmlformats.org/officeDocument/2006/relationships/image" Target="../media/image10.png"/><Relationship Id="rId11" Type="http://schemas.openxmlformats.org/officeDocument/2006/relationships/image" Target="../media/image17.svg"/><Relationship Id="rId5" Type="http://schemas.openxmlformats.org/officeDocument/2006/relationships/image" Target="../media/image9.sv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9.png"/><Relationship Id="rId7" Type="http://schemas.openxmlformats.org/officeDocument/2006/relationships/image" Target="../media/image11.sv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2.xml"/><Relationship Id="rId6" Type="http://schemas.openxmlformats.org/officeDocument/2006/relationships/image" Target="../media/image10.png"/><Relationship Id="rId11" Type="http://schemas.openxmlformats.org/officeDocument/2006/relationships/image" Target="../media/image17.svg"/><Relationship Id="rId5" Type="http://schemas.openxmlformats.org/officeDocument/2006/relationships/image" Target="../media/image9.sv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29A26-1D67-5F0B-9664-FD6062A5E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Longitudinal </a:t>
            </a: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br>
              <a:rPr lang="de-DE" dirty="0"/>
            </a:br>
            <a:r>
              <a:rPr lang="de-DE" dirty="0"/>
              <a:t>in </a:t>
            </a:r>
            <a:r>
              <a:rPr lang="de-DE" dirty="0" err="1"/>
              <a:t>Psychology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7F39A93-5D64-82BE-0672-CF5D7D4951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Lukas Junker</a:t>
            </a:r>
          </a:p>
          <a:p>
            <a:r>
              <a:rPr lang="de-DE" sz="1600" dirty="0"/>
              <a:t>LMU Munich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E3CE42-F0DB-A911-CFC7-34852CAC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965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FC12B-D620-09A3-28D9-749FCA09B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?</a:t>
            </a:r>
          </a:p>
        </p:txBody>
      </p:sp>
      <p:pic>
        <p:nvPicPr>
          <p:cNvPr id="26" name="Grafik 25" descr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 title="IguanaTex Picture Display">
            <a:extLst>
              <a:ext uri="{FF2B5EF4-FFF2-40B4-BE49-F238E27FC236}">
                <a16:creationId xmlns:a16="http://schemas.microsoft.com/office/drawing/2014/main" id="{3950D0FA-4F7B-3C33-C917-A93E264CFED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622" y="1904693"/>
            <a:ext cx="6766756" cy="3048613"/>
          </a:xfrm>
          <a:prstGeom prst="rect">
            <a:avLst/>
          </a:prstGeom>
        </p:spPr>
      </p:pic>
      <p:pic>
        <p:nvPicPr>
          <p:cNvPr id="3" name="Grafik 2" descr="Schlafen mit einfarbiger Füllung">
            <a:extLst>
              <a:ext uri="{FF2B5EF4-FFF2-40B4-BE49-F238E27FC236}">
                <a16:creationId xmlns:a16="http://schemas.microsoft.com/office/drawing/2014/main" id="{A3F4D46A-9D65-C039-D3B3-3FE63AEE47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8803" y="3071281"/>
            <a:ext cx="715438" cy="715438"/>
          </a:xfrm>
          <a:prstGeom prst="rect">
            <a:avLst/>
          </a:prstGeom>
        </p:spPr>
      </p:pic>
      <p:pic>
        <p:nvPicPr>
          <p:cNvPr id="4" name="Grafik 3" descr="Smartphone mit einfarbiger Füllung">
            <a:extLst>
              <a:ext uri="{FF2B5EF4-FFF2-40B4-BE49-F238E27FC236}">
                <a16:creationId xmlns:a16="http://schemas.microsoft.com/office/drawing/2014/main" id="{11E29B12-2D4C-0326-03D7-0C8EC8AAC0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080" y="2502576"/>
            <a:ext cx="488883" cy="4888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4198E46-58BD-527F-0819-D8BB44ABDDBB}"/>
                  </a:ext>
                </a:extLst>
              </p:cNvPr>
              <p:cNvSpPr txBox="1"/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4198E46-58BD-527F-0819-D8BB44ABDD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blipFill>
                <a:blip r:embed="rId8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DEEDAF6-D526-987C-CBE1-E584DCD43F96}"/>
                  </a:ext>
                </a:extLst>
              </p:cNvPr>
              <p:cNvSpPr txBox="1"/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DEEDAF6-D526-987C-CBE1-E584DCD43F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blipFill>
                <a:blip r:embed="rId9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 descr="Bodybuilder mit einfarbiger Füllung">
            <a:extLst>
              <a:ext uri="{FF2B5EF4-FFF2-40B4-BE49-F238E27FC236}">
                <a16:creationId xmlns:a16="http://schemas.microsoft.com/office/drawing/2014/main" id="{1E26E1FE-1006-C4DD-4EA2-57DD9B415BD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3154" y="3866541"/>
            <a:ext cx="646733" cy="6467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9087643-5619-FEE8-C0F5-699947657B1D}"/>
                  </a:ext>
                </a:extLst>
              </p:cNvPr>
              <p:cNvSpPr txBox="1"/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9087643-5619-FEE8-C0F5-699947657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blipFill>
                <a:blip r:embed="rId12"/>
                <a:stretch>
                  <a:fillRect r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C2ACF4-47B8-3A36-71BE-091BD32B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10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A5AFBA20-4C91-9AD7-2664-B85BE0781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2080" y="6356350"/>
            <a:ext cx="7471320" cy="365125"/>
          </a:xfrm>
        </p:spPr>
        <p:txBody>
          <a:bodyPr/>
          <a:lstStyle/>
          <a:p>
            <a:r>
              <a:rPr lang="en-US" dirty="0"/>
              <a:t>Hernán, M. Á., &amp; Robins, J. M. (2020). Causal Inference: What If. Boca Raton: Chapman &amp; Hall/CRC.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2234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365D0-98F5-9C02-414B-5CED478C4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3F396-DC64-0802-EB16-8AC70901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?</a:t>
            </a:r>
          </a:p>
        </p:txBody>
      </p:sp>
      <p:pic>
        <p:nvPicPr>
          <p:cNvPr id="26" name="Grafik 25" descr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 title="IguanaTex Picture Display">
            <a:extLst>
              <a:ext uri="{FF2B5EF4-FFF2-40B4-BE49-F238E27FC236}">
                <a16:creationId xmlns:a16="http://schemas.microsoft.com/office/drawing/2014/main" id="{DE85133F-43B7-F6E6-633A-29E554E92DB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622" y="1904693"/>
            <a:ext cx="6766756" cy="3048613"/>
          </a:xfrm>
          <a:prstGeom prst="rect">
            <a:avLst/>
          </a:prstGeom>
        </p:spPr>
      </p:pic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4B5C6A8A-AF8A-3D58-608D-5FFC3E66FA92}"/>
              </a:ext>
            </a:extLst>
          </p:cNvPr>
          <p:cNvCxnSpPr>
            <a:cxnSpLocks/>
          </p:cNvCxnSpPr>
          <p:nvPr/>
        </p:nvCxnSpPr>
        <p:spPr>
          <a:xfrm>
            <a:off x="3105150" y="2527300"/>
            <a:ext cx="1231900" cy="13525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5861D16-9B4C-C648-3D25-DEBDB90BAA42}"/>
              </a:ext>
            </a:extLst>
          </p:cNvPr>
          <p:cNvCxnSpPr>
            <a:cxnSpLocks/>
          </p:cNvCxnSpPr>
          <p:nvPr/>
        </p:nvCxnSpPr>
        <p:spPr>
          <a:xfrm>
            <a:off x="6343650" y="2597150"/>
            <a:ext cx="1231900" cy="13525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" name="Grafik 2" descr="Schlafen mit einfarbiger Füllung">
            <a:extLst>
              <a:ext uri="{FF2B5EF4-FFF2-40B4-BE49-F238E27FC236}">
                <a16:creationId xmlns:a16="http://schemas.microsoft.com/office/drawing/2014/main" id="{87E04863-89F5-94F9-386E-6BD0947E1B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8803" y="3071281"/>
            <a:ext cx="715438" cy="715438"/>
          </a:xfrm>
          <a:prstGeom prst="rect">
            <a:avLst/>
          </a:prstGeom>
        </p:spPr>
      </p:pic>
      <p:pic>
        <p:nvPicPr>
          <p:cNvPr id="5" name="Grafik 4" descr="Smartphone mit einfarbiger Füllung">
            <a:extLst>
              <a:ext uri="{FF2B5EF4-FFF2-40B4-BE49-F238E27FC236}">
                <a16:creationId xmlns:a16="http://schemas.microsoft.com/office/drawing/2014/main" id="{7BE700FE-2D0D-5ABA-318D-9470E89B54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080" y="2502576"/>
            <a:ext cx="488883" cy="4888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9B475F0-86A7-FFCA-F3BE-496B12535A25}"/>
                  </a:ext>
                </a:extLst>
              </p:cNvPr>
              <p:cNvSpPr txBox="1"/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9B475F0-86A7-FFCA-F3BE-496B12535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blipFill>
                <a:blip r:embed="rId8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4957BD7-2983-2F78-9939-647E34D0143D}"/>
                  </a:ext>
                </a:extLst>
              </p:cNvPr>
              <p:cNvSpPr txBox="1"/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4957BD7-2983-2F78-9939-647E34D014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blipFill>
                <a:blip r:embed="rId9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 descr="Bodybuilder mit einfarbiger Füllung">
            <a:extLst>
              <a:ext uri="{FF2B5EF4-FFF2-40B4-BE49-F238E27FC236}">
                <a16:creationId xmlns:a16="http://schemas.microsoft.com/office/drawing/2014/main" id="{0D779893-DDC6-8A58-7E3D-7D9C8128A93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3154" y="3866541"/>
            <a:ext cx="646733" cy="6467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E4E05EC-630D-7346-B717-3840C1B55189}"/>
                  </a:ext>
                </a:extLst>
              </p:cNvPr>
              <p:cNvSpPr txBox="1"/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E4E05EC-630D-7346-B717-3840C1B55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blipFill>
                <a:blip r:embed="rId12"/>
                <a:stretch>
                  <a:fillRect r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B543685-9F67-9BC3-81B5-6CD6EF50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04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00492-CC1F-2754-5AFA-A8BF59BD2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B4E8B-3A30-6D11-954D-85A3A9B0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variables </a:t>
            </a:r>
            <a:r>
              <a:rPr lang="de-DE" dirty="0" err="1"/>
              <a:t>independent</a:t>
            </a:r>
            <a:r>
              <a:rPr lang="de-DE" dirty="0"/>
              <a:t> in </a:t>
            </a:r>
            <a:r>
              <a:rPr lang="de-DE" dirty="0" err="1"/>
              <a:t>psychology</a:t>
            </a:r>
            <a:r>
              <a:rPr lang="de-DE" dirty="0"/>
              <a:t>?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6C013738-FBCD-75DF-4CDD-2D85971F4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Randomization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b="1" dirty="0"/>
              <a:t>Information </a:t>
            </a:r>
            <a:r>
              <a:rPr lang="de-DE" b="1" dirty="0" err="1"/>
              <a:t>Restriction</a:t>
            </a:r>
            <a:endParaRPr lang="de-DE" b="1" dirty="0"/>
          </a:p>
          <a:p>
            <a:pPr marL="0" indent="0">
              <a:buNone/>
            </a:pPr>
            <a:r>
              <a:rPr lang="de-DE" sz="1600" dirty="0"/>
              <a:t>(Gelman, 2011)</a:t>
            </a:r>
          </a:p>
          <a:p>
            <a:pPr marL="0" indent="0">
              <a:buNone/>
            </a:pPr>
            <a:endParaRPr lang="de-DE" b="1" dirty="0"/>
          </a:p>
        </p:txBody>
      </p:sp>
      <p:pic>
        <p:nvPicPr>
          <p:cNvPr id="26" name="Grafik 25" descr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 title="IguanaTex Picture Display">
            <a:extLst>
              <a:ext uri="{FF2B5EF4-FFF2-40B4-BE49-F238E27FC236}">
                <a16:creationId xmlns:a16="http://schemas.microsoft.com/office/drawing/2014/main" id="{A345F1E4-53E3-835F-10A3-98633670CB3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2962840"/>
            <a:ext cx="3873500" cy="1745120"/>
          </a:xfrm>
          <a:prstGeom prst="rect">
            <a:avLst/>
          </a:prstGeom>
        </p:spPr>
      </p:pic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C65D41D1-BB35-81BB-5326-BAB1D086BA22}"/>
              </a:ext>
            </a:extLst>
          </p:cNvPr>
          <p:cNvCxnSpPr>
            <a:cxnSpLocks/>
          </p:cNvCxnSpPr>
          <p:nvPr/>
        </p:nvCxnSpPr>
        <p:spPr>
          <a:xfrm>
            <a:off x="8102600" y="3310766"/>
            <a:ext cx="725406" cy="7976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6CABBC0-7A98-9610-3C40-954635E871AA}"/>
              </a:ext>
            </a:extLst>
          </p:cNvPr>
          <p:cNvCxnSpPr>
            <a:cxnSpLocks/>
          </p:cNvCxnSpPr>
          <p:nvPr/>
        </p:nvCxnSpPr>
        <p:spPr>
          <a:xfrm>
            <a:off x="10026650" y="3378200"/>
            <a:ext cx="660400" cy="6858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2D068C7-A1AA-32EE-23C3-FE21CD31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3910B9-0CAB-DD83-9B09-D60212D7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989806" cy="365125"/>
          </a:xfrm>
        </p:spPr>
        <p:txBody>
          <a:bodyPr/>
          <a:lstStyle/>
          <a:p>
            <a:r>
              <a:rPr lang="en-US" dirty="0"/>
              <a:t>Gelman, A. (2011). Causality and Statistical Learning. American Journal of Sociology, 117(3), 955–966. https://doi.org/10.1086/662659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2624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B14BB-0049-ADFB-7AF5-79E21C5E0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54051-B8D7-C24C-CC97-0CBC42379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variables </a:t>
            </a:r>
            <a:r>
              <a:rPr lang="de-DE" dirty="0" err="1"/>
              <a:t>independent</a:t>
            </a:r>
            <a:r>
              <a:rPr lang="de-DE" dirty="0"/>
              <a:t> in </a:t>
            </a:r>
            <a:r>
              <a:rPr lang="de-DE" dirty="0" err="1"/>
              <a:t>psychology</a:t>
            </a:r>
            <a:r>
              <a:rPr lang="de-DE" dirty="0"/>
              <a:t>?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74CA92F-5616-855B-F597-B9B3D7E10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 err="1"/>
              <a:t>If</a:t>
            </a:r>
            <a:r>
              <a:rPr lang="de-DE" dirty="0"/>
              <a:t> X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self-selected</a:t>
            </a:r>
            <a:r>
              <a:rPr lang="de-DE" dirty="0"/>
              <a:t>, U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measureable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If</a:t>
            </a:r>
            <a:r>
              <a:rPr lang="de-DE" dirty="0"/>
              <a:t> X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assigned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b="1" dirty="0" err="1"/>
              <a:t>based</a:t>
            </a:r>
            <a:r>
              <a:rPr lang="de-DE" b="1" dirty="0"/>
              <a:t> on </a:t>
            </a:r>
            <a:r>
              <a:rPr lang="de-DE" b="1" dirty="0" err="1"/>
              <a:t>information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i="1" dirty="0" err="1"/>
              <a:t>cannot</a:t>
            </a:r>
            <a:r>
              <a:rPr lang="de-DE" i="1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influenced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unobservables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26" name="Grafik 25" descr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 title="IguanaTex Picture Display">
            <a:extLst>
              <a:ext uri="{FF2B5EF4-FFF2-40B4-BE49-F238E27FC236}">
                <a16:creationId xmlns:a16="http://schemas.microsoft.com/office/drawing/2014/main" id="{D948643B-4687-D1F0-6F57-53FDFD9BA1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2962840"/>
            <a:ext cx="3873500" cy="1745120"/>
          </a:xfrm>
          <a:prstGeom prst="rect">
            <a:avLst/>
          </a:prstGeom>
        </p:spPr>
      </p:pic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5E7F3422-D15E-EA0C-264D-C62FC0A429C4}"/>
              </a:ext>
            </a:extLst>
          </p:cNvPr>
          <p:cNvCxnSpPr>
            <a:cxnSpLocks/>
          </p:cNvCxnSpPr>
          <p:nvPr/>
        </p:nvCxnSpPr>
        <p:spPr>
          <a:xfrm>
            <a:off x="8102600" y="3310766"/>
            <a:ext cx="725406" cy="7976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26717F14-E6C3-4F88-F73F-3A90C826F901}"/>
              </a:ext>
            </a:extLst>
          </p:cNvPr>
          <p:cNvCxnSpPr>
            <a:cxnSpLocks/>
          </p:cNvCxnSpPr>
          <p:nvPr/>
        </p:nvCxnSpPr>
        <p:spPr>
          <a:xfrm>
            <a:off x="10026650" y="3378200"/>
            <a:ext cx="660400" cy="6858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E289133-D50F-022D-C84F-E9F237CA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998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CFD14-55FC-28EA-C09A-28BB6911F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589CC-88CC-D622-5FEE-CE7A7D35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Who </a:t>
            </a:r>
            <a:r>
              <a:rPr lang="de-DE" dirty="0" err="1"/>
              <a:t>assigns</a:t>
            </a:r>
            <a:r>
              <a:rPr lang="de-DE" dirty="0"/>
              <a:t> X </a:t>
            </a:r>
            <a:r>
              <a:rPr lang="de-DE" dirty="0" err="1"/>
              <a:t>based</a:t>
            </a:r>
            <a:r>
              <a:rPr lang="de-DE" dirty="0"/>
              <a:t> on observables L?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149E54FE-8522-C14B-8EE7-195E95063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 dirty="0" err="1"/>
              <a:t>Doctors</a:t>
            </a:r>
            <a:r>
              <a:rPr lang="de-DE" dirty="0"/>
              <a:t> </a:t>
            </a:r>
            <a:br>
              <a:rPr lang="de-DE" dirty="0"/>
            </a:br>
            <a:r>
              <a:rPr lang="de-DE" sz="2200" dirty="0"/>
              <a:t>X = Treatment </a:t>
            </a:r>
            <a:br>
              <a:rPr lang="de-DE" sz="2200" dirty="0"/>
            </a:br>
            <a:r>
              <a:rPr lang="de-DE" sz="2200" dirty="0"/>
              <a:t>L = Biomarker</a:t>
            </a:r>
            <a:br>
              <a:rPr lang="de-DE" sz="2200" dirty="0"/>
            </a:br>
            <a:r>
              <a:rPr lang="de-DE" sz="2200" dirty="0"/>
              <a:t>Y = Health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 err="1"/>
              <a:t>Psychotherapists</a:t>
            </a:r>
            <a:r>
              <a:rPr lang="de-DE" dirty="0"/>
              <a:t> </a:t>
            </a:r>
            <a:br>
              <a:rPr lang="de-DE" dirty="0"/>
            </a:br>
            <a:r>
              <a:rPr lang="de-DE" sz="2200" dirty="0"/>
              <a:t>X = Treatment </a:t>
            </a:r>
            <a:br>
              <a:rPr lang="de-DE" sz="2200" dirty="0"/>
            </a:br>
            <a:r>
              <a:rPr lang="de-DE" sz="2200" dirty="0"/>
              <a:t>L = </a:t>
            </a:r>
            <a:r>
              <a:rPr lang="de-DE" sz="2200" dirty="0" err="1"/>
              <a:t>Questionnaire</a:t>
            </a:r>
            <a:br>
              <a:rPr lang="de-DE" sz="2200" dirty="0"/>
            </a:br>
            <a:r>
              <a:rPr lang="de-DE" sz="2200" dirty="0"/>
              <a:t>Y = Mental Health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Teachers</a:t>
            </a:r>
            <a:br>
              <a:rPr lang="de-DE" dirty="0"/>
            </a:br>
            <a:r>
              <a:rPr lang="de-DE" sz="2200" dirty="0"/>
              <a:t>X  = Extra Classes </a:t>
            </a:r>
            <a:br>
              <a:rPr lang="de-DE" sz="2200" dirty="0"/>
            </a:br>
            <a:r>
              <a:rPr lang="de-DE" sz="2200" dirty="0"/>
              <a:t>L = Grades </a:t>
            </a:r>
            <a:br>
              <a:rPr lang="de-DE" sz="2200" dirty="0"/>
            </a:br>
            <a:r>
              <a:rPr lang="de-DE" sz="2200" dirty="0"/>
              <a:t>Y = Passing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course</a:t>
            </a:r>
            <a:endParaRPr lang="de-DE" sz="22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26" name="Grafik 25" descr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 title="IguanaTex Picture Display">
            <a:extLst>
              <a:ext uri="{FF2B5EF4-FFF2-40B4-BE49-F238E27FC236}">
                <a16:creationId xmlns:a16="http://schemas.microsoft.com/office/drawing/2014/main" id="{9CAB4A03-2A04-F3B6-86BC-96496789D80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2962840"/>
            <a:ext cx="3873500" cy="1745120"/>
          </a:xfrm>
          <a:prstGeom prst="rect">
            <a:avLst/>
          </a:prstGeom>
        </p:spPr>
      </p:pic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E1C5B98C-C080-ECE7-8BD7-B31C321626DA}"/>
              </a:ext>
            </a:extLst>
          </p:cNvPr>
          <p:cNvCxnSpPr>
            <a:cxnSpLocks/>
          </p:cNvCxnSpPr>
          <p:nvPr/>
        </p:nvCxnSpPr>
        <p:spPr>
          <a:xfrm>
            <a:off x="8102600" y="3310766"/>
            <a:ext cx="725406" cy="7976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8BC52E9-89CE-1C7A-82BA-58E45FA26D10}"/>
              </a:ext>
            </a:extLst>
          </p:cNvPr>
          <p:cNvCxnSpPr>
            <a:cxnSpLocks/>
          </p:cNvCxnSpPr>
          <p:nvPr/>
        </p:nvCxnSpPr>
        <p:spPr>
          <a:xfrm>
            <a:off x="10026650" y="3378200"/>
            <a:ext cx="660400" cy="6858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F7EFC71-23CE-910C-9A2D-13322A7A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120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0AA13-0BB9-115C-A189-971D258D1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DADB34-A75B-098E-B3A1-71494EFD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FA14B4-254D-7AF7-4514-437964C0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applicable</a:t>
            </a:r>
            <a:r>
              <a:rPr lang="de-DE" dirty="0"/>
              <a:t> in longitudinal </a:t>
            </a:r>
            <a:r>
              <a:rPr lang="de-DE" dirty="0" err="1"/>
              <a:t>settings</a:t>
            </a:r>
            <a:endParaRPr lang="de-DE" dirty="0"/>
          </a:p>
          <a:p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possible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randomization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Psychology</a:t>
            </a:r>
            <a:r>
              <a:rPr lang="de-DE" dirty="0"/>
              <a:t> </a:t>
            </a:r>
            <a:r>
              <a:rPr lang="de-DE" dirty="0" err="1"/>
              <a:t>needs</a:t>
            </a:r>
            <a:r>
              <a:rPr lang="de-DE" dirty="0"/>
              <a:t> clever </a:t>
            </a:r>
            <a:r>
              <a:rPr lang="de-DE" dirty="0" err="1"/>
              <a:t>research</a:t>
            </a:r>
            <a:r>
              <a:rPr lang="de-DE" dirty="0"/>
              <a:t> </a:t>
            </a:r>
            <a:r>
              <a:rPr lang="de-DE" dirty="0" err="1"/>
              <a:t>designs</a:t>
            </a:r>
            <a:endParaRPr lang="de-DE" dirty="0"/>
          </a:p>
          <a:p>
            <a:r>
              <a:rPr lang="de-DE" dirty="0" err="1"/>
              <a:t>Leverage</a:t>
            </a:r>
            <a:r>
              <a:rPr lang="de-DE" dirty="0"/>
              <a:t> Information </a:t>
            </a:r>
            <a:r>
              <a:rPr lang="de-DE" dirty="0" err="1"/>
              <a:t>Restriction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C46309-7102-5ECF-9A50-F329D8EF8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890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31990-A06A-E6DB-55A0-90C4145D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Furthermore</a:t>
            </a:r>
            <a:r>
              <a:rPr lang="de-DE" dirty="0"/>
              <a:t>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F86BD8-4047-4F48-31CC-8DB5CB0E8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SEM (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) </a:t>
            </a:r>
            <a:r>
              <a:rPr lang="de-DE" dirty="0" err="1"/>
              <a:t>relies</a:t>
            </a:r>
            <a:r>
              <a:rPr lang="de-DE" dirty="0"/>
              <a:t> on </a:t>
            </a:r>
            <a:r>
              <a:rPr lang="de-DE" dirty="0" err="1"/>
              <a:t>unrealistic</a:t>
            </a:r>
            <a:r>
              <a:rPr lang="de-DE" dirty="0"/>
              <a:t> </a:t>
            </a:r>
            <a:r>
              <a:rPr lang="de-DE" dirty="0" err="1"/>
              <a:t>assumptions</a:t>
            </a:r>
            <a:endParaRPr lang="de-DE" dirty="0"/>
          </a:p>
          <a:p>
            <a:r>
              <a:rPr lang="de-DE" dirty="0"/>
              <a:t>g-Methods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epidemiology</a:t>
            </a:r>
            <a:r>
              <a:rPr lang="de-DE" dirty="0"/>
              <a:t> </a:t>
            </a:r>
            <a:r>
              <a:rPr lang="de-DE" dirty="0" err="1"/>
              <a:t>rely</a:t>
            </a:r>
            <a:r>
              <a:rPr lang="de-DE" dirty="0"/>
              <a:t> on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reasonable</a:t>
            </a:r>
            <a:r>
              <a:rPr lang="de-DE" dirty="0"/>
              <a:t> </a:t>
            </a:r>
            <a:r>
              <a:rPr lang="de-DE" dirty="0" err="1"/>
              <a:t>assumptions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en-US" sz="2000" dirty="0"/>
              <a:t>Junker, L., Schoedel, R., &amp; </a:t>
            </a:r>
            <a:r>
              <a:rPr lang="en-US" sz="2000" dirty="0" err="1"/>
              <a:t>Pargent</a:t>
            </a:r>
            <a:r>
              <a:rPr lang="en-US" sz="2000" dirty="0"/>
              <a:t>, F. (2025). Towards a Clearer Understanding of Causal </a:t>
            </a:r>
            <a:r>
              <a:rPr lang="en-US" sz="2000" dirty="0" err="1"/>
              <a:t>Estimands</a:t>
            </a:r>
            <a:r>
              <a:rPr lang="en-US" sz="2000" dirty="0"/>
              <a:t>: The Importance of Joint Effects in Longitudinal Designs with Time-Varying Treatments. </a:t>
            </a:r>
            <a:r>
              <a:rPr lang="en-US" sz="2000" dirty="0">
                <a:hlinkClick r:id="rId2"/>
              </a:rPr>
              <a:t>https://doi.org/10.31234/osf.io/zmh5a</a:t>
            </a:r>
            <a:endParaRPr lang="de-DE" sz="2000" dirty="0"/>
          </a:p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6F897A-0E0E-B3B8-8DBC-38B1E063F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340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ABB1F-9693-35B9-2E16-02F703D571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/>
              <a:t>!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427936-8359-E716-50E2-A6C58F439B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1197C8-7A1D-A56B-4129-92591B5B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69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EE8F1-BCD7-D227-F5DE-FB072C07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7130D4-6A07-271C-EF91-C08365EE6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r>
              <a:rPr lang="de-DE" dirty="0"/>
              <a:t> (Potential Outcomes) in longitudinal Settings?</a:t>
            </a:r>
          </a:p>
          <a:p>
            <a:pPr marL="514350" indent="-514350">
              <a:buAutoNum type="arabicPeriod"/>
            </a:pPr>
            <a:r>
              <a:rPr lang="de-DE" dirty="0"/>
              <a:t>Can </a:t>
            </a:r>
            <a:r>
              <a:rPr lang="de-DE" dirty="0" err="1"/>
              <a:t>we</a:t>
            </a:r>
            <a:r>
              <a:rPr lang="de-DE" dirty="0"/>
              <a:t> do </a:t>
            </a:r>
            <a:r>
              <a:rPr lang="de-DE" dirty="0" err="1"/>
              <a:t>that</a:t>
            </a:r>
            <a:r>
              <a:rPr lang="de-DE" dirty="0"/>
              <a:t> in </a:t>
            </a:r>
            <a:r>
              <a:rPr lang="de-DE" dirty="0" err="1"/>
              <a:t>psychological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B56AD7-5FFA-48F4-28DF-484C6EA2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46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3B2B0-6871-58E0-2E06-CDE2CA3D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r>
              <a:rPr lang="de-DE" dirty="0"/>
              <a:t> (Potential Outcomes)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in longitudinal Settings?</a:t>
            </a:r>
          </a:p>
        </p:txBody>
      </p:sp>
      <p:grpSp>
        <p:nvGrpSpPr>
          <p:cNvPr id="1795" name="Gruppieren 1794" descr="\documentclass{slides}&#10;\usepackage{amsmath, amssymb, tikz}&#10;\pagestyle{empty}&#10;\usepackage{helvet}&#10;\renewcommand{\familydefault}{\sfdefault}&#10;&#10;\begin{document}&#10;&#10;\noindent \textbf{Potential Outcome}:&#10;\begin{equation}&#10;Y_i^{x}&#10;\end{equation}&#10;\textbf{Individual Causal Effect}:\\&#10;\begin{equation}&#10;Y_i^{x = 1} - Y_i^{x = 0}\\&#10;\end{equation}&#10;\\&#10;\textbf{Average Treatment Effect (ATE)}:\\&#10;\begin{equation}&#10;E[Y^{x = 1}] - E[Y^{x = 0}]\\&#10;\end{equation}&#10;&#10;\end{document}" title="IguanaTex Shape Display">
            <a:extLst>
              <a:ext uri="{FF2B5EF4-FFF2-40B4-BE49-F238E27FC236}">
                <a16:creationId xmlns:a16="http://schemas.microsoft.com/office/drawing/2014/main" id="{006AC859-6623-23B6-8E40-DA99F27DF167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206750" y="2326641"/>
            <a:ext cx="5778500" cy="3475468"/>
            <a:chOff x="1863858" y="5921775"/>
            <a:chExt cx="11689140" cy="7030411"/>
          </a:xfrm>
        </p:grpSpPr>
        <p:sp>
          <p:nvSpPr>
            <p:cNvPr id="1689" name="Freihandform: Form 1688">
              <a:extLst>
                <a:ext uri="{FF2B5EF4-FFF2-40B4-BE49-F238E27FC236}">
                  <a16:creationId xmlns:a16="http://schemas.microsoft.com/office/drawing/2014/main" id="{427DB91D-DE6A-596E-B024-9B662765A030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888682" y="5927488"/>
              <a:ext cx="276543" cy="347031"/>
            </a:xfrm>
            <a:custGeom>
              <a:avLst/>
              <a:gdLst>
                <a:gd name="connsiteX0" fmla="*/ 74474 w 276543"/>
                <a:gd name="connsiteY0" fmla="*/ 223415 h 347031"/>
                <a:gd name="connsiteX1" fmla="*/ 167317 w 276543"/>
                <a:gd name="connsiteY1" fmla="*/ 223415 h 347031"/>
                <a:gd name="connsiteX2" fmla="*/ 276544 w 276543"/>
                <a:gd name="connsiteY2" fmla="*/ 107738 h 347031"/>
                <a:gd name="connsiteX3" fmla="*/ 159869 w 276543"/>
                <a:gd name="connsiteY3" fmla="*/ 153 h 347031"/>
                <a:gd name="connsiteX4" fmla="*/ 0 w 276543"/>
                <a:gd name="connsiteY4" fmla="*/ 153 h 347031"/>
                <a:gd name="connsiteX5" fmla="*/ 0 w 276543"/>
                <a:gd name="connsiteY5" fmla="*/ 347185 h 347031"/>
                <a:gd name="connsiteX6" fmla="*/ 74474 w 276543"/>
                <a:gd name="connsiteY6" fmla="*/ 347185 h 347031"/>
                <a:gd name="connsiteX7" fmla="*/ 74474 w 276543"/>
                <a:gd name="connsiteY7" fmla="*/ 223415 h 347031"/>
                <a:gd name="connsiteX8" fmla="*/ 74474 w 276543"/>
                <a:gd name="connsiteY8" fmla="*/ 163910 h 347031"/>
                <a:gd name="connsiteX9" fmla="*/ 74474 w 276543"/>
                <a:gd name="connsiteY9" fmla="*/ 59658 h 347031"/>
                <a:gd name="connsiteX10" fmla="*/ 143982 w 276543"/>
                <a:gd name="connsiteY10" fmla="*/ 59658 h 347031"/>
                <a:gd name="connsiteX11" fmla="*/ 202071 w 276543"/>
                <a:gd name="connsiteY11" fmla="*/ 112022 h 347031"/>
                <a:gd name="connsiteX12" fmla="*/ 143982 w 276543"/>
                <a:gd name="connsiteY12" fmla="*/ 163910 h 347031"/>
                <a:gd name="connsiteX13" fmla="*/ 74474 w 276543"/>
                <a:gd name="connsiteY13" fmla="*/ 163910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76543" h="347031">
                  <a:moveTo>
                    <a:pt x="74474" y="223415"/>
                  </a:moveTo>
                  <a:lnTo>
                    <a:pt x="167317" y="223415"/>
                  </a:lnTo>
                  <a:cubicBezTo>
                    <a:pt x="233846" y="223415"/>
                    <a:pt x="276544" y="178191"/>
                    <a:pt x="276544" y="107738"/>
                  </a:cubicBezTo>
                  <a:cubicBezTo>
                    <a:pt x="276544" y="38236"/>
                    <a:pt x="235336" y="153"/>
                    <a:pt x="159869" y="153"/>
                  </a:cubicBezTo>
                  <a:lnTo>
                    <a:pt x="0" y="153"/>
                  </a:lnTo>
                  <a:lnTo>
                    <a:pt x="0" y="347185"/>
                  </a:lnTo>
                  <a:lnTo>
                    <a:pt x="74474" y="347185"/>
                  </a:lnTo>
                  <a:lnTo>
                    <a:pt x="74474" y="223415"/>
                  </a:lnTo>
                  <a:close/>
                  <a:moveTo>
                    <a:pt x="74474" y="163910"/>
                  </a:moveTo>
                  <a:lnTo>
                    <a:pt x="74474" y="59658"/>
                  </a:lnTo>
                  <a:lnTo>
                    <a:pt x="143982" y="59658"/>
                  </a:lnTo>
                  <a:cubicBezTo>
                    <a:pt x="183701" y="59658"/>
                    <a:pt x="202071" y="76319"/>
                    <a:pt x="202071" y="112022"/>
                  </a:cubicBezTo>
                  <a:cubicBezTo>
                    <a:pt x="202071" y="147249"/>
                    <a:pt x="183701" y="163910"/>
                    <a:pt x="143982" y="163910"/>
                  </a:cubicBezTo>
                  <a:lnTo>
                    <a:pt x="74474" y="16391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0" name="Freihandform: Form 1689">
              <a:extLst>
                <a:ext uri="{FF2B5EF4-FFF2-40B4-BE49-F238E27FC236}">
                  <a16:creationId xmlns:a16="http://schemas.microsoft.com/office/drawing/2014/main" id="{727C7742-CA30-448E-C84E-4BE20D9F5017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2180792" y="6013174"/>
              <a:ext cx="265124" cy="272293"/>
            </a:xfrm>
            <a:custGeom>
              <a:avLst/>
              <a:gdLst>
                <a:gd name="connsiteX0" fmla="*/ 132079 w 265124"/>
                <a:gd name="connsiteY0" fmla="*/ 153 h 272293"/>
                <a:gd name="connsiteX1" fmla="*/ 13 w 265124"/>
                <a:gd name="connsiteY1" fmla="*/ 136300 h 272293"/>
                <a:gd name="connsiteX2" fmla="*/ 132575 w 265124"/>
                <a:gd name="connsiteY2" fmla="*/ 272447 h 272293"/>
                <a:gd name="connsiteX3" fmla="*/ 265137 w 265124"/>
                <a:gd name="connsiteY3" fmla="*/ 138204 h 272293"/>
                <a:gd name="connsiteX4" fmla="*/ 132079 w 265124"/>
                <a:gd name="connsiteY4" fmla="*/ 153 h 272293"/>
                <a:gd name="connsiteX5" fmla="*/ 132575 w 265124"/>
                <a:gd name="connsiteY5" fmla="*/ 53946 h 272293"/>
                <a:gd name="connsiteX6" fmla="*/ 195629 w 265124"/>
                <a:gd name="connsiteY6" fmla="*/ 137252 h 272293"/>
                <a:gd name="connsiteX7" fmla="*/ 132575 w 265124"/>
                <a:gd name="connsiteY7" fmla="*/ 218654 h 272293"/>
                <a:gd name="connsiteX8" fmla="*/ 69521 w 265124"/>
                <a:gd name="connsiteY8" fmla="*/ 136300 h 272293"/>
                <a:gd name="connsiteX9" fmla="*/ 132575 w 265124"/>
                <a:gd name="connsiteY9" fmla="*/ 53946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5124" h="272293">
                  <a:moveTo>
                    <a:pt x="132079" y="153"/>
                  </a:moveTo>
                  <a:cubicBezTo>
                    <a:pt x="50158" y="153"/>
                    <a:pt x="13" y="52041"/>
                    <a:pt x="13" y="136300"/>
                  </a:cubicBezTo>
                  <a:cubicBezTo>
                    <a:pt x="13" y="221035"/>
                    <a:pt x="50158" y="272447"/>
                    <a:pt x="132575" y="272447"/>
                  </a:cubicBezTo>
                  <a:cubicBezTo>
                    <a:pt x="213999" y="272447"/>
                    <a:pt x="265137" y="220559"/>
                    <a:pt x="265137" y="138204"/>
                  </a:cubicBezTo>
                  <a:cubicBezTo>
                    <a:pt x="265137" y="51089"/>
                    <a:pt x="215985" y="153"/>
                    <a:pt x="132079" y="153"/>
                  </a:cubicBezTo>
                  <a:close/>
                  <a:moveTo>
                    <a:pt x="132575" y="53946"/>
                  </a:moveTo>
                  <a:cubicBezTo>
                    <a:pt x="170805" y="53946"/>
                    <a:pt x="195629" y="86792"/>
                    <a:pt x="195629" y="137252"/>
                  </a:cubicBezTo>
                  <a:cubicBezTo>
                    <a:pt x="195629" y="185332"/>
                    <a:pt x="169812" y="218654"/>
                    <a:pt x="132575" y="218654"/>
                  </a:cubicBezTo>
                  <a:cubicBezTo>
                    <a:pt x="94842" y="218654"/>
                    <a:pt x="69521" y="185332"/>
                    <a:pt x="69521" y="136300"/>
                  </a:cubicBezTo>
                  <a:cubicBezTo>
                    <a:pt x="69521" y="87268"/>
                    <a:pt x="94842" y="53946"/>
                    <a:pt x="132575" y="53946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1" name="Freihandform: Form 1690">
              <a:extLst>
                <a:ext uri="{FF2B5EF4-FFF2-40B4-BE49-F238E27FC236}">
                  <a16:creationId xmlns:a16="http://schemas.microsoft.com/office/drawing/2014/main" id="{1D30F5B2-5DBA-8B40-3B11-073F80DA7B98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474857" y="5953670"/>
              <a:ext cx="142492" cy="331797"/>
            </a:xfrm>
            <a:custGeom>
              <a:avLst/>
              <a:gdLst>
                <a:gd name="connsiteX0" fmla="*/ 142517 w 142492"/>
                <a:gd name="connsiteY0" fmla="*/ 69179 h 331797"/>
                <a:gd name="connsiteX1" fmla="*/ 103791 w 142492"/>
                <a:gd name="connsiteY1" fmla="*/ 69179 h 331797"/>
                <a:gd name="connsiteX2" fmla="*/ 103791 w 142492"/>
                <a:gd name="connsiteY2" fmla="*/ 153 h 331797"/>
                <a:gd name="connsiteX3" fmla="*/ 34283 w 142492"/>
                <a:gd name="connsiteY3" fmla="*/ 153 h 331797"/>
                <a:gd name="connsiteX4" fmla="*/ 34283 w 142492"/>
                <a:gd name="connsiteY4" fmla="*/ 69179 h 331797"/>
                <a:gd name="connsiteX5" fmla="*/ 25 w 142492"/>
                <a:gd name="connsiteY5" fmla="*/ 69179 h 331797"/>
                <a:gd name="connsiteX6" fmla="*/ 25 w 142492"/>
                <a:gd name="connsiteY6" fmla="*/ 113450 h 331797"/>
                <a:gd name="connsiteX7" fmla="*/ 34283 w 142492"/>
                <a:gd name="connsiteY7" fmla="*/ 113450 h 331797"/>
                <a:gd name="connsiteX8" fmla="*/ 34283 w 142492"/>
                <a:gd name="connsiteY8" fmla="*/ 271495 h 331797"/>
                <a:gd name="connsiteX9" fmla="*/ 102301 w 142492"/>
                <a:gd name="connsiteY9" fmla="*/ 331951 h 331797"/>
                <a:gd name="connsiteX10" fmla="*/ 142517 w 142492"/>
                <a:gd name="connsiteY10" fmla="*/ 326715 h 331797"/>
                <a:gd name="connsiteX11" fmla="*/ 142517 w 142492"/>
                <a:gd name="connsiteY11" fmla="*/ 280063 h 331797"/>
                <a:gd name="connsiteX12" fmla="*/ 126629 w 142492"/>
                <a:gd name="connsiteY12" fmla="*/ 281491 h 331797"/>
                <a:gd name="connsiteX13" fmla="*/ 103791 w 142492"/>
                <a:gd name="connsiteY13" fmla="*/ 253405 h 331797"/>
                <a:gd name="connsiteX14" fmla="*/ 103791 w 142492"/>
                <a:gd name="connsiteY14" fmla="*/ 113450 h 331797"/>
                <a:gd name="connsiteX15" fmla="*/ 142517 w 142492"/>
                <a:gd name="connsiteY15" fmla="*/ 113450 h 331797"/>
                <a:gd name="connsiteX16" fmla="*/ 142517 w 142492"/>
                <a:gd name="connsiteY16" fmla="*/ 69179 h 33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2492" h="331797">
                  <a:moveTo>
                    <a:pt x="142517" y="69179"/>
                  </a:moveTo>
                  <a:lnTo>
                    <a:pt x="103791" y="69179"/>
                  </a:lnTo>
                  <a:lnTo>
                    <a:pt x="103791" y="153"/>
                  </a:lnTo>
                  <a:lnTo>
                    <a:pt x="34283" y="153"/>
                  </a:lnTo>
                  <a:lnTo>
                    <a:pt x="34283" y="69179"/>
                  </a:lnTo>
                  <a:lnTo>
                    <a:pt x="25" y="69179"/>
                  </a:lnTo>
                  <a:lnTo>
                    <a:pt x="25" y="113450"/>
                  </a:lnTo>
                  <a:lnTo>
                    <a:pt x="34283" y="113450"/>
                  </a:lnTo>
                  <a:lnTo>
                    <a:pt x="34283" y="271495"/>
                  </a:lnTo>
                  <a:cubicBezTo>
                    <a:pt x="34283" y="311958"/>
                    <a:pt x="56625" y="331951"/>
                    <a:pt x="102301" y="331951"/>
                  </a:cubicBezTo>
                  <a:cubicBezTo>
                    <a:pt x="117693" y="331951"/>
                    <a:pt x="130105" y="330523"/>
                    <a:pt x="142517" y="326715"/>
                  </a:cubicBezTo>
                  <a:lnTo>
                    <a:pt x="142517" y="280063"/>
                  </a:lnTo>
                  <a:cubicBezTo>
                    <a:pt x="135566" y="281015"/>
                    <a:pt x="131594" y="281491"/>
                    <a:pt x="126629" y="281491"/>
                  </a:cubicBezTo>
                  <a:cubicBezTo>
                    <a:pt x="108259" y="281491"/>
                    <a:pt x="103791" y="276255"/>
                    <a:pt x="103791" y="253405"/>
                  </a:cubicBezTo>
                  <a:lnTo>
                    <a:pt x="103791" y="113450"/>
                  </a:lnTo>
                  <a:lnTo>
                    <a:pt x="142517" y="113450"/>
                  </a:lnTo>
                  <a:lnTo>
                    <a:pt x="142517" y="6917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2" name="Freihandform: Form 1691">
              <a:extLst>
                <a:ext uri="{FF2B5EF4-FFF2-40B4-BE49-F238E27FC236}">
                  <a16:creationId xmlns:a16="http://schemas.microsoft.com/office/drawing/2014/main" id="{78648C09-C7EB-CF60-6451-EFE410C206A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2644777" y="6013174"/>
              <a:ext cx="249733" cy="272293"/>
            </a:xfrm>
            <a:custGeom>
              <a:avLst/>
              <a:gdLst>
                <a:gd name="connsiteX0" fmla="*/ 249268 w 249733"/>
                <a:gd name="connsiteY0" fmla="*/ 153913 h 272293"/>
                <a:gd name="connsiteX1" fmla="*/ 249765 w 249733"/>
                <a:gd name="connsiteY1" fmla="*/ 142489 h 272293"/>
                <a:gd name="connsiteX2" fmla="*/ 239339 w 249733"/>
                <a:gd name="connsiteY2" fmla="*/ 74891 h 272293"/>
                <a:gd name="connsiteX3" fmla="*/ 124153 w 249733"/>
                <a:gd name="connsiteY3" fmla="*/ 153 h 272293"/>
                <a:gd name="connsiteX4" fmla="*/ 32 w 249733"/>
                <a:gd name="connsiteY4" fmla="*/ 139632 h 272293"/>
                <a:gd name="connsiteX5" fmla="*/ 122664 w 249733"/>
                <a:gd name="connsiteY5" fmla="*/ 272447 h 272293"/>
                <a:gd name="connsiteX6" fmla="*/ 246786 w 249733"/>
                <a:gd name="connsiteY6" fmla="*/ 189140 h 272293"/>
                <a:gd name="connsiteX7" fmla="*/ 178271 w 249733"/>
                <a:gd name="connsiteY7" fmla="*/ 189140 h 272293"/>
                <a:gd name="connsiteX8" fmla="*/ 125146 w 249733"/>
                <a:gd name="connsiteY8" fmla="*/ 221511 h 272293"/>
                <a:gd name="connsiteX9" fmla="*/ 79470 w 249733"/>
                <a:gd name="connsiteY9" fmla="*/ 199137 h 272293"/>
                <a:gd name="connsiteX10" fmla="*/ 69540 w 249733"/>
                <a:gd name="connsiteY10" fmla="*/ 153913 h 272293"/>
                <a:gd name="connsiteX11" fmla="*/ 249268 w 249733"/>
                <a:gd name="connsiteY11" fmla="*/ 153913 h 272293"/>
                <a:gd name="connsiteX12" fmla="*/ 70533 w 249733"/>
                <a:gd name="connsiteY12" fmla="*/ 109642 h 272293"/>
                <a:gd name="connsiteX13" fmla="*/ 123161 w 249733"/>
                <a:gd name="connsiteY13" fmla="*/ 51089 h 272293"/>
                <a:gd name="connsiteX14" fmla="*/ 166355 w 249733"/>
                <a:gd name="connsiteY14" fmla="*/ 72511 h 272293"/>
                <a:gd name="connsiteX15" fmla="*/ 177278 w 249733"/>
                <a:gd name="connsiteY15" fmla="*/ 109642 h 272293"/>
                <a:gd name="connsiteX16" fmla="*/ 70533 w 249733"/>
                <a:gd name="connsiteY16" fmla="*/ 109642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268" y="153913"/>
                  </a:moveTo>
                  <a:cubicBezTo>
                    <a:pt x="249765" y="148201"/>
                    <a:pt x="249765" y="145821"/>
                    <a:pt x="249765" y="142489"/>
                  </a:cubicBezTo>
                  <a:cubicBezTo>
                    <a:pt x="249765" y="116783"/>
                    <a:pt x="245793" y="92981"/>
                    <a:pt x="239339" y="74891"/>
                  </a:cubicBezTo>
                  <a:cubicBezTo>
                    <a:pt x="221465" y="28240"/>
                    <a:pt x="178271" y="153"/>
                    <a:pt x="124153" y="153"/>
                  </a:cubicBezTo>
                  <a:cubicBezTo>
                    <a:pt x="47198" y="153"/>
                    <a:pt x="32" y="53470"/>
                    <a:pt x="32" y="139632"/>
                  </a:cubicBezTo>
                  <a:cubicBezTo>
                    <a:pt x="32" y="221987"/>
                    <a:pt x="46701" y="272447"/>
                    <a:pt x="122664" y="272447"/>
                  </a:cubicBezTo>
                  <a:cubicBezTo>
                    <a:pt x="182739" y="272447"/>
                    <a:pt x="231395" y="239600"/>
                    <a:pt x="246786" y="189140"/>
                  </a:cubicBezTo>
                  <a:lnTo>
                    <a:pt x="178271" y="189140"/>
                  </a:lnTo>
                  <a:cubicBezTo>
                    <a:pt x="169830" y="209610"/>
                    <a:pt x="150467" y="221511"/>
                    <a:pt x="125146" y="221511"/>
                  </a:cubicBezTo>
                  <a:cubicBezTo>
                    <a:pt x="105287" y="221511"/>
                    <a:pt x="89399" y="213418"/>
                    <a:pt x="79470" y="199137"/>
                  </a:cubicBezTo>
                  <a:cubicBezTo>
                    <a:pt x="73015" y="189616"/>
                    <a:pt x="70533" y="178191"/>
                    <a:pt x="69540" y="153913"/>
                  </a:cubicBezTo>
                  <a:lnTo>
                    <a:pt x="249268" y="153913"/>
                  </a:lnTo>
                  <a:close/>
                  <a:moveTo>
                    <a:pt x="70533" y="109642"/>
                  </a:moveTo>
                  <a:cubicBezTo>
                    <a:pt x="75001" y="70607"/>
                    <a:pt x="92378" y="51089"/>
                    <a:pt x="123161" y="51089"/>
                  </a:cubicBezTo>
                  <a:cubicBezTo>
                    <a:pt x="140538" y="51089"/>
                    <a:pt x="156425" y="59182"/>
                    <a:pt x="166355" y="72511"/>
                  </a:cubicBezTo>
                  <a:cubicBezTo>
                    <a:pt x="172809" y="82032"/>
                    <a:pt x="175788" y="92029"/>
                    <a:pt x="177278" y="109642"/>
                  </a:cubicBezTo>
                  <a:lnTo>
                    <a:pt x="70533" y="109642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3" name="Freihandform: Form 1692">
              <a:extLst>
                <a:ext uri="{FF2B5EF4-FFF2-40B4-BE49-F238E27FC236}">
                  <a16:creationId xmlns:a16="http://schemas.microsoft.com/office/drawing/2014/main" id="{030475B3-67CE-DC3A-E6AD-5C47FBF55086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2942213" y="6013174"/>
              <a:ext cx="239803" cy="261344"/>
            </a:xfrm>
            <a:custGeom>
              <a:avLst/>
              <a:gdLst>
                <a:gd name="connsiteX0" fmla="*/ 43 w 239803"/>
                <a:gd name="connsiteY0" fmla="*/ 4438 h 261344"/>
                <a:gd name="connsiteX1" fmla="*/ 43 w 239803"/>
                <a:gd name="connsiteY1" fmla="*/ 261498 h 261344"/>
                <a:gd name="connsiteX2" fmla="*/ 69551 w 239803"/>
                <a:gd name="connsiteY2" fmla="*/ 261498 h 261344"/>
                <a:gd name="connsiteX3" fmla="*/ 69551 w 239803"/>
                <a:gd name="connsiteY3" fmla="*/ 107262 h 261344"/>
                <a:gd name="connsiteX4" fmla="*/ 125654 w 239803"/>
                <a:gd name="connsiteY4" fmla="*/ 56802 h 261344"/>
                <a:gd name="connsiteX5" fmla="*/ 170338 w 239803"/>
                <a:gd name="connsiteY5" fmla="*/ 102977 h 261344"/>
                <a:gd name="connsiteX6" fmla="*/ 170338 w 239803"/>
                <a:gd name="connsiteY6" fmla="*/ 261498 h 261344"/>
                <a:gd name="connsiteX7" fmla="*/ 239846 w 239803"/>
                <a:gd name="connsiteY7" fmla="*/ 261498 h 261344"/>
                <a:gd name="connsiteX8" fmla="*/ 239846 w 239803"/>
                <a:gd name="connsiteY8" fmla="*/ 89172 h 261344"/>
                <a:gd name="connsiteX9" fmla="*/ 149982 w 239803"/>
                <a:gd name="connsiteY9" fmla="*/ 153 h 261344"/>
                <a:gd name="connsiteX10" fmla="*/ 69551 w 239803"/>
                <a:gd name="connsiteY10" fmla="*/ 41569 h 261344"/>
                <a:gd name="connsiteX11" fmla="*/ 69551 w 239803"/>
                <a:gd name="connsiteY11" fmla="*/ 4438 h 261344"/>
                <a:gd name="connsiteX12" fmla="*/ 43 w 239803"/>
                <a:gd name="connsiteY12" fmla="*/ 4438 h 2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9803" h="261344">
                  <a:moveTo>
                    <a:pt x="43" y="4438"/>
                  </a:moveTo>
                  <a:lnTo>
                    <a:pt x="43" y="261498"/>
                  </a:lnTo>
                  <a:lnTo>
                    <a:pt x="69551" y="261498"/>
                  </a:lnTo>
                  <a:lnTo>
                    <a:pt x="69551" y="107262"/>
                  </a:lnTo>
                  <a:cubicBezTo>
                    <a:pt x="69551" y="76795"/>
                    <a:pt x="91893" y="56802"/>
                    <a:pt x="125654" y="56802"/>
                  </a:cubicBezTo>
                  <a:cubicBezTo>
                    <a:pt x="155443" y="56802"/>
                    <a:pt x="170338" y="72511"/>
                    <a:pt x="170338" y="102977"/>
                  </a:cubicBezTo>
                  <a:lnTo>
                    <a:pt x="170338" y="261498"/>
                  </a:lnTo>
                  <a:lnTo>
                    <a:pt x="239846" y="261498"/>
                  </a:lnTo>
                  <a:lnTo>
                    <a:pt x="239846" y="89172"/>
                  </a:lnTo>
                  <a:cubicBezTo>
                    <a:pt x="239846" y="32524"/>
                    <a:pt x="207078" y="153"/>
                    <a:pt x="149982" y="153"/>
                  </a:cubicBezTo>
                  <a:cubicBezTo>
                    <a:pt x="113738" y="153"/>
                    <a:pt x="89410" y="13006"/>
                    <a:pt x="69551" y="41569"/>
                  </a:cubicBezTo>
                  <a:lnTo>
                    <a:pt x="69551" y="4438"/>
                  </a:lnTo>
                  <a:lnTo>
                    <a:pt x="43" y="443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4" name="Freihandform: Form 1693">
              <a:extLst>
                <a:ext uri="{FF2B5EF4-FFF2-40B4-BE49-F238E27FC236}">
                  <a16:creationId xmlns:a16="http://schemas.microsoft.com/office/drawing/2014/main" id="{30FE19D9-7BCF-FF96-81A4-10C727A8EA3C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3222376" y="5953670"/>
              <a:ext cx="142492" cy="331797"/>
            </a:xfrm>
            <a:custGeom>
              <a:avLst/>
              <a:gdLst>
                <a:gd name="connsiteX0" fmla="*/ 142547 w 142492"/>
                <a:gd name="connsiteY0" fmla="*/ 69179 h 331797"/>
                <a:gd name="connsiteX1" fmla="*/ 103821 w 142492"/>
                <a:gd name="connsiteY1" fmla="*/ 69179 h 331797"/>
                <a:gd name="connsiteX2" fmla="*/ 103821 w 142492"/>
                <a:gd name="connsiteY2" fmla="*/ 153 h 331797"/>
                <a:gd name="connsiteX3" fmla="*/ 34312 w 142492"/>
                <a:gd name="connsiteY3" fmla="*/ 153 h 331797"/>
                <a:gd name="connsiteX4" fmla="*/ 34312 w 142492"/>
                <a:gd name="connsiteY4" fmla="*/ 69179 h 331797"/>
                <a:gd name="connsiteX5" fmla="*/ 55 w 142492"/>
                <a:gd name="connsiteY5" fmla="*/ 69179 h 331797"/>
                <a:gd name="connsiteX6" fmla="*/ 55 w 142492"/>
                <a:gd name="connsiteY6" fmla="*/ 113450 h 331797"/>
                <a:gd name="connsiteX7" fmla="*/ 34312 w 142492"/>
                <a:gd name="connsiteY7" fmla="*/ 113450 h 331797"/>
                <a:gd name="connsiteX8" fmla="*/ 34312 w 142492"/>
                <a:gd name="connsiteY8" fmla="*/ 271495 h 331797"/>
                <a:gd name="connsiteX9" fmla="*/ 102331 w 142492"/>
                <a:gd name="connsiteY9" fmla="*/ 331951 h 331797"/>
                <a:gd name="connsiteX10" fmla="*/ 142547 w 142492"/>
                <a:gd name="connsiteY10" fmla="*/ 326715 h 331797"/>
                <a:gd name="connsiteX11" fmla="*/ 142547 w 142492"/>
                <a:gd name="connsiteY11" fmla="*/ 280063 h 331797"/>
                <a:gd name="connsiteX12" fmla="*/ 126659 w 142492"/>
                <a:gd name="connsiteY12" fmla="*/ 281491 h 331797"/>
                <a:gd name="connsiteX13" fmla="*/ 103821 w 142492"/>
                <a:gd name="connsiteY13" fmla="*/ 253405 h 331797"/>
                <a:gd name="connsiteX14" fmla="*/ 103821 w 142492"/>
                <a:gd name="connsiteY14" fmla="*/ 113450 h 331797"/>
                <a:gd name="connsiteX15" fmla="*/ 142547 w 142492"/>
                <a:gd name="connsiteY15" fmla="*/ 113450 h 331797"/>
                <a:gd name="connsiteX16" fmla="*/ 142547 w 142492"/>
                <a:gd name="connsiteY16" fmla="*/ 69179 h 33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2492" h="331797">
                  <a:moveTo>
                    <a:pt x="142547" y="69179"/>
                  </a:moveTo>
                  <a:lnTo>
                    <a:pt x="103821" y="69179"/>
                  </a:lnTo>
                  <a:lnTo>
                    <a:pt x="103821" y="153"/>
                  </a:lnTo>
                  <a:lnTo>
                    <a:pt x="34312" y="153"/>
                  </a:lnTo>
                  <a:lnTo>
                    <a:pt x="34312" y="69179"/>
                  </a:lnTo>
                  <a:lnTo>
                    <a:pt x="55" y="69179"/>
                  </a:lnTo>
                  <a:lnTo>
                    <a:pt x="55" y="113450"/>
                  </a:lnTo>
                  <a:lnTo>
                    <a:pt x="34312" y="113450"/>
                  </a:lnTo>
                  <a:lnTo>
                    <a:pt x="34312" y="271495"/>
                  </a:lnTo>
                  <a:cubicBezTo>
                    <a:pt x="34312" y="311958"/>
                    <a:pt x="56654" y="331951"/>
                    <a:pt x="102331" y="331951"/>
                  </a:cubicBezTo>
                  <a:cubicBezTo>
                    <a:pt x="117722" y="331951"/>
                    <a:pt x="130135" y="330523"/>
                    <a:pt x="142547" y="326715"/>
                  </a:cubicBezTo>
                  <a:lnTo>
                    <a:pt x="142547" y="280063"/>
                  </a:lnTo>
                  <a:cubicBezTo>
                    <a:pt x="135596" y="281015"/>
                    <a:pt x="131624" y="281491"/>
                    <a:pt x="126659" y="281491"/>
                  </a:cubicBezTo>
                  <a:cubicBezTo>
                    <a:pt x="108289" y="281491"/>
                    <a:pt x="103821" y="276255"/>
                    <a:pt x="103821" y="253405"/>
                  </a:cubicBezTo>
                  <a:lnTo>
                    <a:pt x="103821" y="113450"/>
                  </a:lnTo>
                  <a:lnTo>
                    <a:pt x="142547" y="113450"/>
                  </a:lnTo>
                  <a:lnTo>
                    <a:pt x="142547" y="6917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5" name="Freihandform: Form 1694">
              <a:extLst>
                <a:ext uri="{FF2B5EF4-FFF2-40B4-BE49-F238E27FC236}">
                  <a16:creationId xmlns:a16="http://schemas.microsoft.com/office/drawing/2014/main" id="{ABA2A05A-6639-8811-3A31-0E64244CFF04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3414639" y="5927488"/>
              <a:ext cx="69508" cy="347031"/>
            </a:xfrm>
            <a:custGeom>
              <a:avLst/>
              <a:gdLst>
                <a:gd name="connsiteX0" fmla="*/ 69570 w 69508"/>
                <a:gd name="connsiteY0" fmla="*/ 90124 h 347031"/>
                <a:gd name="connsiteX1" fmla="*/ 61 w 69508"/>
                <a:gd name="connsiteY1" fmla="*/ 90124 h 347031"/>
                <a:gd name="connsiteX2" fmla="*/ 61 w 69508"/>
                <a:gd name="connsiteY2" fmla="*/ 347185 h 347031"/>
                <a:gd name="connsiteX3" fmla="*/ 69570 w 69508"/>
                <a:gd name="connsiteY3" fmla="*/ 347185 h 347031"/>
                <a:gd name="connsiteX4" fmla="*/ 69570 w 69508"/>
                <a:gd name="connsiteY4" fmla="*/ 90124 h 347031"/>
                <a:gd name="connsiteX5" fmla="*/ 69570 w 69508"/>
                <a:gd name="connsiteY5" fmla="*/ 153 h 347031"/>
                <a:gd name="connsiteX6" fmla="*/ 61 w 69508"/>
                <a:gd name="connsiteY6" fmla="*/ 153 h 347031"/>
                <a:gd name="connsiteX7" fmla="*/ 61 w 69508"/>
                <a:gd name="connsiteY7" fmla="*/ 59658 h 347031"/>
                <a:gd name="connsiteX8" fmla="*/ 69570 w 69508"/>
                <a:gd name="connsiteY8" fmla="*/ 59658 h 347031"/>
                <a:gd name="connsiteX9" fmla="*/ 69570 w 69508"/>
                <a:gd name="connsiteY9" fmla="*/ 153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508" h="347031">
                  <a:moveTo>
                    <a:pt x="69570" y="90124"/>
                  </a:moveTo>
                  <a:lnTo>
                    <a:pt x="61" y="90124"/>
                  </a:lnTo>
                  <a:lnTo>
                    <a:pt x="61" y="347185"/>
                  </a:lnTo>
                  <a:lnTo>
                    <a:pt x="69570" y="347185"/>
                  </a:lnTo>
                  <a:lnTo>
                    <a:pt x="69570" y="90124"/>
                  </a:lnTo>
                  <a:close/>
                  <a:moveTo>
                    <a:pt x="69570" y="153"/>
                  </a:moveTo>
                  <a:lnTo>
                    <a:pt x="61" y="153"/>
                  </a:lnTo>
                  <a:lnTo>
                    <a:pt x="61" y="59658"/>
                  </a:lnTo>
                  <a:lnTo>
                    <a:pt x="69570" y="59658"/>
                  </a:lnTo>
                  <a:lnTo>
                    <a:pt x="69570" y="15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6" name="Freihandform: Form 1695">
              <a:extLst>
                <a:ext uri="{FF2B5EF4-FFF2-40B4-BE49-F238E27FC236}">
                  <a16:creationId xmlns:a16="http://schemas.microsoft.com/office/drawing/2014/main" id="{3C71CCBF-9DF5-708D-61F6-2B85D1529CE9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3533812" y="6013174"/>
              <a:ext cx="246257" cy="272293"/>
            </a:xfrm>
            <a:custGeom>
              <a:avLst/>
              <a:gdLst>
                <a:gd name="connsiteX0" fmla="*/ 246325 w 246257"/>
                <a:gd name="connsiteY0" fmla="*/ 253405 h 272293"/>
                <a:gd name="connsiteX1" fmla="*/ 230437 w 246257"/>
                <a:gd name="connsiteY1" fmla="*/ 221987 h 272293"/>
                <a:gd name="connsiteX2" fmla="*/ 230437 w 246257"/>
                <a:gd name="connsiteY2" fmla="*/ 79176 h 272293"/>
                <a:gd name="connsiteX3" fmla="*/ 120713 w 246257"/>
                <a:gd name="connsiteY3" fmla="*/ 153 h 272293"/>
                <a:gd name="connsiteX4" fmla="*/ 6025 w 246257"/>
                <a:gd name="connsiteY4" fmla="*/ 89172 h 272293"/>
                <a:gd name="connsiteX5" fmla="*/ 73051 w 246257"/>
                <a:gd name="connsiteY5" fmla="*/ 89172 h 272293"/>
                <a:gd name="connsiteX6" fmla="*/ 122203 w 246257"/>
                <a:gd name="connsiteY6" fmla="*/ 53946 h 272293"/>
                <a:gd name="connsiteX7" fmla="*/ 162418 w 246257"/>
                <a:gd name="connsiteY7" fmla="*/ 79652 h 272293"/>
                <a:gd name="connsiteX8" fmla="*/ 150503 w 246257"/>
                <a:gd name="connsiteY8" fmla="*/ 99645 h 272293"/>
                <a:gd name="connsiteX9" fmla="*/ 106812 w 246257"/>
                <a:gd name="connsiteY9" fmla="*/ 109642 h 272293"/>
                <a:gd name="connsiteX10" fmla="*/ 79008 w 246257"/>
                <a:gd name="connsiteY10" fmla="*/ 114402 h 272293"/>
                <a:gd name="connsiteX11" fmla="*/ 67 w 246257"/>
                <a:gd name="connsiteY11" fmla="*/ 195329 h 272293"/>
                <a:gd name="connsiteX12" fmla="*/ 18933 w 246257"/>
                <a:gd name="connsiteY12" fmla="*/ 248169 h 272293"/>
                <a:gd name="connsiteX13" fmla="*/ 81491 w 246257"/>
                <a:gd name="connsiteY13" fmla="*/ 272447 h 272293"/>
                <a:gd name="connsiteX14" fmla="*/ 162915 w 246257"/>
                <a:gd name="connsiteY14" fmla="*/ 235792 h 272293"/>
                <a:gd name="connsiteX15" fmla="*/ 170859 w 246257"/>
                <a:gd name="connsiteY15" fmla="*/ 261498 h 272293"/>
                <a:gd name="connsiteX16" fmla="*/ 246325 w 246257"/>
                <a:gd name="connsiteY16" fmla="*/ 261498 h 272293"/>
                <a:gd name="connsiteX17" fmla="*/ 246325 w 246257"/>
                <a:gd name="connsiteY17" fmla="*/ 253405 h 272293"/>
                <a:gd name="connsiteX18" fmla="*/ 162418 w 246257"/>
                <a:gd name="connsiteY18" fmla="*/ 158198 h 272293"/>
                <a:gd name="connsiteX19" fmla="*/ 107308 w 246257"/>
                <a:gd name="connsiteY19" fmla="*/ 218654 h 272293"/>
                <a:gd name="connsiteX20" fmla="*/ 69575 w 246257"/>
                <a:gd name="connsiteY20" fmla="*/ 187712 h 272293"/>
                <a:gd name="connsiteX21" fmla="*/ 109294 w 246257"/>
                <a:gd name="connsiteY21" fmla="*/ 152485 h 272293"/>
                <a:gd name="connsiteX22" fmla="*/ 133126 w 246257"/>
                <a:gd name="connsiteY22" fmla="*/ 148201 h 272293"/>
                <a:gd name="connsiteX23" fmla="*/ 162418 w 246257"/>
                <a:gd name="connsiteY23" fmla="*/ 140108 h 272293"/>
                <a:gd name="connsiteX24" fmla="*/ 162418 w 246257"/>
                <a:gd name="connsiteY24" fmla="*/ 158198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6257" h="272293">
                  <a:moveTo>
                    <a:pt x="246325" y="253405"/>
                  </a:moveTo>
                  <a:cubicBezTo>
                    <a:pt x="233913" y="242456"/>
                    <a:pt x="230437" y="235316"/>
                    <a:pt x="230437" y="221987"/>
                  </a:cubicBezTo>
                  <a:lnTo>
                    <a:pt x="230437" y="79176"/>
                  </a:lnTo>
                  <a:cubicBezTo>
                    <a:pt x="230437" y="26811"/>
                    <a:pt x="193201" y="153"/>
                    <a:pt x="120713" y="153"/>
                  </a:cubicBezTo>
                  <a:cubicBezTo>
                    <a:pt x="48226" y="153"/>
                    <a:pt x="10493" y="29668"/>
                    <a:pt x="6025" y="89172"/>
                  </a:cubicBezTo>
                  <a:lnTo>
                    <a:pt x="73051" y="89172"/>
                  </a:lnTo>
                  <a:cubicBezTo>
                    <a:pt x="76526" y="62514"/>
                    <a:pt x="87945" y="53946"/>
                    <a:pt x="122203" y="53946"/>
                  </a:cubicBezTo>
                  <a:cubicBezTo>
                    <a:pt x="149013" y="53946"/>
                    <a:pt x="162418" y="62514"/>
                    <a:pt x="162418" y="79652"/>
                  </a:cubicBezTo>
                  <a:cubicBezTo>
                    <a:pt x="162418" y="88220"/>
                    <a:pt x="157950" y="95837"/>
                    <a:pt x="150503" y="99645"/>
                  </a:cubicBezTo>
                  <a:cubicBezTo>
                    <a:pt x="141069" y="104406"/>
                    <a:pt x="141069" y="104406"/>
                    <a:pt x="106812" y="109642"/>
                  </a:cubicBezTo>
                  <a:lnTo>
                    <a:pt x="79008" y="114402"/>
                  </a:lnTo>
                  <a:cubicBezTo>
                    <a:pt x="25884" y="122971"/>
                    <a:pt x="67" y="149153"/>
                    <a:pt x="67" y="195329"/>
                  </a:cubicBezTo>
                  <a:cubicBezTo>
                    <a:pt x="67" y="217226"/>
                    <a:pt x="6521" y="235316"/>
                    <a:pt x="18933" y="248169"/>
                  </a:cubicBezTo>
                  <a:cubicBezTo>
                    <a:pt x="34324" y="263402"/>
                    <a:pt x="57659" y="272447"/>
                    <a:pt x="81491" y="272447"/>
                  </a:cubicBezTo>
                  <a:cubicBezTo>
                    <a:pt x="111280" y="272447"/>
                    <a:pt x="138587" y="260070"/>
                    <a:pt x="162915" y="235792"/>
                  </a:cubicBezTo>
                  <a:cubicBezTo>
                    <a:pt x="162915" y="249121"/>
                    <a:pt x="164404" y="253881"/>
                    <a:pt x="170859" y="261498"/>
                  </a:cubicBezTo>
                  <a:lnTo>
                    <a:pt x="246325" y="261498"/>
                  </a:lnTo>
                  <a:lnTo>
                    <a:pt x="246325" y="253405"/>
                  </a:lnTo>
                  <a:close/>
                  <a:moveTo>
                    <a:pt x="162418" y="158198"/>
                  </a:moveTo>
                  <a:cubicBezTo>
                    <a:pt x="162418" y="196757"/>
                    <a:pt x="142559" y="218654"/>
                    <a:pt x="107308" y="218654"/>
                  </a:cubicBezTo>
                  <a:cubicBezTo>
                    <a:pt x="83973" y="218654"/>
                    <a:pt x="69575" y="206754"/>
                    <a:pt x="69575" y="187712"/>
                  </a:cubicBezTo>
                  <a:cubicBezTo>
                    <a:pt x="69575" y="167718"/>
                    <a:pt x="80498" y="158198"/>
                    <a:pt x="109294" y="152485"/>
                  </a:cubicBezTo>
                  <a:lnTo>
                    <a:pt x="133126" y="148201"/>
                  </a:lnTo>
                  <a:cubicBezTo>
                    <a:pt x="151496" y="144869"/>
                    <a:pt x="154475" y="143917"/>
                    <a:pt x="162418" y="140108"/>
                  </a:cubicBezTo>
                  <a:lnTo>
                    <a:pt x="162418" y="15819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7" name="Freihandform: Form 1696">
              <a:extLst>
                <a:ext uri="{FF2B5EF4-FFF2-40B4-BE49-F238E27FC236}">
                  <a16:creationId xmlns:a16="http://schemas.microsoft.com/office/drawing/2014/main" id="{9C6C0DEF-9FE1-F21B-918E-826EB3E7C9B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3830255" y="5927488"/>
              <a:ext cx="69508" cy="347031"/>
            </a:xfrm>
            <a:custGeom>
              <a:avLst/>
              <a:gdLst>
                <a:gd name="connsiteX0" fmla="*/ 69586 w 69508"/>
                <a:gd name="connsiteY0" fmla="*/ 153 h 347031"/>
                <a:gd name="connsiteX1" fmla="*/ 78 w 69508"/>
                <a:gd name="connsiteY1" fmla="*/ 153 h 347031"/>
                <a:gd name="connsiteX2" fmla="*/ 78 w 69508"/>
                <a:gd name="connsiteY2" fmla="*/ 347185 h 347031"/>
                <a:gd name="connsiteX3" fmla="*/ 69586 w 69508"/>
                <a:gd name="connsiteY3" fmla="*/ 347185 h 347031"/>
                <a:gd name="connsiteX4" fmla="*/ 69586 w 69508"/>
                <a:gd name="connsiteY4" fmla="*/ 153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08" h="347031">
                  <a:moveTo>
                    <a:pt x="69586" y="153"/>
                  </a:moveTo>
                  <a:lnTo>
                    <a:pt x="78" y="153"/>
                  </a:lnTo>
                  <a:lnTo>
                    <a:pt x="78" y="347185"/>
                  </a:lnTo>
                  <a:lnTo>
                    <a:pt x="69586" y="347185"/>
                  </a:lnTo>
                  <a:lnTo>
                    <a:pt x="69586" y="15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8" name="Freihandform: Form 1697">
              <a:extLst>
                <a:ext uri="{FF2B5EF4-FFF2-40B4-BE49-F238E27FC236}">
                  <a16:creationId xmlns:a16="http://schemas.microsoft.com/office/drawing/2014/main" id="{EA9E62C9-7858-63F1-83B2-14276D1E9799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093922" y="5921775"/>
              <a:ext cx="348534" cy="363692"/>
            </a:xfrm>
            <a:custGeom>
              <a:avLst/>
              <a:gdLst>
                <a:gd name="connsiteX0" fmla="*/ 173860 w 348534"/>
                <a:gd name="connsiteY0" fmla="*/ 153 h 363692"/>
                <a:gd name="connsiteX1" fmla="*/ 50731 w 348534"/>
                <a:gd name="connsiteY1" fmla="*/ 48233 h 363692"/>
                <a:gd name="connsiteX2" fmla="*/ 89 w 348534"/>
                <a:gd name="connsiteY2" fmla="*/ 182000 h 363692"/>
                <a:gd name="connsiteX3" fmla="*/ 50731 w 348534"/>
                <a:gd name="connsiteY3" fmla="*/ 315766 h 363692"/>
                <a:gd name="connsiteX4" fmla="*/ 174356 w 348534"/>
                <a:gd name="connsiteY4" fmla="*/ 363846 h 363692"/>
                <a:gd name="connsiteX5" fmla="*/ 297982 w 348534"/>
                <a:gd name="connsiteY5" fmla="*/ 315766 h 363692"/>
                <a:gd name="connsiteX6" fmla="*/ 348623 w 348534"/>
                <a:gd name="connsiteY6" fmla="*/ 184380 h 363692"/>
                <a:gd name="connsiteX7" fmla="*/ 297982 w 348534"/>
                <a:gd name="connsiteY7" fmla="*/ 48233 h 363692"/>
                <a:gd name="connsiteX8" fmla="*/ 173860 w 348534"/>
                <a:gd name="connsiteY8" fmla="*/ 153 h 363692"/>
                <a:gd name="connsiteX9" fmla="*/ 174356 w 348534"/>
                <a:gd name="connsiteY9" fmla="*/ 61086 h 363692"/>
                <a:gd name="connsiteX10" fmla="*/ 274150 w 348534"/>
                <a:gd name="connsiteY10" fmla="*/ 183904 h 363692"/>
                <a:gd name="connsiteX11" fmla="*/ 174356 w 348534"/>
                <a:gd name="connsiteY11" fmla="*/ 302913 h 363692"/>
                <a:gd name="connsiteX12" fmla="*/ 74562 w 348534"/>
                <a:gd name="connsiteY12" fmla="*/ 182000 h 363692"/>
                <a:gd name="connsiteX13" fmla="*/ 174356 w 348534"/>
                <a:gd name="connsiteY13" fmla="*/ 61086 h 363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8534" h="363692">
                  <a:moveTo>
                    <a:pt x="173860" y="153"/>
                  </a:moveTo>
                  <a:cubicBezTo>
                    <a:pt x="123218" y="153"/>
                    <a:pt x="81513" y="16339"/>
                    <a:pt x="50731" y="48233"/>
                  </a:cubicBezTo>
                  <a:cubicBezTo>
                    <a:pt x="18459" y="81556"/>
                    <a:pt x="89" y="130112"/>
                    <a:pt x="89" y="182000"/>
                  </a:cubicBezTo>
                  <a:cubicBezTo>
                    <a:pt x="89" y="233888"/>
                    <a:pt x="18459" y="282920"/>
                    <a:pt x="50731" y="315766"/>
                  </a:cubicBezTo>
                  <a:cubicBezTo>
                    <a:pt x="82009" y="348137"/>
                    <a:pt x="122721" y="363846"/>
                    <a:pt x="174356" y="363846"/>
                  </a:cubicBezTo>
                  <a:cubicBezTo>
                    <a:pt x="225991" y="363846"/>
                    <a:pt x="266703" y="348137"/>
                    <a:pt x="297982" y="315766"/>
                  </a:cubicBezTo>
                  <a:cubicBezTo>
                    <a:pt x="329260" y="283872"/>
                    <a:pt x="348623" y="233412"/>
                    <a:pt x="348623" y="184380"/>
                  </a:cubicBezTo>
                  <a:cubicBezTo>
                    <a:pt x="348623" y="130112"/>
                    <a:pt x="330253" y="81556"/>
                    <a:pt x="297982" y="48233"/>
                  </a:cubicBezTo>
                  <a:cubicBezTo>
                    <a:pt x="266206" y="15387"/>
                    <a:pt x="225991" y="153"/>
                    <a:pt x="173860" y="153"/>
                  </a:cubicBezTo>
                  <a:close/>
                  <a:moveTo>
                    <a:pt x="174356" y="61086"/>
                  </a:moveTo>
                  <a:cubicBezTo>
                    <a:pt x="235424" y="61086"/>
                    <a:pt x="274150" y="108690"/>
                    <a:pt x="274150" y="183904"/>
                  </a:cubicBezTo>
                  <a:cubicBezTo>
                    <a:pt x="274150" y="254833"/>
                    <a:pt x="233935" y="302913"/>
                    <a:pt x="174356" y="302913"/>
                  </a:cubicBezTo>
                  <a:cubicBezTo>
                    <a:pt x="114281" y="302913"/>
                    <a:pt x="74562" y="254833"/>
                    <a:pt x="74562" y="182000"/>
                  </a:cubicBezTo>
                  <a:cubicBezTo>
                    <a:pt x="74562" y="109166"/>
                    <a:pt x="114281" y="61086"/>
                    <a:pt x="174356" y="61086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99" name="Freihandform: Form 1698">
              <a:extLst>
                <a:ext uri="{FF2B5EF4-FFF2-40B4-BE49-F238E27FC236}">
                  <a16:creationId xmlns:a16="http://schemas.microsoft.com/office/drawing/2014/main" id="{32A53784-861F-FA40-4EE5-FA92199080D5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4490570" y="6017459"/>
              <a:ext cx="239803" cy="268008"/>
            </a:xfrm>
            <a:custGeom>
              <a:avLst/>
              <a:gdLst>
                <a:gd name="connsiteX0" fmla="*/ 239908 w 239803"/>
                <a:gd name="connsiteY0" fmla="*/ 257214 h 268008"/>
                <a:gd name="connsiteX1" fmla="*/ 239908 w 239803"/>
                <a:gd name="connsiteY1" fmla="*/ 153 h 268008"/>
                <a:gd name="connsiteX2" fmla="*/ 170400 w 239803"/>
                <a:gd name="connsiteY2" fmla="*/ 153 h 268008"/>
                <a:gd name="connsiteX3" fmla="*/ 170400 w 239803"/>
                <a:gd name="connsiteY3" fmla="*/ 161054 h 268008"/>
                <a:gd name="connsiteX4" fmla="*/ 114296 w 239803"/>
                <a:gd name="connsiteY4" fmla="*/ 211514 h 268008"/>
                <a:gd name="connsiteX5" fmla="*/ 69613 w 239803"/>
                <a:gd name="connsiteY5" fmla="*/ 165338 h 268008"/>
                <a:gd name="connsiteX6" fmla="*/ 69613 w 239803"/>
                <a:gd name="connsiteY6" fmla="*/ 153 h 268008"/>
                <a:gd name="connsiteX7" fmla="*/ 104 w 239803"/>
                <a:gd name="connsiteY7" fmla="*/ 153 h 268008"/>
                <a:gd name="connsiteX8" fmla="*/ 104 w 239803"/>
                <a:gd name="connsiteY8" fmla="*/ 179143 h 268008"/>
                <a:gd name="connsiteX9" fmla="*/ 89969 w 239803"/>
                <a:gd name="connsiteY9" fmla="*/ 268162 h 268008"/>
                <a:gd name="connsiteX10" fmla="*/ 170400 w 239803"/>
                <a:gd name="connsiteY10" fmla="*/ 226747 h 268008"/>
                <a:gd name="connsiteX11" fmla="*/ 170400 w 239803"/>
                <a:gd name="connsiteY11" fmla="*/ 257214 h 268008"/>
                <a:gd name="connsiteX12" fmla="*/ 239908 w 239803"/>
                <a:gd name="connsiteY12" fmla="*/ 257214 h 26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9803" h="268008">
                  <a:moveTo>
                    <a:pt x="239908" y="257214"/>
                  </a:moveTo>
                  <a:lnTo>
                    <a:pt x="239908" y="153"/>
                  </a:lnTo>
                  <a:lnTo>
                    <a:pt x="170400" y="153"/>
                  </a:lnTo>
                  <a:lnTo>
                    <a:pt x="170400" y="161054"/>
                  </a:lnTo>
                  <a:cubicBezTo>
                    <a:pt x="170400" y="191520"/>
                    <a:pt x="148058" y="211514"/>
                    <a:pt x="114296" y="211514"/>
                  </a:cubicBezTo>
                  <a:cubicBezTo>
                    <a:pt x="84507" y="211514"/>
                    <a:pt x="69613" y="196281"/>
                    <a:pt x="69613" y="165338"/>
                  </a:cubicBezTo>
                  <a:lnTo>
                    <a:pt x="69613" y="153"/>
                  </a:lnTo>
                  <a:lnTo>
                    <a:pt x="104" y="153"/>
                  </a:lnTo>
                  <a:lnTo>
                    <a:pt x="104" y="179143"/>
                  </a:lnTo>
                  <a:cubicBezTo>
                    <a:pt x="104" y="235792"/>
                    <a:pt x="32872" y="268162"/>
                    <a:pt x="89969" y="268162"/>
                  </a:cubicBezTo>
                  <a:cubicBezTo>
                    <a:pt x="126212" y="268162"/>
                    <a:pt x="150540" y="255309"/>
                    <a:pt x="170400" y="226747"/>
                  </a:cubicBezTo>
                  <a:lnTo>
                    <a:pt x="170400" y="257214"/>
                  </a:lnTo>
                  <a:lnTo>
                    <a:pt x="239908" y="257214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0" name="Freihandform: Form 1699">
              <a:extLst>
                <a:ext uri="{FF2B5EF4-FFF2-40B4-BE49-F238E27FC236}">
                  <a16:creationId xmlns:a16="http://schemas.microsoft.com/office/drawing/2014/main" id="{AFAA154F-CCF5-EA8A-291F-04A56C5B52BE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4773216" y="5953670"/>
              <a:ext cx="142492" cy="331797"/>
            </a:xfrm>
            <a:custGeom>
              <a:avLst/>
              <a:gdLst>
                <a:gd name="connsiteX0" fmla="*/ 142608 w 142492"/>
                <a:gd name="connsiteY0" fmla="*/ 69179 h 331797"/>
                <a:gd name="connsiteX1" fmla="*/ 103882 w 142492"/>
                <a:gd name="connsiteY1" fmla="*/ 69179 h 331797"/>
                <a:gd name="connsiteX2" fmla="*/ 103882 w 142492"/>
                <a:gd name="connsiteY2" fmla="*/ 153 h 331797"/>
                <a:gd name="connsiteX3" fmla="*/ 34374 w 142492"/>
                <a:gd name="connsiteY3" fmla="*/ 153 h 331797"/>
                <a:gd name="connsiteX4" fmla="*/ 34374 w 142492"/>
                <a:gd name="connsiteY4" fmla="*/ 69179 h 331797"/>
                <a:gd name="connsiteX5" fmla="*/ 116 w 142492"/>
                <a:gd name="connsiteY5" fmla="*/ 69179 h 331797"/>
                <a:gd name="connsiteX6" fmla="*/ 116 w 142492"/>
                <a:gd name="connsiteY6" fmla="*/ 113450 h 331797"/>
                <a:gd name="connsiteX7" fmla="*/ 34374 w 142492"/>
                <a:gd name="connsiteY7" fmla="*/ 113450 h 331797"/>
                <a:gd name="connsiteX8" fmla="*/ 34374 w 142492"/>
                <a:gd name="connsiteY8" fmla="*/ 271495 h 331797"/>
                <a:gd name="connsiteX9" fmla="*/ 102393 w 142492"/>
                <a:gd name="connsiteY9" fmla="*/ 331951 h 331797"/>
                <a:gd name="connsiteX10" fmla="*/ 142608 w 142492"/>
                <a:gd name="connsiteY10" fmla="*/ 326715 h 331797"/>
                <a:gd name="connsiteX11" fmla="*/ 142608 w 142492"/>
                <a:gd name="connsiteY11" fmla="*/ 280063 h 331797"/>
                <a:gd name="connsiteX12" fmla="*/ 126721 w 142492"/>
                <a:gd name="connsiteY12" fmla="*/ 281491 h 331797"/>
                <a:gd name="connsiteX13" fmla="*/ 103882 w 142492"/>
                <a:gd name="connsiteY13" fmla="*/ 253405 h 331797"/>
                <a:gd name="connsiteX14" fmla="*/ 103882 w 142492"/>
                <a:gd name="connsiteY14" fmla="*/ 113450 h 331797"/>
                <a:gd name="connsiteX15" fmla="*/ 142608 w 142492"/>
                <a:gd name="connsiteY15" fmla="*/ 113450 h 331797"/>
                <a:gd name="connsiteX16" fmla="*/ 142608 w 142492"/>
                <a:gd name="connsiteY16" fmla="*/ 69179 h 33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2492" h="331797">
                  <a:moveTo>
                    <a:pt x="142608" y="69179"/>
                  </a:moveTo>
                  <a:lnTo>
                    <a:pt x="103882" y="69179"/>
                  </a:lnTo>
                  <a:lnTo>
                    <a:pt x="103882" y="153"/>
                  </a:lnTo>
                  <a:lnTo>
                    <a:pt x="34374" y="153"/>
                  </a:lnTo>
                  <a:lnTo>
                    <a:pt x="34374" y="69179"/>
                  </a:lnTo>
                  <a:lnTo>
                    <a:pt x="116" y="69179"/>
                  </a:lnTo>
                  <a:lnTo>
                    <a:pt x="116" y="113450"/>
                  </a:lnTo>
                  <a:lnTo>
                    <a:pt x="34374" y="113450"/>
                  </a:lnTo>
                  <a:lnTo>
                    <a:pt x="34374" y="271495"/>
                  </a:lnTo>
                  <a:cubicBezTo>
                    <a:pt x="34374" y="311958"/>
                    <a:pt x="56716" y="331951"/>
                    <a:pt x="102393" y="331951"/>
                  </a:cubicBezTo>
                  <a:cubicBezTo>
                    <a:pt x="117784" y="331951"/>
                    <a:pt x="130196" y="330523"/>
                    <a:pt x="142608" y="326715"/>
                  </a:cubicBezTo>
                  <a:lnTo>
                    <a:pt x="142608" y="280063"/>
                  </a:lnTo>
                  <a:cubicBezTo>
                    <a:pt x="135658" y="281015"/>
                    <a:pt x="131686" y="281491"/>
                    <a:pt x="126721" y="281491"/>
                  </a:cubicBezTo>
                  <a:cubicBezTo>
                    <a:pt x="108351" y="281491"/>
                    <a:pt x="103882" y="276255"/>
                    <a:pt x="103882" y="253405"/>
                  </a:cubicBezTo>
                  <a:lnTo>
                    <a:pt x="103882" y="113450"/>
                  </a:lnTo>
                  <a:lnTo>
                    <a:pt x="142608" y="113450"/>
                  </a:lnTo>
                  <a:lnTo>
                    <a:pt x="142608" y="6917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1" name="Freihandform: Form 1700">
              <a:extLst>
                <a:ext uri="{FF2B5EF4-FFF2-40B4-BE49-F238E27FC236}">
                  <a16:creationId xmlns:a16="http://schemas.microsoft.com/office/drawing/2014/main" id="{E2FFB584-41CD-15B7-F345-FB61075DF1D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4949094" y="6013174"/>
              <a:ext cx="242286" cy="272293"/>
            </a:xfrm>
            <a:custGeom>
              <a:avLst/>
              <a:gdLst>
                <a:gd name="connsiteX0" fmla="*/ 242409 w 242286"/>
                <a:gd name="connsiteY0" fmla="*/ 100597 h 272293"/>
                <a:gd name="connsiteX1" fmla="*/ 126727 w 242286"/>
                <a:gd name="connsiteY1" fmla="*/ 153 h 272293"/>
                <a:gd name="connsiteX2" fmla="*/ 123 w 242286"/>
                <a:gd name="connsiteY2" fmla="*/ 138204 h 272293"/>
                <a:gd name="connsiteX3" fmla="*/ 125734 w 242286"/>
                <a:gd name="connsiteY3" fmla="*/ 272447 h 272293"/>
                <a:gd name="connsiteX4" fmla="*/ 242409 w 242286"/>
                <a:gd name="connsiteY4" fmla="*/ 172479 h 272293"/>
                <a:gd name="connsiteX5" fmla="*/ 175880 w 242286"/>
                <a:gd name="connsiteY5" fmla="*/ 172479 h 272293"/>
                <a:gd name="connsiteX6" fmla="*/ 126231 w 242286"/>
                <a:gd name="connsiteY6" fmla="*/ 218654 h 272293"/>
                <a:gd name="connsiteX7" fmla="*/ 69631 w 242286"/>
                <a:gd name="connsiteY7" fmla="*/ 138204 h 272293"/>
                <a:gd name="connsiteX8" fmla="*/ 83036 w 242286"/>
                <a:gd name="connsiteY8" fmla="*/ 75843 h 272293"/>
                <a:gd name="connsiteX9" fmla="*/ 126231 w 242286"/>
                <a:gd name="connsiteY9" fmla="*/ 53946 h 272293"/>
                <a:gd name="connsiteX10" fmla="*/ 175880 w 242286"/>
                <a:gd name="connsiteY10" fmla="*/ 100597 h 272293"/>
                <a:gd name="connsiteX11" fmla="*/ 242409 w 242286"/>
                <a:gd name="connsiteY11" fmla="*/ 100597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2286" h="272293">
                  <a:moveTo>
                    <a:pt x="242409" y="100597"/>
                  </a:moveTo>
                  <a:cubicBezTo>
                    <a:pt x="237444" y="37760"/>
                    <a:pt x="193753" y="153"/>
                    <a:pt x="126727" y="153"/>
                  </a:cubicBezTo>
                  <a:cubicBezTo>
                    <a:pt x="46793" y="153"/>
                    <a:pt x="123" y="50613"/>
                    <a:pt x="123" y="138204"/>
                  </a:cubicBezTo>
                  <a:cubicBezTo>
                    <a:pt x="123" y="222939"/>
                    <a:pt x="46296" y="272447"/>
                    <a:pt x="125734" y="272447"/>
                  </a:cubicBezTo>
                  <a:cubicBezTo>
                    <a:pt x="190774" y="272447"/>
                    <a:pt x="235955" y="233888"/>
                    <a:pt x="242409" y="172479"/>
                  </a:cubicBezTo>
                  <a:lnTo>
                    <a:pt x="175880" y="172479"/>
                  </a:lnTo>
                  <a:cubicBezTo>
                    <a:pt x="166943" y="205801"/>
                    <a:pt x="153041" y="218654"/>
                    <a:pt x="126231" y="218654"/>
                  </a:cubicBezTo>
                  <a:cubicBezTo>
                    <a:pt x="90980" y="218654"/>
                    <a:pt x="69631" y="188188"/>
                    <a:pt x="69631" y="138204"/>
                  </a:cubicBezTo>
                  <a:cubicBezTo>
                    <a:pt x="69631" y="113926"/>
                    <a:pt x="74596" y="91077"/>
                    <a:pt x="83036" y="75843"/>
                  </a:cubicBezTo>
                  <a:cubicBezTo>
                    <a:pt x="90980" y="61562"/>
                    <a:pt x="106371" y="53946"/>
                    <a:pt x="126231" y="53946"/>
                  </a:cubicBezTo>
                  <a:cubicBezTo>
                    <a:pt x="154531" y="53946"/>
                    <a:pt x="167936" y="66799"/>
                    <a:pt x="175880" y="100597"/>
                  </a:cubicBezTo>
                  <a:lnTo>
                    <a:pt x="242409" y="100597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2" name="Freihandform: Form 1701">
              <a:extLst>
                <a:ext uri="{FF2B5EF4-FFF2-40B4-BE49-F238E27FC236}">
                  <a16:creationId xmlns:a16="http://schemas.microsoft.com/office/drawing/2014/main" id="{BB63EECC-B857-4747-6FF8-33A8ADB09058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226670" y="6013174"/>
              <a:ext cx="265124" cy="272293"/>
            </a:xfrm>
            <a:custGeom>
              <a:avLst/>
              <a:gdLst>
                <a:gd name="connsiteX0" fmla="*/ 132200 w 265124"/>
                <a:gd name="connsiteY0" fmla="*/ 153 h 272293"/>
                <a:gd name="connsiteX1" fmla="*/ 134 w 265124"/>
                <a:gd name="connsiteY1" fmla="*/ 136300 h 272293"/>
                <a:gd name="connsiteX2" fmla="*/ 132696 w 265124"/>
                <a:gd name="connsiteY2" fmla="*/ 272447 h 272293"/>
                <a:gd name="connsiteX3" fmla="*/ 265259 w 265124"/>
                <a:gd name="connsiteY3" fmla="*/ 138204 h 272293"/>
                <a:gd name="connsiteX4" fmla="*/ 132200 w 265124"/>
                <a:gd name="connsiteY4" fmla="*/ 153 h 272293"/>
                <a:gd name="connsiteX5" fmla="*/ 132696 w 265124"/>
                <a:gd name="connsiteY5" fmla="*/ 53946 h 272293"/>
                <a:gd name="connsiteX6" fmla="*/ 195750 w 265124"/>
                <a:gd name="connsiteY6" fmla="*/ 137252 h 272293"/>
                <a:gd name="connsiteX7" fmla="*/ 132696 w 265124"/>
                <a:gd name="connsiteY7" fmla="*/ 218654 h 272293"/>
                <a:gd name="connsiteX8" fmla="*/ 69642 w 265124"/>
                <a:gd name="connsiteY8" fmla="*/ 136300 h 272293"/>
                <a:gd name="connsiteX9" fmla="*/ 132696 w 265124"/>
                <a:gd name="connsiteY9" fmla="*/ 53946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5124" h="272293">
                  <a:moveTo>
                    <a:pt x="132200" y="153"/>
                  </a:moveTo>
                  <a:cubicBezTo>
                    <a:pt x="50279" y="153"/>
                    <a:pt x="134" y="52041"/>
                    <a:pt x="134" y="136300"/>
                  </a:cubicBezTo>
                  <a:cubicBezTo>
                    <a:pt x="134" y="221035"/>
                    <a:pt x="50279" y="272447"/>
                    <a:pt x="132696" y="272447"/>
                  </a:cubicBezTo>
                  <a:cubicBezTo>
                    <a:pt x="214120" y="272447"/>
                    <a:pt x="265259" y="220559"/>
                    <a:pt x="265259" y="138204"/>
                  </a:cubicBezTo>
                  <a:cubicBezTo>
                    <a:pt x="265259" y="51089"/>
                    <a:pt x="216106" y="153"/>
                    <a:pt x="132200" y="153"/>
                  </a:cubicBezTo>
                  <a:close/>
                  <a:moveTo>
                    <a:pt x="132696" y="53946"/>
                  </a:moveTo>
                  <a:cubicBezTo>
                    <a:pt x="170926" y="53946"/>
                    <a:pt x="195750" y="86792"/>
                    <a:pt x="195750" y="137252"/>
                  </a:cubicBezTo>
                  <a:cubicBezTo>
                    <a:pt x="195750" y="185332"/>
                    <a:pt x="169933" y="218654"/>
                    <a:pt x="132696" y="218654"/>
                  </a:cubicBezTo>
                  <a:cubicBezTo>
                    <a:pt x="94963" y="218654"/>
                    <a:pt x="69642" y="185332"/>
                    <a:pt x="69642" y="136300"/>
                  </a:cubicBezTo>
                  <a:cubicBezTo>
                    <a:pt x="69642" y="87268"/>
                    <a:pt x="94963" y="53946"/>
                    <a:pt x="132696" y="53946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3" name="Freihandform: Form 1702">
              <a:extLst>
                <a:ext uri="{FF2B5EF4-FFF2-40B4-BE49-F238E27FC236}">
                  <a16:creationId xmlns:a16="http://schemas.microsoft.com/office/drawing/2014/main" id="{CC62FE92-D8E3-D658-9CF2-4E3F629BFCE6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543574" y="6013174"/>
              <a:ext cx="379316" cy="261344"/>
            </a:xfrm>
            <a:custGeom>
              <a:avLst/>
              <a:gdLst>
                <a:gd name="connsiteX0" fmla="*/ 146 w 379316"/>
                <a:gd name="connsiteY0" fmla="*/ 4438 h 261344"/>
                <a:gd name="connsiteX1" fmla="*/ 146 w 379316"/>
                <a:gd name="connsiteY1" fmla="*/ 261498 h 261344"/>
                <a:gd name="connsiteX2" fmla="*/ 69654 w 379316"/>
                <a:gd name="connsiteY2" fmla="*/ 261498 h 261344"/>
                <a:gd name="connsiteX3" fmla="*/ 69654 w 379316"/>
                <a:gd name="connsiteY3" fmla="*/ 107262 h 261344"/>
                <a:gd name="connsiteX4" fmla="*/ 117317 w 379316"/>
                <a:gd name="connsiteY4" fmla="*/ 56802 h 261344"/>
                <a:gd name="connsiteX5" fmla="*/ 155050 w 379316"/>
                <a:gd name="connsiteY5" fmla="*/ 90124 h 261344"/>
                <a:gd name="connsiteX6" fmla="*/ 155050 w 379316"/>
                <a:gd name="connsiteY6" fmla="*/ 261498 h 261344"/>
                <a:gd name="connsiteX7" fmla="*/ 224559 w 379316"/>
                <a:gd name="connsiteY7" fmla="*/ 261498 h 261344"/>
                <a:gd name="connsiteX8" fmla="*/ 224559 w 379316"/>
                <a:gd name="connsiteY8" fmla="*/ 107262 h 261344"/>
                <a:gd name="connsiteX9" fmla="*/ 272222 w 379316"/>
                <a:gd name="connsiteY9" fmla="*/ 56802 h 261344"/>
                <a:gd name="connsiteX10" fmla="*/ 309955 w 379316"/>
                <a:gd name="connsiteY10" fmla="*/ 90124 h 261344"/>
                <a:gd name="connsiteX11" fmla="*/ 309955 w 379316"/>
                <a:gd name="connsiteY11" fmla="*/ 261498 h 261344"/>
                <a:gd name="connsiteX12" fmla="*/ 379463 w 379316"/>
                <a:gd name="connsiteY12" fmla="*/ 261498 h 261344"/>
                <a:gd name="connsiteX13" fmla="*/ 379463 w 379316"/>
                <a:gd name="connsiteY13" fmla="*/ 79652 h 261344"/>
                <a:gd name="connsiteX14" fmla="*/ 294067 w 379316"/>
                <a:gd name="connsiteY14" fmla="*/ 153 h 261344"/>
                <a:gd name="connsiteX15" fmla="*/ 215622 w 379316"/>
                <a:gd name="connsiteY15" fmla="*/ 38236 h 261344"/>
                <a:gd name="connsiteX16" fmla="*/ 142638 w 379316"/>
                <a:gd name="connsiteY16" fmla="*/ 153 h 261344"/>
                <a:gd name="connsiteX17" fmla="*/ 69158 w 379316"/>
                <a:gd name="connsiteY17" fmla="*/ 36332 h 261344"/>
                <a:gd name="connsiteX18" fmla="*/ 69158 w 379316"/>
                <a:gd name="connsiteY18" fmla="*/ 4438 h 261344"/>
                <a:gd name="connsiteX19" fmla="*/ 146 w 379316"/>
                <a:gd name="connsiteY19" fmla="*/ 4438 h 2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9316" h="261344">
                  <a:moveTo>
                    <a:pt x="146" y="4438"/>
                  </a:moveTo>
                  <a:lnTo>
                    <a:pt x="146" y="261498"/>
                  </a:lnTo>
                  <a:lnTo>
                    <a:pt x="69654" y="261498"/>
                  </a:lnTo>
                  <a:lnTo>
                    <a:pt x="69654" y="107262"/>
                  </a:lnTo>
                  <a:cubicBezTo>
                    <a:pt x="69654" y="75843"/>
                    <a:pt x="87528" y="56802"/>
                    <a:pt x="117317" y="56802"/>
                  </a:cubicBezTo>
                  <a:cubicBezTo>
                    <a:pt x="140652" y="56802"/>
                    <a:pt x="155050" y="69655"/>
                    <a:pt x="155050" y="90124"/>
                  </a:cubicBezTo>
                  <a:lnTo>
                    <a:pt x="155050" y="261498"/>
                  </a:lnTo>
                  <a:lnTo>
                    <a:pt x="224559" y="261498"/>
                  </a:lnTo>
                  <a:lnTo>
                    <a:pt x="224559" y="107262"/>
                  </a:lnTo>
                  <a:cubicBezTo>
                    <a:pt x="224559" y="75843"/>
                    <a:pt x="242432" y="56802"/>
                    <a:pt x="272222" y="56802"/>
                  </a:cubicBezTo>
                  <a:cubicBezTo>
                    <a:pt x="295556" y="56802"/>
                    <a:pt x="309955" y="69655"/>
                    <a:pt x="309955" y="90124"/>
                  </a:cubicBezTo>
                  <a:lnTo>
                    <a:pt x="309955" y="261498"/>
                  </a:lnTo>
                  <a:lnTo>
                    <a:pt x="379463" y="261498"/>
                  </a:lnTo>
                  <a:lnTo>
                    <a:pt x="379463" y="79652"/>
                  </a:lnTo>
                  <a:cubicBezTo>
                    <a:pt x="379463" y="29668"/>
                    <a:pt x="347688" y="153"/>
                    <a:pt x="294067" y="153"/>
                  </a:cubicBezTo>
                  <a:cubicBezTo>
                    <a:pt x="260306" y="153"/>
                    <a:pt x="236474" y="11578"/>
                    <a:pt x="215622" y="38236"/>
                  </a:cubicBezTo>
                  <a:cubicBezTo>
                    <a:pt x="202713" y="13958"/>
                    <a:pt x="175903" y="153"/>
                    <a:pt x="142638" y="153"/>
                  </a:cubicBezTo>
                  <a:cubicBezTo>
                    <a:pt x="111856" y="153"/>
                    <a:pt x="91996" y="10150"/>
                    <a:pt x="69158" y="36332"/>
                  </a:cubicBezTo>
                  <a:lnTo>
                    <a:pt x="69158" y="4438"/>
                  </a:lnTo>
                  <a:lnTo>
                    <a:pt x="146" y="443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4" name="Freihandform: Form 1703">
              <a:extLst>
                <a:ext uri="{FF2B5EF4-FFF2-40B4-BE49-F238E27FC236}">
                  <a16:creationId xmlns:a16="http://schemas.microsoft.com/office/drawing/2014/main" id="{FC414890-5DFF-0DB9-86C8-77A4E48E8DCE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967735" y="6013174"/>
              <a:ext cx="249733" cy="272293"/>
            </a:xfrm>
            <a:custGeom>
              <a:avLst/>
              <a:gdLst>
                <a:gd name="connsiteX0" fmla="*/ 249401 w 249733"/>
                <a:gd name="connsiteY0" fmla="*/ 153913 h 272293"/>
                <a:gd name="connsiteX1" fmla="*/ 249897 w 249733"/>
                <a:gd name="connsiteY1" fmla="*/ 142489 h 272293"/>
                <a:gd name="connsiteX2" fmla="*/ 239471 w 249733"/>
                <a:gd name="connsiteY2" fmla="*/ 74891 h 272293"/>
                <a:gd name="connsiteX3" fmla="*/ 124286 w 249733"/>
                <a:gd name="connsiteY3" fmla="*/ 153 h 272293"/>
                <a:gd name="connsiteX4" fmla="*/ 164 w 249733"/>
                <a:gd name="connsiteY4" fmla="*/ 139632 h 272293"/>
                <a:gd name="connsiteX5" fmla="*/ 122796 w 249733"/>
                <a:gd name="connsiteY5" fmla="*/ 272447 h 272293"/>
                <a:gd name="connsiteX6" fmla="*/ 246918 w 249733"/>
                <a:gd name="connsiteY6" fmla="*/ 189140 h 272293"/>
                <a:gd name="connsiteX7" fmla="*/ 178403 w 249733"/>
                <a:gd name="connsiteY7" fmla="*/ 189140 h 272293"/>
                <a:gd name="connsiteX8" fmla="*/ 125279 w 249733"/>
                <a:gd name="connsiteY8" fmla="*/ 221511 h 272293"/>
                <a:gd name="connsiteX9" fmla="*/ 79602 w 249733"/>
                <a:gd name="connsiteY9" fmla="*/ 199137 h 272293"/>
                <a:gd name="connsiteX10" fmla="*/ 69672 w 249733"/>
                <a:gd name="connsiteY10" fmla="*/ 153913 h 272293"/>
                <a:gd name="connsiteX11" fmla="*/ 249401 w 249733"/>
                <a:gd name="connsiteY11" fmla="*/ 153913 h 272293"/>
                <a:gd name="connsiteX12" fmla="*/ 70665 w 249733"/>
                <a:gd name="connsiteY12" fmla="*/ 109642 h 272293"/>
                <a:gd name="connsiteX13" fmla="*/ 123293 w 249733"/>
                <a:gd name="connsiteY13" fmla="*/ 51089 h 272293"/>
                <a:gd name="connsiteX14" fmla="*/ 166487 w 249733"/>
                <a:gd name="connsiteY14" fmla="*/ 72511 h 272293"/>
                <a:gd name="connsiteX15" fmla="*/ 177410 w 249733"/>
                <a:gd name="connsiteY15" fmla="*/ 109642 h 272293"/>
                <a:gd name="connsiteX16" fmla="*/ 70665 w 249733"/>
                <a:gd name="connsiteY16" fmla="*/ 109642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401" y="153913"/>
                  </a:moveTo>
                  <a:cubicBezTo>
                    <a:pt x="249897" y="148201"/>
                    <a:pt x="249897" y="145821"/>
                    <a:pt x="249897" y="142489"/>
                  </a:cubicBezTo>
                  <a:cubicBezTo>
                    <a:pt x="249897" y="116783"/>
                    <a:pt x="245925" y="92981"/>
                    <a:pt x="239471" y="74891"/>
                  </a:cubicBezTo>
                  <a:cubicBezTo>
                    <a:pt x="221597" y="28240"/>
                    <a:pt x="178403" y="153"/>
                    <a:pt x="124286" y="153"/>
                  </a:cubicBezTo>
                  <a:cubicBezTo>
                    <a:pt x="47330" y="153"/>
                    <a:pt x="164" y="53470"/>
                    <a:pt x="164" y="139632"/>
                  </a:cubicBezTo>
                  <a:cubicBezTo>
                    <a:pt x="164" y="221987"/>
                    <a:pt x="46834" y="272447"/>
                    <a:pt x="122796" y="272447"/>
                  </a:cubicBezTo>
                  <a:cubicBezTo>
                    <a:pt x="182871" y="272447"/>
                    <a:pt x="231527" y="239600"/>
                    <a:pt x="246918" y="189140"/>
                  </a:cubicBezTo>
                  <a:lnTo>
                    <a:pt x="178403" y="189140"/>
                  </a:lnTo>
                  <a:cubicBezTo>
                    <a:pt x="169963" y="209610"/>
                    <a:pt x="150600" y="221511"/>
                    <a:pt x="125279" y="221511"/>
                  </a:cubicBezTo>
                  <a:cubicBezTo>
                    <a:pt x="105419" y="221511"/>
                    <a:pt x="89532" y="213418"/>
                    <a:pt x="79602" y="199137"/>
                  </a:cubicBezTo>
                  <a:cubicBezTo>
                    <a:pt x="73147" y="189616"/>
                    <a:pt x="70665" y="178191"/>
                    <a:pt x="69672" y="153913"/>
                  </a:cubicBezTo>
                  <a:lnTo>
                    <a:pt x="249401" y="153913"/>
                  </a:lnTo>
                  <a:close/>
                  <a:moveTo>
                    <a:pt x="70665" y="109642"/>
                  </a:moveTo>
                  <a:cubicBezTo>
                    <a:pt x="75133" y="70607"/>
                    <a:pt x="92511" y="51089"/>
                    <a:pt x="123293" y="51089"/>
                  </a:cubicBezTo>
                  <a:cubicBezTo>
                    <a:pt x="140670" y="51089"/>
                    <a:pt x="156557" y="59182"/>
                    <a:pt x="166487" y="72511"/>
                  </a:cubicBezTo>
                  <a:cubicBezTo>
                    <a:pt x="172942" y="82032"/>
                    <a:pt x="175920" y="92029"/>
                    <a:pt x="177410" y="109642"/>
                  </a:cubicBezTo>
                  <a:lnTo>
                    <a:pt x="70665" y="109642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5" name="Freihandform: Form 1704">
              <a:extLst>
                <a:ext uri="{FF2B5EF4-FFF2-40B4-BE49-F238E27FC236}">
                  <a16:creationId xmlns:a16="http://schemas.microsoft.com/office/drawing/2014/main" id="{A20BDB8B-2609-7EEF-051D-9786D631277F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288506" y="6025075"/>
              <a:ext cx="51634" cy="249443"/>
            </a:xfrm>
            <a:custGeom>
              <a:avLst/>
              <a:gdLst>
                <a:gd name="connsiteX0" fmla="*/ 51810 w 51634"/>
                <a:gd name="connsiteY0" fmla="*/ 200089 h 249443"/>
                <a:gd name="connsiteX1" fmla="*/ 175 w 51634"/>
                <a:gd name="connsiteY1" fmla="*/ 200089 h 249443"/>
                <a:gd name="connsiteX2" fmla="*/ 175 w 51634"/>
                <a:gd name="connsiteY2" fmla="*/ 249597 h 249443"/>
                <a:gd name="connsiteX3" fmla="*/ 51810 w 51634"/>
                <a:gd name="connsiteY3" fmla="*/ 249597 h 249443"/>
                <a:gd name="connsiteX4" fmla="*/ 51810 w 51634"/>
                <a:gd name="connsiteY4" fmla="*/ 200089 h 249443"/>
                <a:gd name="connsiteX5" fmla="*/ 51810 w 51634"/>
                <a:gd name="connsiteY5" fmla="*/ 153 h 249443"/>
                <a:gd name="connsiteX6" fmla="*/ 175 w 51634"/>
                <a:gd name="connsiteY6" fmla="*/ 153 h 249443"/>
                <a:gd name="connsiteX7" fmla="*/ 175 w 51634"/>
                <a:gd name="connsiteY7" fmla="*/ 49661 h 249443"/>
                <a:gd name="connsiteX8" fmla="*/ 51810 w 51634"/>
                <a:gd name="connsiteY8" fmla="*/ 49661 h 249443"/>
                <a:gd name="connsiteX9" fmla="*/ 51810 w 51634"/>
                <a:gd name="connsiteY9" fmla="*/ 153 h 24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634" h="249443">
                  <a:moveTo>
                    <a:pt x="51810" y="200089"/>
                  </a:moveTo>
                  <a:lnTo>
                    <a:pt x="175" y="200089"/>
                  </a:lnTo>
                  <a:lnTo>
                    <a:pt x="175" y="249597"/>
                  </a:lnTo>
                  <a:lnTo>
                    <a:pt x="51810" y="249597"/>
                  </a:lnTo>
                  <a:lnTo>
                    <a:pt x="51810" y="200089"/>
                  </a:lnTo>
                  <a:close/>
                  <a:moveTo>
                    <a:pt x="51810" y="153"/>
                  </a:moveTo>
                  <a:lnTo>
                    <a:pt x="175" y="153"/>
                  </a:lnTo>
                  <a:lnTo>
                    <a:pt x="175" y="49661"/>
                  </a:lnTo>
                  <a:lnTo>
                    <a:pt x="51810" y="49661"/>
                  </a:lnTo>
                  <a:lnTo>
                    <a:pt x="51810" y="15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6" name="Freihandform: Form 1705">
              <a:extLst>
                <a:ext uri="{FF2B5EF4-FFF2-40B4-BE49-F238E27FC236}">
                  <a16:creationId xmlns:a16="http://schemas.microsoft.com/office/drawing/2014/main" id="{EF61D32B-F209-DF8E-41A9-7CFF060E4B5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7399095" y="6860270"/>
              <a:ext cx="381237" cy="326352"/>
            </a:xfrm>
            <a:custGeom>
              <a:avLst/>
              <a:gdLst>
                <a:gd name="connsiteX0" fmla="*/ 296242 w 381237"/>
                <a:gd name="connsiteY0" fmla="*/ 57529 h 326352"/>
                <a:gd name="connsiteX1" fmla="*/ 308202 w 381237"/>
                <a:gd name="connsiteY1" fmla="*/ 46061 h 326352"/>
                <a:gd name="connsiteX2" fmla="*/ 370994 w 381237"/>
                <a:gd name="connsiteY2" fmla="*/ 15958 h 326352"/>
                <a:gd name="connsiteX3" fmla="*/ 381459 w 381237"/>
                <a:gd name="connsiteY3" fmla="*/ 6880 h 326352"/>
                <a:gd name="connsiteX4" fmla="*/ 374482 w 381237"/>
                <a:gd name="connsiteY4" fmla="*/ 190 h 326352"/>
                <a:gd name="connsiteX5" fmla="*/ 333119 w 381237"/>
                <a:gd name="connsiteY5" fmla="*/ 1624 h 326352"/>
                <a:gd name="connsiteX6" fmla="*/ 285776 w 381237"/>
                <a:gd name="connsiteY6" fmla="*/ 190 h 326352"/>
                <a:gd name="connsiteX7" fmla="*/ 276308 w 381237"/>
                <a:gd name="connsiteY7" fmla="*/ 9269 h 326352"/>
                <a:gd name="connsiteX8" fmla="*/ 284281 w 381237"/>
                <a:gd name="connsiteY8" fmla="*/ 15958 h 326352"/>
                <a:gd name="connsiteX9" fmla="*/ 299730 w 381237"/>
                <a:gd name="connsiteY9" fmla="*/ 25037 h 326352"/>
                <a:gd name="connsiteX10" fmla="*/ 284281 w 381237"/>
                <a:gd name="connsiteY10" fmla="*/ 49884 h 326352"/>
                <a:gd name="connsiteX11" fmla="*/ 162684 w 381237"/>
                <a:gd name="connsiteY11" fmla="*/ 175551 h 326352"/>
                <a:gd name="connsiteX12" fmla="*/ 99892 w 381237"/>
                <a:gd name="connsiteY12" fmla="*/ 34116 h 326352"/>
                <a:gd name="connsiteX13" fmla="*/ 96902 w 381237"/>
                <a:gd name="connsiteY13" fmla="*/ 25515 h 326352"/>
                <a:gd name="connsiteX14" fmla="*/ 124809 w 381237"/>
                <a:gd name="connsiteY14" fmla="*/ 15958 h 326352"/>
                <a:gd name="connsiteX15" fmla="*/ 136770 w 381237"/>
                <a:gd name="connsiteY15" fmla="*/ 6880 h 326352"/>
                <a:gd name="connsiteX16" fmla="*/ 128796 w 381237"/>
                <a:gd name="connsiteY16" fmla="*/ 190 h 326352"/>
                <a:gd name="connsiteX17" fmla="*/ 97898 w 381237"/>
                <a:gd name="connsiteY17" fmla="*/ 1624 h 326352"/>
                <a:gd name="connsiteX18" fmla="*/ 67001 w 381237"/>
                <a:gd name="connsiteY18" fmla="*/ 1624 h 326352"/>
                <a:gd name="connsiteX19" fmla="*/ 9690 w 381237"/>
                <a:gd name="connsiteY19" fmla="*/ 190 h 326352"/>
                <a:gd name="connsiteX20" fmla="*/ 222 w 381237"/>
                <a:gd name="connsiteY20" fmla="*/ 9269 h 326352"/>
                <a:gd name="connsiteX21" fmla="*/ 13677 w 381237"/>
                <a:gd name="connsiteY21" fmla="*/ 15958 h 326352"/>
                <a:gd name="connsiteX22" fmla="*/ 47067 w 381237"/>
                <a:gd name="connsiteY22" fmla="*/ 30293 h 326352"/>
                <a:gd name="connsiteX23" fmla="*/ 120324 w 381237"/>
                <a:gd name="connsiteY23" fmla="*/ 195620 h 326352"/>
                <a:gd name="connsiteX24" fmla="*/ 97898 w 381237"/>
                <a:gd name="connsiteY24" fmla="*/ 283061 h 326352"/>
                <a:gd name="connsiteX25" fmla="*/ 52050 w 381237"/>
                <a:gd name="connsiteY25" fmla="*/ 310775 h 326352"/>
                <a:gd name="connsiteX26" fmla="*/ 38096 w 381237"/>
                <a:gd name="connsiteY26" fmla="*/ 319853 h 326352"/>
                <a:gd name="connsiteX27" fmla="*/ 46070 w 381237"/>
                <a:gd name="connsiteY27" fmla="*/ 326543 h 326352"/>
                <a:gd name="connsiteX28" fmla="*/ 76968 w 381237"/>
                <a:gd name="connsiteY28" fmla="*/ 325109 h 326352"/>
                <a:gd name="connsiteX29" fmla="*/ 140258 w 381237"/>
                <a:gd name="connsiteY29" fmla="*/ 325109 h 326352"/>
                <a:gd name="connsiteX30" fmla="*/ 171156 w 381237"/>
                <a:gd name="connsiteY30" fmla="*/ 326543 h 326352"/>
                <a:gd name="connsiteX31" fmla="*/ 181621 w 381237"/>
                <a:gd name="connsiteY31" fmla="*/ 317464 h 326352"/>
                <a:gd name="connsiteX32" fmla="*/ 166671 w 381237"/>
                <a:gd name="connsiteY32" fmla="*/ 310775 h 326352"/>
                <a:gd name="connsiteX33" fmla="*/ 147733 w 381237"/>
                <a:gd name="connsiteY33" fmla="*/ 309819 h 326352"/>
                <a:gd name="connsiteX34" fmla="*/ 136271 w 381237"/>
                <a:gd name="connsiteY34" fmla="*/ 302652 h 326352"/>
                <a:gd name="connsiteX35" fmla="*/ 145740 w 381237"/>
                <a:gd name="connsiteY35" fmla="*/ 261559 h 326352"/>
                <a:gd name="connsiteX36" fmla="*/ 161189 w 381237"/>
                <a:gd name="connsiteY36" fmla="*/ 202787 h 326352"/>
                <a:gd name="connsiteX37" fmla="*/ 167667 w 381237"/>
                <a:gd name="connsiteY37" fmla="*/ 190841 h 326352"/>
                <a:gd name="connsiteX38" fmla="*/ 296242 w 381237"/>
                <a:gd name="connsiteY38" fmla="*/ 57529 h 32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237" h="326352">
                  <a:moveTo>
                    <a:pt x="296242" y="57529"/>
                  </a:moveTo>
                  <a:cubicBezTo>
                    <a:pt x="299730" y="53706"/>
                    <a:pt x="304215" y="49884"/>
                    <a:pt x="308202" y="46061"/>
                  </a:cubicBezTo>
                  <a:cubicBezTo>
                    <a:pt x="326641" y="29815"/>
                    <a:pt x="343086" y="17870"/>
                    <a:pt x="370994" y="15958"/>
                  </a:cubicBezTo>
                  <a:cubicBezTo>
                    <a:pt x="375479" y="15480"/>
                    <a:pt x="381459" y="15003"/>
                    <a:pt x="381459" y="6880"/>
                  </a:cubicBezTo>
                  <a:cubicBezTo>
                    <a:pt x="381459" y="3535"/>
                    <a:pt x="377971" y="190"/>
                    <a:pt x="374482" y="190"/>
                  </a:cubicBezTo>
                  <a:cubicBezTo>
                    <a:pt x="368502" y="190"/>
                    <a:pt x="369499" y="1624"/>
                    <a:pt x="333119" y="1624"/>
                  </a:cubicBezTo>
                  <a:cubicBezTo>
                    <a:pt x="300228" y="1624"/>
                    <a:pt x="288766" y="190"/>
                    <a:pt x="285776" y="190"/>
                  </a:cubicBezTo>
                  <a:cubicBezTo>
                    <a:pt x="283783" y="190"/>
                    <a:pt x="276308" y="190"/>
                    <a:pt x="276308" y="9269"/>
                  </a:cubicBezTo>
                  <a:cubicBezTo>
                    <a:pt x="276308" y="13569"/>
                    <a:pt x="279796" y="15480"/>
                    <a:pt x="284281" y="15958"/>
                  </a:cubicBezTo>
                  <a:cubicBezTo>
                    <a:pt x="299232" y="16914"/>
                    <a:pt x="299730" y="22170"/>
                    <a:pt x="299730" y="25037"/>
                  </a:cubicBezTo>
                  <a:cubicBezTo>
                    <a:pt x="299730" y="34116"/>
                    <a:pt x="284281" y="49406"/>
                    <a:pt x="284281" y="49884"/>
                  </a:cubicBezTo>
                  <a:lnTo>
                    <a:pt x="162684" y="175551"/>
                  </a:lnTo>
                  <a:lnTo>
                    <a:pt x="99892" y="34116"/>
                  </a:lnTo>
                  <a:cubicBezTo>
                    <a:pt x="98895" y="32204"/>
                    <a:pt x="96902" y="27426"/>
                    <a:pt x="96902" y="25515"/>
                  </a:cubicBezTo>
                  <a:cubicBezTo>
                    <a:pt x="96902" y="15958"/>
                    <a:pt x="120324" y="15958"/>
                    <a:pt x="124809" y="15958"/>
                  </a:cubicBezTo>
                  <a:cubicBezTo>
                    <a:pt x="129793" y="15958"/>
                    <a:pt x="136770" y="15958"/>
                    <a:pt x="136770" y="6880"/>
                  </a:cubicBezTo>
                  <a:cubicBezTo>
                    <a:pt x="136770" y="4491"/>
                    <a:pt x="134776" y="190"/>
                    <a:pt x="128796" y="190"/>
                  </a:cubicBezTo>
                  <a:cubicBezTo>
                    <a:pt x="121819" y="190"/>
                    <a:pt x="105374" y="1146"/>
                    <a:pt x="97898" y="1624"/>
                  </a:cubicBezTo>
                  <a:lnTo>
                    <a:pt x="67001" y="1624"/>
                  </a:lnTo>
                  <a:cubicBezTo>
                    <a:pt x="21152" y="1624"/>
                    <a:pt x="14176" y="190"/>
                    <a:pt x="9690" y="190"/>
                  </a:cubicBezTo>
                  <a:cubicBezTo>
                    <a:pt x="1717" y="190"/>
                    <a:pt x="222" y="5446"/>
                    <a:pt x="222" y="9269"/>
                  </a:cubicBezTo>
                  <a:cubicBezTo>
                    <a:pt x="222" y="15958"/>
                    <a:pt x="6700" y="15958"/>
                    <a:pt x="13677" y="15958"/>
                  </a:cubicBezTo>
                  <a:cubicBezTo>
                    <a:pt x="40588" y="15958"/>
                    <a:pt x="43080" y="21214"/>
                    <a:pt x="47067" y="30293"/>
                  </a:cubicBezTo>
                  <a:lnTo>
                    <a:pt x="120324" y="195620"/>
                  </a:lnTo>
                  <a:lnTo>
                    <a:pt x="97898" y="283061"/>
                  </a:lnTo>
                  <a:cubicBezTo>
                    <a:pt x="90921" y="308863"/>
                    <a:pt x="90423" y="310297"/>
                    <a:pt x="52050" y="310775"/>
                  </a:cubicBezTo>
                  <a:cubicBezTo>
                    <a:pt x="44077" y="310775"/>
                    <a:pt x="38096" y="310775"/>
                    <a:pt x="38096" y="319853"/>
                  </a:cubicBezTo>
                  <a:cubicBezTo>
                    <a:pt x="38096" y="321765"/>
                    <a:pt x="39591" y="326543"/>
                    <a:pt x="46070" y="326543"/>
                  </a:cubicBezTo>
                  <a:cubicBezTo>
                    <a:pt x="55539" y="326543"/>
                    <a:pt x="67001" y="325587"/>
                    <a:pt x="76968" y="325109"/>
                  </a:cubicBezTo>
                  <a:lnTo>
                    <a:pt x="140258" y="325109"/>
                  </a:lnTo>
                  <a:cubicBezTo>
                    <a:pt x="147733" y="325587"/>
                    <a:pt x="164677" y="326543"/>
                    <a:pt x="171156" y="326543"/>
                  </a:cubicBezTo>
                  <a:cubicBezTo>
                    <a:pt x="174146" y="326543"/>
                    <a:pt x="181621" y="326543"/>
                    <a:pt x="181621" y="317464"/>
                  </a:cubicBezTo>
                  <a:cubicBezTo>
                    <a:pt x="181621" y="310775"/>
                    <a:pt x="175143" y="310775"/>
                    <a:pt x="166671" y="310775"/>
                  </a:cubicBezTo>
                  <a:cubicBezTo>
                    <a:pt x="166172" y="310775"/>
                    <a:pt x="155707" y="310775"/>
                    <a:pt x="147733" y="309819"/>
                  </a:cubicBezTo>
                  <a:cubicBezTo>
                    <a:pt x="136770" y="308386"/>
                    <a:pt x="136271" y="307430"/>
                    <a:pt x="136271" y="302652"/>
                  </a:cubicBezTo>
                  <a:cubicBezTo>
                    <a:pt x="136271" y="298829"/>
                    <a:pt x="142251" y="275416"/>
                    <a:pt x="145740" y="261559"/>
                  </a:cubicBezTo>
                  <a:cubicBezTo>
                    <a:pt x="151720" y="238624"/>
                    <a:pt x="156205" y="222855"/>
                    <a:pt x="161189" y="202787"/>
                  </a:cubicBezTo>
                  <a:cubicBezTo>
                    <a:pt x="162684" y="196575"/>
                    <a:pt x="163182" y="195620"/>
                    <a:pt x="167667" y="190841"/>
                  </a:cubicBezTo>
                  <a:lnTo>
                    <a:pt x="296242" y="5752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7" name="Freihandform: Form 1706">
              <a:extLst>
                <a:ext uri="{FF2B5EF4-FFF2-40B4-BE49-F238E27FC236}">
                  <a16:creationId xmlns:a16="http://schemas.microsoft.com/office/drawing/2014/main" id="{5A377FCA-67AC-393B-B12C-283DCBBD712C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7816508" y="6812519"/>
              <a:ext cx="215131" cy="179590"/>
            </a:xfrm>
            <a:custGeom>
              <a:avLst/>
              <a:gdLst>
                <a:gd name="connsiteX0" fmla="*/ 195019 w 215131"/>
                <a:gd name="connsiteY0" fmla="*/ 16908 h 179590"/>
                <a:gd name="connsiteX1" fmla="*/ 175914 w 215131"/>
                <a:gd name="connsiteY1" fmla="*/ 38411 h 179590"/>
                <a:gd name="connsiteX2" fmla="*/ 192112 w 215131"/>
                <a:gd name="connsiteY2" fmla="*/ 53144 h 179590"/>
                <a:gd name="connsiteX3" fmla="*/ 215369 w 215131"/>
                <a:gd name="connsiteY3" fmla="*/ 29252 h 179590"/>
                <a:gd name="connsiteX4" fmla="*/ 173838 w 215131"/>
                <a:gd name="connsiteY4" fmla="*/ 183 h 179590"/>
                <a:gd name="connsiteX5" fmla="*/ 128984 w 215131"/>
                <a:gd name="connsiteY5" fmla="*/ 28854 h 179590"/>
                <a:gd name="connsiteX6" fmla="*/ 81223 w 215131"/>
                <a:gd name="connsiteY6" fmla="*/ 183 h 179590"/>
                <a:gd name="connsiteX7" fmla="*/ 10620 w 215131"/>
                <a:gd name="connsiteY7" fmla="*/ 61108 h 179590"/>
                <a:gd name="connsiteX8" fmla="*/ 16850 w 215131"/>
                <a:gd name="connsiteY8" fmla="*/ 66285 h 179590"/>
                <a:gd name="connsiteX9" fmla="*/ 23910 w 215131"/>
                <a:gd name="connsiteY9" fmla="*/ 59516 h 179590"/>
                <a:gd name="connsiteX10" fmla="*/ 79977 w 215131"/>
                <a:gd name="connsiteY10" fmla="*/ 11333 h 179590"/>
                <a:gd name="connsiteX11" fmla="*/ 104065 w 215131"/>
                <a:gd name="connsiteY11" fmla="*/ 36818 h 179590"/>
                <a:gd name="connsiteX12" fmla="*/ 95759 w 215131"/>
                <a:gd name="connsiteY12" fmla="*/ 75842 h 179590"/>
                <a:gd name="connsiteX13" fmla="*/ 81638 w 215131"/>
                <a:gd name="connsiteY13" fmla="*/ 130396 h 179590"/>
                <a:gd name="connsiteX14" fmla="*/ 42184 w 215131"/>
                <a:gd name="connsiteY14" fmla="*/ 168624 h 179590"/>
                <a:gd name="connsiteX15" fmla="*/ 21003 w 215131"/>
                <a:gd name="connsiteY15" fmla="*/ 163049 h 179590"/>
                <a:gd name="connsiteX16" fmla="*/ 40107 w 215131"/>
                <a:gd name="connsiteY16" fmla="*/ 141546 h 179590"/>
                <a:gd name="connsiteX17" fmla="*/ 23495 w 215131"/>
                <a:gd name="connsiteY17" fmla="*/ 126812 h 179590"/>
                <a:gd name="connsiteX18" fmla="*/ 237 w 215131"/>
                <a:gd name="connsiteY18" fmla="*/ 151103 h 179590"/>
                <a:gd name="connsiteX19" fmla="*/ 41768 w 215131"/>
                <a:gd name="connsiteY19" fmla="*/ 179774 h 179590"/>
                <a:gd name="connsiteX20" fmla="*/ 86622 w 215131"/>
                <a:gd name="connsiteY20" fmla="*/ 151103 h 179590"/>
                <a:gd name="connsiteX21" fmla="*/ 134798 w 215131"/>
                <a:gd name="connsiteY21" fmla="*/ 179774 h 179590"/>
                <a:gd name="connsiteX22" fmla="*/ 204986 w 215131"/>
                <a:gd name="connsiteY22" fmla="*/ 118848 h 179590"/>
                <a:gd name="connsiteX23" fmla="*/ 198756 w 215131"/>
                <a:gd name="connsiteY23" fmla="*/ 113672 h 179590"/>
                <a:gd name="connsiteX24" fmla="*/ 191696 w 215131"/>
                <a:gd name="connsiteY24" fmla="*/ 120441 h 179590"/>
                <a:gd name="connsiteX25" fmla="*/ 135629 w 215131"/>
                <a:gd name="connsiteY25" fmla="*/ 168624 h 179590"/>
                <a:gd name="connsiteX26" fmla="*/ 111956 w 215131"/>
                <a:gd name="connsiteY26" fmla="*/ 143139 h 179590"/>
                <a:gd name="connsiteX27" fmla="*/ 120262 w 215131"/>
                <a:gd name="connsiteY27" fmla="*/ 103716 h 179590"/>
                <a:gd name="connsiteX28" fmla="*/ 134383 w 215131"/>
                <a:gd name="connsiteY28" fmla="*/ 49162 h 179590"/>
                <a:gd name="connsiteX29" fmla="*/ 173422 w 215131"/>
                <a:gd name="connsiteY29" fmla="*/ 11333 h 179590"/>
                <a:gd name="connsiteX30" fmla="*/ 195019 w 215131"/>
                <a:gd name="connsiteY30" fmla="*/ 16908 h 17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5131" h="179590">
                  <a:moveTo>
                    <a:pt x="195019" y="16908"/>
                  </a:moveTo>
                  <a:cubicBezTo>
                    <a:pt x="176745" y="21288"/>
                    <a:pt x="175914" y="36818"/>
                    <a:pt x="175914" y="38411"/>
                  </a:cubicBezTo>
                  <a:cubicBezTo>
                    <a:pt x="175914" y="47171"/>
                    <a:pt x="182975" y="53144"/>
                    <a:pt x="192112" y="53144"/>
                  </a:cubicBezTo>
                  <a:cubicBezTo>
                    <a:pt x="201248" y="53144"/>
                    <a:pt x="215369" y="46375"/>
                    <a:pt x="215369" y="29252"/>
                  </a:cubicBezTo>
                  <a:cubicBezTo>
                    <a:pt x="215369" y="6554"/>
                    <a:pt x="189204" y="183"/>
                    <a:pt x="173838" y="183"/>
                  </a:cubicBezTo>
                  <a:cubicBezTo>
                    <a:pt x="154318" y="183"/>
                    <a:pt x="138536" y="13324"/>
                    <a:pt x="128984" y="28854"/>
                  </a:cubicBezTo>
                  <a:cubicBezTo>
                    <a:pt x="119847" y="7749"/>
                    <a:pt x="98251" y="183"/>
                    <a:pt x="81223" y="183"/>
                  </a:cubicBezTo>
                  <a:cubicBezTo>
                    <a:pt x="35954" y="183"/>
                    <a:pt x="10620" y="49959"/>
                    <a:pt x="10620" y="61108"/>
                  </a:cubicBezTo>
                  <a:cubicBezTo>
                    <a:pt x="10620" y="64692"/>
                    <a:pt x="13527" y="66285"/>
                    <a:pt x="16850" y="66285"/>
                  </a:cubicBezTo>
                  <a:cubicBezTo>
                    <a:pt x="21833" y="66285"/>
                    <a:pt x="22664" y="64294"/>
                    <a:pt x="23910" y="59516"/>
                  </a:cubicBezTo>
                  <a:cubicBezTo>
                    <a:pt x="33462" y="30447"/>
                    <a:pt x="58381" y="11333"/>
                    <a:pt x="79977" y="11333"/>
                  </a:cubicBezTo>
                  <a:cubicBezTo>
                    <a:pt x="96174" y="11333"/>
                    <a:pt x="104065" y="22483"/>
                    <a:pt x="104065" y="36818"/>
                  </a:cubicBezTo>
                  <a:cubicBezTo>
                    <a:pt x="104065" y="44782"/>
                    <a:pt x="99082" y="63099"/>
                    <a:pt x="95759" y="75842"/>
                  </a:cubicBezTo>
                  <a:cubicBezTo>
                    <a:pt x="92852" y="87390"/>
                    <a:pt x="83715" y="122830"/>
                    <a:pt x="81638" y="130396"/>
                  </a:cubicBezTo>
                  <a:cubicBezTo>
                    <a:pt x="75824" y="151899"/>
                    <a:pt x="60873" y="168624"/>
                    <a:pt x="42184" y="168624"/>
                  </a:cubicBezTo>
                  <a:cubicBezTo>
                    <a:pt x="40523" y="168624"/>
                    <a:pt x="29724" y="168624"/>
                    <a:pt x="21003" y="163049"/>
                  </a:cubicBezTo>
                  <a:cubicBezTo>
                    <a:pt x="40107" y="158669"/>
                    <a:pt x="40107" y="141944"/>
                    <a:pt x="40107" y="141546"/>
                  </a:cubicBezTo>
                  <a:cubicBezTo>
                    <a:pt x="40107" y="132387"/>
                    <a:pt x="32632" y="126812"/>
                    <a:pt x="23495" y="126812"/>
                  </a:cubicBezTo>
                  <a:cubicBezTo>
                    <a:pt x="12281" y="126812"/>
                    <a:pt x="237" y="135971"/>
                    <a:pt x="237" y="151103"/>
                  </a:cubicBezTo>
                  <a:cubicBezTo>
                    <a:pt x="237" y="169420"/>
                    <a:pt x="20588" y="179774"/>
                    <a:pt x="41768" y="179774"/>
                  </a:cubicBezTo>
                  <a:cubicBezTo>
                    <a:pt x="63780" y="179774"/>
                    <a:pt x="79147" y="163845"/>
                    <a:pt x="86622" y="151103"/>
                  </a:cubicBezTo>
                  <a:cubicBezTo>
                    <a:pt x="95759" y="170615"/>
                    <a:pt x="114863" y="179774"/>
                    <a:pt x="134798" y="179774"/>
                  </a:cubicBezTo>
                  <a:cubicBezTo>
                    <a:pt x="180067" y="179774"/>
                    <a:pt x="204986" y="129998"/>
                    <a:pt x="204986" y="118848"/>
                  </a:cubicBezTo>
                  <a:cubicBezTo>
                    <a:pt x="204986" y="114866"/>
                    <a:pt x="201664" y="113672"/>
                    <a:pt x="198756" y="113672"/>
                  </a:cubicBezTo>
                  <a:cubicBezTo>
                    <a:pt x="193773" y="113672"/>
                    <a:pt x="192942" y="116459"/>
                    <a:pt x="191696" y="120441"/>
                  </a:cubicBezTo>
                  <a:cubicBezTo>
                    <a:pt x="183390" y="147121"/>
                    <a:pt x="159717" y="168624"/>
                    <a:pt x="135629" y="168624"/>
                  </a:cubicBezTo>
                  <a:cubicBezTo>
                    <a:pt x="121924" y="168624"/>
                    <a:pt x="111956" y="159863"/>
                    <a:pt x="111956" y="143139"/>
                  </a:cubicBezTo>
                  <a:cubicBezTo>
                    <a:pt x="111956" y="135175"/>
                    <a:pt x="114448" y="126016"/>
                    <a:pt x="120262" y="103716"/>
                  </a:cubicBezTo>
                  <a:cubicBezTo>
                    <a:pt x="123170" y="91770"/>
                    <a:pt x="132307" y="56728"/>
                    <a:pt x="134383" y="49162"/>
                  </a:cubicBezTo>
                  <a:cubicBezTo>
                    <a:pt x="140197" y="28456"/>
                    <a:pt x="154733" y="11333"/>
                    <a:pt x="173422" y="11333"/>
                  </a:cubicBezTo>
                  <a:cubicBezTo>
                    <a:pt x="175499" y="11333"/>
                    <a:pt x="186297" y="11333"/>
                    <a:pt x="195019" y="16908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8" name="Freihandform: Form 1707">
              <a:extLst>
                <a:ext uri="{FF2B5EF4-FFF2-40B4-BE49-F238E27FC236}">
                  <a16:creationId xmlns:a16="http://schemas.microsoft.com/office/drawing/2014/main" id="{BD10B83F-610A-DC0C-7A9F-0D850ADD6DD5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698010" y="7054124"/>
              <a:ext cx="119194" cy="267593"/>
            </a:xfrm>
            <a:custGeom>
              <a:avLst/>
              <a:gdLst>
                <a:gd name="connsiteX0" fmla="*/ 111536 w 119194"/>
                <a:gd name="connsiteY0" fmla="*/ 15329 h 267593"/>
                <a:gd name="connsiteX1" fmla="*/ 95339 w 119194"/>
                <a:gd name="connsiteY1" fmla="*/ 197 h 267593"/>
                <a:gd name="connsiteX2" fmla="*/ 72497 w 119194"/>
                <a:gd name="connsiteY2" fmla="*/ 21700 h 267593"/>
                <a:gd name="connsiteX3" fmla="*/ 88694 w 119194"/>
                <a:gd name="connsiteY3" fmla="*/ 36832 h 267593"/>
                <a:gd name="connsiteX4" fmla="*/ 111536 w 119194"/>
                <a:gd name="connsiteY4" fmla="*/ 15329 h 267593"/>
                <a:gd name="connsiteX5" fmla="*/ 50901 w 119194"/>
                <a:gd name="connsiteY5" fmla="*/ 161470 h 267593"/>
                <a:gd name="connsiteX6" fmla="*/ 28474 w 119194"/>
                <a:gd name="connsiteY6" fmla="*/ 216422 h 267593"/>
                <a:gd name="connsiteX7" fmla="*/ 24321 w 119194"/>
                <a:gd name="connsiteY7" fmla="*/ 233943 h 267593"/>
                <a:gd name="connsiteX8" fmla="*/ 62114 w 119194"/>
                <a:gd name="connsiteY8" fmla="*/ 267791 h 267593"/>
                <a:gd name="connsiteX9" fmla="*/ 119427 w 119194"/>
                <a:gd name="connsiteY9" fmla="*/ 206865 h 267593"/>
                <a:gd name="connsiteX10" fmla="*/ 113198 w 119194"/>
                <a:gd name="connsiteY10" fmla="*/ 201689 h 267593"/>
                <a:gd name="connsiteX11" fmla="*/ 106137 w 119194"/>
                <a:gd name="connsiteY11" fmla="*/ 208458 h 267593"/>
                <a:gd name="connsiteX12" fmla="*/ 62945 w 119194"/>
                <a:gd name="connsiteY12" fmla="*/ 256641 h 267593"/>
                <a:gd name="connsiteX13" fmla="*/ 52977 w 119194"/>
                <a:gd name="connsiteY13" fmla="*/ 243898 h 267593"/>
                <a:gd name="connsiteX14" fmla="*/ 61283 w 119194"/>
                <a:gd name="connsiteY14" fmla="*/ 214829 h 267593"/>
                <a:gd name="connsiteX15" fmla="*/ 74158 w 119194"/>
                <a:gd name="connsiteY15" fmla="*/ 182575 h 267593"/>
                <a:gd name="connsiteX16" fmla="*/ 87033 w 119194"/>
                <a:gd name="connsiteY16" fmla="*/ 150320 h 267593"/>
                <a:gd name="connsiteX17" fmla="*/ 95754 w 119194"/>
                <a:gd name="connsiteY17" fmla="*/ 122048 h 267593"/>
                <a:gd name="connsiteX18" fmla="*/ 57961 w 119194"/>
                <a:gd name="connsiteY18" fmla="*/ 88200 h 267593"/>
                <a:gd name="connsiteX19" fmla="*/ 233 w 119194"/>
                <a:gd name="connsiteY19" fmla="*/ 149125 h 267593"/>
                <a:gd name="connsiteX20" fmla="*/ 6462 w 119194"/>
                <a:gd name="connsiteY20" fmla="*/ 154302 h 267593"/>
                <a:gd name="connsiteX21" fmla="*/ 13523 w 119194"/>
                <a:gd name="connsiteY21" fmla="*/ 147931 h 267593"/>
                <a:gd name="connsiteX22" fmla="*/ 56715 w 119194"/>
                <a:gd name="connsiteY22" fmla="*/ 99350 h 267593"/>
                <a:gd name="connsiteX23" fmla="*/ 66683 w 119194"/>
                <a:gd name="connsiteY23" fmla="*/ 112491 h 267593"/>
                <a:gd name="connsiteX24" fmla="*/ 62114 w 119194"/>
                <a:gd name="connsiteY24" fmla="*/ 133994 h 267593"/>
                <a:gd name="connsiteX25" fmla="*/ 50901 w 119194"/>
                <a:gd name="connsiteY25" fmla="*/ 161470 h 26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9194" h="267593">
                  <a:moveTo>
                    <a:pt x="111536" y="15329"/>
                  </a:moveTo>
                  <a:cubicBezTo>
                    <a:pt x="111536" y="6568"/>
                    <a:pt x="104891" y="197"/>
                    <a:pt x="95339" y="197"/>
                  </a:cubicBezTo>
                  <a:cubicBezTo>
                    <a:pt x="84541" y="197"/>
                    <a:pt x="72497" y="9754"/>
                    <a:pt x="72497" y="21700"/>
                  </a:cubicBezTo>
                  <a:cubicBezTo>
                    <a:pt x="72497" y="30460"/>
                    <a:pt x="79142" y="36832"/>
                    <a:pt x="88694" y="36832"/>
                  </a:cubicBezTo>
                  <a:cubicBezTo>
                    <a:pt x="99492" y="36832"/>
                    <a:pt x="111536" y="27275"/>
                    <a:pt x="111536" y="15329"/>
                  </a:cubicBezTo>
                  <a:close/>
                  <a:moveTo>
                    <a:pt x="50901" y="161470"/>
                  </a:moveTo>
                  <a:lnTo>
                    <a:pt x="28474" y="216422"/>
                  </a:lnTo>
                  <a:cubicBezTo>
                    <a:pt x="26397" y="222395"/>
                    <a:pt x="24321" y="227174"/>
                    <a:pt x="24321" y="233943"/>
                  </a:cubicBezTo>
                  <a:cubicBezTo>
                    <a:pt x="24321" y="253455"/>
                    <a:pt x="40103" y="267791"/>
                    <a:pt x="62114" y="267791"/>
                  </a:cubicBezTo>
                  <a:cubicBezTo>
                    <a:pt x="102399" y="267791"/>
                    <a:pt x="119427" y="212042"/>
                    <a:pt x="119427" y="206865"/>
                  </a:cubicBezTo>
                  <a:cubicBezTo>
                    <a:pt x="119427" y="202883"/>
                    <a:pt x="116105" y="201689"/>
                    <a:pt x="113198" y="201689"/>
                  </a:cubicBezTo>
                  <a:cubicBezTo>
                    <a:pt x="108214" y="201689"/>
                    <a:pt x="107383" y="204476"/>
                    <a:pt x="106137" y="208458"/>
                  </a:cubicBezTo>
                  <a:cubicBezTo>
                    <a:pt x="96585" y="240314"/>
                    <a:pt x="79557" y="256641"/>
                    <a:pt x="62945" y="256641"/>
                  </a:cubicBezTo>
                  <a:cubicBezTo>
                    <a:pt x="57961" y="256641"/>
                    <a:pt x="52977" y="254650"/>
                    <a:pt x="52977" y="243898"/>
                  </a:cubicBezTo>
                  <a:cubicBezTo>
                    <a:pt x="52977" y="234341"/>
                    <a:pt x="55884" y="227174"/>
                    <a:pt x="61283" y="214829"/>
                  </a:cubicBezTo>
                  <a:cubicBezTo>
                    <a:pt x="65437" y="204078"/>
                    <a:pt x="69590" y="193326"/>
                    <a:pt x="74158" y="182575"/>
                  </a:cubicBezTo>
                  <a:lnTo>
                    <a:pt x="87033" y="150320"/>
                  </a:lnTo>
                  <a:cubicBezTo>
                    <a:pt x="90771" y="141161"/>
                    <a:pt x="95754" y="128817"/>
                    <a:pt x="95754" y="122048"/>
                  </a:cubicBezTo>
                  <a:cubicBezTo>
                    <a:pt x="95754" y="102137"/>
                    <a:pt x="79142" y="88200"/>
                    <a:pt x="57961" y="88200"/>
                  </a:cubicBezTo>
                  <a:cubicBezTo>
                    <a:pt x="17676" y="88200"/>
                    <a:pt x="233" y="143949"/>
                    <a:pt x="233" y="149125"/>
                  </a:cubicBezTo>
                  <a:cubicBezTo>
                    <a:pt x="233" y="152709"/>
                    <a:pt x="3140" y="154302"/>
                    <a:pt x="6462" y="154302"/>
                  </a:cubicBezTo>
                  <a:cubicBezTo>
                    <a:pt x="11861" y="154302"/>
                    <a:pt x="12277" y="151913"/>
                    <a:pt x="13523" y="147931"/>
                  </a:cubicBezTo>
                  <a:cubicBezTo>
                    <a:pt x="25151" y="110101"/>
                    <a:pt x="44256" y="99350"/>
                    <a:pt x="56715" y="99350"/>
                  </a:cubicBezTo>
                  <a:cubicBezTo>
                    <a:pt x="62529" y="99350"/>
                    <a:pt x="66683" y="101341"/>
                    <a:pt x="66683" y="112491"/>
                  </a:cubicBezTo>
                  <a:cubicBezTo>
                    <a:pt x="66683" y="116473"/>
                    <a:pt x="66267" y="122048"/>
                    <a:pt x="62114" y="133994"/>
                  </a:cubicBezTo>
                  <a:lnTo>
                    <a:pt x="50901" y="16147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09" name="Freihandform: Form 1708">
              <a:extLst>
                <a:ext uri="{FF2B5EF4-FFF2-40B4-BE49-F238E27FC236}">
                  <a16:creationId xmlns:a16="http://schemas.microsoft.com/office/drawing/2014/main" id="{6BE2ED0C-BFAD-F5E9-0962-269CDB70A7BE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13019113" y="6839591"/>
              <a:ext cx="108234" cy="447950"/>
            </a:xfrm>
            <a:custGeom>
              <a:avLst/>
              <a:gdLst>
                <a:gd name="connsiteX0" fmla="*/ 81371 w 108234"/>
                <a:gd name="connsiteY0" fmla="*/ 191 h 447950"/>
                <a:gd name="connsiteX1" fmla="*/ 443 w 108234"/>
                <a:gd name="connsiteY1" fmla="*/ 223929 h 447950"/>
                <a:gd name="connsiteX2" fmla="*/ 81371 w 108234"/>
                <a:gd name="connsiteY2" fmla="*/ 448142 h 447950"/>
                <a:gd name="connsiteX3" fmla="*/ 108678 w 108234"/>
                <a:gd name="connsiteY3" fmla="*/ 448142 h 447950"/>
                <a:gd name="connsiteX4" fmla="*/ 40659 w 108234"/>
                <a:gd name="connsiteY4" fmla="*/ 223929 h 447950"/>
                <a:gd name="connsiteX5" fmla="*/ 108678 w 108234"/>
                <a:gd name="connsiteY5" fmla="*/ 191 h 447950"/>
                <a:gd name="connsiteX6" fmla="*/ 81371 w 108234"/>
                <a:gd name="connsiteY6" fmla="*/ 191 h 44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234" h="447950">
                  <a:moveTo>
                    <a:pt x="81371" y="191"/>
                  </a:moveTo>
                  <a:cubicBezTo>
                    <a:pt x="31722" y="62552"/>
                    <a:pt x="443" y="149191"/>
                    <a:pt x="443" y="223929"/>
                  </a:cubicBezTo>
                  <a:cubicBezTo>
                    <a:pt x="443" y="299143"/>
                    <a:pt x="31722" y="385781"/>
                    <a:pt x="81371" y="448142"/>
                  </a:cubicBezTo>
                  <a:lnTo>
                    <a:pt x="108678" y="448142"/>
                  </a:lnTo>
                  <a:cubicBezTo>
                    <a:pt x="64987" y="380069"/>
                    <a:pt x="40659" y="300095"/>
                    <a:pt x="40659" y="223929"/>
                  </a:cubicBezTo>
                  <a:cubicBezTo>
                    <a:pt x="40659" y="148239"/>
                    <a:pt x="64987" y="67789"/>
                    <a:pt x="108678" y="191"/>
                  </a:cubicBezTo>
                  <a:lnTo>
                    <a:pt x="81371" y="191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0" name="Freihandform: Form 1709">
              <a:extLst>
                <a:ext uri="{FF2B5EF4-FFF2-40B4-BE49-F238E27FC236}">
                  <a16:creationId xmlns:a16="http://schemas.microsoft.com/office/drawing/2014/main" id="{EE347A71-7532-9EDB-7FD8-4AD78FF50F11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13199460" y="6849112"/>
              <a:ext cx="121639" cy="337510"/>
            </a:xfrm>
            <a:custGeom>
              <a:avLst/>
              <a:gdLst>
                <a:gd name="connsiteX0" fmla="*/ 78399 w 121639"/>
                <a:gd name="connsiteY0" fmla="*/ 97303 h 337510"/>
                <a:gd name="connsiteX1" fmla="*/ 78399 w 121639"/>
                <a:gd name="connsiteY1" fmla="*/ 337702 h 337510"/>
                <a:gd name="connsiteX2" fmla="*/ 122090 w 121639"/>
                <a:gd name="connsiteY2" fmla="*/ 337702 h 337510"/>
                <a:gd name="connsiteX3" fmla="*/ 122090 w 121639"/>
                <a:gd name="connsiteY3" fmla="*/ 191 h 337510"/>
                <a:gd name="connsiteX4" fmla="*/ 93293 w 121639"/>
                <a:gd name="connsiteY4" fmla="*/ 191 h 337510"/>
                <a:gd name="connsiteX5" fmla="*/ 450 w 121639"/>
                <a:gd name="connsiteY5" fmla="*/ 67312 h 337510"/>
                <a:gd name="connsiteX6" fmla="*/ 450 w 121639"/>
                <a:gd name="connsiteY6" fmla="*/ 97303 h 337510"/>
                <a:gd name="connsiteX7" fmla="*/ 78399 w 121639"/>
                <a:gd name="connsiteY7" fmla="*/ 97303 h 337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639" h="337510">
                  <a:moveTo>
                    <a:pt x="78399" y="97303"/>
                  </a:moveTo>
                  <a:lnTo>
                    <a:pt x="78399" y="337702"/>
                  </a:lnTo>
                  <a:lnTo>
                    <a:pt x="122090" y="337702"/>
                  </a:lnTo>
                  <a:lnTo>
                    <a:pt x="122090" y="191"/>
                  </a:lnTo>
                  <a:lnTo>
                    <a:pt x="93293" y="191"/>
                  </a:lnTo>
                  <a:cubicBezTo>
                    <a:pt x="77902" y="52079"/>
                    <a:pt x="67972" y="59220"/>
                    <a:pt x="450" y="67312"/>
                  </a:cubicBezTo>
                  <a:lnTo>
                    <a:pt x="450" y="97303"/>
                  </a:lnTo>
                  <a:lnTo>
                    <a:pt x="78399" y="9730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1" name="Freihandform: Form 1710">
              <a:extLst>
                <a:ext uri="{FF2B5EF4-FFF2-40B4-BE49-F238E27FC236}">
                  <a16:creationId xmlns:a16="http://schemas.microsoft.com/office/drawing/2014/main" id="{C04CEEC2-9CA9-EF61-E69C-4E7F6A664B2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13444764" y="6839591"/>
              <a:ext cx="108234" cy="447950"/>
            </a:xfrm>
            <a:custGeom>
              <a:avLst/>
              <a:gdLst>
                <a:gd name="connsiteX0" fmla="*/ 27768 w 108234"/>
                <a:gd name="connsiteY0" fmla="*/ 448142 h 447950"/>
                <a:gd name="connsiteX1" fmla="*/ 108695 w 108234"/>
                <a:gd name="connsiteY1" fmla="*/ 224405 h 447950"/>
                <a:gd name="connsiteX2" fmla="*/ 27768 w 108234"/>
                <a:gd name="connsiteY2" fmla="*/ 191 h 447950"/>
                <a:gd name="connsiteX3" fmla="*/ 461 w 108234"/>
                <a:gd name="connsiteY3" fmla="*/ 191 h 447950"/>
                <a:gd name="connsiteX4" fmla="*/ 68480 w 108234"/>
                <a:gd name="connsiteY4" fmla="*/ 224405 h 447950"/>
                <a:gd name="connsiteX5" fmla="*/ 461 w 108234"/>
                <a:gd name="connsiteY5" fmla="*/ 448142 h 447950"/>
                <a:gd name="connsiteX6" fmla="*/ 27768 w 108234"/>
                <a:gd name="connsiteY6" fmla="*/ 448142 h 44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234" h="447950">
                  <a:moveTo>
                    <a:pt x="27768" y="448142"/>
                  </a:moveTo>
                  <a:cubicBezTo>
                    <a:pt x="77417" y="385781"/>
                    <a:pt x="108695" y="299143"/>
                    <a:pt x="108695" y="224405"/>
                  </a:cubicBezTo>
                  <a:cubicBezTo>
                    <a:pt x="108695" y="149191"/>
                    <a:pt x="77417" y="62552"/>
                    <a:pt x="27768" y="191"/>
                  </a:cubicBezTo>
                  <a:lnTo>
                    <a:pt x="461" y="191"/>
                  </a:lnTo>
                  <a:cubicBezTo>
                    <a:pt x="44152" y="68265"/>
                    <a:pt x="68480" y="148239"/>
                    <a:pt x="68480" y="224405"/>
                  </a:cubicBezTo>
                  <a:cubicBezTo>
                    <a:pt x="68480" y="300095"/>
                    <a:pt x="44152" y="380545"/>
                    <a:pt x="461" y="448142"/>
                  </a:cubicBezTo>
                  <a:lnTo>
                    <a:pt x="27768" y="448142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2" name="Freihandform: Form 1711">
              <a:extLst>
                <a:ext uri="{FF2B5EF4-FFF2-40B4-BE49-F238E27FC236}">
                  <a16:creationId xmlns:a16="http://schemas.microsoft.com/office/drawing/2014/main" id="{9AEC10E9-5800-0CA5-B981-06B8FB5D471D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1882228" y="7751695"/>
              <a:ext cx="74473" cy="347031"/>
            </a:xfrm>
            <a:custGeom>
              <a:avLst/>
              <a:gdLst>
                <a:gd name="connsiteX0" fmla="*/ 74474 w 74473"/>
                <a:gd name="connsiteY0" fmla="*/ 229 h 347031"/>
                <a:gd name="connsiteX1" fmla="*/ 0 w 74473"/>
                <a:gd name="connsiteY1" fmla="*/ 229 h 347031"/>
                <a:gd name="connsiteX2" fmla="*/ 0 w 74473"/>
                <a:gd name="connsiteY2" fmla="*/ 347260 h 347031"/>
                <a:gd name="connsiteX3" fmla="*/ 74474 w 74473"/>
                <a:gd name="connsiteY3" fmla="*/ 347260 h 347031"/>
                <a:gd name="connsiteX4" fmla="*/ 74474 w 74473"/>
                <a:gd name="connsiteY4" fmla="*/ 229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73" h="347031">
                  <a:moveTo>
                    <a:pt x="74474" y="229"/>
                  </a:moveTo>
                  <a:lnTo>
                    <a:pt x="0" y="229"/>
                  </a:lnTo>
                  <a:lnTo>
                    <a:pt x="0" y="347260"/>
                  </a:lnTo>
                  <a:lnTo>
                    <a:pt x="74474" y="347260"/>
                  </a:lnTo>
                  <a:lnTo>
                    <a:pt x="74474" y="22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3" name="Freihandform: Form 1712">
              <a:extLst>
                <a:ext uri="{FF2B5EF4-FFF2-40B4-BE49-F238E27FC236}">
                  <a16:creationId xmlns:a16="http://schemas.microsoft.com/office/drawing/2014/main" id="{CE6D686F-48C6-79FA-B97D-A022C3BEBFAF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2020764" y="7837382"/>
              <a:ext cx="239803" cy="261344"/>
            </a:xfrm>
            <a:custGeom>
              <a:avLst/>
              <a:gdLst>
                <a:gd name="connsiteX0" fmla="*/ 6 w 239803"/>
                <a:gd name="connsiteY0" fmla="*/ 4513 h 261344"/>
                <a:gd name="connsiteX1" fmla="*/ 6 w 239803"/>
                <a:gd name="connsiteY1" fmla="*/ 261574 h 261344"/>
                <a:gd name="connsiteX2" fmla="*/ 69514 w 239803"/>
                <a:gd name="connsiteY2" fmla="*/ 261574 h 261344"/>
                <a:gd name="connsiteX3" fmla="*/ 69514 w 239803"/>
                <a:gd name="connsiteY3" fmla="*/ 107337 h 261344"/>
                <a:gd name="connsiteX4" fmla="*/ 125617 w 239803"/>
                <a:gd name="connsiteY4" fmla="*/ 56878 h 261344"/>
                <a:gd name="connsiteX5" fmla="*/ 170301 w 239803"/>
                <a:gd name="connsiteY5" fmla="*/ 103053 h 261344"/>
                <a:gd name="connsiteX6" fmla="*/ 170301 w 239803"/>
                <a:gd name="connsiteY6" fmla="*/ 261574 h 261344"/>
                <a:gd name="connsiteX7" fmla="*/ 239810 w 239803"/>
                <a:gd name="connsiteY7" fmla="*/ 261574 h 261344"/>
                <a:gd name="connsiteX8" fmla="*/ 239810 w 239803"/>
                <a:gd name="connsiteY8" fmla="*/ 89248 h 261344"/>
                <a:gd name="connsiteX9" fmla="*/ 149945 w 239803"/>
                <a:gd name="connsiteY9" fmla="*/ 229 h 261344"/>
                <a:gd name="connsiteX10" fmla="*/ 69514 w 239803"/>
                <a:gd name="connsiteY10" fmla="*/ 41644 h 261344"/>
                <a:gd name="connsiteX11" fmla="*/ 69514 w 239803"/>
                <a:gd name="connsiteY11" fmla="*/ 4513 h 261344"/>
                <a:gd name="connsiteX12" fmla="*/ 6 w 239803"/>
                <a:gd name="connsiteY12" fmla="*/ 4513 h 2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9803" h="261344">
                  <a:moveTo>
                    <a:pt x="6" y="4513"/>
                  </a:moveTo>
                  <a:lnTo>
                    <a:pt x="6" y="261574"/>
                  </a:lnTo>
                  <a:lnTo>
                    <a:pt x="69514" y="261574"/>
                  </a:lnTo>
                  <a:lnTo>
                    <a:pt x="69514" y="107337"/>
                  </a:lnTo>
                  <a:cubicBezTo>
                    <a:pt x="69514" y="76871"/>
                    <a:pt x="91856" y="56878"/>
                    <a:pt x="125617" y="56878"/>
                  </a:cubicBezTo>
                  <a:cubicBezTo>
                    <a:pt x="155407" y="56878"/>
                    <a:pt x="170301" y="72587"/>
                    <a:pt x="170301" y="103053"/>
                  </a:cubicBezTo>
                  <a:lnTo>
                    <a:pt x="170301" y="261574"/>
                  </a:lnTo>
                  <a:lnTo>
                    <a:pt x="239810" y="261574"/>
                  </a:lnTo>
                  <a:lnTo>
                    <a:pt x="239810" y="89248"/>
                  </a:lnTo>
                  <a:cubicBezTo>
                    <a:pt x="239810" y="32600"/>
                    <a:pt x="207041" y="229"/>
                    <a:pt x="149945" y="229"/>
                  </a:cubicBezTo>
                  <a:cubicBezTo>
                    <a:pt x="113702" y="229"/>
                    <a:pt x="89374" y="13082"/>
                    <a:pt x="69514" y="41644"/>
                  </a:cubicBezTo>
                  <a:lnTo>
                    <a:pt x="69514" y="4513"/>
                  </a:lnTo>
                  <a:lnTo>
                    <a:pt x="6" y="451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4" name="Freihandform: Form 1713">
              <a:extLst>
                <a:ext uri="{FF2B5EF4-FFF2-40B4-BE49-F238E27FC236}">
                  <a16:creationId xmlns:a16="http://schemas.microsoft.com/office/drawing/2014/main" id="{EC7F857D-1C06-21DD-7098-41B577E9E5E1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2308375" y="7751695"/>
              <a:ext cx="256187" cy="357979"/>
            </a:xfrm>
            <a:custGeom>
              <a:avLst/>
              <a:gdLst>
                <a:gd name="connsiteX0" fmla="*/ 186697 w 256187"/>
                <a:gd name="connsiteY0" fmla="*/ 347260 h 357979"/>
                <a:gd name="connsiteX1" fmla="*/ 256206 w 256187"/>
                <a:gd name="connsiteY1" fmla="*/ 347260 h 357979"/>
                <a:gd name="connsiteX2" fmla="*/ 256206 w 256187"/>
                <a:gd name="connsiteY2" fmla="*/ 229 h 357979"/>
                <a:gd name="connsiteX3" fmla="*/ 186697 w 256187"/>
                <a:gd name="connsiteY3" fmla="*/ 229 h 357979"/>
                <a:gd name="connsiteX4" fmla="*/ 186697 w 256187"/>
                <a:gd name="connsiteY4" fmla="*/ 123523 h 357979"/>
                <a:gd name="connsiteX5" fmla="*/ 112721 w 256187"/>
                <a:gd name="connsiteY5" fmla="*/ 85916 h 357979"/>
                <a:gd name="connsiteX6" fmla="*/ 18 w 256187"/>
                <a:gd name="connsiteY6" fmla="*/ 222538 h 357979"/>
                <a:gd name="connsiteX7" fmla="*/ 28814 w 256187"/>
                <a:gd name="connsiteY7" fmla="*/ 317270 h 357979"/>
                <a:gd name="connsiteX8" fmla="*/ 112721 w 256187"/>
                <a:gd name="connsiteY8" fmla="*/ 358209 h 357979"/>
                <a:gd name="connsiteX9" fmla="*/ 186697 w 256187"/>
                <a:gd name="connsiteY9" fmla="*/ 321078 h 357979"/>
                <a:gd name="connsiteX10" fmla="*/ 186697 w 256187"/>
                <a:gd name="connsiteY10" fmla="*/ 347260 h 357979"/>
                <a:gd name="connsiteX11" fmla="*/ 128112 w 256187"/>
                <a:gd name="connsiteY11" fmla="*/ 141612 h 357979"/>
                <a:gd name="connsiteX12" fmla="*/ 186697 w 256187"/>
                <a:gd name="connsiteY12" fmla="*/ 223491 h 357979"/>
                <a:gd name="connsiteX13" fmla="*/ 128112 w 256187"/>
                <a:gd name="connsiteY13" fmla="*/ 302513 h 357979"/>
                <a:gd name="connsiteX14" fmla="*/ 69526 w 256187"/>
                <a:gd name="connsiteY14" fmla="*/ 222538 h 357979"/>
                <a:gd name="connsiteX15" fmla="*/ 128112 w 256187"/>
                <a:gd name="connsiteY15" fmla="*/ 141612 h 35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187" h="357979">
                  <a:moveTo>
                    <a:pt x="186697" y="347260"/>
                  </a:moveTo>
                  <a:lnTo>
                    <a:pt x="256206" y="347260"/>
                  </a:lnTo>
                  <a:lnTo>
                    <a:pt x="256206" y="229"/>
                  </a:lnTo>
                  <a:lnTo>
                    <a:pt x="186697" y="229"/>
                  </a:lnTo>
                  <a:lnTo>
                    <a:pt x="186697" y="123523"/>
                  </a:lnTo>
                  <a:cubicBezTo>
                    <a:pt x="169320" y="97817"/>
                    <a:pt x="145985" y="85916"/>
                    <a:pt x="112721" y="85916"/>
                  </a:cubicBezTo>
                  <a:cubicBezTo>
                    <a:pt x="48674" y="85916"/>
                    <a:pt x="18" y="144944"/>
                    <a:pt x="18" y="222538"/>
                  </a:cubicBezTo>
                  <a:cubicBezTo>
                    <a:pt x="18" y="257289"/>
                    <a:pt x="10941" y="292516"/>
                    <a:pt x="28814" y="317270"/>
                  </a:cubicBezTo>
                  <a:cubicBezTo>
                    <a:pt x="47184" y="342024"/>
                    <a:pt x="79953" y="358209"/>
                    <a:pt x="112721" y="358209"/>
                  </a:cubicBezTo>
                  <a:cubicBezTo>
                    <a:pt x="145985" y="358209"/>
                    <a:pt x="169320" y="346308"/>
                    <a:pt x="186697" y="321078"/>
                  </a:cubicBezTo>
                  <a:lnTo>
                    <a:pt x="186697" y="347260"/>
                  </a:lnTo>
                  <a:close/>
                  <a:moveTo>
                    <a:pt x="128112" y="141612"/>
                  </a:moveTo>
                  <a:cubicBezTo>
                    <a:pt x="163363" y="141612"/>
                    <a:pt x="186697" y="174459"/>
                    <a:pt x="186697" y="223491"/>
                  </a:cubicBezTo>
                  <a:cubicBezTo>
                    <a:pt x="186697" y="270142"/>
                    <a:pt x="162866" y="302513"/>
                    <a:pt x="128112" y="302513"/>
                  </a:cubicBezTo>
                  <a:cubicBezTo>
                    <a:pt x="93358" y="302513"/>
                    <a:pt x="69526" y="269666"/>
                    <a:pt x="69526" y="222538"/>
                  </a:cubicBezTo>
                  <a:cubicBezTo>
                    <a:pt x="69526" y="174935"/>
                    <a:pt x="93358" y="141612"/>
                    <a:pt x="128112" y="141612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5" name="Freihandform: Form 1714">
              <a:extLst>
                <a:ext uri="{FF2B5EF4-FFF2-40B4-BE49-F238E27FC236}">
                  <a16:creationId xmlns:a16="http://schemas.microsoft.com/office/drawing/2014/main" id="{0B3F3F39-8244-41E4-B489-813A3438EF21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631732" y="7751695"/>
              <a:ext cx="69508" cy="347031"/>
            </a:xfrm>
            <a:custGeom>
              <a:avLst/>
              <a:gdLst>
                <a:gd name="connsiteX0" fmla="*/ 69538 w 69508"/>
                <a:gd name="connsiteY0" fmla="*/ 90200 h 347031"/>
                <a:gd name="connsiteX1" fmla="*/ 30 w 69508"/>
                <a:gd name="connsiteY1" fmla="*/ 90200 h 347031"/>
                <a:gd name="connsiteX2" fmla="*/ 30 w 69508"/>
                <a:gd name="connsiteY2" fmla="*/ 347260 h 347031"/>
                <a:gd name="connsiteX3" fmla="*/ 69538 w 69508"/>
                <a:gd name="connsiteY3" fmla="*/ 347260 h 347031"/>
                <a:gd name="connsiteX4" fmla="*/ 69538 w 69508"/>
                <a:gd name="connsiteY4" fmla="*/ 90200 h 347031"/>
                <a:gd name="connsiteX5" fmla="*/ 69538 w 69508"/>
                <a:gd name="connsiteY5" fmla="*/ 229 h 347031"/>
                <a:gd name="connsiteX6" fmla="*/ 30 w 69508"/>
                <a:gd name="connsiteY6" fmla="*/ 229 h 347031"/>
                <a:gd name="connsiteX7" fmla="*/ 30 w 69508"/>
                <a:gd name="connsiteY7" fmla="*/ 59734 h 347031"/>
                <a:gd name="connsiteX8" fmla="*/ 69538 w 69508"/>
                <a:gd name="connsiteY8" fmla="*/ 59734 h 347031"/>
                <a:gd name="connsiteX9" fmla="*/ 69538 w 69508"/>
                <a:gd name="connsiteY9" fmla="*/ 229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508" h="347031">
                  <a:moveTo>
                    <a:pt x="69538" y="90200"/>
                  </a:moveTo>
                  <a:lnTo>
                    <a:pt x="30" y="90200"/>
                  </a:lnTo>
                  <a:lnTo>
                    <a:pt x="30" y="347260"/>
                  </a:lnTo>
                  <a:lnTo>
                    <a:pt x="69538" y="347260"/>
                  </a:lnTo>
                  <a:lnTo>
                    <a:pt x="69538" y="90200"/>
                  </a:lnTo>
                  <a:close/>
                  <a:moveTo>
                    <a:pt x="69538" y="229"/>
                  </a:moveTo>
                  <a:lnTo>
                    <a:pt x="30" y="229"/>
                  </a:lnTo>
                  <a:lnTo>
                    <a:pt x="30" y="59734"/>
                  </a:lnTo>
                  <a:lnTo>
                    <a:pt x="69538" y="59734"/>
                  </a:lnTo>
                  <a:lnTo>
                    <a:pt x="69538" y="22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6" name="Freihandform: Form 1715">
              <a:extLst>
                <a:ext uri="{FF2B5EF4-FFF2-40B4-BE49-F238E27FC236}">
                  <a16:creationId xmlns:a16="http://schemas.microsoft.com/office/drawing/2014/main" id="{AED8FB16-3B1F-1E81-D65E-88D145E52C22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2743955" y="7841666"/>
              <a:ext cx="259166" cy="257060"/>
            </a:xfrm>
            <a:custGeom>
              <a:avLst/>
              <a:gdLst>
                <a:gd name="connsiteX0" fmla="*/ 166856 w 259166"/>
                <a:gd name="connsiteY0" fmla="*/ 257289 h 257060"/>
                <a:gd name="connsiteX1" fmla="*/ 259202 w 259166"/>
                <a:gd name="connsiteY1" fmla="*/ 229 h 257060"/>
                <a:gd name="connsiteX2" fmla="*/ 185722 w 259166"/>
                <a:gd name="connsiteY2" fmla="*/ 229 h 257060"/>
                <a:gd name="connsiteX3" fmla="*/ 131605 w 259166"/>
                <a:gd name="connsiteY3" fmla="*/ 188264 h 257060"/>
                <a:gd name="connsiteX4" fmla="*/ 73516 w 259166"/>
                <a:gd name="connsiteY4" fmla="*/ 229 h 257060"/>
                <a:gd name="connsiteX5" fmla="*/ 36 w 259166"/>
                <a:gd name="connsiteY5" fmla="*/ 229 h 257060"/>
                <a:gd name="connsiteX6" fmla="*/ 93872 w 259166"/>
                <a:gd name="connsiteY6" fmla="*/ 257289 h 257060"/>
                <a:gd name="connsiteX7" fmla="*/ 166856 w 259166"/>
                <a:gd name="connsiteY7" fmla="*/ 257289 h 257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9166" h="257060">
                  <a:moveTo>
                    <a:pt x="166856" y="257289"/>
                  </a:moveTo>
                  <a:lnTo>
                    <a:pt x="259202" y="229"/>
                  </a:lnTo>
                  <a:lnTo>
                    <a:pt x="185722" y="229"/>
                  </a:lnTo>
                  <a:lnTo>
                    <a:pt x="131605" y="188264"/>
                  </a:lnTo>
                  <a:lnTo>
                    <a:pt x="73516" y="229"/>
                  </a:lnTo>
                  <a:lnTo>
                    <a:pt x="36" y="229"/>
                  </a:lnTo>
                  <a:lnTo>
                    <a:pt x="93872" y="257289"/>
                  </a:lnTo>
                  <a:lnTo>
                    <a:pt x="166856" y="25728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7" name="Freihandform: Form 1716">
              <a:extLst>
                <a:ext uri="{FF2B5EF4-FFF2-40B4-BE49-F238E27FC236}">
                  <a16:creationId xmlns:a16="http://schemas.microsoft.com/office/drawing/2014/main" id="{113F0D2D-4826-762D-2DD7-D21E6D8D7217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3047348" y="7751695"/>
              <a:ext cx="69508" cy="347031"/>
            </a:xfrm>
            <a:custGeom>
              <a:avLst/>
              <a:gdLst>
                <a:gd name="connsiteX0" fmla="*/ 69555 w 69508"/>
                <a:gd name="connsiteY0" fmla="*/ 90200 h 347031"/>
                <a:gd name="connsiteX1" fmla="*/ 47 w 69508"/>
                <a:gd name="connsiteY1" fmla="*/ 90200 h 347031"/>
                <a:gd name="connsiteX2" fmla="*/ 47 w 69508"/>
                <a:gd name="connsiteY2" fmla="*/ 347260 h 347031"/>
                <a:gd name="connsiteX3" fmla="*/ 69555 w 69508"/>
                <a:gd name="connsiteY3" fmla="*/ 347260 h 347031"/>
                <a:gd name="connsiteX4" fmla="*/ 69555 w 69508"/>
                <a:gd name="connsiteY4" fmla="*/ 90200 h 347031"/>
                <a:gd name="connsiteX5" fmla="*/ 69555 w 69508"/>
                <a:gd name="connsiteY5" fmla="*/ 229 h 347031"/>
                <a:gd name="connsiteX6" fmla="*/ 47 w 69508"/>
                <a:gd name="connsiteY6" fmla="*/ 229 h 347031"/>
                <a:gd name="connsiteX7" fmla="*/ 47 w 69508"/>
                <a:gd name="connsiteY7" fmla="*/ 59734 h 347031"/>
                <a:gd name="connsiteX8" fmla="*/ 69555 w 69508"/>
                <a:gd name="connsiteY8" fmla="*/ 59734 h 347031"/>
                <a:gd name="connsiteX9" fmla="*/ 69555 w 69508"/>
                <a:gd name="connsiteY9" fmla="*/ 229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508" h="347031">
                  <a:moveTo>
                    <a:pt x="69555" y="90200"/>
                  </a:moveTo>
                  <a:lnTo>
                    <a:pt x="47" y="90200"/>
                  </a:lnTo>
                  <a:lnTo>
                    <a:pt x="47" y="347260"/>
                  </a:lnTo>
                  <a:lnTo>
                    <a:pt x="69555" y="347260"/>
                  </a:lnTo>
                  <a:lnTo>
                    <a:pt x="69555" y="90200"/>
                  </a:lnTo>
                  <a:close/>
                  <a:moveTo>
                    <a:pt x="69555" y="229"/>
                  </a:moveTo>
                  <a:lnTo>
                    <a:pt x="47" y="229"/>
                  </a:lnTo>
                  <a:lnTo>
                    <a:pt x="47" y="59734"/>
                  </a:lnTo>
                  <a:lnTo>
                    <a:pt x="69555" y="59734"/>
                  </a:lnTo>
                  <a:lnTo>
                    <a:pt x="69555" y="22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8" name="Freihandform: Form 1717">
              <a:extLst>
                <a:ext uri="{FF2B5EF4-FFF2-40B4-BE49-F238E27FC236}">
                  <a16:creationId xmlns:a16="http://schemas.microsoft.com/office/drawing/2014/main" id="{6FA98346-50FF-8080-82E7-F50D8310EF83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3167018" y="7751695"/>
              <a:ext cx="256187" cy="357979"/>
            </a:xfrm>
            <a:custGeom>
              <a:avLst/>
              <a:gdLst>
                <a:gd name="connsiteX0" fmla="*/ 186732 w 256187"/>
                <a:gd name="connsiteY0" fmla="*/ 347260 h 357979"/>
                <a:gd name="connsiteX1" fmla="*/ 256240 w 256187"/>
                <a:gd name="connsiteY1" fmla="*/ 347260 h 357979"/>
                <a:gd name="connsiteX2" fmla="*/ 256240 w 256187"/>
                <a:gd name="connsiteY2" fmla="*/ 229 h 357979"/>
                <a:gd name="connsiteX3" fmla="*/ 186732 w 256187"/>
                <a:gd name="connsiteY3" fmla="*/ 229 h 357979"/>
                <a:gd name="connsiteX4" fmla="*/ 186732 w 256187"/>
                <a:gd name="connsiteY4" fmla="*/ 123523 h 357979"/>
                <a:gd name="connsiteX5" fmla="*/ 112755 w 256187"/>
                <a:gd name="connsiteY5" fmla="*/ 85916 h 357979"/>
                <a:gd name="connsiteX6" fmla="*/ 52 w 256187"/>
                <a:gd name="connsiteY6" fmla="*/ 222538 h 357979"/>
                <a:gd name="connsiteX7" fmla="*/ 28848 w 256187"/>
                <a:gd name="connsiteY7" fmla="*/ 317270 h 357979"/>
                <a:gd name="connsiteX8" fmla="*/ 112755 w 256187"/>
                <a:gd name="connsiteY8" fmla="*/ 358209 h 357979"/>
                <a:gd name="connsiteX9" fmla="*/ 186732 w 256187"/>
                <a:gd name="connsiteY9" fmla="*/ 321078 h 357979"/>
                <a:gd name="connsiteX10" fmla="*/ 186732 w 256187"/>
                <a:gd name="connsiteY10" fmla="*/ 347260 h 357979"/>
                <a:gd name="connsiteX11" fmla="*/ 128146 w 256187"/>
                <a:gd name="connsiteY11" fmla="*/ 141612 h 357979"/>
                <a:gd name="connsiteX12" fmla="*/ 186732 w 256187"/>
                <a:gd name="connsiteY12" fmla="*/ 223491 h 357979"/>
                <a:gd name="connsiteX13" fmla="*/ 128146 w 256187"/>
                <a:gd name="connsiteY13" fmla="*/ 302513 h 357979"/>
                <a:gd name="connsiteX14" fmla="*/ 69561 w 256187"/>
                <a:gd name="connsiteY14" fmla="*/ 222538 h 357979"/>
                <a:gd name="connsiteX15" fmla="*/ 128146 w 256187"/>
                <a:gd name="connsiteY15" fmla="*/ 141612 h 35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187" h="357979">
                  <a:moveTo>
                    <a:pt x="186732" y="347260"/>
                  </a:moveTo>
                  <a:lnTo>
                    <a:pt x="256240" y="347260"/>
                  </a:lnTo>
                  <a:lnTo>
                    <a:pt x="256240" y="229"/>
                  </a:lnTo>
                  <a:lnTo>
                    <a:pt x="186732" y="229"/>
                  </a:lnTo>
                  <a:lnTo>
                    <a:pt x="186732" y="123523"/>
                  </a:lnTo>
                  <a:cubicBezTo>
                    <a:pt x="169355" y="97817"/>
                    <a:pt x="146020" y="85916"/>
                    <a:pt x="112755" y="85916"/>
                  </a:cubicBezTo>
                  <a:cubicBezTo>
                    <a:pt x="48708" y="85916"/>
                    <a:pt x="52" y="144944"/>
                    <a:pt x="52" y="222538"/>
                  </a:cubicBezTo>
                  <a:cubicBezTo>
                    <a:pt x="52" y="257289"/>
                    <a:pt x="10975" y="292516"/>
                    <a:pt x="28848" y="317270"/>
                  </a:cubicBezTo>
                  <a:cubicBezTo>
                    <a:pt x="47219" y="342024"/>
                    <a:pt x="79987" y="358209"/>
                    <a:pt x="112755" y="358209"/>
                  </a:cubicBezTo>
                  <a:cubicBezTo>
                    <a:pt x="146020" y="358209"/>
                    <a:pt x="169355" y="346308"/>
                    <a:pt x="186732" y="321078"/>
                  </a:cubicBezTo>
                  <a:lnTo>
                    <a:pt x="186732" y="347260"/>
                  </a:lnTo>
                  <a:close/>
                  <a:moveTo>
                    <a:pt x="128146" y="141612"/>
                  </a:moveTo>
                  <a:cubicBezTo>
                    <a:pt x="163397" y="141612"/>
                    <a:pt x="186732" y="174459"/>
                    <a:pt x="186732" y="223491"/>
                  </a:cubicBezTo>
                  <a:cubicBezTo>
                    <a:pt x="186732" y="270142"/>
                    <a:pt x="162900" y="302513"/>
                    <a:pt x="128146" y="302513"/>
                  </a:cubicBezTo>
                  <a:cubicBezTo>
                    <a:pt x="93392" y="302513"/>
                    <a:pt x="69561" y="269666"/>
                    <a:pt x="69561" y="222538"/>
                  </a:cubicBezTo>
                  <a:cubicBezTo>
                    <a:pt x="69561" y="174935"/>
                    <a:pt x="93392" y="141612"/>
                    <a:pt x="128146" y="141612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19" name="Freihandform: Form 1718">
              <a:extLst>
                <a:ext uri="{FF2B5EF4-FFF2-40B4-BE49-F238E27FC236}">
                  <a16:creationId xmlns:a16="http://schemas.microsoft.com/office/drawing/2014/main" id="{B63206B0-4A4F-7DFF-C7E9-9629F0820F4E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3485908" y="7841666"/>
              <a:ext cx="239803" cy="268008"/>
            </a:xfrm>
            <a:custGeom>
              <a:avLst/>
              <a:gdLst>
                <a:gd name="connsiteX0" fmla="*/ 239868 w 239803"/>
                <a:gd name="connsiteY0" fmla="*/ 257289 h 268008"/>
                <a:gd name="connsiteX1" fmla="*/ 239868 w 239803"/>
                <a:gd name="connsiteY1" fmla="*/ 229 h 268008"/>
                <a:gd name="connsiteX2" fmla="*/ 170360 w 239803"/>
                <a:gd name="connsiteY2" fmla="*/ 229 h 268008"/>
                <a:gd name="connsiteX3" fmla="*/ 170360 w 239803"/>
                <a:gd name="connsiteY3" fmla="*/ 161130 h 268008"/>
                <a:gd name="connsiteX4" fmla="*/ 114257 w 239803"/>
                <a:gd name="connsiteY4" fmla="*/ 211590 h 268008"/>
                <a:gd name="connsiteX5" fmla="*/ 69573 w 239803"/>
                <a:gd name="connsiteY5" fmla="*/ 165414 h 268008"/>
                <a:gd name="connsiteX6" fmla="*/ 69573 w 239803"/>
                <a:gd name="connsiteY6" fmla="*/ 229 h 268008"/>
                <a:gd name="connsiteX7" fmla="*/ 64 w 239803"/>
                <a:gd name="connsiteY7" fmla="*/ 229 h 268008"/>
                <a:gd name="connsiteX8" fmla="*/ 64 w 239803"/>
                <a:gd name="connsiteY8" fmla="*/ 179219 h 268008"/>
                <a:gd name="connsiteX9" fmla="*/ 89929 w 239803"/>
                <a:gd name="connsiteY9" fmla="*/ 268238 h 268008"/>
                <a:gd name="connsiteX10" fmla="*/ 170360 w 239803"/>
                <a:gd name="connsiteY10" fmla="*/ 226823 h 268008"/>
                <a:gd name="connsiteX11" fmla="*/ 170360 w 239803"/>
                <a:gd name="connsiteY11" fmla="*/ 257289 h 268008"/>
                <a:gd name="connsiteX12" fmla="*/ 239868 w 239803"/>
                <a:gd name="connsiteY12" fmla="*/ 257289 h 26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9803" h="268008">
                  <a:moveTo>
                    <a:pt x="239868" y="257289"/>
                  </a:moveTo>
                  <a:lnTo>
                    <a:pt x="239868" y="229"/>
                  </a:lnTo>
                  <a:lnTo>
                    <a:pt x="170360" y="229"/>
                  </a:lnTo>
                  <a:lnTo>
                    <a:pt x="170360" y="161130"/>
                  </a:lnTo>
                  <a:cubicBezTo>
                    <a:pt x="170360" y="191596"/>
                    <a:pt x="148018" y="211590"/>
                    <a:pt x="114257" y="211590"/>
                  </a:cubicBezTo>
                  <a:cubicBezTo>
                    <a:pt x="84467" y="211590"/>
                    <a:pt x="69573" y="196356"/>
                    <a:pt x="69573" y="165414"/>
                  </a:cubicBezTo>
                  <a:lnTo>
                    <a:pt x="69573" y="229"/>
                  </a:lnTo>
                  <a:lnTo>
                    <a:pt x="64" y="229"/>
                  </a:lnTo>
                  <a:lnTo>
                    <a:pt x="64" y="179219"/>
                  </a:lnTo>
                  <a:cubicBezTo>
                    <a:pt x="64" y="235868"/>
                    <a:pt x="32832" y="268238"/>
                    <a:pt x="89929" y="268238"/>
                  </a:cubicBezTo>
                  <a:cubicBezTo>
                    <a:pt x="126172" y="268238"/>
                    <a:pt x="150500" y="255385"/>
                    <a:pt x="170360" y="226823"/>
                  </a:cubicBezTo>
                  <a:lnTo>
                    <a:pt x="170360" y="257289"/>
                  </a:lnTo>
                  <a:lnTo>
                    <a:pt x="239868" y="25728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0" name="Freihandform: Form 1719">
              <a:extLst>
                <a:ext uri="{FF2B5EF4-FFF2-40B4-BE49-F238E27FC236}">
                  <a16:creationId xmlns:a16="http://schemas.microsoft.com/office/drawing/2014/main" id="{86A35A20-1403-60C8-66B0-BD5FED5E00FF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3775504" y="7837382"/>
              <a:ext cx="246257" cy="272293"/>
            </a:xfrm>
            <a:custGeom>
              <a:avLst/>
              <a:gdLst>
                <a:gd name="connsiteX0" fmla="*/ 246334 w 246257"/>
                <a:gd name="connsiteY0" fmla="*/ 253481 h 272293"/>
                <a:gd name="connsiteX1" fmla="*/ 230447 w 246257"/>
                <a:gd name="connsiteY1" fmla="*/ 222062 h 272293"/>
                <a:gd name="connsiteX2" fmla="*/ 230447 w 246257"/>
                <a:gd name="connsiteY2" fmla="*/ 79251 h 272293"/>
                <a:gd name="connsiteX3" fmla="*/ 120723 w 246257"/>
                <a:gd name="connsiteY3" fmla="*/ 229 h 272293"/>
                <a:gd name="connsiteX4" fmla="*/ 6034 w 246257"/>
                <a:gd name="connsiteY4" fmla="*/ 89248 h 272293"/>
                <a:gd name="connsiteX5" fmla="*/ 73060 w 246257"/>
                <a:gd name="connsiteY5" fmla="*/ 89248 h 272293"/>
                <a:gd name="connsiteX6" fmla="*/ 122212 w 246257"/>
                <a:gd name="connsiteY6" fmla="*/ 54021 h 272293"/>
                <a:gd name="connsiteX7" fmla="*/ 162428 w 246257"/>
                <a:gd name="connsiteY7" fmla="*/ 79727 h 272293"/>
                <a:gd name="connsiteX8" fmla="*/ 150512 w 246257"/>
                <a:gd name="connsiteY8" fmla="*/ 99721 h 272293"/>
                <a:gd name="connsiteX9" fmla="*/ 106821 w 246257"/>
                <a:gd name="connsiteY9" fmla="*/ 109718 h 272293"/>
                <a:gd name="connsiteX10" fmla="*/ 79018 w 246257"/>
                <a:gd name="connsiteY10" fmla="*/ 114478 h 272293"/>
                <a:gd name="connsiteX11" fmla="*/ 76 w 246257"/>
                <a:gd name="connsiteY11" fmla="*/ 195404 h 272293"/>
                <a:gd name="connsiteX12" fmla="*/ 18943 w 246257"/>
                <a:gd name="connsiteY12" fmla="*/ 248244 h 272293"/>
                <a:gd name="connsiteX13" fmla="*/ 81500 w 246257"/>
                <a:gd name="connsiteY13" fmla="*/ 272522 h 272293"/>
                <a:gd name="connsiteX14" fmla="*/ 162924 w 246257"/>
                <a:gd name="connsiteY14" fmla="*/ 235868 h 272293"/>
                <a:gd name="connsiteX15" fmla="*/ 170868 w 246257"/>
                <a:gd name="connsiteY15" fmla="*/ 261574 h 272293"/>
                <a:gd name="connsiteX16" fmla="*/ 246334 w 246257"/>
                <a:gd name="connsiteY16" fmla="*/ 261574 h 272293"/>
                <a:gd name="connsiteX17" fmla="*/ 246334 w 246257"/>
                <a:gd name="connsiteY17" fmla="*/ 253481 h 272293"/>
                <a:gd name="connsiteX18" fmla="*/ 162428 w 246257"/>
                <a:gd name="connsiteY18" fmla="*/ 158273 h 272293"/>
                <a:gd name="connsiteX19" fmla="*/ 107318 w 246257"/>
                <a:gd name="connsiteY19" fmla="*/ 218730 h 272293"/>
                <a:gd name="connsiteX20" fmla="*/ 69585 w 246257"/>
                <a:gd name="connsiteY20" fmla="*/ 187788 h 272293"/>
                <a:gd name="connsiteX21" fmla="*/ 109304 w 246257"/>
                <a:gd name="connsiteY21" fmla="*/ 152561 h 272293"/>
                <a:gd name="connsiteX22" fmla="*/ 133135 w 246257"/>
                <a:gd name="connsiteY22" fmla="*/ 148277 h 272293"/>
                <a:gd name="connsiteX23" fmla="*/ 162428 w 246257"/>
                <a:gd name="connsiteY23" fmla="*/ 140184 h 272293"/>
                <a:gd name="connsiteX24" fmla="*/ 162428 w 246257"/>
                <a:gd name="connsiteY24" fmla="*/ 158273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6257" h="272293">
                  <a:moveTo>
                    <a:pt x="246334" y="253481"/>
                  </a:moveTo>
                  <a:cubicBezTo>
                    <a:pt x="233922" y="242532"/>
                    <a:pt x="230447" y="235391"/>
                    <a:pt x="230447" y="222062"/>
                  </a:cubicBezTo>
                  <a:lnTo>
                    <a:pt x="230447" y="79251"/>
                  </a:lnTo>
                  <a:cubicBezTo>
                    <a:pt x="230447" y="26887"/>
                    <a:pt x="193210" y="229"/>
                    <a:pt x="120723" y="229"/>
                  </a:cubicBezTo>
                  <a:cubicBezTo>
                    <a:pt x="48236" y="229"/>
                    <a:pt x="10503" y="29743"/>
                    <a:pt x="6034" y="89248"/>
                  </a:cubicBezTo>
                  <a:lnTo>
                    <a:pt x="73060" y="89248"/>
                  </a:lnTo>
                  <a:cubicBezTo>
                    <a:pt x="76536" y="62590"/>
                    <a:pt x="87955" y="54021"/>
                    <a:pt x="122212" y="54021"/>
                  </a:cubicBezTo>
                  <a:cubicBezTo>
                    <a:pt x="149023" y="54021"/>
                    <a:pt x="162428" y="62590"/>
                    <a:pt x="162428" y="79727"/>
                  </a:cubicBezTo>
                  <a:cubicBezTo>
                    <a:pt x="162428" y="88296"/>
                    <a:pt x="157960" y="95913"/>
                    <a:pt x="150512" y="99721"/>
                  </a:cubicBezTo>
                  <a:cubicBezTo>
                    <a:pt x="141079" y="104481"/>
                    <a:pt x="141079" y="104481"/>
                    <a:pt x="106821" y="109718"/>
                  </a:cubicBezTo>
                  <a:lnTo>
                    <a:pt x="79018" y="114478"/>
                  </a:lnTo>
                  <a:cubicBezTo>
                    <a:pt x="25894" y="123047"/>
                    <a:pt x="76" y="149229"/>
                    <a:pt x="76" y="195404"/>
                  </a:cubicBezTo>
                  <a:cubicBezTo>
                    <a:pt x="76" y="217302"/>
                    <a:pt x="6531" y="235391"/>
                    <a:pt x="18943" y="248244"/>
                  </a:cubicBezTo>
                  <a:cubicBezTo>
                    <a:pt x="34334" y="263478"/>
                    <a:pt x="57669" y="272522"/>
                    <a:pt x="81500" y="272522"/>
                  </a:cubicBezTo>
                  <a:cubicBezTo>
                    <a:pt x="111290" y="272522"/>
                    <a:pt x="138597" y="260145"/>
                    <a:pt x="162924" y="235868"/>
                  </a:cubicBezTo>
                  <a:cubicBezTo>
                    <a:pt x="162924" y="249197"/>
                    <a:pt x="164414" y="253957"/>
                    <a:pt x="170868" y="261574"/>
                  </a:cubicBezTo>
                  <a:lnTo>
                    <a:pt x="246334" y="261574"/>
                  </a:lnTo>
                  <a:lnTo>
                    <a:pt x="246334" y="253481"/>
                  </a:lnTo>
                  <a:close/>
                  <a:moveTo>
                    <a:pt x="162428" y="158273"/>
                  </a:moveTo>
                  <a:cubicBezTo>
                    <a:pt x="162428" y="196832"/>
                    <a:pt x="142568" y="218730"/>
                    <a:pt x="107318" y="218730"/>
                  </a:cubicBezTo>
                  <a:cubicBezTo>
                    <a:pt x="83983" y="218730"/>
                    <a:pt x="69585" y="206829"/>
                    <a:pt x="69585" y="187788"/>
                  </a:cubicBezTo>
                  <a:cubicBezTo>
                    <a:pt x="69585" y="167794"/>
                    <a:pt x="80507" y="158273"/>
                    <a:pt x="109304" y="152561"/>
                  </a:cubicBezTo>
                  <a:lnTo>
                    <a:pt x="133135" y="148277"/>
                  </a:lnTo>
                  <a:cubicBezTo>
                    <a:pt x="151505" y="144944"/>
                    <a:pt x="154484" y="143992"/>
                    <a:pt x="162428" y="140184"/>
                  </a:cubicBezTo>
                  <a:lnTo>
                    <a:pt x="162428" y="15827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1" name="Freihandform: Form 1720">
              <a:extLst>
                <a:ext uri="{FF2B5EF4-FFF2-40B4-BE49-F238E27FC236}">
                  <a16:creationId xmlns:a16="http://schemas.microsoft.com/office/drawing/2014/main" id="{A47B06E0-290E-C4A0-3304-1CADEEB41017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071947" y="7751695"/>
              <a:ext cx="69508" cy="347031"/>
            </a:xfrm>
            <a:custGeom>
              <a:avLst/>
              <a:gdLst>
                <a:gd name="connsiteX0" fmla="*/ 69596 w 69508"/>
                <a:gd name="connsiteY0" fmla="*/ 229 h 347031"/>
                <a:gd name="connsiteX1" fmla="*/ 87 w 69508"/>
                <a:gd name="connsiteY1" fmla="*/ 229 h 347031"/>
                <a:gd name="connsiteX2" fmla="*/ 87 w 69508"/>
                <a:gd name="connsiteY2" fmla="*/ 347260 h 347031"/>
                <a:gd name="connsiteX3" fmla="*/ 69596 w 69508"/>
                <a:gd name="connsiteY3" fmla="*/ 347260 h 347031"/>
                <a:gd name="connsiteX4" fmla="*/ 69596 w 69508"/>
                <a:gd name="connsiteY4" fmla="*/ 229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08" h="347031">
                  <a:moveTo>
                    <a:pt x="69596" y="229"/>
                  </a:moveTo>
                  <a:lnTo>
                    <a:pt x="87" y="229"/>
                  </a:lnTo>
                  <a:lnTo>
                    <a:pt x="87" y="347260"/>
                  </a:lnTo>
                  <a:lnTo>
                    <a:pt x="69596" y="347260"/>
                  </a:lnTo>
                  <a:lnTo>
                    <a:pt x="69596" y="22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2" name="Freihandform: Form 1721">
              <a:extLst>
                <a:ext uri="{FF2B5EF4-FFF2-40B4-BE49-F238E27FC236}">
                  <a16:creationId xmlns:a16="http://schemas.microsoft.com/office/drawing/2014/main" id="{B2869459-3693-CFD9-ECB5-03BCFDCA81B5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4337600" y="7745983"/>
              <a:ext cx="318248" cy="363692"/>
            </a:xfrm>
            <a:custGeom>
              <a:avLst/>
              <a:gdLst>
                <a:gd name="connsiteX0" fmla="*/ 316858 w 318248"/>
                <a:gd name="connsiteY0" fmla="*/ 123523 h 363692"/>
                <a:gd name="connsiteX1" fmla="*/ 292530 w 318248"/>
                <a:gd name="connsiteY1" fmla="*/ 54973 h 363692"/>
                <a:gd name="connsiteX2" fmla="*/ 165925 w 318248"/>
                <a:gd name="connsiteY2" fmla="*/ 229 h 363692"/>
                <a:gd name="connsiteX3" fmla="*/ 98 w 318248"/>
                <a:gd name="connsiteY3" fmla="*/ 182551 h 363692"/>
                <a:gd name="connsiteX4" fmla="*/ 163939 w 318248"/>
                <a:gd name="connsiteY4" fmla="*/ 363922 h 363692"/>
                <a:gd name="connsiteX5" fmla="*/ 318347 w 318248"/>
                <a:gd name="connsiteY5" fmla="*/ 234439 h 363692"/>
                <a:gd name="connsiteX6" fmla="*/ 245860 w 318248"/>
                <a:gd name="connsiteY6" fmla="*/ 234439 h 363692"/>
                <a:gd name="connsiteX7" fmla="*/ 165925 w 318248"/>
                <a:gd name="connsiteY7" fmla="*/ 303941 h 363692"/>
                <a:gd name="connsiteX8" fmla="*/ 74572 w 318248"/>
                <a:gd name="connsiteY8" fmla="*/ 183503 h 363692"/>
                <a:gd name="connsiteX9" fmla="*/ 168408 w 318248"/>
                <a:gd name="connsiteY9" fmla="*/ 61162 h 363692"/>
                <a:gd name="connsiteX10" fmla="*/ 229476 w 318248"/>
                <a:gd name="connsiteY10" fmla="*/ 86392 h 363692"/>
                <a:gd name="connsiteX11" fmla="*/ 245860 w 318248"/>
                <a:gd name="connsiteY11" fmla="*/ 123523 h 363692"/>
                <a:gd name="connsiteX12" fmla="*/ 316858 w 318248"/>
                <a:gd name="connsiteY12" fmla="*/ 123523 h 363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8248" h="363692">
                  <a:moveTo>
                    <a:pt x="316858" y="123523"/>
                  </a:moveTo>
                  <a:cubicBezTo>
                    <a:pt x="314375" y="93532"/>
                    <a:pt x="307921" y="74491"/>
                    <a:pt x="292530" y="54973"/>
                  </a:cubicBezTo>
                  <a:cubicBezTo>
                    <a:pt x="264727" y="19747"/>
                    <a:pt x="220043" y="229"/>
                    <a:pt x="165925" y="229"/>
                  </a:cubicBezTo>
                  <a:cubicBezTo>
                    <a:pt x="63649" y="229"/>
                    <a:pt x="98" y="70207"/>
                    <a:pt x="98" y="182551"/>
                  </a:cubicBezTo>
                  <a:cubicBezTo>
                    <a:pt x="98" y="293944"/>
                    <a:pt x="63152" y="363922"/>
                    <a:pt x="163939" y="363922"/>
                  </a:cubicBezTo>
                  <a:cubicBezTo>
                    <a:pt x="253804" y="363922"/>
                    <a:pt x="313879" y="313938"/>
                    <a:pt x="318347" y="234439"/>
                  </a:cubicBezTo>
                  <a:lnTo>
                    <a:pt x="245860" y="234439"/>
                  </a:lnTo>
                  <a:cubicBezTo>
                    <a:pt x="241392" y="278711"/>
                    <a:pt x="212099" y="303941"/>
                    <a:pt x="165925" y="303941"/>
                  </a:cubicBezTo>
                  <a:cubicBezTo>
                    <a:pt x="108333" y="303941"/>
                    <a:pt x="74572" y="259193"/>
                    <a:pt x="74572" y="183503"/>
                  </a:cubicBezTo>
                  <a:cubicBezTo>
                    <a:pt x="74572" y="106861"/>
                    <a:pt x="109822" y="61162"/>
                    <a:pt x="168408" y="61162"/>
                  </a:cubicBezTo>
                  <a:cubicBezTo>
                    <a:pt x="194225" y="61162"/>
                    <a:pt x="215574" y="69731"/>
                    <a:pt x="229476" y="86392"/>
                  </a:cubicBezTo>
                  <a:cubicBezTo>
                    <a:pt x="237420" y="95913"/>
                    <a:pt x="241392" y="104957"/>
                    <a:pt x="245860" y="123523"/>
                  </a:cubicBezTo>
                  <a:lnTo>
                    <a:pt x="316858" y="12352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3" name="Freihandform: Form 1722">
              <a:extLst>
                <a:ext uri="{FF2B5EF4-FFF2-40B4-BE49-F238E27FC236}">
                  <a16:creationId xmlns:a16="http://schemas.microsoft.com/office/drawing/2014/main" id="{32766ADB-3386-E6EE-77FE-B61D6F70D8C3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4689463" y="7837382"/>
              <a:ext cx="246257" cy="272293"/>
            </a:xfrm>
            <a:custGeom>
              <a:avLst/>
              <a:gdLst>
                <a:gd name="connsiteX0" fmla="*/ 246371 w 246257"/>
                <a:gd name="connsiteY0" fmla="*/ 253481 h 272293"/>
                <a:gd name="connsiteX1" fmla="*/ 230483 w 246257"/>
                <a:gd name="connsiteY1" fmla="*/ 222062 h 272293"/>
                <a:gd name="connsiteX2" fmla="*/ 230483 w 246257"/>
                <a:gd name="connsiteY2" fmla="*/ 79251 h 272293"/>
                <a:gd name="connsiteX3" fmla="*/ 120759 w 246257"/>
                <a:gd name="connsiteY3" fmla="*/ 229 h 272293"/>
                <a:gd name="connsiteX4" fmla="*/ 6071 w 246257"/>
                <a:gd name="connsiteY4" fmla="*/ 89248 h 272293"/>
                <a:gd name="connsiteX5" fmla="*/ 73097 w 246257"/>
                <a:gd name="connsiteY5" fmla="*/ 89248 h 272293"/>
                <a:gd name="connsiteX6" fmla="*/ 122249 w 246257"/>
                <a:gd name="connsiteY6" fmla="*/ 54021 h 272293"/>
                <a:gd name="connsiteX7" fmla="*/ 162464 w 246257"/>
                <a:gd name="connsiteY7" fmla="*/ 79727 h 272293"/>
                <a:gd name="connsiteX8" fmla="*/ 150549 w 246257"/>
                <a:gd name="connsiteY8" fmla="*/ 99721 h 272293"/>
                <a:gd name="connsiteX9" fmla="*/ 106858 w 246257"/>
                <a:gd name="connsiteY9" fmla="*/ 109718 h 272293"/>
                <a:gd name="connsiteX10" fmla="*/ 79054 w 246257"/>
                <a:gd name="connsiteY10" fmla="*/ 114478 h 272293"/>
                <a:gd name="connsiteX11" fmla="*/ 113 w 246257"/>
                <a:gd name="connsiteY11" fmla="*/ 195404 h 272293"/>
                <a:gd name="connsiteX12" fmla="*/ 18979 w 246257"/>
                <a:gd name="connsiteY12" fmla="*/ 248244 h 272293"/>
                <a:gd name="connsiteX13" fmla="*/ 81537 w 246257"/>
                <a:gd name="connsiteY13" fmla="*/ 272522 h 272293"/>
                <a:gd name="connsiteX14" fmla="*/ 162961 w 246257"/>
                <a:gd name="connsiteY14" fmla="*/ 235868 h 272293"/>
                <a:gd name="connsiteX15" fmla="*/ 170905 w 246257"/>
                <a:gd name="connsiteY15" fmla="*/ 261574 h 272293"/>
                <a:gd name="connsiteX16" fmla="*/ 246371 w 246257"/>
                <a:gd name="connsiteY16" fmla="*/ 261574 h 272293"/>
                <a:gd name="connsiteX17" fmla="*/ 246371 w 246257"/>
                <a:gd name="connsiteY17" fmla="*/ 253481 h 272293"/>
                <a:gd name="connsiteX18" fmla="*/ 162464 w 246257"/>
                <a:gd name="connsiteY18" fmla="*/ 158273 h 272293"/>
                <a:gd name="connsiteX19" fmla="*/ 107354 w 246257"/>
                <a:gd name="connsiteY19" fmla="*/ 218730 h 272293"/>
                <a:gd name="connsiteX20" fmla="*/ 69621 w 246257"/>
                <a:gd name="connsiteY20" fmla="*/ 187788 h 272293"/>
                <a:gd name="connsiteX21" fmla="*/ 109340 w 246257"/>
                <a:gd name="connsiteY21" fmla="*/ 152561 h 272293"/>
                <a:gd name="connsiteX22" fmla="*/ 133172 w 246257"/>
                <a:gd name="connsiteY22" fmla="*/ 148277 h 272293"/>
                <a:gd name="connsiteX23" fmla="*/ 162464 w 246257"/>
                <a:gd name="connsiteY23" fmla="*/ 140184 h 272293"/>
                <a:gd name="connsiteX24" fmla="*/ 162464 w 246257"/>
                <a:gd name="connsiteY24" fmla="*/ 158273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6257" h="272293">
                  <a:moveTo>
                    <a:pt x="246371" y="253481"/>
                  </a:moveTo>
                  <a:cubicBezTo>
                    <a:pt x="233959" y="242532"/>
                    <a:pt x="230483" y="235391"/>
                    <a:pt x="230483" y="222062"/>
                  </a:cubicBezTo>
                  <a:lnTo>
                    <a:pt x="230483" y="79251"/>
                  </a:lnTo>
                  <a:cubicBezTo>
                    <a:pt x="230483" y="26887"/>
                    <a:pt x="193247" y="229"/>
                    <a:pt x="120759" y="229"/>
                  </a:cubicBezTo>
                  <a:cubicBezTo>
                    <a:pt x="48272" y="229"/>
                    <a:pt x="10539" y="29743"/>
                    <a:pt x="6071" y="89248"/>
                  </a:cubicBezTo>
                  <a:lnTo>
                    <a:pt x="73097" y="89248"/>
                  </a:lnTo>
                  <a:cubicBezTo>
                    <a:pt x="76572" y="62590"/>
                    <a:pt x="87991" y="54021"/>
                    <a:pt x="122249" y="54021"/>
                  </a:cubicBezTo>
                  <a:cubicBezTo>
                    <a:pt x="149059" y="54021"/>
                    <a:pt x="162464" y="62590"/>
                    <a:pt x="162464" y="79727"/>
                  </a:cubicBezTo>
                  <a:cubicBezTo>
                    <a:pt x="162464" y="88296"/>
                    <a:pt x="157996" y="95913"/>
                    <a:pt x="150549" y="99721"/>
                  </a:cubicBezTo>
                  <a:cubicBezTo>
                    <a:pt x="141115" y="104481"/>
                    <a:pt x="141115" y="104481"/>
                    <a:pt x="106858" y="109718"/>
                  </a:cubicBezTo>
                  <a:lnTo>
                    <a:pt x="79054" y="114478"/>
                  </a:lnTo>
                  <a:cubicBezTo>
                    <a:pt x="25930" y="123047"/>
                    <a:pt x="113" y="149229"/>
                    <a:pt x="113" y="195404"/>
                  </a:cubicBezTo>
                  <a:cubicBezTo>
                    <a:pt x="113" y="217302"/>
                    <a:pt x="6567" y="235391"/>
                    <a:pt x="18979" y="248244"/>
                  </a:cubicBezTo>
                  <a:cubicBezTo>
                    <a:pt x="34370" y="263478"/>
                    <a:pt x="57705" y="272522"/>
                    <a:pt x="81537" y="272522"/>
                  </a:cubicBezTo>
                  <a:cubicBezTo>
                    <a:pt x="111326" y="272522"/>
                    <a:pt x="138633" y="260145"/>
                    <a:pt x="162961" y="235868"/>
                  </a:cubicBezTo>
                  <a:cubicBezTo>
                    <a:pt x="162961" y="249197"/>
                    <a:pt x="164450" y="253957"/>
                    <a:pt x="170905" y="261574"/>
                  </a:cubicBezTo>
                  <a:lnTo>
                    <a:pt x="246371" y="261574"/>
                  </a:lnTo>
                  <a:lnTo>
                    <a:pt x="246371" y="253481"/>
                  </a:lnTo>
                  <a:close/>
                  <a:moveTo>
                    <a:pt x="162464" y="158273"/>
                  </a:moveTo>
                  <a:cubicBezTo>
                    <a:pt x="162464" y="196832"/>
                    <a:pt x="142605" y="218730"/>
                    <a:pt x="107354" y="218730"/>
                  </a:cubicBezTo>
                  <a:cubicBezTo>
                    <a:pt x="84019" y="218730"/>
                    <a:pt x="69621" y="206829"/>
                    <a:pt x="69621" y="187788"/>
                  </a:cubicBezTo>
                  <a:cubicBezTo>
                    <a:pt x="69621" y="167794"/>
                    <a:pt x="80544" y="158273"/>
                    <a:pt x="109340" y="152561"/>
                  </a:cubicBezTo>
                  <a:lnTo>
                    <a:pt x="133172" y="148277"/>
                  </a:lnTo>
                  <a:cubicBezTo>
                    <a:pt x="151542" y="144944"/>
                    <a:pt x="154521" y="143992"/>
                    <a:pt x="162464" y="140184"/>
                  </a:cubicBezTo>
                  <a:lnTo>
                    <a:pt x="162464" y="15827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4" name="Freihandform: Form 1723">
              <a:extLst>
                <a:ext uri="{FF2B5EF4-FFF2-40B4-BE49-F238E27FC236}">
                  <a16:creationId xmlns:a16="http://schemas.microsoft.com/office/drawing/2014/main" id="{5074E170-A5EF-A626-117C-DF1489E38DEF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4981438" y="7841666"/>
              <a:ext cx="239803" cy="268008"/>
            </a:xfrm>
            <a:custGeom>
              <a:avLst/>
              <a:gdLst>
                <a:gd name="connsiteX0" fmla="*/ 239927 w 239803"/>
                <a:gd name="connsiteY0" fmla="*/ 257289 h 268008"/>
                <a:gd name="connsiteX1" fmla="*/ 239927 w 239803"/>
                <a:gd name="connsiteY1" fmla="*/ 229 h 268008"/>
                <a:gd name="connsiteX2" fmla="*/ 170419 w 239803"/>
                <a:gd name="connsiteY2" fmla="*/ 229 h 268008"/>
                <a:gd name="connsiteX3" fmla="*/ 170419 w 239803"/>
                <a:gd name="connsiteY3" fmla="*/ 161130 h 268008"/>
                <a:gd name="connsiteX4" fmla="*/ 114316 w 239803"/>
                <a:gd name="connsiteY4" fmla="*/ 211590 h 268008"/>
                <a:gd name="connsiteX5" fmla="*/ 69632 w 239803"/>
                <a:gd name="connsiteY5" fmla="*/ 165414 h 268008"/>
                <a:gd name="connsiteX6" fmla="*/ 69632 w 239803"/>
                <a:gd name="connsiteY6" fmla="*/ 229 h 268008"/>
                <a:gd name="connsiteX7" fmla="*/ 124 w 239803"/>
                <a:gd name="connsiteY7" fmla="*/ 229 h 268008"/>
                <a:gd name="connsiteX8" fmla="*/ 124 w 239803"/>
                <a:gd name="connsiteY8" fmla="*/ 179219 h 268008"/>
                <a:gd name="connsiteX9" fmla="*/ 89988 w 239803"/>
                <a:gd name="connsiteY9" fmla="*/ 268238 h 268008"/>
                <a:gd name="connsiteX10" fmla="*/ 170419 w 239803"/>
                <a:gd name="connsiteY10" fmla="*/ 226823 h 268008"/>
                <a:gd name="connsiteX11" fmla="*/ 170419 w 239803"/>
                <a:gd name="connsiteY11" fmla="*/ 257289 h 268008"/>
                <a:gd name="connsiteX12" fmla="*/ 239927 w 239803"/>
                <a:gd name="connsiteY12" fmla="*/ 257289 h 26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9803" h="268008">
                  <a:moveTo>
                    <a:pt x="239927" y="257289"/>
                  </a:moveTo>
                  <a:lnTo>
                    <a:pt x="239927" y="229"/>
                  </a:lnTo>
                  <a:lnTo>
                    <a:pt x="170419" y="229"/>
                  </a:lnTo>
                  <a:lnTo>
                    <a:pt x="170419" y="161130"/>
                  </a:lnTo>
                  <a:cubicBezTo>
                    <a:pt x="170419" y="191596"/>
                    <a:pt x="148077" y="211590"/>
                    <a:pt x="114316" y="211590"/>
                  </a:cubicBezTo>
                  <a:cubicBezTo>
                    <a:pt x="84527" y="211590"/>
                    <a:pt x="69632" y="196356"/>
                    <a:pt x="69632" y="165414"/>
                  </a:cubicBezTo>
                  <a:lnTo>
                    <a:pt x="69632" y="229"/>
                  </a:lnTo>
                  <a:lnTo>
                    <a:pt x="124" y="229"/>
                  </a:lnTo>
                  <a:lnTo>
                    <a:pt x="124" y="179219"/>
                  </a:lnTo>
                  <a:cubicBezTo>
                    <a:pt x="124" y="235868"/>
                    <a:pt x="32892" y="268238"/>
                    <a:pt x="89988" y="268238"/>
                  </a:cubicBezTo>
                  <a:cubicBezTo>
                    <a:pt x="126232" y="268238"/>
                    <a:pt x="150560" y="255385"/>
                    <a:pt x="170419" y="226823"/>
                  </a:cubicBezTo>
                  <a:lnTo>
                    <a:pt x="170419" y="257289"/>
                  </a:lnTo>
                  <a:lnTo>
                    <a:pt x="239927" y="25728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5" name="Freihandform: Form 1724">
              <a:extLst>
                <a:ext uri="{FF2B5EF4-FFF2-40B4-BE49-F238E27FC236}">
                  <a16:creationId xmlns:a16="http://schemas.microsoft.com/office/drawing/2014/main" id="{1F5B6C1D-B074-7EE5-10FE-A98A7601AF36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271531" y="7837382"/>
              <a:ext cx="243775" cy="272293"/>
            </a:xfrm>
            <a:custGeom>
              <a:avLst/>
              <a:gdLst>
                <a:gd name="connsiteX0" fmla="*/ 236464 w 243775"/>
                <a:gd name="connsiteY0" fmla="*/ 87344 h 272293"/>
                <a:gd name="connsiteX1" fmla="*/ 119790 w 243775"/>
                <a:gd name="connsiteY1" fmla="*/ 229 h 272293"/>
                <a:gd name="connsiteX2" fmla="*/ 9569 w 243775"/>
                <a:gd name="connsiteY2" fmla="*/ 85916 h 272293"/>
                <a:gd name="connsiteX3" fmla="*/ 24464 w 243775"/>
                <a:gd name="connsiteY3" fmla="*/ 127807 h 272293"/>
                <a:gd name="connsiteX4" fmla="*/ 68155 w 243775"/>
                <a:gd name="connsiteY4" fmla="*/ 149229 h 272293"/>
                <a:gd name="connsiteX5" fmla="*/ 151068 w 243775"/>
                <a:gd name="connsiteY5" fmla="*/ 173983 h 272293"/>
                <a:gd name="connsiteX6" fmla="*/ 174403 w 243775"/>
                <a:gd name="connsiteY6" fmla="*/ 194928 h 272293"/>
                <a:gd name="connsiteX7" fmla="*/ 122768 w 243775"/>
                <a:gd name="connsiteY7" fmla="*/ 220158 h 272293"/>
                <a:gd name="connsiteX8" fmla="*/ 81560 w 243775"/>
                <a:gd name="connsiteY8" fmla="*/ 211114 h 272293"/>
                <a:gd name="connsiteX9" fmla="*/ 68155 w 243775"/>
                <a:gd name="connsiteY9" fmla="*/ 186836 h 272293"/>
                <a:gd name="connsiteX10" fmla="*/ 136 w 243775"/>
                <a:gd name="connsiteY10" fmla="*/ 186836 h 272293"/>
                <a:gd name="connsiteX11" fmla="*/ 126740 w 243775"/>
                <a:gd name="connsiteY11" fmla="*/ 272522 h 272293"/>
                <a:gd name="connsiteX12" fmla="*/ 212136 w 243775"/>
                <a:gd name="connsiteY12" fmla="*/ 249673 h 272293"/>
                <a:gd name="connsiteX13" fmla="*/ 243911 w 243775"/>
                <a:gd name="connsiteY13" fmla="*/ 185408 h 272293"/>
                <a:gd name="connsiteX14" fmla="*/ 191284 w 243775"/>
                <a:gd name="connsiteY14" fmla="*/ 120667 h 272293"/>
                <a:gd name="connsiteX15" fmla="*/ 103405 w 243775"/>
                <a:gd name="connsiteY15" fmla="*/ 96389 h 272293"/>
                <a:gd name="connsiteX16" fmla="*/ 79078 w 243775"/>
                <a:gd name="connsiteY16" fmla="*/ 76395 h 272293"/>
                <a:gd name="connsiteX17" fmla="*/ 119293 w 243775"/>
                <a:gd name="connsiteY17" fmla="*/ 52593 h 272293"/>
                <a:gd name="connsiteX18" fmla="*/ 169438 w 243775"/>
                <a:gd name="connsiteY18" fmla="*/ 87344 h 272293"/>
                <a:gd name="connsiteX19" fmla="*/ 236464 w 243775"/>
                <a:gd name="connsiteY19" fmla="*/ 87344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3775" h="272293">
                  <a:moveTo>
                    <a:pt x="236464" y="87344"/>
                  </a:moveTo>
                  <a:cubicBezTo>
                    <a:pt x="235471" y="33076"/>
                    <a:pt x="191780" y="229"/>
                    <a:pt x="119790" y="229"/>
                  </a:cubicBezTo>
                  <a:cubicBezTo>
                    <a:pt x="51771" y="229"/>
                    <a:pt x="9569" y="33076"/>
                    <a:pt x="9569" y="85916"/>
                  </a:cubicBezTo>
                  <a:cubicBezTo>
                    <a:pt x="9569" y="103053"/>
                    <a:pt x="15031" y="117810"/>
                    <a:pt x="24464" y="127807"/>
                  </a:cubicBezTo>
                  <a:cubicBezTo>
                    <a:pt x="33897" y="136852"/>
                    <a:pt x="42337" y="141136"/>
                    <a:pt x="68155" y="149229"/>
                  </a:cubicBezTo>
                  <a:lnTo>
                    <a:pt x="151068" y="173983"/>
                  </a:lnTo>
                  <a:cubicBezTo>
                    <a:pt x="168445" y="179219"/>
                    <a:pt x="174403" y="184456"/>
                    <a:pt x="174403" y="194928"/>
                  </a:cubicBezTo>
                  <a:cubicBezTo>
                    <a:pt x="174403" y="210638"/>
                    <a:pt x="155040" y="220158"/>
                    <a:pt x="122768" y="220158"/>
                  </a:cubicBezTo>
                  <a:cubicBezTo>
                    <a:pt x="104895" y="220158"/>
                    <a:pt x="90497" y="216826"/>
                    <a:pt x="81560" y="211114"/>
                  </a:cubicBezTo>
                  <a:cubicBezTo>
                    <a:pt x="74113" y="205877"/>
                    <a:pt x="71134" y="200641"/>
                    <a:pt x="68155" y="186836"/>
                  </a:cubicBezTo>
                  <a:lnTo>
                    <a:pt x="136" y="186836"/>
                  </a:lnTo>
                  <a:cubicBezTo>
                    <a:pt x="2122" y="243008"/>
                    <a:pt x="45316" y="272522"/>
                    <a:pt x="126740" y="272522"/>
                  </a:cubicBezTo>
                  <a:cubicBezTo>
                    <a:pt x="163977" y="272522"/>
                    <a:pt x="192277" y="264906"/>
                    <a:pt x="212136" y="249673"/>
                  </a:cubicBezTo>
                  <a:cubicBezTo>
                    <a:pt x="231996" y="234439"/>
                    <a:pt x="243911" y="210638"/>
                    <a:pt x="243911" y="185408"/>
                  </a:cubicBezTo>
                  <a:cubicBezTo>
                    <a:pt x="243911" y="152085"/>
                    <a:pt x="226534" y="130663"/>
                    <a:pt x="191284" y="120667"/>
                  </a:cubicBezTo>
                  <a:lnTo>
                    <a:pt x="103405" y="96389"/>
                  </a:lnTo>
                  <a:cubicBezTo>
                    <a:pt x="84042" y="90676"/>
                    <a:pt x="79078" y="86868"/>
                    <a:pt x="79078" y="76395"/>
                  </a:cubicBezTo>
                  <a:cubicBezTo>
                    <a:pt x="79078" y="62114"/>
                    <a:pt x="94965" y="52593"/>
                    <a:pt x="119293" y="52593"/>
                  </a:cubicBezTo>
                  <a:cubicBezTo>
                    <a:pt x="152558" y="52593"/>
                    <a:pt x="168942" y="64018"/>
                    <a:pt x="169438" y="87344"/>
                  </a:cubicBezTo>
                  <a:lnTo>
                    <a:pt x="236464" y="87344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6" name="Freihandform: Form 1725">
              <a:extLst>
                <a:ext uri="{FF2B5EF4-FFF2-40B4-BE49-F238E27FC236}">
                  <a16:creationId xmlns:a16="http://schemas.microsoft.com/office/drawing/2014/main" id="{A249AB7A-CBB9-7EFE-96C9-977971AE1F6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5548114" y="7837382"/>
              <a:ext cx="246257" cy="272293"/>
            </a:xfrm>
            <a:custGeom>
              <a:avLst/>
              <a:gdLst>
                <a:gd name="connsiteX0" fmla="*/ 246405 w 246257"/>
                <a:gd name="connsiteY0" fmla="*/ 253481 h 272293"/>
                <a:gd name="connsiteX1" fmla="*/ 230517 w 246257"/>
                <a:gd name="connsiteY1" fmla="*/ 222062 h 272293"/>
                <a:gd name="connsiteX2" fmla="*/ 230517 w 246257"/>
                <a:gd name="connsiteY2" fmla="*/ 79251 h 272293"/>
                <a:gd name="connsiteX3" fmla="*/ 120794 w 246257"/>
                <a:gd name="connsiteY3" fmla="*/ 229 h 272293"/>
                <a:gd name="connsiteX4" fmla="*/ 6105 w 246257"/>
                <a:gd name="connsiteY4" fmla="*/ 89248 h 272293"/>
                <a:gd name="connsiteX5" fmla="*/ 73131 w 246257"/>
                <a:gd name="connsiteY5" fmla="*/ 89248 h 272293"/>
                <a:gd name="connsiteX6" fmla="*/ 122283 w 246257"/>
                <a:gd name="connsiteY6" fmla="*/ 54021 h 272293"/>
                <a:gd name="connsiteX7" fmla="*/ 162498 w 246257"/>
                <a:gd name="connsiteY7" fmla="*/ 79727 h 272293"/>
                <a:gd name="connsiteX8" fmla="*/ 150583 w 246257"/>
                <a:gd name="connsiteY8" fmla="*/ 99721 h 272293"/>
                <a:gd name="connsiteX9" fmla="*/ 106892 w 246257"/>
                <a:gd name="connsiteY9" fmla="*/ 109718 h 272293"/>
                <a:gd name="connsiteX10" fmla="*/ 79089 w 246257"/>
                <a:gd name="connsiteY10" fmla="*/ 114478 h 272293"/>
                <a:gd name="connsiteX11" fmla="*/ 147 w 246257"/>
                <a:gd name="connsiteY11" fmla="*/ 195404 h 272293"/>
                <a:gd name="connsiteX12" fmla="*/ 19013 w 246257"/>
                <a:gd name="connsiteY12" fmla="*/ 248244 h 272293"/>
                <a:gd name="connsiteX13" fmla="*/ 81571 w 246257"/>
                <a:gd name="connsiteY13" fmla="*/ 272522 h 272293"/>
                <a:gd name="connsiteX14" fmla="*/ 162995 w 246257"/>
                <a:gd name="connsiteY14" fmla="*/ 235868 h 272293"/>
                <a:gd name="connsiteX15" fmla="*/ 170939 w 246257"/>
                <a:gd name="connsiteY15" fmla="*/ 261574 h 272293"/>
                <a:gd name="connsiteX16" fmla="*/ 246405 w 246257"/>
                <a:gd name="connsiteY16" fmla="*/ 261574 h 272293"/>
                <a:gd name="connsiteX17" fmla="*/ 246405 w 246257"/>
                <a:gd name="connsiteY17" fmla="*/ 253481 h 272293"/>
                <a:gd name="connsiteX18" fmla="*/ 162498 w 246257"/>
                <a:gd name="connsiteY18" fmla="*/ 158273 h 272293"/>
                <a:gd name="connsiteX19" fmla="*/ 107388 w 246257"/>
                <a:gd name="connsiteY19" fmla="*/ 218730 h 272293"/>
                <a:gd name="connsiteX20" fmla="*/ 69655 w 246257"/>
                <a:gd name="connsiteY20" fmla="*/ 187788 h 272293"/>
                <a:gd name="connsiteX21" fmla="*/ 109374 w 246257"/>
                <a:gd name="connsiteY21" fmla="*/ 152561 h 272293"/>
                <a:gd name="connsiteX22" fmla="*/ 133206 w 246257"/>
                <a:gd name="connsiteY22" fmla="*/ 148277 h 272293"/>
                <a:gd name="connsiteX23" fmla="*/ 162498 w 246257"/>
                <a:gd name="connsiteY23" fmla="*/ 140184 h 272293"/>
                <a:gd name="connsiteX24" fmla="*/ 162498 w 246257"/>
                <a:gd name="connsiteY24" fmla="*/ 158273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6257" h="272293">
                  <a:moveTo>
                    <a:pt x="246405" y="253481"/>
                  </a:moveTo>
                  <a:cubicBezTo>
                    <a:pt x="233993" y="242532"/>
                    <a:pt x="230517" y="235391"/>
                    <a:pt x="230517" y="222062"/>
                  </a:cubicBezTo>
                  <a:lnTo>
                    <a:pt x="230517" y="79251"/>
                  </a:lnTo>
                  <a:cubicBezTo>
                    <a:pt x="230517" y="26887"/>
                    <a:pt x="193281" y="229"/>
                    <a:pt x="120794" y="229"/>
                  </a:cubicBezTo>
                  <a:cubicBezTo>
                    <a:pt x="48306" y="229"/>
                    <a:pt x="10573" y="29743"/>
                    <a:pt x="6105" y="89248"/>
                  </a:cubicBezTo>
                  <a:lnTo>
                    <a:pt x="73131" y="89248"/>
                  </a:lnTo>
                  <a:cubicBezTo>
                    <a:pt x="76606" y="62590"/>
                    <a:pt x="88025" y="54021"/>
                    <a:pt x="122283" y="54021"/>
                  </a:cubicBezTo>
                  <a:cubicBezTo>
                    <a:pt x="149093" y="54021"/>
                    <a:pt x="162498" y="62590"/>
                    <a:pt x="162498" y="79727"/>
                  </a:cubicBezTo>
                  <a:cubicBezTo>
                    <a:pt x="162498" y="88296"/>
                    <a:pt x="158030" y="95913"/>
                    <a:pt x="150583" y="99721"/>
                  </a:cubicBezTo>
                  <a:cubicBezTo>
                    <a:pt x="141150" y="104481"/>
                    <a:pt x="141150" y="104481"/>
                    <a:pt x="106892" y="109718"/>
                  </a:cubicBezTo>
                  <a:lnTo>
                    <a:pt x="79089" y="114478"/>
                  </a:lnTo>
                  <a:cubicBezTo>
                    <a:pt x="25964" y="123047"/>
                    <a:pt x="147" y="149229"/>
                    <a:pt x="147" y="195404"/>
                  </a:cubicBezTo>
                  <a:cubicBezTo>
                    <a:pt x="147" y="217302"/>
                    <a:pt x="6601" y="235391"/>
                    <a:pt x="19013" y="248244"/>
                  </a:cubicBezTo>
                  <a:cubicBezTo>
                    <a:pt x="34405" y="263478"/>
                    <a:pt x="57740" y="272522"/>
                    <a:pt x="81571" y="272522"/>
                  </a:cubicBezTo>
                  <a:cubicBezTo>
                    <a:pt x="111360" y="272522"/>
                    <a:pt x="138667" y="260145"/>
                    <a:pt x="162995" y="235868"/>
                  </a:cubicBezTo>
                  <a:cubicBezTo>
                    <a:pt x="162995" y="249197"/>
                    <a:pt x="164484" y="253957"/>
                    <a:pt x="170939" y="261574"/>
                  </a:cubicBezTo>
                  <a:lnTo>
                    <a:pt x="246405" y="261574"/>
                  </a:lnTo>
                  <a:lnTo>
                    <a:pt x="246405" y="253481"/>
                  </a:lnTo>
                  <a:close/>
                  <a:moveTo>
                    <a:pt x="162498" y="158273"/>
                  </a:moveTo>
                  <a:cubicBezTo>
                    <a:pt x="162498" y="196832"/>
                    <a:pt x="142639" y="218730"/>
                    <a:pt x="107388" y="218730"/>
                  </a:cubicBezTo>
                  <a:cubicBezTo>
                    <a:pt x="84053" y="218730"/>
                    <a:pt x="69655" y="206829"/>
                    <a:pt x="69655" y="187788"/>
                  </a:cubicBezTo>
                  <a:cubicBezTo>
                    <a:pt x="69655" y="167794"/>
                    <a:pt x="80578" y="158273"/>
                    <a:pt x="109374" y="152561"/>
                  </a:cubicBezTo>
                  <a:lnTo>
                    <a:pt x="133206" y="148277"/>
                  </a:lnTo>
                  <a:cubicBezTo>
                    <a:pt x="151576" y="144944"/>
                    <a:pt x="154555" y="143992"/>
                    <a:pt x="162498" y="140184"/>
                  </a:cubicBezTo>
                  <a:lnTo>
                    <a:pt x="162498" y="15827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7" name="Freihandform: Form 1726">
              <a:extLst>
                <a:ext uri="{FF2B5EF4-FFF2-40B4-BE49-F238E27FC236}">
                  <a16:creationId xmlns:a16="http://schemas.microsoft.com/office/drawing/2014/main" id="{F47D6E78-B29B-063C-2341-8E932E35EF2F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5844556" y="7751695"/>
              <a:ext cx="69508" cy="347031"/>
            </a:xfrm>
            <a:custGeom>
              <a:avLst/>
              <a:gdLst>
                <a:gd name="connsiteX0" fmla="*/ 69666 w 69508"/>
                <a:gd name="connsiteY0" fmla="*/ 229 h 347031"/>
                <a:gd name="connsiteX1" fmla="*/ 158 w 69508"/>
                <a:gd name="connsiteY1" fmla="*/ 229 h 347031"/>
                <a:gd name="connsiteX2" fmla="*/ 158 w 69508"/>
                <a:gd name="connsiteY2" fmla="*/ 347260 h 347031"/>
                <a:gd name="connsiteX3" fmla="*/ 69666 w 69508"/>
                <a:gd name="connsiteY3" fmla="*/ 347260 h 347031"/>
                <a:gd name="connsiteX4" fmla="*/ 69666 w 69508"/>
                <a:gd name="connsiteY4" fmla="*/ 229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08" h="347031">
                  <a:moveTo>
                    <a:pt x="69666" y="229"/>
                  </a:moveTo>
                  <a:lnTo>
                    <a:pt x="158" y="229"/>
                  </a:lnTo>
                  <a:lnTo>
                    <a:pt x="158" y="347260"/>
                  </a:lnTo>
                  <a:lnTo>
                    <a:pt x="69666" y="347260"/>
                  </a:lnTo>
                  <a:lnTo>
                    <a:pt x="69666" y="22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8" name="Freihandform: Form 1727">
              <a:extLst>
                <a:ext uri="{FF2B5EF4-FFF2-40B4-BE49-F238E27FC236}">
                  <a16:creationId xmlns:a16="http://schemas.microsoft.com/office/drawing/2014/main" id="{0C9D5196-4926-7E76-8F59-383B1BEE1A5B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6127587" y="7751695"/>
              <a:ext cx="270585" cy="347031"/>
            </a:xfrm>
            <a:custGeom>
              <a:avLst/>
              <a:gdLst>
                <a:gd name="connsiteX0" fmla="*/ 74642 w 270585"/>
                <a:gd name="connsiteY0" fmla="*/ 197785 h 347031"/>
                <a:gd name="connsiteX1" fmla="*/ 247916 w 270585"/>
                <a:gd name="connsiteY1" fmla="*/ 197785 h 347031"/>
                <a:gd name="connsiteX2" fmla="*/ 247916 w 270585"/>
                <a:gd name="connsiteY2" fmla="*/ 138280 h 347031"/>
                <a:gd name="connsiteX3" fmla="*/ 74642 w 270585"/>
                <a:gd name="connsiteY3" fmla="*/ 138280 h 347031"/>
                <a:gd name="connsiteX4" fmla="*/ 74642 w 270585"/>
                <a:gd name="connsiteY4" fmla="*/ 59734 h 347031"/>
                <a:gd name="connsiteX5" fmla="*/ 261818 w 270585"/>
                <a:gd name="connsiteY5" fmla="*/ 59734 h 347031"/>
                <a:gd name="connsiteX6" fmla="*/ 261818 w 270585"/>
                <a:gd name="connsiteY6" fmla="*/ 229 h 347031"/>
                <a:gd name="connsiteX7" fmla="*/ 169 w 270585"/>
                <a:gd name="connsiteY7" fmla="*/ 229 h 347031"/>
                <a:gd name="connsiteX8" fmla="*/ 169 w 270585"/>
                <a:gd name="connsiteY8" fmla="*/ 347260 h 347031"/>
                <a:gd name="connsiteX9" fmla="*/ 270755 w 270585"/>
                <a:gd name="connsiteY9" fmla="*/ 347260 h 347031"/>
                <a:gd name="connsiteX10" fmla="*/ 270755 w 270585"/>
                <a:gd name="connsiteY10" fmla="*/ 287756 h 347031"/>
                <a:gd name="connsiteX11" fmla="*/ 74642 w 270585"/>
                <a:gd name="connsiteY11" fmla="*/ 287756 h 347031"/>
                <a:gd name="connsiteX12" fmla="*/ 74642 w 270585"/>
                <a:gd name="connsiteY12" fmla="*/ 197785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0585" h="347031">
                  <a:moveTo>
                    <a:pt x="74642" y="197785"/>
                  </a:moveTo>
                  <a:lnTo>
                    <a:pt x="247916" y="197785"/>
                  </a:lnTo>
                  <a:lnTo>
                    <a:pt x="247916" y="138280"/>
                  </a:lnTo>
                  <a:lnTo>
                    <a:pt x="74642" y="138280"/>
                  </a:lnTo>
                  <a:lnTo>
                    <a:pt x="74642" y="59734"/>
                  </a:lnTo>
                  <a:lnTo>
                    <a:pt x="261818" y="59734"/>
                  </a:lnTo>
                  <a:lnTo>
                    <a:pt x="261818" y="229"/>
                  </a:lnTo>
                  <a:lnTo>
                    <a:pt x="169" y="229"/>
                  </a:lnTo>
                  <a:lnTo>
                    <a:pt x="169" y="347260"/>
                  </a:lnTo>
                  <a:lnTo>
                    <a:pt x="270755" y="347260"/>
                  </a:lnTo>
                  <a:lnTo>
                    <a:pt x="270755" y="287756"/>
                  </a:lnTo>
                  <a:lnTo>
                    <a:pt x="74642" y="287756"/>
                  </a:lnTo>
                  <a:lnTo>
                    <a:pt x="74642" y="19778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29" name="Freihandform: Form 1728">
              <a:extLst>
                <a:ext uri="{FF2B5EF4-FFF2-40B4-BE49-F238E27FC236}">
                  <a16:creationId xmlns:a16="http://schemas.microsoft.com/office/drawing/2014/main" id="{CBB95457-990C-61F2-C08F-EFCA3353DEE4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6427710" y="7751695"/>
              <a:ext cx="148449" cy="347031"/>
            </a:xfrm>
            <a:custGeom>
              <a:avLst/>
              <a:gdLst>
                <a:gd name="connsiteX0" fmla="*/ 148632 w 148449"/>
                <a:gd name="connsiteY0" fmla="*/ 95437 h 347031"/>
                <a:gd name="connsiteX1" fmla="*/ 107424 w 148449"/>
                <a:gd name="connsiteY1" fmla="*/ 95437 h 347031"/>
                <a:gd name="connsiteX2" fmla="*/ 107424 w 148449"/>
                <a:gd name="connsiteY2" fmla="*/ 70207 h 347031"/>
                <a:gd name="connsiteX3" fmla="*/ 126290 w 148449"/>
                <a:gd name="connsiteY3" fmla="*/ 50213 h 347031"/>
                <a:gd name="connsiteX4" fmla="*/ 146150 w 148449"/>
                <a:gd name="connsiteY4" fmla="*/ 51641 h 347031"/>
                <a:gd name="connsiteX5" fmla="*/ 146150 w 148449"/>
                <a:gd name="connsiteY5" fmla="*/ 1657 h 347031"/>
                <a:gd name="connsiteX6" fmla="*/ 106431 w 148449"/>
                <a:gd name="connsiteY6" fmla="*/ 229 h 347031"/>
                <a:gd name="connsiteX7" fmla="*/ 37915 w 148449"/>
                <a:gd name="connsiteY7" fmla="*/ 64494 h 347031"/>
                <a:gd name="connsiteX8" fmla="*/ 37915 w 148449"/>
                <a:gd name="connsiteY8" fmla="*/ 95437 h 347031"/>
                <a:gd name="connsiteX9" fmla="*/ 182 w 148449"/>
                <a:gd name="connsiteY9" fmla="*/ 95437 h 347031"/>
                <a:gd name="connsiteX10" fmla="*/ 182 w 148449"/>
                <a:gd name="connsiteY10" fmla="*/ 139708 h 347031"/>
                <a:gd name="connsiteX11" fmla="*/ 37915 w 148449"/>
                <a:gd name="connsiteY11" fmla="*/ 139708 h 347031"/>
                <a:gd name="connsiteX12" fmla="*/ 37915 w 148449"/>
                <a:gd name="connsiteY12" fmla="*/ 347260 h 347031"/>
                <a:gd name="connsiteX13" fmla="*/ 107424 w 148449"/>
                <a:gd name="connsiteY13" fmla="*/ 347260 h 347031"/>
                <a:gd name="connsiteX14" fmla="*/ 107424 w 148449"/>
                <a:gd name="connsiteY14" fmla="*/ 139708 h 347031"/>
                <a:gd name="connsiteX15" fmla="*/ 148632 w 148449"/>
                <a:gd name="connsiteY15" fmla="*/ 139708 h 347031"/>
                <a:gd name="connsiteX16" fmla="*/ 148632 w 148449"/>
                <a:gd name="connsiteY16" fmla="*/ 95437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8449" h="347031">
                  <a:moveTo>
                    <a:pt x="148632" y="95437"/>
                  </a:moveTo>
                  <a:lnTo>
                    <a:pt x="107424" y="95437"/>
                  </a:lnTo>
                  <a:lnTo>
                    <a:pt x="107424" y="70207"/>
                  </a:lnTo>
                  <a:cubicBezTo>
                    <a:pt x="107424" y="56878"/>
                    <a:pt x="113381" y="50213"/>
                    <a:pt x="126290" y="50213"/>
                  </a:cubicBezTo>
                  <a:cubicBezTo>
                    <a:pt x="132248" y="50213"/>
                    <a:pt x="140192" y="50689"/>
                    <a:pt x="146150" y="51641"/>
                  </a:cubicBezTo>
                  <a:lnTo>
                    <a:pt x="146150" y="1657"/>
                  </a:lnTo>
                  <a:cubicBezTo>
                    <a:pt x="133241" y="705"/>
                    <a:pt x="115864" y="229"/>
                    <a:pt x="106431" y="229"/>
                  </a:cubicBezTo>
                  <a:cubicBezTo>
                    <a:pt x="60257" y="229"/>
                    <a:pt x="37915" y="21175"/>
                    <a:pt x="37915" y="64494"/>
                  </a:cubicBezTo>
                  <a:lnTo>
                    <a:pt x="37915" y="95437"/>
                  </a:lnTo>
                  <a:lnTo>
                    <a:pt x="182" y="95437"/>
                  </a:lnTo>
                  <a:lnTo>
                    <a:pt x="182" y="139708"/>
                  </a:lnTo>
                  <a:lnTo>
                    <a:pt x="37915" y="139708"/>
                  </a:lnTo>
                  <a:lnTo>
                    <a:pt x="37915" y="347260"/>
                  </a:lnTo>
                  <a:lnTo>
                    <a:pt x="107424" y="347260"/>
                  </a:lnTo>
                  <a:lnTo>
                    <a:pt x="107424" y="139708"/>
                  </a:lnTo>
                  <a:lnTo>
                    <a:pt x="148632" y="139708"/>
                  </a:lnTo>
                  <a:lnTo>
                    <a:pt x="148632" y="95437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0" name="Freihandform: Form 1729">
              <a:extLst>
                <a:ext uri="{FF2B5EF4-FFF2-40B4-BE49-F238E27FC236}">
                  <a16:creationId xmlns:a16="http://schemas.microsoft.com/office/drawing/2014/main" id="{FA2B5CD2-87F2-D382-1781-90D1567250FE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6593039" y="7751695"/>
              <a:ext cx="148449" cy="347031"/>
            </a:xfrm>
            <a:custGeom>
              <a:avLst/>
              <a:gdLst>
                <a:gd name="connsiteX0" fmla="*/ 148639 w 148449"/>
                <a:gd name="connsiteY0" fmla="*/ 95437 h 347031"/>
                <a:gd name="connsiteX1" fmla="*/ 107430 w 148449"/>
                <a:gd name="connsiteY1" fmla="*/ 95437 h 347031"/>
                <a:gd name="connsiteX2" fmla="*/ 107430 w 148449"/>
                <a:gd name="connsiteY2" fmla="*/ 70207 h 347031"/>
                <a:gd name="connsiteX3" fmla="*/ 126297 w 148449"/>
                <a:gd name="connsiteY3" fmla="*/ 50213 h 347031"/>
                <a:gd name="connsiteX4" fmla="*/ 146156 w 148449"/>
                <a:gd name="connsiteY4" fmla="*/ 51641 h 347031"/>
                <a:gd name="connsiteX5" fmla="*/ 146156 w 148449"/>
                <a:gd name="connsiteY5" fmla="*/ 1657 h 347031"/>
                <a:gd name="connsiteX6" fmla="*/ 106437 w 148449"/>
                <a:gd name="connsiteY6" fmla="*/ 229 h 347031"/>
                <a:gd name="connsiteX7" fmla="*/ 37922 w 148449"/>
                <a:gd name="connsiteY7" fmla="*/ 64494 h 347031"/>
                <a:gd name="connsiteX8" fmla="*/ 37922 w 148449"/>
                <a:gd name="connsiteY8" fmla="*/ 95437 h 347031"/>
                <a:gd name="connsiteX9" fmla="*/ 189 w 148449"/>
                <a:gd name="connsiteY9" fmla="*/ 95437 h 347031"/>
                <a:gd name="connsiteX10" fmla="*/ 189 w 148449"/>
                <a:gd name="connsiteY10" fmla="*/ 139708 h 347031"/>
                <a:gd name="connsiteX11" fmla="*/ 37922 w 148449"/>
                <a:gd name="connsiteY11" fmla="*/ 139708 h 347031"/>
                <a:gd name="connsiteX12" fmla="*/ 37922 w 148449"/>
                <a:gd name="connsiteY12" fmla="*/ 347260 h 347031"/>
                <a:gd name="connsiteX13" fmla="*/ 107430 w 148449"/>
                <a:gd name="connsiteY13" fmla="*/ 347260 h 347031"/>
                <a:gd name="connsiteX14" fmla="*/ 107430 w 148449"/>
                <a:gd name="connsiteY14" fmla="*/ 139708 h 347031"/>
                <a:gd name="connsiteX15" fmla="*/ 148639 w 148449"/>
                <a:gd name="connsiteY15" fmla="*/ 139708 h 347031"/>
                <a:gd name="connsiteX16" fmla="*/ 148639 w 148449"/>
                <a:gd name="connsiteY16" fmla="*/ 95437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8449" h="347031">
                  <a:moveTo>
                    <a:pt x="148639" y="95437"/>
                  </a:moveTo>
                  <a:lnTo>
                    <a:pt x="107430" y="95437"/>
                  </a:lnTo>
                  <a:lnTo>
                    <a:pt x="107430" y="70207"/>
                  </a:lnTo>
                  <a:cubicBezTo>
                    <a:pt x="107430" y="56878"/>
                    <a:pt x="113388" y="50213"/>
                    <a:pt x="126297" y="50213"/>
                  </a:cubicBezTo>
                  <a:cubicBezTo>
                    <a:pt x="132255" y="50213"/>
                    <a:pt x="140198" y="50689"/>
                    <a:pt x="146156" y="51641"/>
                  </a:cubicBezTo>
                  <a:lnTo>
                    <a:pt x="146156" y="1657"/>
                  </a:lnTo>
                  <a:cubicBezTo>
                    <a:pt x="133248" y="705"/>
                    <a:pt x="115871" y="229"/>
                    <a:pt x="106437" y="229"/>
                  </a:cubicBezTo>
                  <a:cubicBezTo>
                    <a:pt x="60264" y="229"/>
                    <a:pt x="37922" y="21175"/>
                    <a:pt x="37922" y="64494"/>
                  </a:cubicBezTo>
                  <a:lnTo>
                    <a:pt x="37922" y="95437"/>
                  </a:lnTo>
                  <a:lnTo>
                    <a:pt x="189" y="95437"/>
                  </a:lnTo>
                  <a:lnTo>
                    <a:pt x="189" y="139708"/>
                  </a:lnTo>
                  <a:lnTo>
                    <a:pt x="37922" y="139708"/>
                  </a:lnTo>
                  <a:lnTo>
                    <a:pt x="37922" y="347260"/>
                  </a:lnTo>
                  <a:lnTo>
                    <a:pt x="107430" y="347260"/>
                  </a:lnTo>
                  <a:lnTo>
                    <a:pt x="107430" y="139708"/>
                  </a:lnTo>
                  <a:lnTo>
                    <a:pt x="148639" y="139708"/>
                  </a:lnTo>
                  <a:lnTo>
                    <a:pt x="148639" y="95437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1" name="Freihandform: Form 1730">
              <a:extLst>
                <a:ext uri="{FF2B5EF4-FFF2-40B4-BE49-F238E27FC236}">
                  <a16:creationId xmlns:a16="http://schemas.microsoft.com/office/drawing/2014/main" id="{00915317-C716-10DB-BD27-5C8C048F73EA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6758596" y="7837382"/>
              <a:ext cx="249733" cy="272293"/>
            </a:xfrm>
            <a:custGeom>
              <a:avLst/>
              <a:gdLst>
                <a:gd name="connsiteX0" fmla="*/ 249432 w 249733"/>
                <a:gd name="connsiteY0" fmla="*/ 153989 h 272293"/>
                <a:gd name="connsiteX1" fmla="*/ 249929 w 249733"/>
                <a:gd name="connsiteY1" fmla="*/ 142564 h 272293"/>
                <a:gd name="connsiteX2" fmla="*/ 239502 w 249733"/>
                <a:gd name="connsiteY2" fmla="*/ 74967 h 272293"/>
                <a:gd name="connsiteX3" fmla="*/ 124317 w 249733"/>
                <a:gd name="connsiteY3" fmla="*/ 229 h 272293"/>
                <a:gd name="connsiteX4" fmla="*/ 195 w 249733"/>
                <a:gd name="connsiteY4" fmla="*/ 139708 h 272293"/>
                <a:gd name="connsiteX5" fmla="*/ 122828 w 249733"/>
                <a:gd name="connsiteY5" fmla="*/ 272522 h 272293"/>
                <a:gd name="connsiteX6" fmla="*/ 246950 w 249733"/>
                <a:gd name="connsiteY6" fmla="*/ 189216 h 272293"/>
                <a:gd name="connsiteX7" fmla="*/ 178434 w 249733"/>
                <a:gd name="connsiteY7" fmla="*/ 189216 h 272293"/>
                <a:gd name="connsiteX8" fmla="*/ 125310 w 249733"/>
                <a:gd name="connsiteY8" fmla="*/ 221586 h 272293"/>
                <a:gd name="connsiteX9" fmla="*/ 79633 w 249733"/>
                <a:gd name="connsiteY9" fmla="*/ 199213 h 272293"/>
                <a:gd name="connsiteX10" fmla="*/ 69704 w 249733"/>
                <a:gd name="connsiteY10" fmla="*/ 153989 h 272293"/>
                <a:gd name="connsiteX11" fmla="*/ 249432 w 249733"/>
                <a:gd name="connsiteY11" fmla="*/ 153989 h 272293"/>
                <a:gd name="connsiteX12" fmla="*/ 70697 w 249733"/>
                <a:gd name="connsiteY12" fmla="*/ 109718 h 272293"/>
                <a:gd name="connsiteX13" fmla="*/ 123324 w 249733"/>
                <a:gd name="connsiteY13" fmla="*/ 51165 h 272293"/>
                <a:gd name="connsiteX14" fmla="*/ 166519 w 249733"/>
                <a:gd name="connsiteY14" fmla="*/ 72587 h 272293"/>
                <a:gd name="connsiteX15" fmla="*/ 177441 w 249733"/>
                <a:gd name="connsiteY15" fmla="*/ 109718 h 272293"/>
                <a:gd name="connsiteX16" fmla="*/ 70697 w 249733"/>
                <a:gd name="connsiteY16" fmla="*/ 109718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432" y="153989"/>
                  </a:moveTo>
                  <a:cubicBezTo>
                    <a:pt x="249929" y="148277"/>
                    <a:pt x="249929" y="145897"/>
                    <a:pt x="249929" y="142564"/>
                  </a:cubicBezTo>
                  <a:cubicBezTo>
                    <a:pt x="249929" y="116858"/>
                    <a:pt x="245957" y="93056"/>
                    <a:pt x="239502" y="74967"/>
                  </a:cubicBezTo>
                  <a:cubicBezTo>
                    <a:pt x="221629" y="28315"/>
                    <a:pt x="178434" y="229"/>
                    <a:pt x="124317" y="229"/>
                  </a:cubicBezTo>
                  <a:cubicBezTo>
                    <a:pt x="47362" y="229"/>
                    <a:pt x="195" y="53545"/>
                    <a:pt x="195" y="139708"/>
                  </a:cubicBezTo>
                  <a:cubicBezTo>
                    <a:pt x="195" y="222062"/>
                    <a:pt x="46865" y="272522"/>
                    <a:pt x="122828" y="272522"/>
                  </a:cubicBezTo>
                  <a:cubicBezTo>
                    <a:pt x="182903" y="272522"/>
                    <a:pt x="231559" y="239676"/>
                    <a:pt x="246950" y="189216"/>
                  </a:cubicBezTo>
                  <a:lnTo>
                    <a:pt x="178434" y="189216"/>
                  </a:lnTo>
                  <a:cubicBezTo>
                    <a:pt x="169994" y="209685"/>
                    <a:pt x="150631" y="221586"/>
                    <a:pt x="125310" y="221586"/>
                  </a:cubicBezTo>
                  <a:cubicBezTo>
                    <a:pt x="105451" y="221586"/>
                    <a:pt x="89563" y="213494"/>
                    <a:pt x="79633" y="199213"/>
                  </a:cubicBezTo>
                  <a:cubicBezTo>
                    <a:pt x="73179" y="189692"/>
                    <a:pt x="70697" y="178267"/>
                    <a:pt x="69704" y="153989"/>
                  </a:cubicBezTo>
                  <a:lnTo>
                    <a:pt x="249432" y="153989"/>
                  </a:lnTo>
                  <a:close/>
                  <a:moveTo>
                    <a:pt x="70697" y="109718"/>
                  </a:moveTo>
                  <a:cubicBezTo>
                    <a:pt x="75165" y="70683"/>
                    <a:pt x="92542" y="51165"/>
                    <a:pt x="123324" y="51165"/>
                  </a:cubicBezTo>
                  <a:cubicBezTo>
                    <a:pt x="140701" y="51165"/>
                    <a:pt x="156589" y="59258"/>
                    <a:pt x="166519" y="72587"/>
                  </a:cubicBezTo>
                  <a:cubicBezTo>
                    <a:pt x="172973" y="82108"/>
                    <a:pt x="175952" y="92104"/>
                    <a:pt x="177441" y="109718"/>
                  </a:cubicBezTo>
                  <a:lnTo>
                    <a:pt x="70697" y="10971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2" name="Freihandform: Form 1731">
              <a:extLst>
                <a:ext uri="{FF2B5EF4-FFF2-40B4-BE49-F238E27FC236}">
                  <a16:creationId xmlns:a16="http://schemas.microsoft.com/office/drawing/2014/main" id="{B5C34130-E4FE-3BAF-AABF-405B51AB7CCE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7041633" y="7837382"/>
              <a:ext cx="242286" cy="272293"/>
            </a:xfrm>
            <a:custGeom>
              <a:avLst/>
              <a:gdLst>
                <a:gd name="connsiteX0" fmla="*/ 242492 w 242286"/>
                <a:gd name="connsiteY0" fmla="*/ 100673 h 272293"/>
                <a:gd name="connsiteX1" fmla="*/ 126811 w 242286"/>
                <a:gd name="connsiteY1" fmla="*/ 229 h 272293"/>
                <a:gd name="connsiteX2" fmla="*/ 206 w 242286"/>
                <a:gd name="connsiteY2" fmla="*/ 138280 h 272293"/>
                <a:gd name="connsiteX3" fmla="*/ 125818 w 242286"/>
                <a:gd name="connsiteY3" fmla="*/ 272522 h 272293"/>
                <a:gd name="connsiteX4" fmla="*/ 242492 w 242286"/>
                <a:gd name="connsiteY4" fmla="*/ 172555 h 272293"/>
                <a:gd name="connsiteX5" fmla="*/ 175963 w 242286"/>
                <a:gd name="connsiteY5" fmla="*/ 172555 h 272293"/>
                <a:gd name="connsiteX6" fmla="*/ 126314 w 242286"/>
                <a:gd name="connsiteY6" fmla="*/ 218730 h 272293"/>
                <a:gd name="connsiteX7" fmla="*/ 69715 w 242286"/>
                <a:gd name="connsiteY7" fmla="*/ 138280 h 272293"/>
                <a:gd name="connsiteX8" fmla="*/ 83120 w 242286"/>
                <a:gd name="connsiteY8" fmla="*/ 75919 h 272293"/>
                <a:gd name="connsiteX9" fmla="*/ 126314 w 242286"/>
                <a:gd name="connsiteY9" fmla="*/ 54021 h 272293"/>
                <a:gd name="connsiteX10" fmla="*/ 175963 w 242286"/>
                <a:gd name="connsiteY10" fmla="*/ 100673 h 272293"/>
                <a:gd name="connsiteX11" fmla="*/ 242492 w 242286"/>
                <a:gd name="connsiteY11" fmla="*/ 100673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2286" h="272293">
                  <a:moveTo>
                    <a:pt x="242492" y="100673"/>
                  </a:moveTo>
                  <a:cubicBezTo>
                    <a:pt x="237528" y="37836"/>
                    <a:pt x="193837" y="229"/>
                    <a:pt x="126811" y="229"/>
                  </a:cubicBezTo>
                  <a:cubicBezTo>
                    <a:pt x="46876" y="229"/>
                    <a:pt x="206" y="50689"/>
                    <a:pt x="206" y="138280"/>
                  </a:cubicBezTo>
                  <a:cubicBezTo>
                    <a:pt x="206" y="223015"/>
                    <a:pt x="46380" y="272522"/>
                    <a:pt x="125818" y="272522"/>
                  </a:cubicBezTo>
                  <a:cubicBezTo>
                    <a:pt x="190858" y="272522"/>
                    <a:pt x="236038" y="233963"/>
                    <a:pt x="242492" y="172555"/>
                  </a:cubicBezTo>
                  <a:lnTo>
                    <a:pt x="175963" y="172555"/>
                  </a:lnTo>
                  <a:cubicBezTo>
                    <a:pt x="167026" y="205877"/>
                    <a:pt x="153125" y="218730"/>
                    <a:pt x="126314" y="218730"/>
                  </a:cubicBezTo>
                  <a:cubicBezTo>
                    <a:pt x="91064" y="218730"/>
                    <a:pt x="69715" y="188264"/>
                    <a:pt x="69715" y="138280"/>
                  </a:cubicBezTo>
                  <a:cubicBezTo>
                    <a:pt x="69715" y="114002"/>
                    <a:pt x="74679" y="91152"/>
                    <a:pt x="83120" y="75919"/>
                  </a:cubicBezTo>
                  <a:cubicBezTo>
                    <a:pt x="91064" y="61638"/>
                    <a:pt x="106455" y="54021"/>
                    <a:pt x="126314" y="54021"/>
                  </a:cubicBezTo>
                  <a:cubicBezTo>
                    <a:pt x="154614" y="54021"/>
                    <a:pt x="168019" y="66874"/>
                    <a:pt x="175963" y="100673"/>
                  </a:cubicBezTo>
                  <a:lnTo>
                    <a:pt x="242492" y="10067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3" name="Freihandform: Form 1732">
              <a:extLst>
                <a:ext uri="{FF2B5EF4-FFF2-40B4-BE49-F238E27FC236}">
                  <a16:creationId xmlns:a16="http://schemas.microsoft.com/office/drawing/2014/main" id="{49000F47-7CDC-BD9C-B24B-490DE4155075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7308783" y="7777877"/>
              <a:ext cx="142492" cy="331797"/>
            </a:xfrm>
            <a:custGeom>
              <a:avLst/>
              <a:gdLst>
                <a:gd name="connsiteX0" fmla="*/ 142709 w 142492"/>
                <a:gd name="connsiteY0" fmla="*/ 69255 h 331797"/>
                <a:gd name="connsiteX1" fmla="*/ 103983 w 142492"/>
                <a:gd name="connsiteY1" fmla="*/ 69255 h 331797"/>
                <a:gd name="connsiteX2" fmla="*/ 103983 w 142492"/>
                <a:gd name="connsiteY2" fmla="*/ 229 h 331797"/>
                <a:gd name="connsiteX3" fmla="*/ 34475 w 142492"/>
                <a:gd name="connsiteY3" fmla="*/ 229 h 331797"/>
                <a:gd name="connsiteX4" fmla="*/ 34475 w 142492"/>
                <a:gd name="connsiteY4" fmla="*/ 69255 h 331797"/>
                <a:gd name="connsiteX5" fmla="*/ 217 w 142492"/>
                <a:gd name="connsiteY5" fmla="*/ 69255 h 331797"/>
                <a:gd name="connsiteX6" fmla="*/ 217 w 142492"/>
                <a:gd name="connsiteY6" fmla="*/ 113526 h 331797"/>
                <a:gd name="connsiteX7" fmla="*/ 34475 w 142492"/>
                <a:gd name="connsiteY7" fmla="*/ 113526 h 331797"/>
                <a:gd name="connsiteX8" fmla="*/ 34475 w 142492"/>
                <a:gd name="connsiteY8" fmla="*/ 271570 h 331797"/>
                <a:gd name="connsiteX9" fmla="*/ 102494 w 142492"/>
                <a:gd name="connsiteY9" fmla="*/ 332027 h 331797"/>
                <a:gd name="connsiteX10" fmla="*/ 142709 w 142492"/>
                <a:gd name="connsiteY10" fmla="*/ 326791 h 331797"/>
                <a:gd name="connsiteX11" fmla="*/ 142709 w 142492"/>
                <a:gd name="connsiteY11" fmla="*/ 280139 h 331797"/>
                <a:gd name="connsiteX12" fmla="*/ 126822 w 142492"/>
                <a:gd name="connsiteY12" fmla="*/ 281567 h 331797"/>
                <a:gd name="connsiteX13" fmla="*/ 103983 w 142492"/>
                <a:gd name="connsiteY13" fmla="*/ 253481 h 331797"/>
                <a:gd name="connsiteX14" fmla="*/ 103983 w 142492"/>
                <a:gd name="connsiteY14" fmla="*/ 113526 h 331797"/>
                <a:gd name="connsiteX15" fmla="*/ 142709 w 142492"/>
                <a:gd name="connsiteY15" fmla="*/ 113526 h 331797"/>
                <a:gd name="connsiteX16" fmla="*/ 142709 w 142492"/>
                <a:gd name="connsiteY16" fmla="*/ 69255 h 33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2492" h="331797">
                  <a:moveTo>
                    <a:pt x="142709" y="69255"/>
                  </a:moveTo>
                  <a:lnTo>
                    <a:pt x="103983" y="69255"/>
                  </a:lnTo>
                  <a:lnTo>
                    <a:pt x="103983" y="229"/>
                  </a:lnTo>
                  <a:lnTo>
                    <a:pt x="34475" y="229"/>
                  </a:lnTo>
                  <a:lnTo>
                    <a:pt x="34475" y="69255"/>
                  </a:lnTo>
                  <a:lnTo>
                    <a:pt x="217" y="69255"/>
                  </a:lnTo>
                  <a:lnTo>
                    <a:pt x="217" y="113526"/>
                  </a:lnTo>
                  <a:lnTo>
                    <a:pt x="34475" y="113526"/>
                  </a:lnTo>
                  <a:lnTo>
                    <a:pt x="34475" y="271570"/>
                  </a:lnTo>
                  <a:cubicBezTo>
                    <a:pt x="34475" y="312033"/>
                    <a:pt x="56817" y="332027"/>
                    <a:pt x="102494" y="332027"/>
                  </a:cubicBezTo>
                  <a:cubicBezTo>
                    <a:pt x="117885" y="332027"/>
                    <a:pt x="130297" y="330599"/>
                    <a:pt x="142709" y="326791"/>
                  </a:cubicBezTo>
                  <a:lnTo>
                    <a:pt x="142709" y="280139"/>
                  </a:lnTo>
                  <a:cubicBezTo>
                    <a:pt x="135759" y="281091"/>
                    <a:pt x="131787" y="281567"/>
                    <a:pt x="126822" y="281567"/>
                  </a:cubicBezTo>
                  <a:cubicBezTo>
                    <a:pt x="108452" y="281567"/>
                    <a:pt x="103983" y="276331"/>
                    <a:pt x="103983" y="253481"/>
                  </a:cubicBezTo>
                  <a:lnTo>
                    <a:pt x="103983" y="113526"/>
                  </a:lnTo>
                  <a:lnTo>
                    <a:pt x="142709" y="113526"/>
                  </a:lnTo>
                  <a:lnTo>
                    <a:pt x="142709" y="6925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4" name="Freihandform: Form 1733">
              <a:extLst>
                <a:ext uri="{FF2B5EF4-FFF2-40B4-BE49-F238E27FC236}">
                  <a16:creationId xmlns:a16="http://schemas.microsoft.com/office/drawing/2014/main" id="{C798617A-7477-52DF-1CCA-F6F12262242A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7522394" y="7849283"/>
              <a:ext cx="51634" cy="249443"/>
            </a:xfrm>
            <a:custGeom>
              <a:avLst/>
              <a:gdLst>
                <a:gd name="connsiteX0" fmla="*/ 51859 w 51634"/>
                <a:gd name="connsiteY0" fmla="*/ 200165 h 249443"/>
                <a:gd name="connsiteX1" fmla="*/ 224 w 51634"/>
                <a:gd name="connsiteY1" fmla="*/ 200165 h 249443"/>
                <a:gd name="connsiteX2" fmla="*/ 224 w 51634"/>
                <a:gd name="connsiteY2" fmla="*/ 249673 h 249443"/>
                <a:gd name="connsiteX3" fmla="*/ 51859 w 51634"/>
                <a:gd name="connsiteY3" fmla="*/ 249673 h 249443"/>
                <a:gd name="connsiteX4" fmla="*/ 51859 w 51634"/>
                <a:gd name="connsiteY4" fmla="*/ 200165 h 249443"/>
                <a:gd name="connsiteX5" fmla="*/ 51859 w 51634"/>
                <a:gd name="connsiteY5" fmla="*/ 229 h 249443"/>
                <a:gd name="connsiteX6" fmla="*/ 224 w 51634"/>
                <a:gd name="connsiteY6" fmla="*/ 229 h 249443"/>
                <a:gd name="connsiteX7" fmla="*/ 224 w 51634"/>
                <a:gd name="connsiteY7" fmla="*/ 49737 h 249443"/>
                <a:gd name="connsiteX8" fmla="*/ 51859 w 51634"/>
                <a:gd name="connsiteY8" fmla="*/ 49737 h 249443"/>
                <a:gd name="connsiteX9" fmla="*/ 51859 w 51634"/>
                <a:gd name="connsiteY9" fmla="*/ 229 h 24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634" h="249443">
                  <a:moveTo>
                    <a:pt x="51859" y="200165"/>
                  </a:moveTo>
                  <a:lnTo>
                    <a:pt x="224" y="200165"/>
                  </a:lnTo>
                  <a:lnTo>
                    <a:pt x="224" y="249673"/>
                  </a:lnTo>
                  <a:lnTo>
                    <a:pt x="51859" y="249673"/>
                  </a:lnTo>
                  <a:lnTo>
                    <a:pt x="51859" y="200165"/>
                  </a:lnTo>
                  <a:close/>
                  <a:moveTo>
                    <a:pt x="51859" y="229"/>
                  </a:moveTo>
                  <a:lnTo>
                    <a:pt x="224" y="229"/>
                  </a:lnTo>
                  <a:lnTo>
                    <a:pt x="224" y="49737"/>
                  </a:lnTo>
                  <a:lnTo>
                    <a:pt x="51859" y="49737"/>
                  </a:lnTo>
                  <a:lnTo>
                    <a:pt x="51859" y="22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5" name="Freihandform: Form 1734">
              <a:extLst>
                <a:ext uri="{FF2B5EF4-FFF2-40B4-BE49-F238E27FC236}">
                  <a16:creationId xmlns:a16="http://schemas.microsoft.com/office/drawing/2014/main" id="{4595B49C-49FA-586E-21DE-FC4AAF4152E2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6069428" y="9356554"/>
              <a:ext cx="381237" cy="326352"/>
            </a:xfrm>
            <a:custGeom>
              <a:avLst/>
              <a:gdLst>
                <a:gd name="connsiteX0" fmla="*/ 296189 w 381237"/>
                <a:gd name="connsiteY0" fmla="*/ 57632 h 326352"/>
                <a:gd name="connsiteX1" fmla="*/ 308149 w 381237"/>
                <a:gd name="connsiteY1" fmla="*/ 46165 h 326352"/>
                <a:gd name="connsiteX2" fmla="*/ 370941 w 381237"/>
                <a:gd name="connsiteY2" fmla="*/ 16062 h 326352"/>
                <a:gd name="connsiteX3" fmla="*/ 381406 w 381237"/>
                <a:gd name="connsiteY3" fmla="*/ 6983 h 326352"/>
                <a:gd name="connsiteX4" fmla="*/ 374430 w 381237"/>
                <a:gd name="connsiteY4" fmla="*/ 294 h 326352"/>
                <a:gd name="connsiteX5" fmla="*/ 333067 w 381237"/>
                <a:gd name="connsiteY5" fmla="*/ 1727 h 326352"/>
                <a:gd name="connsiteX6" fmla="*/ 285723 w 381237"/>
                <a:gd name="connsiteY6" fmla="*/ 294 h 326352"/>
                <a:gd name="connsiteX7" fmla="*/ 276255 w 381237"/>
                <a:gd name="connsiteY7" fmla="*/ 9372 h 326352"/>
                <a:gd name="connsiteX8" fmla="*/ 284228 w 381237"/>
                <a:gd name="connsiteY8" fmla="*/ 16062 h 326352"/>
                <a:gd name="connsiteX9" fmla="*/ 299677 w 381237"/>
                <a:gd name="connsiteY9" fmla="*/ 25141 h 326352"/>
                <a:gd name="connsiteX10" fmla="*/ 284228 w 381237"/>
                <a:gd name="connsiteY10" fmla="*/ 49987 h 326352"/>
                <a:gd name="connsiteX11" fmla="*/ 162631 w 381237"/>
                <a:gd name="connsiteY11" fmla="*/ 175655 h 326352"/>
                <a:gd name="connsiteX12" fmla="*/ 99839 w 381237"/>
                <a:gd name="connsiteY12" fmla="*/ 34219 h 326352"/>
                <a:gd name="connsiteX13" fmla="*/ 96849 w 381237"/>
                <a:gd name="connsiteY13" fmla="*/ 25618 h 326352"/>
                <a:gd name="connsiteX14" fmla="*/ 124756 w 381237"/>
                <a:gd name="connsiteY14" fmla="*/ 16062 h 326352"/>
                <a:gd name="connsiteX15" fmla="*/ 136717 w 381237"/>
                <a:gd name="connsiteY15" fmla="*/ 6983 h 326352"/>
                <a:gd name="connsiteX16" fmla="*/ 128743 w 381237"/>
                <a:gd name="connsiteY16" fmla="*/ 294 h 326352"/>
                <a:gd name="connsiteX17" fmla="*/ 97845 w 381237"/>
                <a:gd name="connsiteY17" fmla="*/ 1727 h 326352"/>
                <a:gd name="connsiteX18" fmla="*/ 66948 w 381237"/>
                <a:gd name="connsiteY18" fmla="*/ 1727 h 326352"/>
                <a:gd name="connsiteX19" fmla="*/ 9637 w 381237"/>
                <a:gd name="connsiteY19" fmla="*/ 294 h 326352"/>
                <a:gd name="connsiteX20" fmla="*/ 169 w 381237"/>
                <a:gd name="connsiteY20" fmla="*/ 9372 h 326352"/>
                <a:gd name="connsiteX21" fmla="*/ 13624 w 381237"/>
                <a:gd name="connsiteY21" fmla="*/ 16062 h 326352"/>
                <a:gd name="connsiteX22" fmla="*/ 47014 w 381237"/>
                <a:gd name="connsiteY22" fmla="*/ 30397 h 326352"/>
                <a:gd name="connsiteX23" fmla="*/ 120271 w 381237"/>
                <a:gd name="connsiteY23" fmla="*/ 195723 h 326352"/>
                <a:gd name="connsiteX24" fmla="*/ 97845 w 381237"/>
                <a:gd name="connsiteY24" fmla="*/ 283165 h 326352"/>
                <a:gd name="connsiteX25" fmla="*/ 51997 w 381237"/>
                <a:gd name="connsiteY25" fmla="*/ 310878 h 326352"/>
                <a:gd name="connsiteX26" fmla="*/ 38043 w 381237"/>
                <a:gd name="connsiteY26" fmla="*/ 319957 h 326352"/>
                <a:gd name="connsiteX27" fmla="*/ 46017 w 381237"/>
                <a:gd name="connsiteY27" fmla="*/ 326646 h 326352"/>
                <a:gd name="connsiteX28" fmla="*/ 76915 w 381237"/>
                <a:gd name="connsiteY28" fmla="*/ 325213 h 326352"/>
                <a:gd name="connsiteX29" fmla="*/ 140205 w 381237"/>
                <a:gd name="connsiteY29" fmla="*/ 325213 h 326352"/>
                <a:gd name="connsiteX30" fmla="*/ 171103 w 381237"/>
                <a:gd name="connsiteY30" fmla="*/ 326646 h 326352"/>
                <a:gd name="connsiteX31" fmla="*/ 181568 w 381237"/>
                <a:gd name="connsiteY31" fmla="*/ 317568 h 326352"/>
                <a:gd name="connsiteX32" fmla="*/ 166618 w 381237"/>
                <a:gd name="connsiteY32" fmla="*/ 310878 h 326352"/>
                <a:gd name="connsiteX33" fmla="*/ 147680 w 381237"/>
                <a:gd name="connsiteY33" fmla="*/ 309923 h 326352"/>
                <a:gd name="connsiteX34" fmla="*/ 136218 w 381237"/>
                <a:gd name="connsiteY34" fmla="*/ 302755 h 326352"/>
                <a:gd name="connsiteX35" fmla="*/ 145687 w 381237"/>
                <a:gd name="connsiteY35" fmla="*/ 261663 h 326352"/>
                <a:gd name="connsiteX36" fmla="*/ 161136 w 381237"/>
                <a:gd name="connsiteY36" fmla="*/ 202890 h 326352"/>
                <a:gd name="connsiteX37" fmla="*/ 167614 w 381237"/>
                <a:gd name="connsiteY37" fmla="*/ 190945 h 326352"/>
                <a:gd name="connsiteX38" fmla="*/ 296189 w 381237"/>
                <a:gd name="connsiteY38" fmla="*/ 57632 h 32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237" h="326352">
                  <a:moveTo>
                    <a:pt x="296189" y="57632"/>
                  </a:moveTo>
                  <a:cubicBezTo>
                    <a:pt x="299677" y="53810"/>
                    <a:pt x="304162" y="49987"/>
                    <a:pt x="308149" y="46165"/>
                  </a:cubicBezTo>
                  <a:cubicBezTo>
                    <a:pt x="326588" y="29919"/>
                    <a:pt x="343034" y="17973"/>
                    <a:pt x="370941" y="16062"/>
                  </a:cubicBezTo>
                  <a:cubicBezTo>
                    <a:pt x="375426" y="15584"/>
                    <a:pt x="381406" y="15106"/>
                    <a:pt x="381406" y="6983"/>
                  </a:cubicBezTo>
                  <a:cubicBezTo>
                    <a:pt x="381406" y="3639"/>
                    <a:pt x="377918" y="294"/>
                    <a:pt x="374430" y="294"/>
                  </a:cubicBezTo>
                  <a:cubicBezTo>
                    <a:pt x="368449" y="294"/>
                    <a:pt x="369446" y="1727"/>
                    <a:pt x="333067" y="1727"/>
                  </a:cubicBezTo>
                  <a:cubicBezTo>
                    <a:pt x="300175" y="1727"/>
                    <a:pt x="288713" y="294"/>
                    <a:pt x="285723" y="294"/>
                  </a:cubicBezTo>
                  <a:cubicBezTo>
                    <a:pt x="283730" y="294"/>
                    <a:pt x="276255" y="294"/>
                    <a:pt x="276255" y="9372"/>
                  </a:cubicBezTo>
                  <a:cubicBezTo>
                    <a:pt x="276255" y="13673"/>
                    <a:pt x="279743" y="15584"/>
                    <a:pt x="284228" y="16062"/>
                  </a:cubicBezTo>
                  <a:cubicBezTo>
                    <a:pt x="299179" y="17018"/>
                    <a:pt x="299677" y="22274"/>
                    <a:pt x="299677" y="25141"/>
                  </a:cubicBezTo>
                  <a:cubicBezTo>
                    <a:pt x="299677" y="34219"/>
                    <a:pt x="284228" y="49509"/>
                    <a:pt x="284228" y="49987"/>
                  </a:cubicBezTo>
                  <a:lnTo>
                    <a:pt x="162631" y="175655"/>
                  </a:lnTo>
                  <a:lnTo>
                    <a:pt x="99839" y="34219"/>
                  </a:lnTo>
                  <a:cubicBezTo>
                    <a:pt x="98842" y="32308"/>
                    <a:pt x="96849" y="27530"/>
                    <a:pt x="96849" y="25618"/>
                  </a:cubicBezTo>
                  <a:cubicBezTo>
                    <a:pt x="96849" y="16062"/>
                    <a:pt x="120271" y="16062"/>
                    <a:pt x="124756" y="16062"/>
                  </a:cubicBezTo>
                  <a:cubicBezTo>
                    <a:pt x="129740" y="16062"/>
                    <a:pt x="136717" y="16062"/>
                    <a:pt x="136717" y="6983"/>
                  </a:cubicBezTo>
                  <a:cubicBezTo>
                    <a:pt x="136717" y="4594"/>
                    <a:pt x="134723" y="294"/>
                    <a:pt x="128743" y="294"/>
                  </a:cubicBezTo>
                  <a:cubicBezTo>
                    <a:pt x="121766" y="294"/>
                    <a:pt x="105321" y="1249"/>
                    <a:pt x="97845" y="1727"/>
                  </a:cubicBezTo>
                  <a:lnTo>
                    <a:pt x="66948" y="1727"/>
                  </a:lnTo>
                  <a:cubicBezTo>
                    <a:pt x="21100" y="1727"/>
                    <a:pt x="14123" y="294"/>
                    <a:pt x="9637" y="294"/>
                  </a:cubicBezTo>
                  <a:cubicBezTo>
                    <a:pt x="1664" y="294"/>
                    <a:pt x="169" y="5550"/>
                    <a:pt x="169" y="9372"/>
                  </a:cubicBezTo>
                  <a:cubicBezTo>
                    <a:pt x="169" y="16062"/>
                    <a:pt x="6647" y="16062"/>
                    <a:pt x="13624" y="16062"/>
                  </a:cubicBezTo>
                  <a:cubicBezTo>
                    <a:pt x="40535" y="16062"/>
                    <a:pt x="43027" y="21318"/>
                    <a:pt x="47014" y="30397"/>
                  </a:cubicBezTo>
                  <a:lnTo>
                    <a:pt x="120271" y="195723"/>
                  </a:lnTo>
                  <a:lnTo>
                    <a:pt x="97845" y="283165"/>
                  </a:lnTo>
                  <a:cubicBezTo>
                    <a:pt x="90869" y="308967"/>
                    <a:pt x="90370" y="310400"/>
                    <a:pt x="51997" y="310878"/>
                  </a:cubicBezTo>
                  <a:cubicBezTo>
                    <a:pt x="44024" y="310878"/>
                    <a:pt x="38043" y="310878"/>
                    <a:pt x="38043" y="319957"/>
                  </a:cubicBezTo>
                  <a:cubicBezTo>
                    <a:pt x="38043" y="321868"/>
                    <a:pt x="39538" y="326646"/>
                    <a:pt x="46017" y="326646"/>
                  </a:cubicBezTo>
                  <a:cubicBezTo>
                    <a:pt x="55486" y="326646"/>
                    <a:pt x="66948" y="325691"/>
                    <a:pt x="76915" y="325213"/>
                  </a:cubicBezTo>
                  <a:lnTo>
                    <a:pt x="140205" y="325213"/>
                  </a:lnTo>
                  <a:cubicBezTo>
                    <a:pt x="147680" y="325691"/>
                    <a:pt x="164624" y="326646"/>
                    <a:pt x="171103" y="326646"/>
                  </a:cubicBezTo>
                  <a:cubicBezTo>
                    <a:pt x="174093" y="326646"/>
                    <a:pt x="181568" y="326646"/>
                    <a:pt x="181568" y="317568"/>
                  </a:cubicBezTo>
                  <a:cubicBezTo>
                    <a:pt x="181568" y="310878"/>
                    <a:pt x="175090" y="310878"/>
                    <a:pt x="166618" y="310878"/>
                  </a:cubicBezTo>
                  <a:cubicBezTo>
                    <a:pt x="166119" y="310878"/>
                    <a:pt x="155654" y="310878"/>
                    <a:pt x="147680" y="309923"/>
                  </a:cubicBezTo>
                  <a:cubicBezTo>
                    <a:pt x="136717" y="308489"/>
                    <a:pt x="136218" y="307534"/>
                    <a:pt x="136218" y="302755"/>
                  </a:cubicBezTo>
                  <a:cubicBezTo>
                    <a:pt x="136218" y="298933"/>
                    <a:pt x="142199" y="275519"/>
                    <a:pt x="145687" y="261663"/>
                  </a:cubicBezTo>
                  <a:cubicBezTo>
                    <a:pt x="151667" y="238727"/>
                    <a:pt x="156152" y="222959"/>
                    <a:pt x="161136" y="202890"/>
                  </a:cubicBezTo>
                  <a:cubicBezTo>
                    <a:pt x="162631" y="196679"/>
                    <a:pt x="163129" y="195723"/>
                    <a:pt x="167614" y="190945"/>
                  </a:cubicBezTo>
                  <a:lnTo>
                    <a:pt x="296189" y="57632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6" name="Freihandform: Form 1735">
              <a:extLst>
                <a:ext uri="{FF2B5EF4-FFF2-40B4-BE49-F238E27FC236}">
                  <a16:creationId xmlns:a16="http://schemas.microsoft.com/office/drawing/2014/main" id="{FEEAC69D-2273-589F-945D-87E2A9726A94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6486840" y="9308803"/>
              <a:ext cx="215131" cy="179590"/>
            </a:xfrm>
            <a:custGeom>
              <a:avLst/>
              <a:gdLst>
                <a:gd name="connsiteX0" fmla="*/ 194966 w 215131"/>
                <a:gd name="connsiteY0" fmla="*/ 17011 h 179590"/>
                <a:gd name="connsiteX1" fmla="*/ 175861 w 215131"/>
                <a:gd name="connsiteY1" fmla="*/ 38514 h 179590"/>
                <a:gd name="connsiteX2" fmla="*/ 192059 w 215131"/>
                <a:gd name="connsiteY2" fmla="*/ 53248 h 179590"/>
                <a:gd name="connsiteX3" fmla="*/ 215316 w 215131"/>
                <a:gd name="connsiteY3" fmla="*/ 29356 h 179590"/>
                <a:gd name="connsiteX4" fmla="*/ 173785 w 215131"/>
                <a:gd name="connsiteY4" fmla="*/ 287 h 179590"/>
                <a:gd name="connsiteX5" fmla="*/ 128931 w 215131"/>
                <a:gd name="connsiteY5" fmla="*/ 28957 h 179590"/>
                <a:gd name="connsiteX6" fmla="*/ 81170 w 215131"/>
                <a:gd name="connsiteY6" fmla="*/ 287 h 179590"/>
                <a:gd name="connsiteX7" fmla="*/ 10567 w 215131"/>
                <a:gd name="connsiteY7" fmla="*/ 61212 h 179590"/>
                <a:gd name="connsiteX8" fmla="*/ 16797 w 215131"/>
                <a:gd name="connsiteY8" fmla="*/ 66389 h 179590"/>
                <a:gd name="connsiteX9" fmla="*/ 23857 w 215131"/>
                <a:gd name="connsiteY9" fmla="*/ 59619 h 179590"/>
                <a:gd name="connsiteX10" fmla="*/ 79924 w 215131"/>
                <a:gd name="connsiteY10" fmla="*/ 11436 h 179590"/>
                <a:gd name="connsiteX11" fmla="*/ 104012 w 215131"/>
                <a:gd name="connsiteY11" fmla="*/ 36922 h 179590"/>
                <a:gd name="connsiteX12" fmla="*/ 95706 w 215131"/>
                <a:gd name="connsiteY12" fmla="*/ 75946 h 179590"/>
                <a:gd name="connsiteX13" fmla="*/ 81586 w 215131"/>
                <a:gd name="connsiteY13" fmla="*/ 130500 h 179590"/>
                <a:gd name="connsiteX14" fmla="*/ 42131 w 215131"/>
                <a:gd name="connsiteY14" fmla="*/ 168727 h 179590"/>
                <a:gd name="connsiteX15" fmla="*/ 20950 w 215131"/>
                <a:gd name="connsiteY15" fmla="*/ 163153 h 179590"/>
                <a:gd name="connsiteX16" fmla="*/ 40054 w 215131"/>
                <a:gd name="connsiteY16" fmla="*/ 141650 h 179590"/>
                <a:gd name="connsiteX17" fmla="*/ 23442 w 215131"/>
                <a:gd name="connsiteY17" fmla="*/ 126916 h 179590"/>
                <a:gd name="connsiteX18" fmla="*/ 184 w 215131"/>
                <a:gd name="connsiteY18" fmla="*/ 151206 h 179590"/>
                <a:gd name="connsiteX19" fmla="*/ 41716 w 215131"/>
                <a:gd name="connsiteY19" fmla="*/ 179877 h 179590"/>
                <a:gd name="connsiteX20" fmla="*/ 86569 w 215131"/>
                <a:gd name="connsiteY20" fmla="*/ 151206 h 179590"/>
                <a:gd name="connsiteX21" fmla="*/ 134746 w 215131"/>
                <a:gd name="connsiteY21" fmla="*/ 179877 h 179590"/>
                <a:gd name="connsiteX22" fmla="*/ 204933 w 215131"/>
                <a:gd name="connsiteY22" fmla="*/ 118952 h 179590"/>
                <a:gd name="connsiteX23" fmla="*/ 198704 w 215131"/>
                <a:gd name="connsiteY23" fmla="*/ 113775 h 179590"/>
                <a:gd name="connsiteX24" fmla="*/ 191643 w 215131"/>
                <a:gd name="connsiteY24" fmla="*/ 120545 h 179590"/>
                <a:gd name="connsiteX25" fmla="*/ 135576 w 215131"/>
                <a:gd name="connsiteY25" fmla="*/ 168727 h 179590"/>
                <a:gd name="connsiteX26" fmla="*/ 111903 w 215131"/>
                <a:gd name="connsiteY26" fmla="*/ 143242 h 179590"/>
                <a:gd name="connsiteX27" fmla="*/ 120210 w 215131"/>
                <a:gd name="connsiteY27" fmla="*/ 103820 h 179590"/>
                <a:gd name="connsiteX28" fmla="*/ 134330 w 215131"/>
                <a:gd name="connsiteY28" fmla="*/ 49266 h 179590"/>
                <a:gd name="connsiteX29" fmla="*/ 173370 w 215131"/>
                <a:gd name="connsiteY29" fmla="*/ 11436 h 179590"/>
                <a:gd name="connsiteX30" fmla="*/ 194966 w 215131"/>
                <a:gd name="connsiteY30" fmla="*/ 17011 h 17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5131" h="179590">
                  <a:moveTo>
                    <a:pt x="194966" y="17011"/>
                  </a:moveTo>
                  <a:cubicBezTo>
                    <a:pt x="176692" y="21392"/>
                    <a:pt x="175861" y="36922"/>
                    <a:pt x="175861" y="38514"/>
                  </a:cubicBezTo>
                  <a:cubicBezTo>
                    <a:pt x="175861" y="47275"/>
                    <a:pt x="182922" y="53248"/>
                    <a:pt x="192059" y="53248"/>
                  </a:cubicBezTo>
                  <a:cubicBezTo>
                    <a:pt x="201195" y="53248"/>
                    <a:pt x="215316" y="46478"/>
                    <a:pt x="215316" y="29356"/>
                  </a:cubicBezTo>
                  <a:cubicBezTo>
                    <a:pt x="215316" y="6658"/>
                    <a:pt x="189151" y="287"/>
                    <a:pt x="173785" y="287"/>
                  </a:cubicBezTo>
                  <a:cubicBezTo>
                    <a:pt x="154265" y="287"/>
                    <a:pt x="138483" y="13427"/>
                    <a:pt x="128931" y="28957"/>
                  </a:cubicBezTo>
                  <a:cubicBezTo>
                    <a:pt x="119794" y="7853"/>
                    <a:pt x="98198" y="287"/>
                    <a:pt x="81170" y="287"/>
                  </a:cubicBezTo>
                  <a:cubicBezTo>
                    <a:pt x="35901" y="287"/>
                    <a:pt x="10567" y="50062"/>
                    <a:pt x="10567" y="61212"/>
                  </a:cubicBezTo>
                  <a:cubicBezTo>
                    <a:pt x="10567" y="64796"/>
                    <a:pt x="13474" y="66389"/>
                    <a:pt x="16797" y="66389"/>
                  </a:cubicBezTo>
                  <a:cubicBezTo>
                    <a:pt x="21781" y="66389"/>
                    <a:pt x="22611" y="64398"/>
                    <a:pt x="23857" y="59619"/>
                  </a:cubicBezTo>
                  <a:cubicBezTo>
                    <a:pt x="33409" y="30550"/>
                    <a:pt x="58328" y="11436"/>
                    <a:pt x="79924" y="11436"/>
                  </a:cubicBezTo>
                  <a:cubicBezTo>
                    <a:pt x="96121" y="11436"/>
                    <a:pt x="104012" y="22586"/>
                    <a:pt x="104012" y="36922"/>
                  </a:cubicBezTo>
                  <a:cubicBezTo>
                    <a:pt x="104012" y="44886"/>
                    <a:pt x="99029" y="63203"/>
                    <a:pt x="95706" y="75946"/>
                  </a:cubicBezTo>
                  <a:cubicBezTo>
                    <a:pt x="92799" y="87494"/>
                    <a:pt x="83662" y="122934"/>
                    <a:pt x="81586" y="130500"/>
                  </a:cubicBezTo>
                  <a:cubicBezTo>
                    <a:pt x="75771" y="152003"/>
                    <a:pt x="60820" y="168727"/>
                    <a:pt x="42131" y="168727"/>
                  </a:cubicBezTo>
                  <a:cubicBezTo>
                    <a:pt x="40470" y="168727"/>
                    <a:pt x="29672" y="168727"/>
                    <a:pt x="20950" y="163153"/>
                  </a:cubicBezTo>
                  <a:cubicBezTo>
                    <a:pt x="40054" y="158772"/>
                    <a:pt x="40054" y="142048"/>
                    <a:pt x="40054" y="141650"/>
                  </a:cubicBezTo>
                  <a:cubicBezTo>
                    <a:pt x="40054" y="132491"/>
                    <a:pt x="32579" y="126916"/>
                    <a:pt x="23442" y="126916"/>
                  </a:cubicBezTo>
                  <a:cubicBezTo>
                    <a:pt x="12228" y="126916"/>
                    <a:pt x="184" y="136075"/>
                    <a:pt x="184" y="151206"/>
                  </a:cubicBezTo>
                  <a:cubicBezTo>
                    <a:pt x="184" y="169524"/>
                    <a:pt x="20535" y="179877"/>
                    <a:pt x="41716" y="179877"/>
                  </a:cubicBezTo>
                  <a:cubicBezTo>
                    <a:pt x="63727" y="179877"/>
                    <a:pt x="79094" y="163949"/>
                    <a:pt x="86569" y="151206"/>
                  </a:cubicBezTo>
                  <a:cubicBezTo>
                    <a:pt x="95706" y="170718"/>
                    <a:pt x="114811" y="179877"/>
                    <a:pt x="134746" y="179877"/>
                  </a:cubicBezTo>
                  <a:cubicBezTo>
                    <a:pt x="180015" y="179877"/>
                    <a:pt x="204933" y="130102"/>
                    <a:pt x="204933" y="118952"/>
                  </a:cubicBezTo>
                  <a:cubicBezTo>
                    <a:pt x="204933" y="114970"/>
                    <a:pt x="201611" y="113775"/>
                    <a:pt x="198704" y="113775"/>
                  </a:cubicBezTo>
                  <a:cubicBezTo>
                    <a:pt x="193720" y="113775"/>
                    <a:pt x="192889" y="116563"/>
                    <a:pt x="191643" y="120545"/>
                  </a:cubicBezTo>
                  <a:cubicBezTo>
                    <a:pt x="183337" y="147224"/>
                    <a:pt x="159664" y="168727"/>
                    <a:pt x="135576" y="168727"/>
                  </a:cubicBezTo>
                  <a:cubicBezTo>
                    <a:pt x="121871" y="168727"/>
                    <a:pt x="111903" y="159967"/>
                    <a:pt x="111903" y="143242"/>
                  </a:cubicBezTo>
                  <a:cubicBezTo>
                    <a:pt x="111903" y="135278"/>
                    <a:pt x="114395" y="126120"/>
                    <a:pt x="120210" y="103820"/>
                  </a:cubicBezTo>
                  <a:cubicBezTo>
                    <a:pt x="123117" y="91874"/>
                    <a:pt x="132254" y="56832"/>
                    <a:pt x="134330" y="49266"/>
                  </a:cubicBezTo>
                  <a:cubicBezTo>
                    <a:pt x="140145" y="28559"/>
                    <a:pt x="154681" y="11436"/>
                    <a:pt x="173370" y="11436"/>
                  </a:cubicBezTo>
                  <a:cubicBezTo>
                    <a:pt x="175446" y="11436"/>
                    <a:pt x="186244" y="11436"/>
                    <a:pt x="194966" y="17011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7" name="Freihandform: Form 1736">
              <a:extLst>
                <a:ext uri="{FF2B5EF4-FFF2-40B4-BE49-F238E27FC236}">
                  <a16:creationId xmlns:a16="http://schemas.microsoft.com/office/drawing/2014/main" id="{3AF2454D-31EE-BE68-72F6-A0DE82896661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6750604" y="9312785"/>
              <a:ext cx="345955" cy="121850"/>
            </a:xfrm>
            <a:custGeom>
              <a:avLst/>
              <a:gdLst>
                <a:gd name="connsiteX0" fmla="*/ 327460 w 345955"/>
                <a:gd name="connsiteY0" fmla="*/ 28161 h 121850"/>
                <a:gd name="connsiteX1" fmla="*/ 346149 w 345955"/>
                <a:gd name="connsiteY1" fmla="*/ 14224 h 121850"/>
                <a:gd name="connsiteX2" fmla="*/ 324968 w 345955"/>
                <a:gd name="connsiteY2" fmla="*/ 287 h 121850"/>
                <a:gd name="connsiteX3" fmla="*/ 21375 w 345955"/>
                <a:gd name="connsiteY3" fmla="*/ 287 h 121850"/>
                <a:gd name="connsiteX4" fmla="*/ 194 w 345955"/>
                <a:gd name="connsiteY4" fmla="*/ 14224 h 121850"/>
                <a:gd name="connsiteX5" fmla="*/ 18883 w 345955"/>
                <a:gd name="connsiteY5" fmla="*/ 28161 h 121850"/>
                <a:gd name="connsiteX6" fmla="*/ 327460 w 345955"/>
                <a:gd name="connsiteY6" fmla="*/ 28161 h 121850"/>
                <a:gd name="connsiteX7" fmla="*/ 324968 w 345955"/>
                <a:gd name="connsiteY7" fmla="*/ 122137 h 121850"/>
                <a:gd name="connsiteX8" fmla="*/ 346149 w 345955"/>
                <a:gd name="connsiteY8" fmla="*/ 108200 h 121850"/>
                <a:gd name="connsiteX9" fmla="*/ 327460 w 345955"/>
                <a:gd name="connsiteY9" fmla="*/ 94263 h 121850"/>
                <a:gd name="connsiteX10" fmla="*/ 18883 w 345955"/>
                <a:gd name="connsiteY10" fmla="*/ 94263 h 121850"/>
                <a:gd name="connsiteX11" fmla="*/ 194 w 345955"/>
                <a:gd name="connsiteY11" fmla="*/ 108200 h 121850"/>
                <a:gd name="connsiteX12" fmla="*/ 21375 w 345955"/>
                <a:gd name="connsiteY12" fmla="*/ 122137 h 121850"/>
                <a:gd name="connsiteX13" fmla="*/ 324968 w 345955"/>
                <a:gd name="connsiteY13" fmla="*/ 122137 h 12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5955" h="121850">
                  <a:moveTo>
                    <a:pt x="327460" y="28161"/>
                  </a:moveTo>
                  <a:cubicBezTo>
                    <a:pt x="332444" y="28161"/>
                    <a:pt x="346149" y="28161"/>
                    <a:pt x="346149" y="14224"/>
                  </a:cubicBezTo>
                  <a:cubicBezTo>
                    <a:pt x="346149" y="287"/>
                    <a:pt x="330783" y="287"/>
                    <a:pt x="324968" y="287"/>
                  </a:cubicBezTo>
                  <a:lnTo>
                    <a:pt x="21375" y="287"/>
                  </a:lnTo>
                  <a:cubicBezTo>
                    <a:pt x="15561" y="287"/>
                    <a:pt x="194" y="287"/>
                    <a:pt x="194" y="14224"/>
                  </a:cubicBezTo>
                  <a:cubicBezTo>
                    <a:pt x="194" y="28161"/>
                    <a:pt x="13900" y="28161"/>
                    <a:pt x="18883" y="28161"/>
                  </a:cubicBezTo>
                  <a:lnTo>
                    <a:pt x="327460" y="28161"/>
                  </a:lnTo>
                  <a:close/>
                  <a:moveTo>
                    <a:pt x="324968" y="122137"/>
                  </a:moveTo>
                  <a:cubicBezTo>
                    <a:pt x="330783" y="122137"/>
                    <a:pt x="346149" y="122137"/>
                    <a:pt x="346149" y="108200"/>
                  </a:cubicBezTo>
                  <a:cubicBezTo>
                    <a:pt x="346149" y="94263"/>
                    <a:pt x="332444" y="94263"/>
                    <a:pt x="327460" y="94263"/>
                  </a:cubicBezTo>
                  <a:lnTo>
                    <a:pt x="18883" y="94263"/>
                  </a:lnTo>
                  <a:cubicBezTo>
                    <a:pt x="13900" y="94263"/>
                    <a:pt x="194" y="94263"/>
                    <a:pt x="194" y="108200"/>
                  </a:cubicBezTo>
                  <a:cubicBezTo>
                    <a:pt x="194" y="122137"/>
                    <a:pt x="15561" y="122137"/>
                    <a:pt x="21375" y="122137"/>
                  </a:cubicBezTo>
                  <a:lnTo>
                    <a:pt x="324968" y="122137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8" name="Freihandform: Form 1737">
              <a:extLst>
                <a:ext uri="{FF2B5EF4-FFF2-40B4-BE49-F238E27FC236}">
                  <a16:creationId xmlns:a16="http://schemas.microsoft.com/office/drawing/2014/main" id="{5E346F72-ECDA-6A23-C601-D807A9C5394E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7175562" y="9213233"/>
              <a:ext cx="167370" cy="271177"/>
            </a:xfrm>
            <a:custGeom>
              <a:avLst/>
              <a:gdLst>
                <a:gd name="connsiteX0" fmla="*/ 102792 w 167370"/>
                <a:gd name="connsiteY0" fmla="*/ 17808 h 271177"/>
                <a:gd name="connsiteX1" fmla="*/ 88672 w 167370"/>
                <a:gd name="connsiteY1" fmla="*/ 287 h 271177"/>
                <a:gd name="connsiteX2" fmla="*/ 75382 w 167370"/>
                <a:gd name="connsiteY2" fmla="*/ 7056 h 271177"/>
                <a:gd name="connsiteX3" fmla="*/ 13500 w 167370"/>
                <a:gd name="connsiteY3" fmla="*/ 26568 h 271177"/>
                <a:gd name="connsiteX4" fmla="*/ 210 w 167370"/>
                <a:gd name="connsiteY4" fmla="*/ 38913 h 271177"/>
                <a:gd name="connsiteX5" fmla="*/ 16823 w 167370"/>
                <a:gd name="connsiteY5" fmla="*/ 51655 h 271177"/>
                <a:gd name="connsiteX6" fmla="*/ 67906 w 167370"/>
                <a:gd name="connsiteY6" fmla="*/ 41700 h 271177"/>
                <a:gd name="connsiteX7" fmla="*/ 67906 w 167370"/>
                <a:gd name="connsiteY7" fmla="*/ 246377 h 271177"/>
                <a:gd name="connsiteX8" fmla="*/ 21391 w 167370"/>
                <a:gd name="connsiteY8" fmla="*/ 246377 h 271177"/>
                <a:gd name="connsiteX9" fmla="*/ 3117 w 167370"/>
                <a:gd name="connsiteY9" fmla="*/ 258722 h 271177"/>
                <a:gd name="connsiteX10" fmla="*/ 21391 w 167370"/>
                <a:gd name="connsiteY10" fmla="*/ 271464 h 271177"/>
                <a:gd name="connsiteX11" fmla="*/ 149307 w 167370"/>
                <a:gd name="connsiteY11" fmla="*/ 271464 h 271177"/>
                <a:gd name="connsiteX12" fmla="*/ 167581 w 167370"/>
                <a:gd name="connsiteY12" fmla="*/ 259120 h 271177"/>
                <a:gd name="connsiteX13" fmla="*/ 149307 w 167370"/>
                <a:gd name="connsiteY13" fmla="*/ 246377 h 271177"/>
                <a:gd name="connsiteX14" fmla="*/ 102792 w 167370"/>
                <a:gd name="connsiteY14" fmla="*/ 246377 h 271177"/>
                <a:gd name="connsiteX15" fmla="*/ 102792 w 167370"/>
                <a:gd name="connsiteY15" fmla="*/ 17808 h 271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7370" h="271177">
                  <a:moveTo>
                    <a:pt x="102792" y="17808"/>
                  </a:moveTo>
                  <a:cubicBezTo>
                    <a:pt x="102792" y="11835"/>
                    <a:pt x="102792" y="287"/>
                    <a:pt x="88672" y="287"/>
                  </a:cubicBezTo>
                  <a:cubicBezTo>
                    <a:pt x="82857" y="287"/>
                    <a:pt x="80781" y="1879"/>
                    <a:pt x="75382" y="7056"/>
                  </a:cubicBezTo>
                  <a:cubicBezTo>
                    <a:pt x="55862" y="25374"/>
                    <a:pt x="25544" y="26170"/>
                    <a:pt x="13500" y="26568"/>
                  </a:cubicBezTo>
                  <a:cubicBezTo>
                    <a:pt x="5609" y="26966"/>
                    <a:pt x="210" y="32143"/>
                    <a:pt x="210" y="38913"/>
                  </a:cubicBezTo>
                  <a:cubicBezTo>
                    <a:pt x="210" y="51655"/>
                    <a:pt x="13500" y="51655"/>
                    <a:pt x="16823" y="51655"/>
                  </a:cubicBezTo>
                  <a:cubicBezTo>
                    <a:pt x="20976" y="51655"/>
                    <a:pt x="46725" y="50859"/>
                    <a:pt x="67906" y="41700"/>
                  </a:cubicBezTo>
                  <a:lnTo>
                    <a:pt x="67906" y="246377"/>
                  </a:lnTo>
                  <a:lnTo>
                    <a:pt x="21391" y="246377"/>
                  </a:lnTo>
                  <a:cubicBezTo>
                    <a:pt x="15992" y="246377"/>
                    <a:pt x="3117" y="246377"/>
                    <a:pt x="3117" y="258722"/>
                  </a:cubicBezTo>
                  <a:cubicBezTo>
                    <a:pt x="3117" y="271464"/>
                    <a:pt x="15577" y="271464"/>
                    <a:pt x="21391" y="271464"/>
                  </a:cubicBezTo>
                  <a:lnTo>
                    <a:pt x="149307" y="271464"/>
                  </a:lnTo>
                  <a:cubicBezTo>
                    <a:pt x="154706" y="271464"/>
                    <a:pt x="167581" y="271464"/>
                    <a:pt x="167581" y="259120"/>
                  </a:cubicBezTo>
                  <a:cubicBezTo>
                    <a:pt x="167581" y="246377"/>
                    <a:pt x="155122" y="246377"/>
                    <a:pt x="149307" y="246377"/>
                  </a:cubicBezTo>
                  <a:lnTo>
                    <a:pt x="102792" y="246377"/>
                  </a:lnTo>
                  <a:lnTo>
                    <a:pt x="102792" y="1780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39" name="Freihandform: Form 1738">
              <a:extLst>
                <a:ext uri="{FF2B5EF4-FFF2-40B4-BE49-F238E27FC236}">
                  <a16:creationId xmlns:a16="http://schemas.microsoft.com/office/drawing/2014/main" id="{8CCDD48F-189D-999A-5DD5-AC488B51D944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6368343" y="9550408"/>
              <a:ext cx="119194" cy="267593"/>
            </a:xfrm>
            <a:custGeom>
              <a:avLst/>
              <a:gdLst>
                <a:gd name="connsiteX0" fmla="*/ 111483 w 119194"/>
                <a:gd name="connsiteY0" fmla="*/ 15432 h 267593"/>
                <a:gd name="connsiteX1" fmla="*/ 95286 w 119194"/>
                <a:gd name="connsiteY1" fmla="*/ 300 h 267593"/>
                <a:gd name="connsiteX2" fmla="*/ 72444 w 119194"/>
                <a:gd name="connsiteY2" fmla="*/ 21803 h 267593"/>
                <a:gd name="connsiteX3" fmla="*/ 88641 w 119194"/>
                <a:gd name="connsiteY3" fmla="*/ 36935 h 267593"/>
                <a:gd name="connsiteX4" fmla="*/ 111483 w 119194"/>
                <a:gd name="connsiteY4" fmla="*/ 15432 h 267593"/>
                <a:gd name="connsiteX5" fmla="*/ 50848 w 119194"/>
                <a:gd name="connsiteY5" fmla="*/ 161573 h 267593"/>
                <a:gd name="connsiteX6" fmla="*/ 28421 w 119194"/>
                <a:gd name="connsiteY6" fmla="*/ 216526 h 267593"/>
                <a:gd name="connsiteX7" fmla="*/ 24268 w 119194"/>
                <a:gd name="connsiteY7" fmla="*/ 234047 h 267593"/>
                <a:gd name="connsiteX8" fmla="*/ 62061 w 119194"/>
                <a:gd name="connsiteY8" fmla="*/ 267894 h 267593"/>
                <a:gd name="connsiteX9" fmla="*/ 119374 w 119194"/>
                <a:gd name="connsiteY9" fmla="*/ 206969 h 267593"/>
                <a:gd name="connsiteX10" fmla="*/ 113145 w 119194"/>
                <a:gd name="connsiteY10" fmla="*/ 201792 h 267593"/>
                <a:gd name="connsiteX11" fmla="*/ 106084 w 119194"/>
                <a:gd name="connsiteY11" fmla="*/ 208562 h 267593"/>
                <a:gd name="connsiteX12" fmla="*/ 62892 w 119194"/>
                <a:gd name="connsiteY12" fmla="*/ 256745 h 267593"/>
                <a:gd name="connsiteX13" fmla="*/ 52924 w 119194"/>
                <a:gd name="connsiteY13" fmla="*/ 244002 h 267593"/>
                <a:gd name="connsiteX14" fmla="*/ 61231 w 119194"/>
                <a:gd name="connsiteY14" fmla="*/ 214933 h 267593"/>
                <a:gd name="connsiteX15" fmla="*/ 74105 w 119194"/>
                <a:gd name="connsiteY15" fmla="*/ 182678 h 267593"/>
                <a:gd name="connsiteX16" fmla="*/ 86980 w 119194"/>
                <a:gd name="connsiteY16" fmla="*/ 150424 h 267593"/>
                <a:gd name="connsiteX17" fmla="*/ 95701 w 119194"/>
                <a:gd name="connsiteY17" fmla="*/ 122151 h 267593"/>
                <a:gd name="connsiteX18" fmla="*/ 57908 w 119194"/>
                <a:gd name="connsiteY18" fmla="*/ 88304 h 267593"/>
                <a:gd name="connsiteX19" fmla="*/ 180 w 119194"/>
                <a:gd name="connsiteY19" fmla="*/ 149229 h 267593"/>
                <a:gd name="connsiteX20" fmla="*/ 6409 w 119194"/>
                <a:gd name="connsiteY20" fmla="*/ 154406 h 267593"/>
                <a:gd name="connsiteX21" fmla="*/ 13470 w 119194"/>
                <a:gd name="connsiteY21" fmla="*/ 148034 h 267593"/>
                <a:gd name="connsiteX22" fmla="*/ 56662 w 119194"/>
                <a:gd name="connsiteY22" fmla="*/ 99453 h 267593"/>
                <a:gd name="connsiteX23" fmla="*/ 66630 w 119194"/>
                <a:gd name="connsiteY23" fmla="*/ 112594 h 267593"/>
                <a:gd name="connsiteX24" fmla="*/ 62061 w 119194"/>
                <a:gd name="connsiteY24" fmla="*/ 134097 h 267593"/>
                <a:gd name="connsiteX25" fmla="*/ 50848 w 119194"/>
                <a:gd name="connsiteY25" fmla="*/ 161573 h 26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9194" h="267593">
                  <a:moveTo>
                    <a:pt x="111483" y="15432"/>
                  </a:moveTo>
                  <a:cubicBezTo>
                    <a:pt x="111483" y="6672"/>
                    <a:pt x="104838" y="300"/>
                    <a:pt x="95286" y="300"/>
                  </a:cubicBezTo>
                  <a:cubicBezTo>
                    <a:pt x="84488" y="300"/>
                    <a:pt x="72444" y="9857"/>
                    <a:pt x="72444" y="21803"/>
                  </a:cubicBezTo>
                  <a:cubicBezTo>
                    <a:pt x="72444" y="30564"/>
                    <a:pt x="79089" y="36935"/>
                    <a:pt x="88641" y="36935"/>
                  </a:cubicBezTo>
                  <a:cubicBezTo>
                    <a:pt x="99439" y="36935"/>
                    <a:pt x="111483" y="27378"/>
                    <a:pt x="111483" y="15432"/>
                  </a:cubicBezTo>
                  <a:close/>
                  <a:moveTo>
                    <a:pt x="50848" y="161573"/>
                  </a:moveTo>
                  <a:lnTo>
                    <a:pt x="28421" y="216526"/>
                  </a:lnTo>
                  <a:cubicBezTo>
                    <a:pt x="26344" y="222499"/>
                    <a:pt x="24268" y="227277"/>
                    <a:pt x="24268" y="234047"/>
                  </a:cubicBezTo>
                  <a:cubicBezTo>
                    <a:pt x="24268" y="253559"/>
                    <a:pt x="40050" y="267894"/>
                    <a:pt x="62061" y="267894"/>
                  </a:cubicBezTo>
                  <a:cubicBezTo>
                    <a:pt x="102346" y="267894"/>
                    <a:pt x="119374" y="212146"/>
                    <a:pt x="119374" y="206969"/>
                  </a:cubicBezTo>
                  <a:cubicBezTo>
                    <a:pt x="119374" y="202987"/>
                    <a:pt x="116052" y="201792"/>
                    <a:pt x="113145" y="201792"/>
                  </a:cubicBezTo>
                  <a:cubicBezTo>
                    <a:pt x="108161" y="201792"/>
                    <a:pt x="107330" y="204580"/>
                    <a:pt x="106084" y="208562"/>
                  </a:cubicBezTo>
                  <a:cubicBezTo>
                    <a:pt x="96532" y="240418"/>
                    <a:pt x="79504" y="256745"/>
                    <a:pt x="62892" y="256745"/>
                  </a:cubicBezTo>
                  <a:cubicBezTo>
                    <a:pt x="57908" y="256745"/>
                    <a:pt x="52924" y="254753"/>
                    <a:pt x="52924" y="244002"/>
                  </a:cubicBezTo>
                  <a:cubicBezTo>
                    <a:pt x="52924" y="234445"/>
                    <a:pt x="55832" y="227277"/>
                    <a:pt x="61231" y="214933"/>
                  </a:cubicBezTo>
                  <a:cubicBezTo>
                    <a:pt x="65384" y="204181"/>
                    <a:pt x="69537" y="193430"/>
                    <a:pt x="74105" y="182678"/>
                  </a:cubicBezTo>
                  <a:lnTo>
                    <a:pt x="86980" y="150424"/>
                  </a:lnTo>
                  <a:cubicBezTo>
                    <a:pt x="90718" y="141265"/>
                    <a:pt x="95701" y="128921"/>
                    <a:pt x="95701" y="122151"/>
                  </a:cubicBezTo>
                  <a:cubicBezTo>
                    <a:pt x="95701" y="102241"/>
                    <a:pt x="79089" y="88304"/>
                    <a:pt x="57908" y="88304"/>
                  </a:cubicBezTo>
                  <a:cubicBezTo>
                    <a:pt x="17623" y="88304"/>
                    <a:pt x="180" y="144052"/>
                    <a:pt x="180" y="149229"/>
                  </a:cubicBezTo>
                  <a:cubicBezTo>
                    <a:pt x="180" y="152813"/>
                    <a:pt x="3087" y="154406"/>
                    <a:pt x="6409" y="154406"/>
                  </a:cubicBezTo>
                  <a:cubicBezTo>
                    <a:pt x="11808" y="154406"/>
                    <a:pt x="12224" y="152017"/>
                    <a:pt x="13470" y="148034"/>
                  </a:cubicBezTo>
                  <a:cubicBezTo>
                    <a:pt x="25098" y="110205"/>
                    <a:pt x="44203" y="99453"/>
                    <a:pt x="56662" y="99453"/>
                  </a:cubicBezTo>
                  <a:cubicBezTo>
                    <a:pt x="62477" y="99453"/>
                    <a:pt x="66630" y="101444"/>
                    <a:pt x="66630" y="112594"/>
                  </a:cubicBezTo>
                  <a:cubicBezTo>
                    <a:pt x="66630" y="116576"/>
                    <a:pt x="66214" y="122151"/>
                    <a:pt x="62061" y="134097"/>
                  </a:cubicBezTo>
                  <a:lnTo>
                    <a:pt x="50848" y="16157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0" name="Freihandform: Form 1739">
              <a:extLst>
                <a:ext uri="{FF2B5EF4-FFF2-40B4-BE49-F238E27FC236}">
                  <a16:creationId xmlns:a16="http://schemas.microsoft.com/office/drawing/2014/main" id="{6C7AEC3F-49C5-8658-00A5-FD85D0264F7F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7559334" y="9552461"/>
              <a:ext cx="323428" cy="21979"/>
            </a:xfrm>
            <a:custGeom>
              <a:avLst/>
              <a:gdLst>
                <a:gd name="connsiteX0" fmla="*/ 304717 w 323428"/>
                <a:gd name="connsiteY0" fmla="*/ 22275 h 21979"/>
                <a:gd name="connsiteX1" fmla="*/ 323655 w 323428"/>
                <a:gd name="connsiteY1" fmla="*/ 11285 h 21979"/>
                <a:gd name="connsiteX2" fmla="*/ 304717 w 323428"/>
                <a:gd name="connsiteY2" fmla="*/ 295 h 21979"/>
                <a:gd name="connsiteX3" fmla="*/ 19163 w 323428"/>
                <a:gd name="connsiteY3" fmla="*/ 295 h 21979"/>
                <a:gd name="connsiteX4" fmla="*/ 226 w 323428"/>
                <a:gd name="connsiteY4" fmla="*/ 11285 h 21979"/>
                <a:gd name="connsiteX5" fmla="*/ 19163 w 323428"/>
                <a:gd name="connsiteY5" fmla="*/ 22275 h 21979"/>
                <a:gd name="connsiteX6" fmla="*/ 304717 w 323428"/>
                <a:gd name="connsiteY6" fmla="*/ 22275 h 21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428" h="21979">
                  <a:moveTo>
                    <a:pt x="304717" y="22275"/>
                  </a:moveTo>
                  <a:cubicBezTo>
                    <a:pt x="312691" y="22275"/>
                    <a:pt x="323655" y="22275"/>
                    <a:pt x="323655" y="11285"/>
                  </a:cubicBezTo>
                  <a:cubicBezTo>
                    <a:pt x="323655" y="295"/>
                    <a:pt x="312691" y="295"/>
                    <a:pt x="304717" y="295"/>
                  </a:cubicBezTo>
                  <a:lnTo>
                    <a:pt x="19163" y="295"/>
                  </a:lnTo>
                  <a:cubicBezTo>
                    <a:pt x="11190" y="295"/>
                    <a:pt x="226" y="295"/>
                    <a:pt x="226" y="11285"/>
                  </a:cubicBezTo>
                  <a:cubicBezTo>
                    <a:pt x="226" y="22275"/>
                    <a:pt x="11190" y="22275"/>
                    <a:pt x="19163" y="22275"/>
                  </a:cubicBezTo>
                  <a:lnTo>
                    <a:pt x="304717" y="2227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1" name="Freihandform: Form 1740">
              <a:extLst>
                <a:ext uri="{FF2B5EF4-FFF2-40B4-BE49-F238E27FC236}">
                  <a16:creationId xmlns:a16="http://schemas.microsoft.com/office/drawing/2014/main" id="{EE445608-7C68-DB7A-5A5B-47A21CD96675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8065416" y="9356554"/>
              <a:ext cx="381237" cy="326352"/>
            </a:xfrm>
            <a:custGeom>
              <a:avLst/>
              <a:gdLst>
                <a:gd name="connsiteX0" fmla="*/ 296268 w 381237"/>
                <a:gd name="connsiteY0" fmla="*/ 57632 h 326352"/>
                <a:gd name="connsiteX1" fmla="*/ 308228 w 381237"/>
                <a:gd name="connsiteY1" fmla="*/ 46165 h 326352"/>
                <a:gd name="connsiteX2" fmla="*/ 371021 w 381237"/>
                <a:gd name="connsiteY2" fmla="*/ 16062 h 326352"/>
                <a:gd name="connsiteX3" fmla="*/ 381486 w 381237"/>
                <a:gd name="connsiteY3" fmla="*/ 6983 h 326352"/>
                <a:gd name="connsiteX4" fmla="*/ 374509 w 381237"/>
                <a:gd name="connsiteY4" fmla="*/ 294 h 326352"/>
                <a:gd name="connsiteX5" fmla="*/ 333146 w 381237"/>
                <a:gd name="connsiteY5" fmla="*/ 1727 h 326352"/>
                <a:gd name="connsiteX6" fmla="*/ 285803 w 381237"/>
                <a:gd name="connsiteY6" fmla="*/ 294 h 326352"/>
                <a:gd name="connsiteX7" fmla="*/ 276334 w 381237"/>
                <a:gd name="connsiteY7" fmla="*/ 9372 h 326352"/>
                <a:gd name="connsiteX8" fmla="*/ 284308 w 381237"/>
                <a:gd name="connsiteY8" fmla="*/ 16062 h 326352"/>
                <a:gd name="connsiteX9" fmla="*/ 299756 w 381237"/>
                <a:gd name="connsiteY9" fmla="*/ 25141 h 326352"/>
                <a:gd name="connsiteX10" fmla="*/ 284308 w 381237"/>
                <a:gd name="connsiteY10" fmla="*/ 49987 h 326352"/>
                <a:gd name="connsiteX11" fmla="*/ 162710 w 381237"/>
                <a:gd name="connsiteY11" fmla="*/ 175655 h 326352"/>
                <a:gd name="connsiteX12" fmla="*/ 99918 w 381237"/>
                <a:gd name="connsiteY12" fmla="*/ 34219 h 326352"/>
                <a:gd name="connsiteX13" fmla="*/ 96928 w 381237"/>
                <a:gd name="connsiteY13" fmla="*/ 25618 h 326352"/>
                <a:gd name="connsiteX14" fmla="*/ 124836 w 381237"/>
                <a:gd name="connsiteY14" fmla="*/ 16062 h 326352"/>
                <a:gd name="connsiteX15" fmla="*/ 136796 w 381237"/>
                <a:gd name="connsiteY15" fmla="*/ 6983 h 326352"/>
                <a:gd name="connsiteX16" fmla="*/ 128823 w 381237"/>
                <a:gd name="connsiteY16" fmla="*/ 294 h 326352"/>
                <a:gd name="connsiteX17" fmla="*/ 97925 w 381237"/>
                <a:gd name="connsiteY17" fmla="*/ 1727 h 326352"/>
                <a:gd name="connsiteX18" fmla="*/ 67027 w 381237"/>
                <a:gd name="connsiteY18" fmla="*/ 1727 h 326352"/>
                <a:gd name="connsiteX19" fmla="*/ 9717 w 381237"/>
                <a:gd name="connsiteY19" fmla="*/ 294 h 326352"/>
                <a:gd name="connsiteX20" fmla="*/ 248 w 381237"/>
                <a:gd name="connsiteY20" fmla="*/ 9372 h 326352"/>
                <a:gd name="connsiteX21" fmla="*/ 13704 w 381237"/>
                <a:gd name="connsiteY21" fmla="*/ 16062 h 326352"/>
                <a:gd name="connsiteX22" fmla="*/ 47093 w 381237"/>
                <a:gd name="connsiteY22" fmla="*/ 30397 h 326352"/>
                <a:gd name="connsiteX23" fmla="*/ 120351 w 381237"/>
                <a:gd name="connsiteY23" fmla="*/ 195723 h 326352"/>
                <a:gd name="connsiteX24" fmla="*/ 97925 w 381237"/>
                <a:gd name="connsiteY24" fmla="*/ 283165 h 326352"/>
                <a:gd name="connsiteX25" fmla="*/ 52077 w 381237"/>
                <a:gd name="connsiteY25" fmla="*/ 310878 h 326352"/>
                <a:gd name="connsiteX26" fmla="*/ 38123 w 381237"/>
                <a:gd name="connsiteY26" fmla="*/ 319957 h 326352"/>
                <a:gd name="connsiteX27" fmla="*/ 46096 w 381237"/>
                <a:gd name="connsiteY27" fmla="*/ 326646 h 326352"/>
                <a:gd name="connsiteX28" fmla="*/ 76994 w 381237"/>
                <a:gd name="connsiteY28" fmla="*/ 325213 h 326352"/>
                <a:gd name="connsiteX29" fmla="*/ 140285 w 381237"/>
                <a:gd name="connsiteY29" fmla="*/ 325213 h 326352"/>
                <a:gd name="connsiteX30" fmla="*/ 171182 w 381237"/>
                <a:gd name="connsiteY30" fmla="*/ 326646 h 326352"/>
                <a:gd name="connsiteX31" fmla="*/ 181648 w 381237"/>
                <a:gd name="connsiteY31" fmla="*/ 317568 h 326352"/>
                <a:gd name="connsiteX32" fmla="*/ 166697 w 381237"/>
                <a:gd name="connsiteY32" fmla="*/ 310878 h 326352"/>
                <a:gd name="connsiteX33" fmla="*/ 147760 w 381237"/>
                <a:gd name="connsiteY33" fmla="*/ 309923 h 326352"/>
                <a:gd name="connsiteX34" fmla="*/ 136298 w 381237"/>
                <a:gd name="connsiteY34" fmla="*/ 302755 h 326352"/>
                <a:gd name="connsiteX35" fmla="*/ 145766 w 381237"/>
                <a:gd name="connsiteY35" fmla="*/ 261663 h 326352"/>
                <a:gd name="connsiteX36" fmla="*/ 161215 w 381237"/>
                <a:gd name="connsiteY36" fmla="*/ 202890 h 326352"/>
                <a:gd name="connsiteX37" fmla="*/ 167694 w 381237"/>
                <a:gd name="connsiteY37" fmla="*/ 190945 h 326352"/>
                <a:gd name="connsiteX38" fmla="*/ 296268 w 381237"/>
                <a:gd name="connsiteY38" fmla="*/ 57632 h 32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237" h="326352">
                  <a:moveTo>
                    <a:pt x="296268" y="57632"/>
                  </a:moveTo>
                  <a:cubicBezTo>
                    <a:pt x="299756" y="53810"/>
                    <a:pt x="304242" y="49987"/>
                    <a:pt x="308228" y="46165"/>
                  </a:cubicBezTo>
                  <a:cubicBezTo>
                    <a:pt x="326667" y="29919"/>
                    <a:pt x="343113" y="17973"/>
                    <a:pt x="371021" y="16062"/>
                  </a:cubicBezTo>
                  <a:cubicBezTo>
                    <a:pt x="375506" y="15584"/>
                    <a:pt x="381486" y="15106"/>
                    <a:pt x="381486" y="6983"/>
                  </a:cubicBezTo>
                  <a:cubicBezTo>
                    <a:pt x="381486" y="3639"/>
                    <a:pt x="377997" y="294"/>
                    <a:pt x="374509" y="294"/>
                  </a:cubicBezTo>
                  <a:cubicBezTo>
                    <a:pt x="368529" y="294"/>
                    <a:pt x="369525" y="1727"/>
                    <a:pt x="333146" y="1727"/>
                  </a:cubicBezTo>
                  <a:cubicBezTo>
                    <a:pt x="300255" y="1727"/>
                    <a:pt x="288793" y="294"/>
                    <a:pt x="285803" y="294"/>
                  </a:cubicBezTo>
                  <a:cubicBezTo>
                    <a:pt x="283809" y="294"/>
                    <a:pt x="276334" y="294"/>
                    <a:pt x="276334" y="9372"/>
                  </a:cubicBezTo>
                  <a:cubicBezTo>
                    <a:pt x="276334" y="13673"/>
                    <a:pt x="279823" y="15584"/>
                    <a:pt x="284308" y="16062"/>
                  </a:cubicBezTo>
                  <a:cubicBezTo>
                    <a:pt x="299258" y="17018"/>
                    <a:pt x="299756" y="22274"/>
                    <a:pt x="299756" y="25141"/>
                  </a:cubicBezTo>
                  <a:cubicBezTo>
                    <a:pt x="299756" y="34219"/>
                    <a:pt x="284308" y="49509"/>
                    <a:pt x="284308" y="49987"/>
                  </a:cubicBezTo>
                  <a:lnTo>
                    <a:pt x="162710" y="175655"/>
                  </a:lnTo>
                  <a:lnTo>
                    <a:pt x="99918" y="34219"/>
                  </a:lnTo>
                  <a:cubicBezTo>
                    <a:pt x="98922" y="32308"/>
                    <a:pt x="96928" y="27530"/>
                    <a:pt x="96928" y="25618"/>
                  </a:cubicBezTo>
                  <a:cubicBezTo>
                    <a:pt x="96928" y="16062"/>
                    <a:pt x="120351" y="16062"/>
                    <a:pt x="124836" y="16062"/>
                  </a:cubicBezTo>
                  <a:cubicBezTo>
                    <a:pt x="129819" y="16062"/>
                    <a:pt x="136796" y="16062"/>
                    <a:pt x="136796" y="6983"/>
                  </a:cubicBezTo>
                  <a:cubicBezTo>
                    <a:pt x="136796" y="4594"/>
                    <a:pt x="134803" y="294"/>
                    <a:pt x="128823" y="294"/>
                  </a:cubicBezTo>
                  <a:cubicBezTo>
                    <a:pt x="121846" y="294"/>
                    <a:pt x="105400" y="1249"/>
                    <a:pt x="97925" y="1727"/>
                  </a:cubicBezTo>
                  <a:lnTo>
                    <a:pt x="67027" y="1727"/>
                  </a:lnTo>
                  <a:cubicBezTo>
                    <a:pt x="21179" y="1727"/>
                    <a:pt x="14202" y="294"/>
                    <a:pt x="9717" y="294"/>
                  </a:cubicBezTo>
                  <a:cubicBezTo>
                    <a:pt x="1743" y="294"/>
                    <a:pt x="248" y="5550"/>
                    <a:pt x="248" y="9372"/>
                  </a:cubicBezTo>
                  <a:cubicBezTo>
                    <a:pt x="248" y="16062"/>
                    <a:pt x="6727" y="16062"/>
                    <a:pt x="13704" y="16062"/>
                  </a:cubicBezTo>
                  <a:cubicBezTo>
                    <a:pt x="40615" y="16062"/>
                    <a:pt x="43106" y="21318"/>
                    <a:pt x="47093" y="30397"/>
                  </a:cubicBezTo>
                  <a:lnTo>
                    <a:pt x="120351" y="195723"/>
                  </a:lnTo>
                  <a:lnTo>
                    <a:pt x="97925" y="283165"/>
                  </a:lnTo>
                  <a:cubicBezTo>
                    <a:pt x="90948" y="308967"/>
                    <a:pt x="90450" y="310400"/>
                    <a:pt x="52077" y="310878"/>
                  </a:cubicBezTo>
                  <a:cubicBezTo>
                    <a:pt x="44103" y="310878"/>
                    <a:pt x="38123" y="310878"/>
                    <a:pt x="38123" y="319957"/>
                  </a:cubicBezTo>
                  <a:cubicBezTo>
                    <a:pt x="38123" y="321868"/>
                    <a:pt x="39618" y="326646"/>
                    <a:pt x="46096" y="326646"/>
                  </a:cubicBezTo>
                  <a:cubicBezTo>
                    <a:pt x="55565" y="326646"/>
                    <a:pt x="67027" y="325691"/>
                    <a:pt x="76994" y="325213"/>
                  </a:cubicBezTo>
                  <a:lnTo>
                    <a:pt x="140285" y="325213"/>
                  </a:lnTo>
                  <a:cubicBezTo>
                    <a:pt x="147760" y="325691"/>
                    <a:pt x="164704" y="326646"/>
                    <a:pt x="171182" y="326646"/>
                  </a:cubicBezTo>
                  <a:cubicBezTo>
                    <a:pt x="174172" y="326646"/>
                    <a:pt x="181648" y="326646"/>
                    <a:pt x="181648" y="317568"/>
                  </a:cubicBezTo>
                  <a:cubicBezTo>
                    <a:pt x="181648" y="310878"/>
                    <a:pt x="175169" y="310878"/>
                    <a:pt x="166697" y="310878"/>
                  </a:cubicBezTo>
                  <a:cubicBezTo>
                    <a:pt x="166199" y="310878"/>
                    <a:pt x="155733" y="310878"/>
                    <a:pt x="147760" y="309923"/>
                  </a:cubicBezTo>
                  <a:cubicBezTo>
                    <a:pt x="136796" y="308489"/>
                    <a:pt x="136298" y="307534"/>
                    <a:pt x="136298" y="302755"/>
                  </a:cubicBezTo>
                  <a:cubicBezTo>
                    <a:pt x="136298" y="298933"/>
                    <a:pt x="142278" y="275519"/>
                    <a:pt x="145766" y="261663"/>
                  </a:cubicBezTo>
                  <a:cubicBezTo>
                    <a:pt x="151747" y="238727"/>
                    <a:pt x="156232" y="222959"/>
                    <a:pt x="161215" y="202890"/>
                  </a:cubicBezTo>
                  <a:cubicBezTo>
                    <a:pt x="162710" y="196679"/>
                    <a:pt x="163209" y="195723"/>
                    <a:pt x="167694" y="190945"/>
                  </a:cubicBezTo>
                  <a:lnTo>
                    <a:pt x="296268" y="57632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2" name="Freihandform: Form 1741">
              <a:extLst>
                <a:ext uri="{FF2B5EF4-FFF2-40B4-BE49-F238E27FC236}">
                  <a16:creationId xmlns:a16="http://schemas.microsoft.com/office/drawing/2014/main" id="{AA920D08-6D14-712E-654C-89C331E86871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8482828" y="9308803"/>
              <a:ext cx="215131" cy="179590"/>
            </a:xfrm>
            <a:custGeom>
              <a:avLst/>
              <a:gdLst>
                <a:gd name="connsiteX0" fmla="*/ 195045 w 215131"/>
                <a:gd name="connsiteY0" fmla="*/ 17011 h 179590"/>
                <a:gd name="connsiteX1" fmla="*/ 175941 w 215131"/>
                <a:gd name="connsiteY1" fmla="*/ 38514 h 179590"/>
                <a:gd name="connsiteX2" fmla="*/ 192138 w 215131"/>
                <a:gd name="connsiteY2" fmla="*/ 53248 h 179590"/>
                <a:gd name="connsiteX3" fmla="*/ 215396 w 215131"/>
                <a:gd name="connsiteY3" fmla="*/ 29356 h 179590"/>
                <a:gd name="connsiteX4" fmla="*/ 173864 w 215131"/>
                <a:gd name="connsiteY4" fmla="*/ 287 h 179590"/>
                <a:gd name="connsiteX5" fmla="*/ 129011 w 215131"/>
                <a:gd name="connsiteY5" fmla="*/ 28957 h 179590"/>
                <a:gd name="connsiteX6" fmla="*/ 81250 w 215131"/>
                <a:gd name="connsiteY6" fmla="*/ 287 h 179590"/>
                <a:gd name="connsiteX7" fmla="*/ 10647 w 215131"/>
                <a:gd name="connsiteY7" fmla="*/ 61212 h 179590"/>
                <a:gd name="connsiteX8" fmla="*/ 16876 w 215131"/>
                <a:gd name="connsiteY8" fmla="*/ 66389 h 179590"/>
                <a:gd name="connsiteX9" fmla="*/ 23937 w 215131"/>
                <a:gd name="connsiteY9" fmla="*/ 59619 h 179590"/>
                <a:gd name="connsiteX10" fmla="*/ 80004 w 215131"/>
                <a:gd name="connsiteY10" fmla="*/ 11436 h 179590"/>
                <a:gd name="connsiteX11" fmla="*/ 104092 w 215131"/>
                <a:gd name="connsiteY11" fmla="*/ 36922 h 179590"/>
                <a:gd name="connsiteX12" fmla="*/ 95786 w 215131"/>
                <a:gd name="connsiteY12" fmla="*/ 75946 h 179590"/>
                <a:gd name="connsiteX13" fmla="*/ 81665 w 215131"/>
                <a:gd name="connsiteY13" fmla="*/ 130500 h 179590"/>
                <a:gd name="connsiteX14" fmla="*/ 42210 w 215131"/>
                <a:gd name="connsiteY14" fmla="*/ 168727 h 179590"/>
                <a:gd name="connsiteX15" fmla="*/ 21029 w 215131"/>
                <a:gd name="connsiteY15" fmla="*/ 163153 h 179590"/>
                <a:gd name="connsiteX16" fmla="*/ 40134 w 215131"/>
                <a:gd name="connsiteY16" fmla="*/ 141650 h 179590"/>
                <a:gd name="connsiteX17" fmla="*/ 23521 w 215131"/>
                <a:gd name="connsiteY17" fmla="*/ 126916 h 179590"/>
                <a:gd name="connsiteX18" fmla="*/ 264 w 215131"/>
                <a:gd name="connsiteY18" fmla="*/ 151206 h 179590"/>
                <a:gd name="connsiteX19" fmla="*/ 41795 w 215131"/>
                <a:gd name="connsiteY19" fmla="*/ 179877 h 179590"/>
                <a:gd name="connsiteX20" fmla="*/ 86649 w 215131"/>
                <a:gd name="connsiteY20" fmla="*/ 151206 h 179590"/>
                <a:gd name="connsiteX21" fmla="*/ 134825 w 215131"/>
                <a:gd name="connsiteY21" fmla="*/ 179877 h 179590"/>
                <a:gd name="connsiteX22" fmla="*/ 205013 w 215131"/>
                <a:gd name="connsiteY22" fmla="*/ 118952 h 179590"/>
                <a:gd name="connsiteX23" fmla="*/ 198783 w 215131"/>
                <a:gd name="connsiteY23" fmla="*/ 113775 h 179590"/>
                <a:gd name="connsiteX24" fmla="*/ 191723 w 215131"/>
                <a:gd name="connsiteY24" fmla="*/ 120545 h 179590"/>
                <a:gd name="connsiteX25" fmla="*/ 135656 w 215131"/>
                <a:gd name="connsiteY25" fmla="*/ 168727 h 179590"/>
                <a:gd name="connsiteX26" fmla="*/ 111983 w 215131"/>
                <a:gd name="connsiteY26" fmla="*/ 143242 h 179590"/>
                <a:gd name="connsiteX27" fmla="*/ 120289 w 215131"/>
                <a:gd name="connsiteY27" fmla="*/ 103820 h 179590"/>
                <a:gd name="connsiteX28" fmla="*/ 134410 w 215131"/>
                <a:gd name="connsiteY28" fmla="*/ 49266 h 179590"/>
                <a:gd name="connsiteX29" fmla="*/ 173449 w 215131"/>
                <a:gd name="connsiteY29" fmla="*/ 11436 h 179590"/>
                <a:gd name="connsiteX30" fmla="*/ 195045 w 215131"/>
                <a:gd name="connsiteY30" fmla="*/ 17011 h 17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5131" h="179590">
                  <a:moveTo>
                    <a:pt x="195045" y="17011"/>
                  </a:moveTo>
                  <a:cubicBezTo>
                    <a:pt x="176771" y="21392"/>
                    <a:pt x="175941" y="36922"/>
                    <a:pt x="175941" y="38514"/>
                  </a:cubicBezTo>
                  <a:cubicBezTo>
                    <a:pt x="175941" y="47275"/>
                    <a:pt x="183001" y="53248"/>
                    <a:pt x="192138" y="53248"/>
                  </a:cubicBezTo>
                  <a:cubicBezTo>
                    <a:pt x="201275" y="53248"/>
                    <a:pt x="215396" y="46478"/>
                    <a:pt x="215396" y="29356"/>
                  </a:cubicBezTo>
                  <a:cubicBezTo>
                    <a:pt x="215396" y="6658"/>
                    <a:pt x="189231" y="287"/>
                    <a:pt x="173864" y="287"/>
                  </a:cubicBezTo>
                  <a:cubicBezTo>
                    <a:pt x="154345" y="287"/>
                    <a:pt x="138563" y="13427"/>
                    <a:pt x="129011" y="28957"/>
                  </a:cubicBezTo>
                  <a:cubicBezTo>
                    <a:pt x="119874" y="7853"/>
                    <a:pt x="98277" y="287"/>
                    <a:pt x="81250" y="287"/>
                  </a:cubicBezTo>
                  <a:cubicBezTo>
                    <a:pt x="35981" y="287"/>
                    <a:pt x="10647" y="50062"/>
                    <a:pt x="10647" y="61212"/>
                  </a:cubicBezTo>
                  <a:cubicBezTo>
                    <a:pt x="10647" y="64796"/>
                    <a:pt x="13554" y="66389"/>
                    <a:pt x="16876" y="66389"/>
                  </a:cubicBezTo>
                  <a:cubicBezTo>
                    <a:pt x="21860" y="66389"/>
                    <a:pt x="22691" y="64398"/>
                    <a:pt x="23937" y="59619"/>
                  </a:cubicBezTo>
                  <a:cubicBezTo>
                    <a:pt x="33489" y="30550"/>
                    <a:pt x="58407" y="11436"/>
                    <a:pt x="80004" y="11436"/>
                  </a:cubicBezTo>
                  <a:cubicBezTo>
                    <a:pt x="96201" y="11436"/>
                    <a:pt x="104092" y="22586"/>
                    <a:pt x="104092" y="36922"/>
                  </a:cubicBezTo>
                  <a:cubicBezTo>
                    <a:pt x="104092" y="44886"/>
                    <a:pt x="99108" y="63203"/>
                    <a:pt x="95786" y="75946"/>
                  </a:cubicBezTo>
                  <a:cubicBezTo>
                    <a:pt x="92878" y="87494"/>
                    <a:pt x="83742" y="122934"/>
                    <a:pt x="81665" y="130500"/>
                  </a:cubicBezTo>
                  <a:cubicBezTo>
                    <a:pt x="75851" y="152003"/>
                    <a:pt x="60899" y="168727"/>
                    <a:pt x="42210" y="168727"/>
                  </a:cubicBezTo>
                  <a:cubicBezTo>
                    <a:pt x="40549" y="168727"/>
                    <a:pt x="29751" y="168727"/>
                    <a:pt x="21029" y="163153"/>
                  </a:cubicBezTo>
                  <a:cubicBezTo>
                    <a:pt x="40134" y="158772"/>
                    <a:pt x="40134" y="142048"/>
                    <a:pt x="40134" y="141650"/>
                  </a:cubicBezTo>
                  <a:cubicBezTo>
                    <a:pt x="40134" y="132491"/>
                    <a:pt x="32658" y="126916"/>
                    <a:pt x="23521" y="126916"/>
                  </a:cubicBezTo>
                  <a:cubicBezTo>
                    <a:pt x="12308" y="126916"/>
                    <a:pt x="264" y="136075"/>
                    <a:pt x="264" y="151206"/>
                  </a:cubicBezTo>
                  <a:cubicBezTo>
                    <a:pt x="264" y="169524"/>
                    <a:pt x="20614" y="179877"/>
                    <a:pt x="41795" y="179877"/>
                  </a:cubicBezTo>
                  <a:cubicBezTo>
                    <a:pt x="63807" y="179877"/>
                    <a:pt x="79173" y="163949"/>
                    <a:pt x="86649" y="151206"/>
                  </a:cubicBezTo>
                  <a:cubicBezTo>
                    <a:pt x="95786" y="170718"/>
                    <a:pt x="114890" y="179877"/>
                    <a:pt x="134825" y="179877"/>
                  </a:cubicBezTo>
                  <a:cubicBezTo>
                    <a:pt x="180094" y="179877"/>
                    <a:pt x="205013" y="130102"/>
                    <a:pt x="205013" y="118952"/>
                  </a:cubicBezTo>
                  <a:cubicBezTo>
                    <a:pt x="205013" y="114970"/>
                    <a:pt x="201690" y="113775"/>
                    <a:pt x="198783" y="113775"/>
                  </a:cubicBezTo>
                  <a:cubicBezTo>
                    <a:pt x="193799" y="113775"/>
                    <a:pt x="192969" y="116563"/>
                    <a:pt x="191723" y="120545"/>
                  </a:cubicBezTo>
                  <a:cubicBezTo>
                    <a:pt x="183416" y="147224"/>
                    <a:pt x="159744" y="168727"/>
                    <a:pt x="135656" y="168727"/>
                  </a:cubicBezTo>
                  <a:cubicBezTo>
                    <a:pt x="121950" y="168727"/>
                    <a:pt x="111983" y="159967"/>
                    <a:pt x="111983" y="143242"/>
                  </a:cubicBezTo>
                  <a:cubicBezTo>
                    <a:pt x="111983" y="135278"/>
                    <a:pt x="114475" y="126120"/>
                    <a:pt x="120289" y="103820"/>
                  </a:cubicBezTo>
                  <a:cubicBezTo>
                    <a:pt x="123196" y="91874"/>
                    <a:pt x="132333" y="56832"/>
                    <a:pt x="134410" y="49266"/>
                  </a:cubicBezTo>
                  <a:cubicBezTo>
                    <a:pt x="140224" y="28559"/>
                    <a:pt x="154760" y="11436"/>
                    <a:pt x="173449" y="11436"/>
                  </a:cubicBezTo>
                  <a:cubicBezTo>
                    <a:pt x="175526" y="11436"/>
                    <a:pt x="186324" y="11436"/>
                    <a:pt x="195045" y="17011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3" name="Freihandform: Form 1742">
              <a:extLst>
                <a:ext uri="{FF2B5EF4-FFF2-40B4-BE49-F238E27FC236}">
                  <a16:creationId xmlns:a16="http://schemas.microsoft.com/office/drawing/2014/main" id="{F3EC940D-7AC5-7C70-40E7-D48B98D93D79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8746592" y="9312785"/>
              <a:ext cx="345955" cy="121850"/>
            </a:xfrm>
            <a:custGeom>
              <a:avLst/>
              <a:gdLst>
                <a:gd name="connsiteX0" fmla="*/ 327540 w 345955"/>
                <a:gd name="connsiteY0" fmla="*/ 28161 h 121850"/>
                <a:gd name="connsiteX1" fmla="*/ 346229 w 345955"/>
                <a:gd name="connsiteY1" fmla="*/ 14224 h 121850"/>
                <a:gd name="connsiteX2" fmla="*/ 325048 w 345955"/>
                <a:gd name="connsiteY2" fmla="*/ 287 h 121850"/>
                <a:gd name="connsiteX3" fmla="*/ 21455 w 345955"/>
                <a:gd name="connsiteY3" fmla="*/ 287 h 121850"/>
                <a:gd name="connsiteX4" fmla="*/ 274 w 345955"/>
                <a:gd name="connsiteY4" fmla="*/ 14224 h 121850"/>
                <a:gd name="connsiteX5" fmla="*/ 18963 w 345955"/>
                <a:gd name="connsiteY5" fmla="*/ 28161 h 121850"/>
                <a:gd name="connsiteX6" fmla="*/ 327540 w 345955"/>
                <a:gd name="connsiteY6" fmla="*/ 28161 h 121850"/>
                <a:gd name="connsiteX7" fmla="*/ 325048 w 345955"/>
                <a:gd name="connsiteY7" fmla="*/ 122137 h 121850"/>
                <a:gd name="connsiteX8" fmla="*/ 346229 w 345955"/>
                <a:gd name="connsiteY8" fmla="*/ 108200 h 121850"/>
                <a:gd name="connsiteX9" fmla="*/ 327540 w 345955"/>
                <a:gd name="connsiteY9" fmla="*/ 94263 h 121850"/>
                <a:gd name="connsiteX10" fmla="*/ 18963 w 345955"/>
                <a:gd name="connsiteY10" fmla="*/ 94263 h 121850"/>
                <a:gd name="connsiteX11" fmla="*/ 274 w 345955"/>
                <a:gd name="connsiteY11" fmla="*/ 108200 h 121850"/>
                <a:gd name="connsiteX12" fmla="*/ 21455 w 345955"/>
                <a:gd name="connsiteY12" fmla="*/ 122137 h 121850"/>
                <a:gd name="connsiteX13" fmla="*/ 325048 w 345955"/>
                <a:gd name="connsiteY13" fmla="*/ 122137 h 12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5955" h="121850">
                  <a:moveTo>
                    <a:pt x="327540" y="28161"/>
                  </a:moveTo>
                  <a:cubicBezTo>
                    <a:pt x="332523" y="28161"/>
                    <a:pt x="346229" y="28161"/>
                    <a:pt x="346229" y="14224"/>
                  </a:cubicBezTo>
                  <a:cubicBezTo>
                    <a:pt x="346229" y="287"/>
                    <a:pt x="330862" y="287"/>
                    <a:pt x="325048" y="287"/>
                  </a:cubicBezTo>
                  <a:lnTo>
                    <a:pt x="21455" y="287"/>
                  </a:lnTo>
                  <a:cubicBezTo>
                    <a:pt x="15640" y="287"/>
                    <a:pt x="274" y="287"/>
                    <a:pt x="274" y="14224"/>
                  </a:cubicBezTo>
                  <a:cubicBezTo>
                    <a:pt x="274" y="28161"/>
                    <a:pt x="13979" y="28161"/>
                    <a:pt x="18963" y="28161"/>
                  </a:cubicBezTo>
                  <a:lnTo>
                    <a:pt x="327540" y="28161"/>
                  </a:lnTo>
                  <a:close/>
                  <a:moveTo>
                    <a:pt x="325048" y="122137"/>
                  </a:moveTo>
                  <a:cubicBezTo>
                    <a:pt x="330862" y="122137"/>
                    <a:pt x="346229" y="122137"/>
                    <a:pt x="346229" y="108200"/>
                  </a:cubicBezTo>
                  <a:cubicBezTo>
                    <a:pt x="346229" y="94263"/>
                    <a:pt x="332523" y="94263"/>
                    <a:pt x="327540" y="94263"/>
                  </a:cubicBezTo>
                  <a:lnTo>
                    <a:pt x="18963" y="94263"/>
                  </a:lnTo>
                  <a:cubicBezTo>
                    <a:pt x="13979" y="94263"/>
                    <a:pt x="274" y="94263"/>
                    <a:pt x="274" y="108200"/>
                  </a:cubicBezTo>
                  <a:cubicBezTo>
                    <a:pt x="274" y="122137"/>
                    <a:pt x="15640" y="122137"/>
                    <a:pt x="21455" y="122137"/>
                  </a:cubicBezTo>
                  <a:lnTo>
                    <a:pt x="325048" y="122137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4" name="Freihandform: Form 1743">
              <a:extLst>
                <a:ext uri="{FF2B5EF4-FFF2-40B4-BE49-F238E27FC236}">
                  <a16:creationId xmlns:a16="http://schemas.microsoft.com/office/drawing/2014/main" id="{4BCAA924-5118-48ED-6E2A-9FDCA56069F6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9147047" y="9213233"/>
              <a:ext cx="208486" cy="279540"/>
            </a:xfrm>
            <a:custGeom>
              <a:avLst/>
              <a:gdLst>
                <a:gd name="connsiteX0" fmla="*/ 208776 w 208486"/>
                <a:gd name="connsiteY0" fmla="*/ 140455 h 279540"/>
                <a:gd name="connsiteX1" fmla="*/ 104533 w 208486"/>
                <a:gd name="connsiteY1" fmla="*/ 287 h 279540"/>
                <a:gd name="connsiteX2" fmla="*/ 290 w 208486"/>
                <a:gd name="connsiteY2" fmla="*/ 140455 h 279540"/>
                <a:gd name="connsiteX3" fmla="*/ 104533 w 208486"/>
                <a:gd name="connsiteY3" fmla="*/ 279827 h 279540"/>
                <a:gd name="connsiteX4" fmla="*/ 208776 w 208486"/>
                <a:gd name="connsiteY4" fmla="*/ 140455 h 279540"/>
                <a:gd name="connsiteX5" fmla="*/ 104533 w 208486"/>
                <a:gd name="connsiteY5" fmla="*/ 254740 h 279540"/>
                <a:gd name="connsiteX6" fmla="*/ 33515 w 208486"/>
                <a:gd name="connsiteY6" fmla="*/ 136075 h 279540"/>
                <a:gd name="connsiteX7" fmla="*/ 104533 w 208486"/>
                <a:gd name="connsiteY7" fmla="*/ 25374 h 279540"/>
                <a:gd name="connsiteX8" fmla="*/ 175552 w 208486"/>
                <a:gd name="connsiteY8" fmla="*/ 136075 h 279540"/>
                <a:gd name="connsiteX9" fmla="*/ 104533 w 208486"/>
                <a:gd name="connsiteY9" fmla="*/ 254740 h 27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486" h="279540">
                  <a:moveTo>
                    <a:pt x="208776" y="140455"/>
                  </a:moveTo>
                  <a:cubicBezTo>
                    <a:pt x="208776" y="110988"/>
                    <a:pt x="208776" y="287"/>
                    <a:pt x="104533" y="287"/>
                  </a:cubicBezTo>
                  <a:cubicBezTo>
                    <a:pt x="290" y="287"/>
                    <a:pt x="290" y="111386"/>
                    <a:pt x="290" y="140455"/>
                  </a:cubicBezTo>
                  <a:cubicBezTo>
                    <a:pt x="290" y="170320"/>
                    <a:pt x="290" y="279827"/>
                    <a:pt x="104533" y="279827"/>
                  </a:cubicBezTo>
                  <a:cubicBezTo>
                    <a:pt x="208776" y="279827"/>
                    <a:pt x="208776" y="170320"/>
                    <a:pt x="208776" y="140455"/>
                  </a:cubicBezTo>
                  <a:close/>
                  <a:moveTo>
                    <a:pt x="104533" y="254740"/>
                  </a:moveTo>
                  <a:cubicBezTo>
                    <a:pt x="33515" y="254740"/>
                    <a:pt x="33515" y="181470"/>
                    <a:pt x="33515" y="136075"/>
                  </a:cubicBezTo>
                  <a:cubicBezTo>
                    <a:pt x="33515" y="91476"/>
                    <a:pt x="33515" y="25374"/>
                    <a:pt x="104533" y="25374"/>
                  </a:cubicBezTo>
                  <a:cubicBezTo>
                    <a:pt x="175552" y="25374"/>
                    <a:pt x="175552" y="91476"/>
                    <a:pt x="175552" y="136075"/>
                  </a:cubicBezTo>
                  <a:cubicBezTo>
                    <a:pt x="175552" y="181470"/>
                    <a:pt x="175552" y="254740"/>
                    <a:pt x="104533" y="254740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5" name="Freihandform: Form 1744">
              <a:extLst>
                <a:ext uri="{FF2B5EF4-FFF2-40B4-BE49-F238E27FC236}">
                  <a16:creationId xmlns:a16="http://schemas.microsoft.com/office/drawing/2014/main" id="{AD77C01F-23B0-018F-9454-4C5427E6D27D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8364331" y="9550408"/>
              <a:ext cx="119194" cy="267593"/>
            </a:xfrm>
            <a:custGeom>
              <a:avLst/>
              <a:gdLst>
                <a:gd name="connsiteX0" fmla="*/ 111563 w 119194"/>
                <a:gd name="connsiteY0" fmla="*/ 15432 h 267593"/>
                <a:gd name="connsiteX1" fmla="*/ 95366 w 119194"/>
                <a:gd name="connsiteY1" fmla="*/ 300 h 267593"/>
                <a:gd name="connsiteX2" fmla="*/ 72523 w 119194"/>
                <a:gd name="connsiteY2" fmla="*/ 21803 h 267593"/>
                <a:gd name="connsiteX3" fmla="*/ 88721 w 119194"/>
                <a:gd name="connsiteY3" fmla="*/ 36935 h 267593"/>
                <a:gd name="connsiteX4" fmla="*/ 111563 w 119194"/>
                <a:gd name="connsiteY4" fmla="*/ 15432 h 267593"/>
                <a:gd name="connsiteX5" fmla="*/ 50927 w 119194"/>
                <a:gd name="connsiteY5" fmla="*/ 161573 h 267593"/>
                <a:gd name="connsiteX6" fmla="*/ 28500 w 119194"/>
                <a:gd name="connsiteY6" fmla="*/ 216526 h 267593"/>
                <a:gd name="connsiteX7" fmla="*/ 24347 w 119194"/>
                <a:gd name="connsiteY7" fmla="*/ 234047 h 267593"/>
                <a:gd name="connsiteX8" fmla="*/ 62141 w 119194"/>
                <a:gd name="connsiteY8" fmla="*/ 267894 h 267593"/>
                <a:gd name="connsiteX9" fmla="*/ 119454 w 119194"/>
                <a:gd name="connsiteY9" fmla="*/ 206969 h 267593"/>
                <a:gd name="connsiteX10" fmla="*/ 113224 w 119194"/>
                <a:gd name="connsiteY10" fmla="*/ 201792 h 267593"/>
                <a:gd name="connsiteX11" fmla="*/ 106164 w 119194"/>
                <a:gd name="connsiteY11" fmla="*/ 208562 h 267593"/>
                <a:gd name="connsiteX12" fmla="*/ 62971 w 119194"/>
                <a:gd name="connsiteY12" fmla="*/ 256745 h 267593"/>
                <a:gd name="connsiteX13" fmla="*/ 53004 w 119194"/>
                <a:gd name="connsiteY13" fmla="*/ 244002 h 267593"/>
                <a:gd name="connsiteX14" fmla="*/ 61310 w 119194"/>
                <a:gd name="connsiteY14" fmla="*/ 214933 h 267593"/>
                <a:gd name="connsiteX15" fmla="*/ 74185 w 119194"/>
                <a:gd name="connsiteY15" fmla="*/ 182678 h 267593"/>
                <a:gd name="connsiteX16" fmla="*/ 87059 w 119194"/>
                <a:gd name="connsiteY16" fmla="*/ 150424 h 267593"/>
                <a:gd name="connsiteX17" fmla="*/ 95781 w 119194"/>
                <a:gd name="connsiteY17" fmla="*/ 122151 h 267593"/>
                <a:gd name="connsiteX18" fmla="*/ 57988 w 119194"/>
                <a:gd name="connsiteY18" fmla="*/ 88304 h 267593"/>
                <a:gd name="connsiteX19" fmla="*/ 259 w 119194"/>
                <a:gd name="connsiteY19" fmla="*/ 149229 h 267593"/>
                <a:gd name="connsiteX20" fmla="*/ 6489 w 119194"/>
                <a:gd name="connsiteY20" fmla="*/ 154406 h 267593"/>
                <a:gd name="connsiteX21" fmla="*/ 13549 w 119194"/>
                <a:gd name="connsiteY21" fmla="*/ 148034 h 267593"/>
                <a:gd name="connsiteX22" fmla="*/ 56742 w 119194"/>
                <a:gd name="connsiteY22" fmla="*/ 99453 h 267593"/>
                <a:gd name="connsiteX23" fmla="*/ 66709 w 119194"/>
                <a:gd name="connsiteY23" fmla="*/ 112594 h 267593"/>
                <a:gd name="connsiteX24" fmla="*/ 62141 w 119194"/>
                <a:gd name="connsiteY24" fmla="*/ 134097 h 267593"/>
                <a:gd name="connsiteX25" fmla="*/ 50927 w 119194"/>
                <a:gd name="connsiteY25" fmla="*/ 161573 h 26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9194" h="267593">
                  <a:moveTo>
                    <a:pt x="111563" y="15432"/>
                  </a:moveTo>
                  <a:cubicBezTo>
                    <a:pt x="111563" y="6672"/>
                    <a:pt x="104918" y="300"/>
                    <a:pt x="95366" y="300"/>
                  </a:cubicBezTo>
                  <a:cubicBezTo>
                    <a:pt x="84567" y="300"/>
                    <a:pt x="72523" y="9857"/>
                    <a:pt x="72523" y="21803"/>
                  </a:cubicBezTo>
                  <a:cubicBezTo>
                    <a:pt x="72523" y="30564"/>
                    <a:pt x="79168" y="36935"/>
                    <a:pt x="88721" y="36935"/>
                  </a:cubicBezTo>
                  <a:cubicBezTo>
                    <a:pt x="99519" y="36935"/>
                    <a:pt x="111563" y="27378"/>
                    <a:pt x="111563" y="15432"/>
                  </a:cubicBezTo>
                  <a:close/>
                  <a:moveTo>
                    <a:pt x="50927" y="161573"/>
                  </a:moveTo>
                  <a:lnTo>
                    <a:pt x="28500" y="216526"/>
                  </a:lnTo>
                  <a:cubicBezTo>
                    <a:pt x="26424" y="222499"/>
                    <a:pt x="24347" y="227277"/>
                    <a:pt x="24347" y="234047"/>
                  </a:cubicBezTo>
                  <a:cubicBezTo>
                    <a:pt x="24347" y="253559"/>
                    <a:pt x="40129" y="267894"/>
                    <a:pt x="62141" y="267894"/>
                  </a:cubicBezTo>
                  <a:cubicBezTo>
                    <a:pt x="102426" y="267894"/>
                    <a:pt x="119454" y="212146"/>
                    <a:pt x="119454" y="206969"/>
                  </a:cubicBezTo>
                  <a:cubicBezTo>
                    <a:pt x="119454" y="202987"/>
                    <a:pt x="116131" y="201792"/>
                    <a:pt x="113224" y="201792"/>
                  </a:cubicBezTo>
                  <a:cubicBezTo>
                    <a:pt x="108240" y="201792"/>
                    <a:pt x="107410" y="204580"/>
                    <a:pt x="106164" y="208562"/>
                  </a:cubicBezTo>
                  <a:cubicBezTo>
                    <a:pt x="96612" y="240418"/>
                    <a:pt x="79584" y="256745"/>
                    <a:pt x="62971" y="256745"/>
                  </a:cubicBezTo>
                  <a:cubicBezTo>
                    <a:pt x="57988" y="256745"/>
                    <a:pt x="53004" y="254753"/>
                    <a:pt x="53004" y="244002"/>
                  </a:cubicBezTo>
                  <a:cubicBezTo>
                    <a:pt x="53004" y="234445"/>
                    <a:pt x="55911" y="227277"/>
                    <a:pt x="61310" y="214933"/>
                  </a:cubicBezTo>
                  <a:cubicBezTo>
                    <a:pt x="65463" y="204181"/>
                    <a:pt x="69616" y="193430"/>
                    <a:pt x="74185" y="182678"/>
                  </a:cubicBezTo>
                  <a:lnTo>
                    <a:pt x="87059" y="150424"/>
                  </a:lnTo>
                  <a:cubicBezTo>
                    <a:pt x="90797" y="141265"/>
                    <a:pt x="95781" y="128921"/>
                    <a:pt x="95781" y="122151"/>
                  </a:cubicBezTo>
                  <a:cubicBezTo>
                    <a:pt x="95781" y="102241"/>
                    <a:pt x="79168" y="88304"/>
                    <a:pt x="57988" y="88304"/>
                  </a:cubicBezTo>
                  <a:cubicBezTo>
                    <a:pt x="17702" y="88304"/>
                    <a:pt x="259" y="144052"/>
                    <a:pt x="259" y="149229"/>
                  </a:cubicBezTo>
                  <a:cubicBezTo>
                    <a:pt x="259" y="152813"/>
                    <a:pt x="3166" y="154406"/>
                    <a:pt x="6489" y="154406"/>
                  </a:cubicBezTo>
                  <a:cubicBezTo>
                    <a:pt x="11888" y="154406"/>
                    <a:pt x="12303" y="152017"/>
                    <a:pt x="13549" y="148034"/>
                  </a:cubicBezTo>
                  <a:cubicBezTo>
                    <a:pt x="25178" y="110205"/>
                    <a:pt x="44282" y="99453"/>
                    <a:pt x="56742" y="99453"/>
                  </a:cubicBezTo>
                  <a:cubicBezTo>
                    <a:pt x="62556" y="99453"/>
                    <a:pt x="66709" y="101444"/>
                    <a:pt x="66709" y="112594"/>
                  </a:cubicBezTo>
                  <a:cubicBezTo>
                    <a:pt x="66709" y="116576"/>
                    <a:pt x="66294" y="122151"/>
                    <a:pt x="62141" y="134097"/>
                  </a:cubicBezTo>
                  <a:lnTo>
                    <a:pt x="50927" y="161573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6" name="Freihandform: Form 1745">
              <a:extLst>
                <a:ext uri="{FF2B5EF4-FFF2-40B4-BE49-F238E27FC236}">
                  <a16:creationId xmlns:a16="http://schemas.microsoft.com/office/drawing/2014/main" id="{FB19ACED-9B89-631D-BB18-06532ECD3EAD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3019113" y="9335875"/>
              <a:ext cx="108234" cy="447950"/>
            </a:xfrm>
            <a:custGeom>
              <a:avLst/>
              <a:gdLst>
                <a:gd name="connsiteX0" fmla="*/ 81371 w 108234"/>
                <a:gd name="connsiteY0" fmla="*/ 295 h 447950"/>
                <a:gd name="connsiteX1" fmla="*/ 443 w 108234"/>
                <a:gd name="connsiteY1" fmla="*/ 224032 h 447950"/>
                <a:gd name="connsiteX2" fmla="*/ 81371 w 108234"/>
                <a:gd name="connsiteY2" fmla="*/ 448246 h 447950"/>
                <a:gd name="connsiteX3" fmla="*/ 108678 w 108234"/>
                <a:gd name="connsiteY3" fmla="*/ 448246 h 447950"/>
                <a:gd name="connsiteX4" fmla="*/ 40659 w 108234"/>
                <a:gd name="connsiteY4" fmla="*/ 224032 h 447950"/>
                <a:gd name="connsiteX5" fmla="*/ 108678 w 108234"/>
                <a:gd name="connsiteY5" fmla="*/ 295 h 447950"/>
                <a:gd name="connsiteX6" fmla="*/ 81371 w 108234"/>
                <a:gd name="connsiteY6" fmla="*/ 295 h 44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234" h="447950">
                  <a:moveTo>
                    <a:pt x="81371" y="295"/>
                  </a:moveTo>
                  <a:cubicBezTo>
                    <a:pt x="31722" y="62656"/>
                    <a:pt x="443" y="149295"/>
                    <a:pt x="443" y="224032"/>
                  </a:cubicBezTo>
                  <a:cubicBezTo>
                    <a:pt x="443" y="299246"/>
                    <a:pt x="31722" y="385885"/>
                    <a:pt x="81371" y="448246"/>
                  </a:cubicBezTo>
                  <a:lnTo>
                    <a:pt x="108678" y="448246"/>
                  </a:lnTo>
                  <a:cubicBezTo>
                    <a:pt x="64987" y="380173"/>
                    <a:pt x="40659" y="300198"/>
                    <a:pt x="40659" y="224032"/>
                  </a:cubicBezTo>
                  <a:cubicBezTo>
                    <a:pt x="40659" y="148342"/>
                    <a:pt x="64987" y="67892"/>
                    <a:pt x="108678" y="295"/>
                  </a:cubicBezTo>
                  <a:lnTo>
                    <a:pt x="81371" y="29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7" name="Freihandform: Form 1746">
              <a:extLst>
                <a:ext uri="{FF2B5EF4-FFF2-40B4-BE49-F238E27FC236}">
                  <a16:creationId xmlns:a16="http://schemas.microsoft.com/office/drawing/2014/main" id="{18D6B110-18CB-BF95-5F73-F47B89316B00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3165699" y="9345396"/>
              <a:ext cx="236824" cy="337510"/>
            </a:xfrm>
            <a:custGeom>
              <a:avLst/>
              <a:gdLst>
                <a:gd name="connsiteX0" fmla="*/ 234792 w 236824"/>
                <a:gd name="connsiteY0" fmla="*/ 296390 h 337510"/>
                <a:gd name="connsiteX1" fmla="*/ 49602 w 236824"/>
                <a:gd name="connsiteY1" fmla="*/ 296390 h 337510"/>
                <a:gd name="connsiteX2" fmla="*/ 113153 w 236824"/>
                <a:gd name="connsiteY2" fmla="*/ 226889 h 337510"/>
                <a:gd name="connsiteX3" fmla="*/ 162802 w 236824"/>
                <a:gd name="connsiteY3" fmla="*/ 201183 h 337510"/>
                <a:gd name="connsiteX4" fmla="*/ 237275 w 236824"/>
                <a:gd name="connsiteY4" fmla="*/ 99311 h 337510"/>
                <a:gd name="connsiteX5" fmla="*/ 204507 w 236824"/>
                <a:gd name="connsiteY5" fmla="*/ 26953 h 337510"/>
                <a:gd name="connsiteX6" fmla="*/ 124572 w 236824"/>
                <a:gd name="connsiteY6" fmla="*/ 295 h 337510"/>
                <a:gd name="connsiteX7" fmla="*/ 27260 w 236824"/>
                <a:gd name="connsiteY7" fmla="*/ 44090 h 337510"/>
                <a:gd name="connsiteX8" fmla="*/ 8394 w 236824"/>
                <a:gd name="connsiteY8" fmla="*/ 117400 h 337510"/>
                <a:gd name="connsiteX9" fmla="*/ 52085 w 236824"/>
                <a:gd name="connsiteY9" fmla="*/ 117400 h 337510"/>
                <a:gd name="connsiteX10" fmla="*/ 62511 w 236824"/>
                <a:gd name="connsiteY10" fmla="*/ 69796 h 337510"/>
                <a:gd name="connsiteX11" fmla="*/ 123082 w 236824"/>
                <a:gd name="connsiteY11" fmla="*/ 36950 h 337510"/>
                <a:gd name="connsiteX12" fmla="*/ 192591 w 236824"/>
                <a:gd name="connsiteY12" fmla="*/ 100263 h 337510"/>
                <a:gd name="connsiteX13" fmla="*/ 144928 w 236824"/>
                <a:gd name="connsiteY13" fmla="*/ 166908 h 337510"/>
                <a:gd name="connsiteX14" fmla="*/ 99251 w 236824"/>
                <a:gd name="connsiteY14" fmla="*/ 191662 h 337510"/>
                <a:gd name="connsiteX15" fmla="*/ 450 w 236824"/>
                <a:gd name="connsiteY15" fmla="*/ 337805 h 337510"/>
                <a:gd name="connsiteX16" fmla="*/ 234792 w 236824"/>
                <a:gd name="connsiteY16" fmla="*/ 337805 h 337510"/>
                <a:gd name="connsiteX17" fmla="*/ 234792 w 236824"/>
                <a:gd name="connsiteY17" fmla="*/ 296390 h 337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6824" h="337510">
                  <a:moveTo>
                    <a:pt x="234792" y="296390"/>
                  </a:moveTo>
                  <a:lnTo>
                    <a:pt x="49602" y="296390"/>
                  </a:lnTo>
                  <a:cubicBezTo>
                    <a:pt x="54071" y="268780"/>
                    <a:pt x="69958" y="251166"/>
                    <a:pt x="113153" y="226889"/>
                  </a:cubicBezTo>
                  <a:lnTo>
                    <a:pt x="162802" y="201183"/>
                  </a:lnTo>
                  <a:cubicBezTo>
                    <a:pt x="211954" y="175477"/>
                    <a:pt x="237275" y="140726"/>
                    <a:pt x="237275" y="99311"/>
                  </a:cubicBezTo>
                  <a:cubicBezTo>
                    <a:pt x="237275" y="71224"/>
                    <a:pt x="225359" y="45042"/>
                    <a:pt x="204507" y="26953"/>
                  </a:cubicBezTo>
                  <a:cubicBezTo>
                    <a:pt x="183654" y="8864"/>
                    <a:pt x="157837" y="295"/>
                    <a:pt x="124572" y="295"/>
                  </a:cubicBezTo>
                  <a:cubicBezTo>
                    <a:pt x="79888" y="295"/>
                    <a:pt x="46623" y="15528"/>
                    <a:pt x="27260" y="44090"/>
                  </a:cubicBezTo>
                  <a:cubicBezTo>
                    <a:pt x="14848" y="62180"/>
                    <a:pt x="9387" y="83125"/>
                    <a:pt x="8394" y="117400"/>
                  </a:cubicBezTo>
                  <a:lnTo>
                    <a:pt x="52085" y="117400"/>
                  </a:lnTo>
                  <a:cubicBezTo>
                    <a:pt x="53574" y="94550"/>
                    <a:pt x="56553" y="80745"/>
                    <a:pt x="62511" y="69796"/>
                  </a:cubicBezTo>
                  <a:cubicBezTo>
                    <a:pt x="73930" y="49327"/>
                    <a:pt x="96769" y="36950"/>
                    <a:pt x="123082" y="36950"/>
                  </a:cubicBezTo>
                  <a:cubicBezTo>
                    <a:pt x="162802" y="36950"/>
                    <a:pt x="192591" y="64084"/>
                    <a:pt x="192591" y="100263"/>
                  </a:cubicBezTo>
                  <a:cubicBezTo>
                    <a:pt x="192591" y="126921"/>
                    <a:pt x="176207" y="149771"/>
                    <a:pt x="144928" y="166908"/>
                  </a:cubicBezTo>
                  <a:lnTo>
                    <a:pt x="99251" y="191662"/>
                  </a:lnTo>
                  <a:cubicBezTo>
                    <a:pt x="25771" y="231649"/>
                    <a:pt x="4422" y="263543"/>
                    <a:pt x="450" y="337805"/>
                  </a:cubicBezTo>
                  <a:lnTo>
                    <a:pt x="234792" y="337805"/>
                  </a:lnTo>
                  <a:lnTo>
                    <a:pt x="234792" y="29639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8" name="Freihandform: Form 1747">
              <a:extLst>
                <a:ext uri="{FF2B5EF4-FFF2-40B4-BE49-F238E27FC236}">
                  <a16:creationId xmlns:a16="http://schemas.microsoft.com/office/drawing/2014/main" id="{96779656-C04C-AE78-422F-7DBB40766E0D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13444764" y="9335875"/>
              <a:ext cx="108234" cy="447950"/>
            </a:xfrm>
            <a:custGeom>
              <a:avLst/>
              <a:gdLst>
                <a:gd name="connsiteX0" fmla="*/ 27768 w 108234"/>
                <a:gd name="connsiteY0" fmla="*/ 448246 h 447950"/>
                <a:gd name="connsiteX1" fmla="*/ 108695 w 108234"/>
                <a:gd name="connsiteY1" fmla="*/ 224508 h 447950"/>
                <a:gd name="connsiteX2" fmla="*/ 27768 w 108234"/>
                <a:gd name="connsiteY2" fmla="*/ 295 h 447950"/>
                <a:gd name="connsiteX3" fmla="*/ 461 w 108234"/>
                <a:gd name="connsiteY3" fmla="*/ 295 h 447950"/>
                <a:gd name="connsiteX4" fmla="*/ 68480 w 108234"/>
                <a:gd name="connsiteY4" fmla="*/ 224508 h 447950"/>
                <a:gd name="connsiteX5" fmla="*/ 461 w 108234"/>
                <a:gd name="connsiteY5" fmla="*/ 448246 h 447950"/>
                <a:gd name="connsiteX6" fmla="*/ 27768 w 108234"/>
                <a:gd name="connsiteY6" fmla="*/ 448246 h 44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234" h="447950">
                  <a:moveTo>
                    <a:pt x="27768" y="448246"/>
                  </a:moveTo>
                  <a:cubicBezTo>
                    <a:pt x="77417" y="385885"/>
                    <a:pt x="108695" y="299246"/>
                    <a:pt x="108695" y="224508"/>
                  </a:cubicBezTo>
                  <a:cubicBezTo>
                    <a:pt x="108695" y="149295"/>
                    <a:pt x="77417" y="62656"/>
                    <a:pt x="27768" y="295"/>
                  </a:cubicBezTo>
                  <a:lnTo>
                    <a:pt x="461" y="295"/>
                  </a:lnTo>
                  <a:cubicBezTo>
                    <a:pt x="44152" y="68368"/>
                    <a:pt x="68480" y="148342"/>
                    <a:pt x="68480" y="224508"/>
                  </a:cubicBezTo>
                  <a:cubicBezTo>
                    <a:pt x="68480" y="300198"/>
                    <a:pt x="44152" y="380649"/>
                    <a:pt x="461" y="448246"/>
                  </a:cubicBezTo>
                  <a:lnTo>
                    <a:pt x="27768" y="44824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49" name="Freihandform: Form 1748">
              <a:extLst>
                <a:ext uri="{FF2B5EF4-FFF2-40B4-BE49-F238E27FC236}">
                  <a16:creationId xmlns:a16="http://schemas.microsoft.com/office/drawing/2014/main" id="{532DD514-8038-9C79-615A-99C565F9CE75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1863858" y="10920056"/>
              <a:ext cx="336122" cy="347031"/>
            </a:xfrm>
            <a:custGeom>
              <a:avLst/>
              <a:gdLst>
                <a:gd name="connsiteX0" fmla="*/ 235832 w 336122"/>
                <a:gd name="connsiteY0" fmla="*/ 277414 h 347031"/>
                <a:gd name="connsiteX1" fmla="*/ 259664 w 336122"/>
                <a:gd name="connsiteY1" fmla="*/ 347392 h 347031"/>
                <a:gd name="connsiteX2" fmla="*/ 336123 w 336122"/>
                <a:gd name="connsiteY2" fmla="*/ 347392 h 347031"/>
                <a:gd name="connsiteX3" fmla="*/ 211008 w 336122"/>
                <a:gd name="connsiteY3" fmla="*/ 361 h 347031"/>
                <a:gd name="connsiteX4" fmla="*/ 128591 w 336122"/>
                <a:gd name="connsiteY4" fmla="*/ 361 h 347031"/>
                <a:gd name="connsiteX5" fmla="*/ 0 w 336122"/>
                <a:gd name="connsiteY5" fmla="*/ 347392 h 347031"/>
                <a:gd name="connsiteX6" fmla="*/ 75963 w 336122"/>
                <a:gd name="connsiteY6" fmla="*/ 347392 h 347031"/>
                <a:gd name="connsiteX7" fmla="*/ 100291 w 336122"/>
                <a:gd name="connsiteY7" fmla="*/ 277414 h 347031"/>
                <a:gd name="connsiteX8" fmla="*/ 235832 w 336122"/>
                <a:gd name="connsiteY8" fmla="*/ 277414 h 347031"/>
                <a:gd name="connsiteX9" fmla="*/ 215476 w 336122"/>
                <a:gd name="connsiteY9" fmla="*/ 217910 h 347031"/>
                <a:gd name="connsiteX10" fmla="*/ 121143 w 336122"/>
                <a:gd name="connsiteY10" fmla="*/ 217910 h 347031"/>
                <a:gd name="connsiteX11" fmla="*/ 168310 w 336122"/>
                <a:gd name="connsiteY11" fmla="*/ 82239 h 347031"/>
                <a:gd name="connsiteX12" fmla="*/ 215476 w 336122"/>
                <a:gd name="connsiteY12" fmla="*/ 217910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6122" h="347031">
                  <a:moveTo>
                    <a:pt x="235832" y="277414"/>
                  </a:moveTo>
                  <a:lnTo>
                    <a:pt x="259664" y="347392"/>
                  </a:lnTo>
                  <a:lnTo>
                    <a:pt x="336123" y="347392"/>
                  </a:lnTo>
                  <a:lnTo>
                    <a:pt x="211008" y="361"/>
                  </a:lnTo>
                  <a:lnTo>
                    <a:pt x="128591" y="361"/>
                  </a:lnTo>
                  <a:lnTo>
                    <a:pt x="0" y="347392"/>
                  </a:lnTo>
                  <a:lnTo>
                    <a:pt x="75963" y="347392"/>
                  </a:lnTo>
                  <a:lnTo>
                    <a:pt x="100291" y="277414"/>
                  </a:lnTo>
                  <a:lnTo>
                    <a:pt x="235832" y="277414"/>
                  </a:lnTo>
                  <a:close/>
                  <a:moveTo>
                    <a:pt x="215476" y="217910"/>
                  </a:moveTo>
                  <a:lnTo>
                    <a:pt x="121143" y="217910"/>
                  </a:lnTo>
                  <a:lnTo>
                    <a:pt x="168310" y="82239"/>
                  </a:lnTo>
                  <a:lnTo>
                    <a:pt x="215476" y="21791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0" name="Freihandform: Form 1749">
              <a:extLst>
                <a:ext uri="{FF2B5EF4-FFF2-40B4-BE49-F238E27FC236}">
                  <a16:creationId xmlns:a16="http://schemas.microsoft.com/office/drawing/2014/main" id="{A17EB360-88BF-3871-95E7-E440C1BECBC1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2197777" y="11010027"/>
              <a:ext cx="259166" cy="257060"/>
            </a:xfrm>
            <a:custGeom>
              <a:avLst/>
              <a:gdLst>
                <a:gd name="connsiteX0" fmla="*/ 166834 w 259166"/>
                <a:gd name="connsiteY0" fmla="*/ 257421 h 257060"/>
                <a:gd name="connsiteX1" fmla="*/ 259181 w 259166"/>
                <a:gd name="connsiteY1" fmla="*/ 361 h 257060"/>
                <a:gd name="connsiteX2" fmla="*/ 185700 w 259166"/>
                <a:gd name="connsiteY2" fmla="*/ 361 h 257060"/>
                <a:gd name="connsiteX3" fmla="*/ 131583 w 259166"/>
                <a:gd name="connsiteY3" fmla="*/ 188395 h 257060"/>
                <a:gd name="connsiteX4" fmla="*/ 73494 w 259166"/>
                <a:gd name="connsiteY4" fmla="*/ 361 h 257060"/>
                <a:gd name="connsiteX5" fmla="*/ 14 w 259166"/>
                <a:gd name="connsiteY5" fmla="*/ 361 h 257060"/>
                <a:gd name="connsiteX6" fmla="*/ 93850 w 259166"/>
                <a:gd name="connsiteY6" fmla="*/ 257421 h 257060"/>
                <a:gd name="connsiteX7" fmla="*/ 166834 w 259166"/>
                <a:gd name="connsiteY7" fmla="*/ 257421 h 257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9166" h="257060">
                  <a:moveTo>
                    <a:pt x="166834" y="257421"/>
                  </a:moveTo>
                  <a:lnTo>
                    <a:pt x="259181" y="361"/>
                  </a:lnTo>
                  <a:lnTo>
                    <a:pt x="185700" y="361"/>
                  </a:lnTo>
                  <a:lnTo>
                    <a:pt x="131583" y="188395"/>
                  </a:lnTo>
                  <a:lnTo>
                    <a:pt x="73494" y="361"/>
                  </a:lnTo>
                  <a:lnTo>
                    <a:pt x="14" y="361"/>
                  </a:lnTo>
                  <a:lnTo>
                    <a:pt x="93850" y="257421"/>
                  </a:lnTo>
                  <a:lnTo>
                    <a:pt x="166834" y="257421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1" name="Freihandform: Form 1750">
              <a:extLst>
                <a:ext uri="{FF2B5EF4-FFF2-40B4-BE49-F238E27FC236}">
                  <a16:creationId xmlns:a16="http://schemas.microsoft.com/office/drawing/2014/main" id="{5360770A-5935-459B-2C7B-BFE3111FE2C5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2478829" y="11005742"/>
              <a:ext cx="249733" cy="272293"/>
            </a:xfrm>
            <a:custGeom>
              <a:avLst/>
              <a:gdLst>
                <a:gd name="connsiteX0" fmla="*/ 249262 w 249733"/>
                <a:gd name="connsiteY0" fmla="*/ 154121 h 272293"/>
                <a:gd name="connsiteX1" fmla="*/ 249758 w 249733"/>
                <a:gd name="connsiteY1" fmla="*/ 142696 h 272293"/>
                <a:gd name="connsiteX2" fmla="*/ 239332 w 249733"/>
                <a:gd name="connsiteY2" fmla="*/ 75098 h 272293"/>
                <a:gd name="connsiteX3" fmla="*/ 124147 w 249733"/>
                <a:gd name="connsiteY3" fmla="*/ 361 h 272293"/>
                <a:gd name="connsiteX4" fmla="*/ 25 w 249733"/>
                <a:gd name="connsiteY4" fmla="*/ 139840 h 272293"/>
                <a:gd name="connsiteX5" fmla="*/ 122657 w 249733"/>
                <a:gd name="connsiteY5" fmla="*/ 272654 h 272293"/>
                <a:gd name="connsiteX6" fmla="*/ 246779 w 249733"/>
                <a:gd name="connsiteY6" fmla="*/ 189347 h 272293"/>
                <a:gd name="connsiteX7" fmla="*/ 178264 w 249733"/>
                <a:gd name="connsiteY7" fmla="*/ 189347 h 272293"/>
                <a:gd name="connsiteX8" fmla="*/ 125140 w 249733"/>
                <a:gd name="connsiteY8" fmla="*/ 221718 h 272293"/>
                <a:gd name="connsiteX9" fmla="*/ 79463 w 249733"/>
                <a:gd name="connsiteY9" fmla="*/ 199344 h 272293"/>
                <a:gd name="connsiteX10" fmla="*/ 69533 w 249733"/>
                <a:gd name="connsiteY10" fmla="*/ 154121 h 272293"/>
                <a:gd name="connsiteX11" fmla="*/ 249262 w 249733"/>
                <a:gd name="connsiteY11" fmla="*/ 154121 h 272293"/>
                <a:gd name="connsiteX12" fmla="*/ 70526 w 249733"/>
                <a:gd name="connsiteY12" fmla="*/ 109849 h 272293"/>
                <a:gd name="connsiteX13" fmla="*/ 123154 w 249733"/>
                <a:gd name="connsiteY13" fmla="*/ 51297 h 272293"/>
                <a:gd name="connsiteX14" fmla="*/ 166348 w 249733"/>
                <a:gd name="connsiteY14" fmla="*/ 72718 h 272293"/>
                <a:gd name="connsiteX15" fmla="*/ 177271 w 249733"/>
                <a:gd name="connsiteY15" fmla="*/ 109849 h 272293"/>
                <a:gd name="connsiteX16" fmla="*/ 70526 w 249733"/>
                <a:gd name="connsiteY16" fmla="*/ 109849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262" y="154121"/>
                  </a:moveTo>
                  <a:cubicBezTo>
                    <a:pt x="249758" y="148408"/>
                    <a:pt x="249758" y="146028"/>
                    <a:pt x="249758" y="142696"/>
                  </a:cubicBezTo>
                  <a:cubicBezTo>
                    <a:pt x="249758" y="116990"/>
                    <a:pt x="245786" y="93188"/>
                    <a:pt x="239332" y="75098"/>
                  </a:cubicBezTo>
                  <a:cubicBezTo>
                    <a:pt x="221459" y="28447"/>
                    <a:pt x="178264" y="361"/>
                    <a:pt x="124147" y="361"/>
                  </a:cubicBezTo>
                  <a:cubicBezTo>
                    <a:pt x="47191" y="361"/>
                    <a:pt x="25" y="53677"/>
                    <a:pt x="25" y="139840"/>
                  </a:cubicBezTo>
                  <a:cubicBezTo>
                    <a:pt x="25" y="222194"/>
                    <a:pt x="46695" y="272654"/>
                    <a:pt x="122657" y="272654"/>
                  </a:cubicBezTo>
                  <a:cubicBezTo>
                    <a:pt x="182732" y="272654"/>
                    <a:pt x="231388" y="239807"/>
                    <a:pt x="246779" y="189347"/>
                  </a:cubicBezTo>
                  <a:lnTo>
                    <a:pt x="178264" y="189347"/>
                  </a:lnTo>
                  <a:cubicBezTo>
                    <a:pt x="169824" y="209817"/>
                    <a:pt x="150461" y="221718"/>
                    <a:pt x="125140" y="221718"/>
                  </a:cubicBezTo>
                  <a:cubicBezTo>
                    <a:pt x="105280" y="221718"/>
                    <a:pt x="89393" y="213625"/>
                    <a:pt x="79463" y="199344"/>
                  </a:cubicBezTo>
                  <a:cubicBezTo>
                    <a:pt x="73009" y="189823"/>
                    <a:pt x="70526" y="178399"/>
                    <a:pt x="69533" y="154121"/>
                  </a:cubicBezTo>
                  <a:lnTo>
                    <a:pt x="249262" y="154121"/>
                  </a:lnTo>
                  <a:close/>
                  <a:moveTo>
                    <a:pt x="70526" y="109849"/>
                  </a:moveTo>
                  <a:cubicBezTo>
                    <a:pt x="74995" y="70814"/>
                    <a:pt x="92372" y="51297"/>
                    <a:pt x="123154" y="51297"/>
                  </a:cubicBezTo>
                  <a:cubicBezTo>
                    <a:pt x="140531" y="51297"/>
                    <a:pt x="156419" y="59389"/>
                    <a:pt x="166348" y="72718"/>
                  </a:cubicBezTo>
                  <a:cubicBezTo>
                    <a:pt x="172803" y="82239"/>
                    <a:pt x="175782" y="92236"/>
                    <a:pt x="177271" y="109849"/>
                  </a:cubicBezTo>
                  <a:lnTo>
                    <a:pt x="70526" y="10984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2" name="Freihandform: Form 1751">
              <a:extLst>
                <a:ext uri="{FF2B5EF4-FFF2-40B4-BE49-F238E27FC236}">
                  <a16:creationId xmlns:a16="http://schemas.microsoft.com/office/drawing/2014/main" id="{DD2C2B3F-1872-B32A-6D92-0893E2AED6D7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2776264" y="11005742"/>
              <a:ext cx="152421" cy="261344"/>
            </a:xfrm>
            <a:custGeom>
              <a:avLst/>
              <a:gdLst>
                <a:gd name="connsiteX0" fmla="*/ 36 w 152421"/>
                <a:gd name="connsiteY0" fmla="*/ 4645 h 261344"/>
                <a:gd name="connsiteX1" fmla="*/ 36 w 152421"/>
                <a:gd name="connsiteY1" fmla="*/ 261705 h 261344"/>
                <a:gd name="connsiteX2" fmla="*/ 69544 w 152421"/>
                <a:gd name="connsiteY2" fmla="*/ 261705 h 261344"/>
                <a:gd name="connsiteX3" fmla="*/ 69544 w 152421"/>
                <a:gd name="connsiteY3" fmla="*/ 125082 h 261344"/>
                <a:gd name="connsiteX4" fmla="*/ 130612 w 152421"/>
                <a:gd name="connsiteY4" fmla="*/ 66530 h 261344"/>
                <a:gd name="connsiteX5" fmla="*/ 152458 w 152421"/>
                <a:gd name="connsiteY5" fmla="*/ 68434 h 261344"/>
                <a:gd name="connsiteX6" fmla="*/ 152458 w 152421"/>
                <a:gd name="connsiteY6" fmla="*/ 837 h 261344"/>
                <a:gd name="connsiteX7" fmla="*/ 144017 w 152421"/>
                <a:gd name="connsiteY7" fmla="*/ 361 h 261344"/>
                <a:gd name="connsiteX8" fmla="*/ 69544 w 152421"/>
                <a:gd name="connsiteY8" fmla="*/ 55105 h 261344"/>
                <a:gd name="connsiteX9" fmla="*/ 69544 w 152421"/>
                <a:gd name="connsiteY9" fmla="*/ 4645 h 261344"/>
                <a:gd name="connsiteX10" fmla="*/ 36 w 152421"/>
                <a:gd name="connsiteY10" fmla="*/ 4645 h 2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21" h="261344">
                  <a:moveTo>
                    <a:pt x="36" y="4645"/>
                  </a:moveTo>
                  <a:lnTo>
                    <a:pt x="36" y="261705"/>
                  </a:lnTo>
                  <a:lnTo>
                    <a:pt x="69544" y="261705"/>
                  </a:lnTo>
                  <a:lnTo>
                    <a:pt x="69544" y="125082"/>
                  </a:lnTo>
                  <a:cubicBezTo>
                    <a:pt x="69544" y="86047"/>
                    <a:pt x="89900" y="66530"/>
                    <a:pt x="130612" y="66530"/>
                  </a:cubicBezTo>
                  <a:cubicBezTo>
                    <a:pt x="138060" y="66530"/>
                    <a:pt x="143024" y="67006"/>
                    <a:pt x="152458" y="68434"/>
                  </a:cubicBezTo>
                  <a:lnTo>
                    <a:pt x="152458" y="837"/>
                  </a:lnTo>
                  <a:cubicBezTo>
                    <a:pt x="148486" y="361"/>
                    <a:pt x="146003" y="361"/>
                    <a:pt x="144017" y="361"/>
                  </a:cubicBezTo>
                  <a:cubicBezTo>
                    <a:pt x="112242" y="361"/>
                    <a:pt x="84439" y="20354"/>
                    <a:pt x="69544" y="55105"/>
                  </a:cubicBezTo>
                  <a:lnTo>
                    <a:pt x="69544" y="4645"/>
                  </a:lnTo>
                  <a:lnTo>
                    <a:pt x="36" y="464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3" name="Freihandform: Form 1752">
              <a:extLst>
                <a:ext uri="{FF2B5EF4-FFF2-40B4-BE49-F238E27FC236}">
                  <a16:creationId xmlns:a16="http://schemas.microsoft.com/office/drawing/2014/main" id="{1065E4BE-DC14-7F8A-CF47-EC4EAB090126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2952740" y="11005742"/>
              <a:ext cx="246257" cy="272293"/>
            </a:xfrm>
            <a:custGeom>
              <a:avLst/>
              <a:gdLst>
                <a:gd name="connsiteX0" fmla="*/ 246302 w 246257"/>
                <a:gd name="connsiteY0" fmla="*/ 253612 h 272293"/>
                <a:gd name="connsiteX1" fmla="*/ 230414 w 246257"/>
                <a:gd name="connsiteY1" fmla="*/ 222194 h 272293"/>
                <a:gd name="connsiteX2" fmla="*/ 230414 w 246257"/>
                <a:gd name="connsiteY2" fmla="*/ 79383 h 272293"/>
                <a:gd name="connsiteX3" fmla="*/ 120690 w 246257"/>
                <a:gd name="connsiteY3" fmla="*/ 361 h 272293"/>
                <a:gd name="connsiteX4" fmla="*/ 6002 w 246257"/>
                <a:gd name="connsiteY4" fmla="*/ 89380 h 272293"/>
                <a:gd name="connsiteX5" fmla="*/ 73027 w 246257"/>
                <a:gd name="connsiteY5" fmla="*/ 89380 h 272293"/>
                <a:gd name="connsiteX6" fmla="*/ 122180 w 246257"/>
                <a:gd name="connsiteY6" fmla="*/ 54153 h 272293"/>
                <a:gd name="connsiteX7" fmla="*/ 162395 w 246257"/>
                <a:gd name="connsiteY7" fmla="*/ 79859 h 272293"/>
                <a:gd name="connsiteX8" fmla="*/ 150480 w 246257"/>
                <a:gd name="connsiteY8" fmla="*/ 99852 h 272293"/>
                <a:gd name="connsiteX9" fmla="*/ 106789 w 246257"/>
                <a:gd name="connsiteY9" fmla="*/ 109849 h 272293"/>
                <a:gd name="connsiteX10" fmla="*/ 78985 w 246257"/>
                <a:gd name="connsiteY10" fmla="*/ 114610 h 272293"/>
                <a:gd name="connsiteX11" fmla="*/ 44 w 246257"/>
                <a:gd name="connsiteY11" fmla="*/ 195536 h 272293"/>
                <a:gd name="connsiteX12" fmla="*/ 18910 w 246257"/>
                <a:gd name="connsiteY12" fmla="*/ 248376 h 272293"/>
                <a:gd name="connsiteX13" fmla="*/ 81468 w 246257"/>
                <a:gd name="connsiteY13" fmla="*/ 272654 h 272293"/>
                <a:gd name="connsiteX14" fmla="*/ 162892 w 246257"/>
                <a:gd name="connsiteY14" fmla="*/ 235999 h 272293"/>
                <a:gd name="connsiteX15" fmla="*/ 170835 w 246257"/>
                <a:gd name="connsiteY15" fmla="*/ 261705 h 272293"/>
                <a:gd name="connsiteX16" fmla="*/ 246302 w 246257"/>
                <a:gd name="connsiteY16" fmla="*/ 261705 h 272293"/>
                <a:gd name="connsiteX17" fmla="*/ 246302 w 246257"/>
                <a:gd name="connsiteY17" fmla="*/ 253612 h 272293"/>
                <a:gd name="connsiteX18" fmla="*/ 162395 w 246257"/>
                <a:gd name="connsiteY18" fmla="*/ 158405 h 272293"/>
                <a:gd name="connsiteX19" fmla="*/ 107285 w 246257"/>
                <a:gd name="connsiteY19" fmla="*/ 218862 h 272293"/>
                <a:gd name="connsiteX20" fmla="*/ 69552 w 246257"/>
                <a:gd name="connsiteY20" fmla="*/ 187919 h 272293"/>
                <a:gd name="connsiteX21" fmla="*/ 109271 w 246257"/>
                <a:gd name="connsiteY21" fmla="*/ 152693 h 272293"/>
                <a:gd name="connsiteX22" fmla="*/ 133102 w 246257"/>
                <a:gd name="connsiteY22" fmla="*/ 148408 h 272293"/>
                <a:gd name="connsiteX23" fmla="*/ 162395 w 246257"/>
                <a:gd name="connsiteY23" fmla="*/ 140316 h 272293"/>
                <a:gd name="connsiteX24" fmla="*/ 162395 w 246257"/>
                <a:gd name="connsiteY24" fmla="*/ 158405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6257" h="272293">
                  <a:moveTo>
                    <a:pt x="246302" y="253612"/>
                  </a:moveTo>
                  <a:cubicBezTo>
                    <a:pt x="233889" y="242664"/>
                    <a:pt x="230414" y="235523"/>
                    <a:pt x="230414" y="222194"/>
                  </a:cubicBezTo>
                  <a:lnTo>
                    <a:pt x="230414" y="79383"/>
                  </a:lnTo>
                  <a:cubicBezTo>
                    <a:pt x="230414" y="27019"/>
                    <a:pt x="193177" y="361"/>
                    <a:pt x="120690" y="361"/>
                  </a:cubicBezTo>
                  <a:cubicBezTo>
                    <a:pt x="48203" y="361"/>
                    <a:pt x="10470" y="29875"/>
                    <a:pt x="6002" y="89380"/>
                  </a:cubicBezTo>
                  <a:lnTo>
                    <a:pt x="73027" y="89380"/>
                  </a:lnTo>
                  <a:cubicBezTo>
                    <a:pt x="76503" y="62722"/>
                    <a:pt x="87922" y="54153"/>
                    <a:pt x="122180" y="54153"/>
                  </a:cubicBezTo>
                  <a:cubicBezTo>
                    <a:pt x="148990" y="54153"/>
                    <a:pt x="162395" y="62722"/>
                    <a:pt x="162395" y="79859"/>
                  </a:cubicBezTo>
                  <a:cubicBezTo>
                    <a:pt x="162395" y="88428"/>
                    <a:pt x="157927" y="96044"/>
                    <a:pt x="150480" y="99852"/>
                  </a:cubicBezTo>
                  <a:cubicBezTo>
                    <a:pt x="141046" y="104613"/>
                    <a:pt x="141046" y="104613"/>
                    <a:pt x="106789" y="109849"/>
                  </a:cubicBezTo>
                  <a:lnTo>
                    <a:pt x="78985" y="114610"/>
                  </a:lnTo>
                  <a:cubicBezTo>
                    <a:pt x="25861" y="123178"/>
                    <a:pt x="44" y="149360"/>
                    <a:pt x="44" y="195536"/>
                  </a:cubicBezTo>
                  <a:cubicBezTo>
                    <a:pt x="44" y="217434"/>
                    <a:pt x="6498" y="235523"/>
                    <a:pt x="18910" y="248376"/>
                  </a:cubicBezTo>
                  <a:cubicBezTo>
                    <a:pt x="34301" y="263609"/>
                    <a:pt x="57636" y="272654"/>
                    <a:pt x="81468" y="272654"/>
                  </a:cubicBezTo>
                  <a:cubicBezTo>
                    <a:pt x="111257" y="272654"/>
                    <a:pt x="138564" y="260277"/>
                    <a:pt x="162892" y="235999"/>
                  </a:cubicBezTo>
                  <a:cubicBezTo>
                    <a:pt x="162892" y="249328"/>
                    <a:pt x="164381" y="254088"/>
                    <a:pt x="170835" y="261705"/>
                  </a:cubicBezTo>
                  <a:lnTo>
                    <a:pt x="246302" y="261705"/>
                  </a:lnTo>
                  <a:lnTo>
                    <a:pt x="246302" y="253612"/>
                  </a:lnTo>
                  <a:close/>
                  <a:moveTo>
                    <a:pt x="162395" y="158405"/>
                  </a:moveTo>
                  <a:cubicBezTo>
                    <a:pt x="162395" y="196964"/>
                    <a:pt x="142536" y="218862"/>
                    <a:pt x="107285" y="218862"/>
                  </a:cubicBezTo>
                  <a:cubicBezTo>
                    <a:pt x="83950" y="218862"/>
                    <a:pt x="69552" y="206961"/>
                    <a:pt x="69552" y="187919"/>
                  </a:cubicBezTo>
                  <a:cubicBezTo>
                    <a:pt x="69552" y="167926"/>
                    <a:pt x="80475" y="158405"/>
                    <a:pt x="109271" y="152693"/>
                  </a:cubicBezTo>
                  <a:lnTo>
                    <a:pt x="133102" y="148408"/>
                  </a:lnTo>
                  <a:cubicBezTo>
                    <a:pt x="151472" y="145076"/>
                    <a:pt x="154451" y="144124"/>
                    <a:pt x="162395" y="140316"/>
                  </a:cubicBezTo>
                  <a:lnTo>
                    <a:pt x="162395" y="15840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4" name="Freihandform: Form 1753">
              <a:extLst>
                <a:ext uri="{FF2B5EF4-FFF2-40B4-BE49-F238E27FC236}">
                  <a16:creationId xmlns:a16="http://schemas.microsoft.com/office/drawing/2014/main" id="{1D6A1DD8-29E6-30BA-CDEA-5AA06ED17591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3227816" y="11005742"/>
              <a:ext cx="251719" cy="365120"/>
            </a:xfrm>
            <a:custGeom>
              <a:avLst/>
              <a:gdLst>
                <a:gd name="connsiteX0" fmla="*/ 185741 w 251719"/>
                <a:gd name="connsiteY0" fmla="*/ 4645 h 365120"/>
                <a:gd name="connsiteX1" fmla="*/ 185741 w 251719"/>
                <a:gd name="connsiteY1" fmla="*/ 44156 h 365120"/>
                <a:gd name="connsiteX2" fmla="*/ 111268 w 251719"/>
                <a:gd name="connsiteY2" fmla="*/ 361 h 365120"/>
                <a:gd name="connsiteX3" fmla="*/ 54 w 251719"/>
                <a:gd name="connsiteY3" fmla="*/ 139364 h 365120"/>
                <a:gd name="connsiteX4" fmla="*/ 109778 w 251719"/>
                <a:gd name="connsiteY4" fmla="*/ 272654 h 365120"/>
                <a:gd name="connsiteX5" fmla="*/ 185741 w 251719"/>
                <a:gd name="connsiteY5" fmla="*/ 235523 h 365120"/>
                <a:gd name="connsiteX6" fmla="*/ 185741 w 251719"/>
                <a:gd name="connsiteY6" fmla="*/ 270274 h 365120"/>
                <a:gd name="connsiteX7" fmla="*/ 126659 w 251719"/>
                <a:gd name="connsiteY7" fmla="*/ 322638 h 365120"/>
                <a:gd name="connsiteX8" fmla="*/ 77507 w 251719"/>
                <a:gd name="connsiteY8" fmla="*/ 292647 h 365120"/>
                <a:gd name="connsiteX9" fmla="*/ 5516 w 251719"/>
                <a:gd name="connsiteY9" fmla="*/ 292647 h 365120"/>
                <a:gd name="connsiteX10" fmla="*/ 31830 w 251719"/>
                <a:gd name="connsiteY10" fmla="*/ 340727 h 365120"/>
                <a:gd name="connsiteX11" fmla="*/ 124176 w 251719"/>
                <a:gd name="connsiteY11" fmla="*/ 365481 h 365120"/>
                <a:gd name="connsiteX12" fmla="*/ 251774 w 251719"/>
                <a:gd name="connsiteY12" fmla="*/ 270274 h 365120"/>
                <a:gd name="connsiteX13" fmla="*/ 251774 w 251719"/>
                <a:gd name="connsiteY13" fmla="*/ 4645 h 365120"/>
                <a:gd name="connsiteX14" fmla="*/ 185741 w 251719"/>
                <a:gd name="connsiteY14" fmla="*/ 4645 h 365120"/>
                <a:gd name="connsiteX15" fmla="*/ 126162 w 251719"/>
                <a:gd name="connsiteY15" fmla="*/ 56057 h 365120"/>
                <a:gd name="connsiteX16" fmla="*/ 186734 w 251719"/>
                <a:gd name="connsiteY16" fmla="*/ 138411 h 365120"/>
                <a:gd name="connsiteX17" fmla="*/ 125169 w 251719"/>
                <a:gd name="connsiteY17" fmla="*/ 216958 h 365120"/>
                <a:gd name="connsiteX18" fmla="*/ 69563 w 251719"/>
                <a:gd name="connsiteY18" fmla="*/ 138411 h 365120"/>
                <a:gd name="connsiteX19" fmla="*/ 126162 w 251719"/>
                <a:gd name="connsiteY19" fmla="*/ 56057 h 36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719" h="365120">
                  <a:moveTo>
                    <a:pt x="185741" y="4645"/>
                  </a:moveTo>
                  <a:lnTo>
                    <a:pt x="185741" y="44156"/>
                  </a:lnTo>
                  <a:cubicBezTo>
                    <a:pt x="164888" y="13690"/>
                    <a:pt x="142050" y="361"/>
                    <a:pt x="111268" y="361"/>
                  </a:cubicBezTo>
                  <a:cubicBezTo>
                    <a:pt x="47717" y="361"/>
                    <a:pt x="54" y="59865"/>
                    <a:pt x="54" y="139364"/>
                  </a:cubicBezTo>
                  <a:cubicBezTo>
                    <a:pt x="54" y="219338"/>
                    <a:pt x="43745" y="272654"/>
                    <a:pt x="109778" y="272654"/>
                  </a:cubicBezTo>
                  <a:cubicBezTo>
                    <a:pt x="141057" y="272654"/>
                    <a:pt x="159924" y="263609"/>
                    <a:pt x="185741" y="235523"/>
                  </a:cubicBezTo>
                  <a:lnTo>
                    <a:pt x="185741" y="270274"/>
                  </a:lnTo>
                  <a:cubicBezTo>
                    <a:pt x="185741" y="301216"/>
                    <a:pt x="161413" y="322638"/>
                    <a:pt x="126659" y="322638"/>
                  </a:cubicBezTo>
                  <a:cubicBezTo>
                    <a:pt x="100345" y="322638"/>
                    <a:pt x="82968" y="312165"/>
                    <a:pt x="77507" y="292647"/>
                  </a:cubicBezTo>
                  <a:lnTo>
                    <a:pt x="5516" y="292647"/>
                  </a:lnTo>
                  <a:cubicBezTo>
                    <a:pt x="6012" y="312641"/>
                    <a:pt x="13956" y="326446"/>
                    <a:pt x="31830" y="340727"/>
                  </a:cubicBezTo>
                  <a:cubicBezTo>
                    <a:pt x="53179" y="357389"/>
                    <a:pt x="82968" y="365481"/>
                    <a:pt x="124176" y="365481"/>
                  </a:cubicBezTo>
                  <a:cubicBezTo>
                    <a:pt x="205104" y="365481"/>
                    <a:pt x="251774" y="330730"/>
                    <a:pt x="251774" y="270274"/>
                  </a:cubicBezTo>
                  <a:lnTo>
                    <a:pt x="251774" y="4645"/>
                  </a:lnTo>
                  <a:lnTo>
                    <a:pt x="185741" y="4645"/>
                  </a:lnTo>
                  <a:close/>
                  <a:moveTo>
                    <a:pt x="126162" y="56057"/>
                  </a:moveTo>
                  <a:cubicBezTo>
                    <a:pt x="160917" y="56057"/>
                    <a:pt x="186734" y="90808"/>
                    <a:pt x="186734" y="138411"/>
                  </a:cubicBezTo>
                  <a:cubicBezTo>
                    <a:pt x="186734" y="185063"/>
                    <a:pt x="161413" y="216958"/>
                    <a:pt x="125169" y="216958"/>
                  </a:cubicBezTo>
                  <a:cubicBezTo>
                    <a:pt x="92401" y="216958"/>
                    <a:pt x="69563" y="185063"/>
                    <a:pt x="69563" y="138411"/>
                  </a:cubicBezTo>
                  <a:cubicBezTo>
                    <a:pt x="69563" y="89856"/>
                    <a:pt x="92401" y="56057"/>
                    <a:pt x="126162" y="56057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5" name="Freihandform: Form 1754">
              <a:extLst>
                <a:ext uri="{FF2B5EF4-FFF2-40B4-BE49-F238E27FC236}">
                  <a16:creationId xmlns:a16="http://schemas.microsoft.com/office/drawing/2014/main" id="{969C7FD7-27D9-72DC-A30B-3E9ABFF18742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3531332" y="11005742"/>
              <a:ext cx="249733" cy="272293"/>
            </a:xfrm>
            <a:custGeom>
              <a:avLst/>
              <a:gdLst>
                <a:gd name="connsiteX0" fmla="*/ 249304 w 249733"/>
                <a:gd name="connsiteY0" fmla="*/ 154121 h 272293"/>
                <a:gd name="connsiteX1" fmla="*/ 249800 w 249733"/>
                <a:gd name="connsiteY1" fmla="*/ 142696 h 272293"/>
                <a:gd name="connsiteX2" fmla="*/ 239374 w 249733"/>
                <a:gd name="connsiteY2" fmla="*/ 75098 h 272293"/>
                <a:gd name="connsiteX3" fmla="*/ 124189 w 249733"/>
                <a:gd name="connsiteY3" fmla="*/ 361 h 272293"/>
                <a:gd name="connsiteX4" fmla="*/ 67 w 249733"/>
                <a:gd name="connsiteY4" fmla="*/ 139840 h 272293"/>
                <a:gd name="connsiteX5" fmla="*/ 122699 w 249733"/>
                <a:gd name="connsiteY5" fmla="*/ 272654 h 272293"/>
                <a:gd name="connsiteX6" fmla="*/ 246821 w 249733"/>
                <a:gd name="connsiteY6" fmla="*/ 189347 h 272293"/>
                <a:gd name="connsiteX7" fmla="*/ 178306 w 249733"/>
                <a:gd name="connsiteY7" fmla="*/ 189347 h 272293"/>
                <a:gd name="connsiteX8" fmla="*/ 125182 w 249733"/>
                <a:gd name="connsiteY8" fmla="*/ 221718 h 272293"/>
                <a:gd name="connsiteX9" fmla="*/ 79505 w 249733"/>
                <a:gd name="connsiteY9" fmla="*/ 199344 h 272293"/>
                <a:gd name="connsiteX10" fmla="*/ 69575 w 249733"/>
                <a:gd name="connsiteY10" fmla="*/ 154121 h 272293"/>
                <a:gd name="connsiteX11" fmla="*/ 249304 w 249733"/>
                <a:gd name="connsiteY11" fmla="*/ 154121 h 272293"/>
                <a:gd name="connsiteX12" fmla="*/ 70568 w 249733"/>
                <a:gd name="connsiteY12" fmla="*/ 109849 h 272293"/>
                <a:gd name="connsiteX13" fmla="*/ 123196 w 249733"/>
                <a:gd name="connsiteY13" fmla="*/ 51297 h 272293"/>
                <a:gd name="connsiteX14" fmla="*/ 166390 w 249733"/>
                <a:gd name="connsiteY14" fmla="*/ 72718 h 272293"/>
                <a:gd name="connsiteX15" fmla="*/ 177313 w 249733"/>
                <a:gd name="connsiteY15" fmla="*/ 109849 h 272293"/>
                <a:gd name="connsiteX16" fmla="*/ 70568 w 249733"/>
                <a:gd name="connsiteY16" fmla="*/ 109849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304" y="154121"/>
                  </a:moveTo>
                  <a:cubicBezTo>
                    <a:pt x="249800" y="148408"/>
                    <a:pt x="249800" y="146028"/>
                    <a:pt x="249800" y="142696"/>
                  </a:cubicBezTo>
                  <a:cubicBezTo>
                    <a:pt x="249800" y="116990"/>
                    <a:pt x="245828" y="93188"/>
                    <a:pt x="239374" y="75098"/>
                  </a:cubicBezTo>
                  <a:cubicBezTo>
                    <a:pt x="221500" y="28447"/>
                    <a:pt x="178306" y="361"/>
                    <a:pt x="124189" y="361"/>
                  </a:cubicBezTo>
                  <a:cubicBezTo>
                    <a:pt x="47233" y="361"/>
                    <a:pt x="67" y="53677"/>
                    <a:pt x="67" y="139840"/>
                  </a:cubicBezTo>
                  <a:cubicBezTo>
                    <a:pt x="67" y="222194"/>
                    <a:pt x="46737" y="272654"/>
                    <a:pt x="122699" y="272654"/>
                  </a:cubicBezTo>
                  <a:cubicBezTo>
                    <a:pt x="182774" y="272654"/>
                    <a:pt x="231430" y="239807"/>
                    <a:pt x="246821" y="189347"/>
                  </a:cubicBezTo>
                  <a:lnTo>
                    <a:pt x="178306" y="189347"/>
                  </a:lnTo>
                  <a:cubicBezTo>
                    <a:pt x="169866" y="209817"/>
                    <a:pt x="150503" y="221718"/>
                    <a:pt x="125182" y="221718"/>
                  </a:cubicBezTo>
                  <a:cubicBezTo>
                    <a:pt x="105322" y="221718"/>
                    <a:pt x="89435" y="213625"/>
                    <a:pt x="79505" y="199344"/>
                  </a:cubicBezTo>
                  <a:cubicBezTo>
                    <a:pt x="73051" y="189823"/>
                    <a:pt x="70568" y="178399"/>
                    <a:pt x="69575" y="154121"/>
                  </a:cubicBezTo>
                  <a:lnTo>
                    <a:pt x="249304" y="154121"/>
                  </a:lnTo>
                  <a:close/>
                  <a:moveTo>
                    <a:pt x="70568" y="109849"/>
                  </a:moveTo>
                  <a:cubicBezTo>
                    <a:pt x="75036" y="70814"/>
                    <a:pt x="92414" y="51297"/>
                    <a:pt x="123196" y="51297"/>
                  </a:cubicBezTo>
                  <a:cubicBezTo>
                    <a:pt x="140573" y="51297"/>
                    <a:pt x="156461" y="59389"/>
                    <a:pt x="166390" y="72718"/>
                  </a:cubicBezTo>
                  <a:cubicBezTo>
                    <a:pt x="172845" y="82239"/>
                    <a:pt x="175824" y="92236"/>
                    <a:pt x="177313" y="109849"/>
                  </a:cubicBezTo>
                  <a:lnTo>
                    <a:pt x="70568" y="10984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6" name="Freihandform: Form 1755">
              <a:extLst>
                <a:ext uri="{FF2B5EF4-FFF2-40B4-BE49-F238E27FC236}">
                  <a16:creationId xmlns:a16="http://schemas.microsoft.com/office/drawing/2014/main" id="{0FE4C5D6-42B5-73ED-9CC8-F3B7756E0381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3942976" y="10920056"/>
              <a:ext cx="289948" cy="347031"/>
            </a:xfrm>
            <a:custGeom>
              <a:avLst/>
              <a:gdLst>
                <a:gd name="connsiteX0" fmla="*/ 184280 w 289948"/>
                <a:gd name="connsiteY0" fmla="*/ 59865 h 347031"/>
                <a:gd name="connsiteX1" fmla="*/ 290032 w 289948"/>
                <a:gd name="connsiteY1" fmla="*/ 59865 h 347031"/>
                <a:gd name="connsiteX2" fmla="*/ 290032 w 289948"/>
                <a:gd name="connsiteY2" fmla="*/ 361 h 347031"/>
                <a:gd name="connsiteX3" fmla="*/ 83 w 289948"/>
                <a:gd name="connsiteY3" fmla="*/ 361 h 347031"/>
                <a:gd name="connsiteX4" fmla="*/ 83 w 289948"/>
                <a:gd name="connsiteY4" fmla="*/ 59865 h 347031"/>
                <a:gd name="connsiteX5" fmla="*/ 109807 w 289948"/>
                <a:gd name="connsiteY5" fmla="*/ 59865 h 347031"/>
                <a:gd name="connsiteX6" fmla="*/ 109807 w 289948"/>
                <a:gd name="connsiteY6" fmla="*/ 347392 h 347031"/>
                <a:gd name="connsiteX7" fmla="*/ 184280 w 289948"/>
                <a:gd name="connsiteY7" fmla="*/ 347392 h 347031"/>
                <a:gd name="connsiteX8" fmla="*/ 184280 w 289948"/>
                <a:gd name="connsiteY8" fmla="*/ 59865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9948" h="347031">
                  <a:moveTo>
                    <a:pt x="184280" y="59865"/>
                  </a:moveTo>
                  <a:lnTo>
                    <a:pt x="290032" y="59865"/>
                  </a:lnTo>
                  <a:lnTo>
                    <a:pt x="290032" y="361"/>
                  </a:lnTo>
                  <a:lnTo>
                    <a:pt x="83" y="361"/>
                  </a:lnTo>
                  <a:lnTo>
                    <a:pt x="83" y="59865"/>
                  </a:lnTo>
                  <a:lnTo>
                    <a:pt x="109807" y="59865"/>
                  </a:lnTo>
                  <a:lnTo>
                    <a:pt x="109807" y="347392"/>
                  </a:lnTo>
                  <a:lnTo>
                    <a:pt x="184280" y="347392"/>
                  </a:lnTo>
                  <a:lnTo>
                    <a:pt x="184280" y="5986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7" name="Freihandform: Form 1756">
              <a:extLst>
                <a:ext uri="{FF2B5EF4-FFF2-40B4-BE49-F238E27FC236}">
                  <a16:creationId xmlns:a16="http://schemas.microsoft.com/office/drawing/2014/main" id="{FAF5F01B-A303-1DD9-AECF-92FC82D8A8BC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4231930" y="11005742"/>
              <a:ext cx="152421" cy="261344"/>
            </a:xfrm>
            <a:custGeom>
              <a:avLst/>
              <a:gdLst>
                <a:gd name="connsiteX0" fmla="*/ 94 w 152421"/>
                <a:gd name="connsiteY0" fmla="*/ 4645 h 261344"/>
                <a:gd name="connsiteX1" fmla="*/ 94 w 152421"/>
                <a:gd name="connsiteY1" fmla="*/ 261705 h 261344"/>
                <a:gd name="connsiteX2" fmla="*/ 69602 w 152421"/>
                <a:gd name="connsiteY2" fmla="*/ 261705 h 261344"/>
                <a:gd name="connsiteX3" fmla="*/ 69602 w 152421"/>
                <a:gd name="connsiteY3" fmla="*/ 125082 h 261344"/>
                <a:gd name="connsiteX4" fmla="*/ 130670 w 152421"/>
                <a:gd name="connsiteY4" fmla="*/ 66530 h 261344"/>
                <a:gd name="connsiteX5" fmla="*/ 152516 w 152421"/>
                <a:gd name="connsiteY5" fmla="*/ 68434 h 261344"/>
                <a:gd name="connsiteX6" fmla="*/ 152516 w 152421"/>
                <a:gd name="connsiteY6" fmla="*/ 837 h 261344"/>
                <a:gd name="connsiteX7" fmla="*/ 144075 w 152421"/>
                <a:gd name="connsiteY7" fmla="*/ 361 h 261344"/>
                <a:gd name="connsiteX8" fmla="*/ 69602 w 152421"/>
                <a:gd name="connsiteY8" fmla="*/ 55105 h 261344"/>
                <a:gd name="connsiteX9" fmla="*/ 69602 w 152421"/>
                <a:gd name="connsiteY9" fmla="*/ 4645 h 261344"/>
                <a:gd name="connsiteX10" fmla="*/ 94 w 152421"/>
                <a:gd name="connsiteY10" fmla="*/ 4645 h 2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21" h="261344">
                  <a:moveTo>
                    <a:pt x="94" y="4645"/>
                  </a:moveTo>
                  <a:lnTo>
                    <a:pt x="94" y="261705"/>
                  </a:lnTo>
                  <a:lnTo>
                    <a:pt x="69602" y="261705"/>
                  </a:lnTo>
                  <a:lnTo>
                    <a:pt x="69602" y="125082"/>
                  </a:lnTo>
                  <a:cubicBezTo>
                    <a:pt x="69602" y="86047"/>
                    <a:pt x="89958" y="66530"/>
                    <a:pt x="130670" y="66530"/>
                  </a:cubicBezTo>
                  <a:cubicBezTo>
                    <a:pt x="138118" y="66530"/>
                    <a:pt x="143082" y="67006"/>
                    <a:pt x="152516" y="68434"/>
                  </a:cubicBezTo>
                  <a:lnTo>
                    <a:pt x="152516" y="837"/>
                  </a:lnTo>
                  <a:cubicBezTo>
                    <a:pt x="148544" y="361"/>
                    <a:pt x="146061" y="361"/>
                    <a:pt x="144075" y="361"/>
                  </a:cubicBezTo>
                  <a:cubicBezTo>
                    <a:pt x="112300" y="361"/>
                    <a:pt x="84497" y="20354"/>
                    <a:pt x="69602" y="55105"/>
                  </a:cubicBezTo>
                  <a:lnTo>
                    <a:pt x="69602" y="4645"/>
                  </a:lnTo>
                  <a:lnTo>
                    <a:pt x="94" y="464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8" name="Freihandform: Form 1757">
              <a:extLst>
                <a:ext uri="{FF2B5EF4-FFF2-40B4-BE49-F238E27FC236}">
                  <a16:creationId xmlns:a16="http://schemas.microsoft.com/office/drawing/2014/main" id="{2FD8E20E-B019-2A1B-07CA-993BA9505E21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4405427" y="11005742"/>
              <a:ext cx="249733" cy="272293"/>
            </a:xfrm>
            <a:custGeom>
              <a:avLst/>
              <a:gdLst>
                <a:gd name="connsiteX0" fmla="*/ 249339 w 249733"/>
                <a:gd name="connsiteY0" fmla="*/ 154121 h 272293"/>
                <a:gd name="connsiteX1" fmla="*/ 249835 w 249733"/>
                <a:gd name="connsiteY1" fmla="*/ 142696 h 272293"/>
                <a:gd name="connsiteX2" fmla="*/ 239409 w 249733"/>
                <a:gd name="connsiteY2" fmla="*/ 75098 h 272293"/>
                <a:gd name="connsiteX3" fmla="*/ 124224 w 249733"/>
                <a:gd name="connsiteY3" fmla="*/ 361 h 272293"/>
                <a:gd name="connsiteX4" fmla="*/ 102 w 249733"/>
                <a:gd name="connsiteY4" fmla="*/ 139840 h 272293"/>
                <a:gd name="connsiteX5" fmla="*/ 122734 w 249733"/>
                <a:gd name="connsiteY5" fmla="*/ 272654 h 272293"/>
                <a:gd name="connsiteX6" fmla="*/ 246856 w 249733"/>
                <a:gd name="connsiteY6" fmla="*/ 189347 h 272293"/>
                <a:gd name="connsiteX7" fmla="*/ 178341 w 249733"/>
                <a:gd name="connsiteY7" fmla="*/ 189347 h 272293"/>
                <a:gd name="connsiteX8" fmla="*/ 125217 w 249733"/>
                <a:gd name="connsiteY8" fmla="*/ 221718 h 272293"/>
                <a:gd name="connsiteX9" fmla="*/ 79540 w 249733"/>
                <a:gd name="connsiteY9" fmla="*/ 199344 h 272293"/>
                <a:gd name="connsiteX10" fmla="*/ 69610 w 249733"/>
                <a:gd name="connsiteY10" fmla="*/ 154121 h 272293"/>
                <a:gd name="connsiteX11" fmla="*/ 249339 w 249733"/>
                <a:gd name="connsiteY11" fmla="*/ 154121 h 272293"/>
                <a:gd name="connsiteX12" fmla="*/ 70603 w 249733"/>
                <a:gd name="connsiteY12" fmla="*/ 109849 h 272293"/>
                <a:gd name="connsiteX13" fmla="*/ 123231 w 249733"/>
                <a:gd name="connsiteY13" fmla="*/ 51297 h 272293"/>
                <a:gd name="connsiteX14" fmla="*/ 166425 w 249733"/>
                <a:gd name="connsiteY14" fmla="*/ 72718 h 272293"/>
                <a:gd name="connsiteX15" fmla="*/ 177348 w 249733"/>
                <a:gd name="connsiteY15" fmla="*/ 109849 h 272293"/>
                <a:gd name="connsiteX16" fmla="*/ 70603 w 249733"/>
                <a:gd name="connsiteY16" fmla="*/ 109849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339" y="154121"/>
                  </a:moveTo>
                  <a:cubicBezTo>
                    <a:pt x="249835" y="148408"/>
                    <a:pt x="249835" y="146028"/>
                    <a:pt x="249835" y="142696"/>
                  </a:cubicBezTo>
                  <a:cubicBezTo>
                    <a:pt x="249835" y="116990"/>
                    <a:pt x="245863" y="93188"/>
                    <a:pt x="239409" y="75098"/>
                  </a:cubicBezTo>
                  <a:cubicBezTo>
                    <a:pt x="221535" y="28447"/>
                    <a:pt x="178341" y="361"/>
                    <a:pt x="124224" y="361"/>
                  </a:cubicBezTo>
                  <a:cubicBezTo>
                    <a:pt x="47268" y="361"/>
                    <a:pt x="102" y="53677"/>
                    <a:pt x="102" y="139840"/>
                  </a:cubicBezTo>
                  <a:cubicBezTo>
                    <a:pt x="102" y="222194"/>
                    <a:pt x="46771" y="272654"/>
                    <a:pt x="122734" y="272654"/>
                  </a:cubicBezTo>
                  <a:cubicBezTo>
                    <a:pt x="182809" y="272654"/>
                    <a:pt x="231465" y="239807"/>
                    <a:pt x="246856" y="189347"/>
                  </a:cubicBezTo>
                  <a:lnTo>
                    <a:pt x="178341" y="189347"/>
                  </a:lnTo>
                  <a:cubicBezTo>
                    <a:pt x="169900" y="209817"/>
                    <a:pt x="150537" y="221718"/>
                    <a:pt x="125217" y="221718"/>
                  </a:cubicBezTo>
                  <a:cubicBezTo>
                    <a:pt x="105357" y="221718"/>
                    <a:pt x="89469" y="213625"/>
                    <a:pt x="79540" y="199344"/>
                  </a:cubicBezTo>
                  <a:cubicBezTo>
                    <a:pt x="73085" y="189823"/>
                    <a:pt x="70603" y="178399"/>
                    <a:pt x="69610" y="154121"/>
                  </a:cubicBezTo>
                  <a:lnTo>
                    <a:pt x="249339" y="154121"/>
                  </a:lnTo>
                  <a:close/>
                  <a:moveTo>
                    <a:pt x="70603" y="109849"/>
                  </a:moveTo>
                  <a:cubicBezTo>
                    <a:pt x="75071" y="70814"/>
                    <a:pt x="92448" y="51297"/>
                    <a:pt x="123231" y="51297"/>
                  </a:cubicBezTo>
                  <a:cubicBezTo>
                    <a:pt x="140608" y="51297"/>
                    <a:pt x="156495" y="59389"/>
                    <a:pt x="166425" y="72718"/>
                  </a:cubicBezTo>
                  <a:cubicBezTo>
                    <a:pt x="172879" y="82239"/>
                    <a:pt x="175858" y="92236"/>
                    <a:pt x="177348" y="109849"/>
                  </a:cubicBezTo>
                  <a:lnTo>
                    <a:pt x="70603" y="10984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59" name="Freihandform: Form 1758">
              <a:extLst>
                <a:ext uri="{FF2B5EF4-FFF2-40B4-BE49-F238E27FC236}">
                  <a16:creationId xmlns:a16="http://schemas.microsoft.com/office/drawing/2014/main" id="{7526A83E-24C1-B5A2-9981-902E21166C54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4685486" y="11005742"/>
              <a:ext cx="246257" cy="272293"/>
            </a:xfrm>
            <a:custGeom>
              <a:avLst/>
              <a:gdLst>
                <a:gd name="connsiteX0" fmla="*/ 246371 w 246257"/>
                <a:gd name="connsiteY0" fmla="*/ 253612 h 272293"/>
                <a:gd name="connsiteX1" fmla="*/ 230483 w 246257"/>
                <a:gd name="connsiteY1" fmla="*/ 222194 h 272293"/>
                <a:gd name="connsiteX2" fmla="*/ 230483 w 246257"/>
                <a:gd name="connsiteY2" fmla="*/ 79383 h 272293"/>
                <a:gd name="connsiteX3" fmla="*/ 120759 w 246257"/>
                <a:gd name="connsiteY3" fmla="*/ 361 h 272293"/>
                <a:gd name="connsiteX4" fmla="*/ 6070 w 246257"/>
                <a:gd name="connsiteY4" fmla="*/ 89380 h 272293"/>
                <a:gd name="connsiteX5" fmla="*/ 73096 w 246257"/>
                <a:gd name="connsiteY5" fmla="*/ 89380 h 272293"/>
                <a:gd name="connsiteX6" fmla="*/ 122249 w 246257"/>
                <a:gd name="connsiteY6" fmla="*/ 54153 h 272293"/>
                <a:gd name="connsiteX7" fmla="*/ 162464 w 246257"/>
                <a:gd name="connsiteY7" fmla="*/ 79859 h 272293"/>
                <a:gd name="connsiteX8" fmla="*/ 150548 w 246257"/>
                <a:gd name="connsiteY8" fmla="*/ 99852 h 272293"/>
                <a:gd name="connsiteX9" fmla="*/ 106858 w 246257"/>
                <a:gd name="connsiteY9" fmla="*/ 109849 h 272293"/>
                <a:gd name="connsiteX10" fmla="*/ 79054 w 246257"/>
                <a:gd name="connsiteY10" fmla="*/ 114610 h 272293"/>
                <a:gd name="connsiteX11" fmla="*/ 113 w 246257"/>
                <a:gd name="connsiteY11" fmla="*/ 195536 h 272293"/>
                <a:gd name="connsiteX12" fmla="*/ 18979 w 246257"/>
                <a:gd name="connsiteY12" fmla="*/ 248376 h 272293"/>
                <a:gd name="connsiteX13" fmla="*/ 81537 w 246257"/>
                <a:gd name="connsiteY13" fmla="*/ 272654 h 272293"/>
                <a:gd name="connsiteX14" fmla="*/ 162961 w 246257"/>
                <a:gd name="connsiteY14" fmla="*/ 235999 h 272293"/>
                <a:gd name="connsiteX15" fmla="*/ 170904 w 246257"/>
                <a:gd name="connsiteY15" fmla="*/ 261705 h 272293"/>
                <a:gd name="connsiteX16" fmla="*/ 246371 w 246257"/>
                <a:gd name="connsiteY16" fmla="*/ 261705 h 272293"/>
                <a:gd name="connsiteX17" fmla="*/ 246371 w 246257"/>
                <a:gd name="connsiteY17" fmla="*/ 253612 h 272293"/>
                <a:gd name="connsiteX18" fmla="*/ 162464 w 246257"/>
                <a:gd name="connsiteY18" fmla="*/ 158405 h 272293"/>
                <a:gd name="connsiteX19" fmla="*/ 107354 w 246257"/>
                <a:gd name="connsiteY19" fmla="*/ 218862 h 272293"/>
                <a:gd name="connsiteX20" fmla="*/ 69621 w 246257"/>
                <a:gd name="connsiteY20" fmla="*/ 187919 h 272293"/>
                <a:gd name="connsiteX21" fmla="*/ 109340 w 246257"/>
                <a:gd name="connsiteY21" fmla="*/ 152693 h 272293"/>
                <a:gd name="connsiteX22" fmla="*/ 133171 w 246257"/>
                <a:gd name="connsiteY22" fmla="*/ 148408 h 272293"/>
                <a:gd name="connsiteX23" fmla="*/ 162464 w 246257"/>
                <a:gd name="connsiteY23" fmla="*/ 140316 h 272293"/>
                <a:gd name="connsiteX24" fmla="*/ 162464 w 246257"/>
                <a:gd name="connsiteY24" fmla="*/ 158405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6257" h="272293">
                  <a:moveTo>
                    <a:pt x="246371" y="253612"/>
                  </a:moveTo>
                  <a:cubicBezTo>
                    <a:pt x="233958" y="242664"/>
                    <a:pt x="230483" y="235523"/>
                    <a:pt x="230483" y="222194"/>
                  </a:cubicBezTo>
                  <a:lnTo>
                    <a:pt x="230483" y="79383"/>
                  </a:lnTo>
                  <a:cubicBezTo>
                    <a:pt x="230483" y="27019"/>
                    <a:pt x="193246" y="361"/>
                    <a:pt x="120759" y="361"/>
                  </a:cubicBezTo>
                  <a:cubicBezTo>
                    <a:pt x="48272" y="361"/>
                    <a:pt x="10539" y="29875"/>
                    <a:pt x="6070" y="89380"/>
                  </a:cubicBezTo>
                  <a:lnTo>
                    <a:pt x="73096" y="89380"/>
                  </a:lnTo>
                  <a:cubicBezTo>
                    <a:pt x="76572" y="62722"/>
                    <a:pt x="87991" y="54153"/>
                    <a:pt x="122249" y="54153"/>
                  </a:cubicBezTo>
                  <a:cubicBezTo>
                    <a:pt x="149059" y="54153"/>
                    <a:pt x="162464" y="62722"/>
                    <a:pt x="162464" y="79859"/>
                  </a:cubicBezTo>
                  <a:cubicBezTo>
                    <a:pt x="162464" y="88428"/>
                    <a:pt x="157996" y="96044"/>
                    <a:pt x="150548" y="99852"/>
                  </a:cubicBezTo>
                  <a:cubicBezTo>
                    <a:pt x="141115" y="104613"/>
                    <a:pt x="141115" y="104613"/>
                    <a:pt x="106858" y="109849"/>
                  </a:cubicBezTo>
                  <a:lnTo>
                    <a:pt x="79054" y="114610"/>
                  </a:lnTo>
                  <a:cubicBezTo>
                    <a:pt x="25930" y="123178"/>
                    <a:pt x="113" y="149360"/>
                    <a:pt x="113" y="195536"/>
                  </a:cubicBezTo>
                  <a:cubicBezTo>
                    <a:pt x="113" y="217434"/>
                    <a:pt x="6567" y="235523"/>
                    <a:pt x="18979" y="248376"/>
                  </a:cubicBezTo>
                  <a:cubicBezTo>
                    <a:pt x="34370" y="263609"/>
                    <a:pt x="57705" y="272654"/>
                    <a:pt x="81537" y="272654"/>
                  </a:cubicBezTo>
                  <a:cubicBezTo>
                    <a:pt x="111326" y="272654"/>
                    <a:pt x="138633" y="260277"/>
                    <a:pt x="162961" y="235999"/>
                  </a:cubicBezTo>
                  <a:cubicBezTo>
                    <a:pt x="162961" y="249328"/>
                    <a:pt x="164450" y="254088"/>
                    <a:pt x="170904" y="261705"/>
                  </a:cubicBezTo>
                  <a:lnTo>
                    <a:pt x="246371" y="261705"/>
                  </a:lnTo>
                  <a:lnTo>
                    <a:pt x="246371" y="253612"/>
                  </a:lnTo>
                  <a:close/>
                  <a:moveTo>
                    <a:pt x="162464" y="158405"/>
                  </a:moveTo>
                  <a:cubicBezTo>
                    <a:pt x="162464" y="196964"/>
                    <a:pt x="142605" y="218862"/>
                    <a:pt x="107354" y="218862"/>
                  </a:cubicBezTo>
                  <a:cubicBezTo>
                    <a:pt x="84019" y="218862"/>
                    <a:pt x="69621" y="206961"/>
                    <a:pt x="69621" y="187919"/>
                  </a:cubicBezTo>
                  <a:cubicBezTo>
                    <a:pt x="69621" y="167926"/>
                    <a:pt x="80544" y="158405"/>
                    <a:pt x="109340" y="152693"/>
                  </a:cubicBezTo>
                  <a:lnTo>
                    <a:pt x="133171" y="148408"/>
                  </a:lnTo>
                  <a:cubicBezTo>
                    <a:pt x="151541" y="145076"/>
                    <a:pt x="154520" y="144124"/>
                    <a:pt x="162464" y="140316"/>
                  </a:cubicBezTo>
                  <a:lnTo>
                    <a:pt x="162464" y="15840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0" name="Freihandform: Form 1759">
              <a:extLst>
                <a:ext uri="{FF2B5EF4-FFF2-40B4-BE49-F238E27FC236}">
                  <a16:creationId xmlns:a16="http://schemas.microsoft.com/office/drawing/2014/main" id="{AB8B1659-8CD8-A94C-7D08-AC4D754CF9E7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4955614" y="10946238"/>
              <a:ext cx="142492" cy="331797"/>
            </a:xfrm>
            <a:custGeom>
              <a:avLst/>
              <a:gdLst>
                <a:gd name="connsiteX0" fmla="*/ 142616 w 142492"/>
                <a:gd name="connsiteY0" fmla="*/ 69386 h 331797"/>
                <a:gd name="connsiteX1" fmla="*/ 103890 w 142492"/>
                <a:gd name="connsiteY1" fmla="*/ 69386 h 331797"/>
                <a:gd name="connsiteX2" fmla="*/ 103890 w 142492"/>
                <a:gd name="connsiteY2" fmla="*/ 361 h 331797"/>
                <a:gd name="connsiteX3" fmla="*/ 34381 w 142492"/>
                <a:gd name="connsiteY3" fmla="*/ 361 h 331797"/>
                <a:gd name="connsiteX4" fmla="*/ 34381 w 142492"/>
                <a:gd name="connsiteY4" fmla="*/ 69386 h 331797"/>
                <a:gd name="connsiteX5" fmla="*/ 124 w 142492"/>
                <a:gd name="connsiteY5" fmla="*/ 69386 h 331797"/>
                <a:gd name="connsiteX6" fmla="*/ 124 w 142492"/>
                <a:gd name="connsiteY6" fmla="*/ 113658 h 331797"/>
                <a:gd name="connsiteX7" fmla="*/ 34381 w 142492"/>
                <a:gd name="connsiteY7" fmla="*/ 113658 h 331797"/>
                <a:gd name="connsiteX8" fmla="*/ 34381 w 142492"/>
                <a:gd name="connsiteY8" fmla="*/ 271702 h 331797"/>
                <a:gd name="connsiteX9" fmla="*/ 102400 w 142492"/>
                <a:gd name="connsiteY9" fmla="*/ 332159 h 331797"/>
                <a:gd name="connsiteX10" fmla="*/ 142616 w 142492"/>
                <a:gd name="connsiteY10" fmla="*/ 326922 h 331797"/>
                <a:gd name="connsiteX11" fmla="*/ 142616 w 142492"/>
                <a:gd name="connsiteY11" fmla="*/ 280271 h 331797"/>
                <a:gd name="connsiteX12" fmla="*/ 126728 w 142492"/>
                <a:gd name="connsiteY12" fmla="*/ 281699 h 331797"/>
                <a:gd name="connsiteX13" fmla="*/ 103890 w 142492"/>
                <a:gd name="connsiteY13" fmla="*/ 253612 h 331797"/>
                <a:gd name="connsiteX14" fmla="*/ 103890 w 142492"/>
                <a:gd name="connsiteY14" fmla="*/ 113658 h 331797"/>
                <a:gd name="connsiteX15" fmla="*/ 142616 w 142492"/>
                <a:gd name="connsiteY15" fmla="*/ 113658 h 331797"/>
                <a:gd name="connsiteX16" fmla="*/ 142616 w 142492"/>
                <a:gd name="connsiteY16" fmla="*/ 69386 h 33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2492" h="331797">
                  <a:moveTo>
                    <a:pt x="142616" y="69386"/>
                  </a:moveTo>
                  <a:lnTo>
                    <a:pt x="103890" y="69386"/>
                  </a:lnTo>
                  <a:lnTo>
                    <a:pt x="103890" y="361"/>
                  </a:lnTo>
                  <a:lnTo>
                    <a:pt x="34381" y="361"/>
                  </a:lnTo>
                  <a:lnTo>
                    <a:pt x="34381" y="69386"/>
                  </a:lnTo>
                  <a:lnTo>
                    <a:pt x="124" y="69386"/>
                  </a:lnTo>
                  <a:lnTo>
                    <a:pt x="124" y="113658"/>
                  </a:lnTo>
                  <a:lnTo>
                    <a:pt x="34381" y="113658"/>
                  </a:lnTo>
                  <a:lnTo>
                    <a:pt x="34381" y="271702"/>
                  </a:lnTo>
                  <a:cubicBezTo>
                    <a:pt x="34381" y="312165"/>
                    <a:pt x="56723" y="332159"/>
                    <a:pt x="102400" y="332159"/>
                  </a:cubicBezTo>
                  <a:cubicBezTo>
                    <a:pt x="117791" y="332159"/>
                    <a:pt x="130204" y="330730"/>
                    <a:pt x="142616" y="326922"/>
                  </a:cubicBezTo>
                  <a:lnTo>
                    <a:pt x="142616" y="280271"/>
                  </a:lnTo>
                  <a:cubicBezTo>
                    <a:pt x="135665" y="281223"/>
                    <a:pt x="131693" y="281699"/>
                    <a:pt x="126728" y="281699"/>
                  </a:cubicBezTo>
                  <a:cubicBezTo>
                    <a:pt x="108358" y="281699"/>
                    <a:pt x="103890" y="276462"/>
                    <a:pt x="103890" y="253612"/>
                  </a:cubicBezTo>
                  <a:lnTo>
                    <a:pt x="103890" y="113658"/>
                  </a:lnTo>
                  <a:lnTo>
                    <a:pt x="142616" y="113658"/>
                  </a:lnTo>
                  <a:lnTo>
                    <a:pt x="142616" y="6938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1" name="Freihandform: Form 1760">
              <a:extLst>
                <a:ext uri="{FF2B5EF4-FFF2-40B4-BE49-F238E27FC236}">
                  <a16:creationId xmlns:a16="http://schemas.microsoft.com/office/drawing/2014/main" id="{9E4D43D8-5846-3AAB-5EBE-BF113F68A6D1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5144401" y="11005742"/>
              <a:ext cx="379316" cy="261344"/>
            </a:xfrm>
            <a:custGeom>
              <a:avLst/>
              <a:gdLst>
                <a:gd name="connsiteX0" fmla="*/ 130 w 379316"/>
                <a:gd name="connsiteY0" fmla="*/ 4645 h 261344"/>
                <a:gd name="connsiteX1" fmla="*/ 130 w 379316"/>
                <a:gd name="connsiteY1" fmla="*/ 261705 h 261344"/>
                <a:gd name="connsiteX2" fmla="*/ 69639 w 379316"/>
                <a:gd name="connsiteY2" fmla="*/ 261705 h 261344"/>
                <a:gd name="connsiteX3" fmla="*/ 69639 w 379316"/>
                <a:gd name="connsiteY3" fmla="*/ 107469 h 261344"/>
                <a:gd name="connsiteX4" fmla="*/ 117301 w 379316"/>
                <a:gd name="connsiteY4" fmla="*/ 57009 h 261344"/>
                <a:gd name="connsiteX5" fmla="*/ 155034 w 379316"/>
                <a:gd name="connsiteY5" fmla="*/ 90332 h 261344"/>
                <a:gd name="connsiteX6" fmla="*/ 155034 w 379316"/>
                <a:gd name="connsiteY6" fmla="*/ 261705 h 261344"/>
                <a:gd name="connsiteX7" fmla="*/ 224543 w 379316"/>
                <a:gd name="connsiteY7" fmla="*/ 261705 h 261344"/>
                <a:gd name="connsiteX8" fmla="*/ 224543 w 379316"/>
                <a:gd name="connsiteY8" fmla="*/ 107469 h 261344"/>
                <a:gd name="connsiteX9" fmla="*/ 272206 w 379316"/>
                <a:gd name="connsiteY9" fmla="*/ 57009 h 261344"/>
                <a:gd name="connsiteX10" fmla="*/ 309939 w 379316"/>
                <a:gd name="connsiteY10" fmla="*/ 90332 h 261344"/>
                <a:gd name="connsiteX11" fmla="*/ 309939 w 379316"/>
                <a:gd name="connsiteY11" fmla="*/ 261705 h 261344"/>
                <a:gd name="connsiteX12" fmla="*/ 379447 w 379316"/>
                <a:gd name="connsiteY12" fmla="*/ 261705 h 261344"/>
                <a:gd name="connsiteX13" fmla="*/ 379447 w 379316"/>
                <a:gd name="connsiteY13" fmla="*/ 79859 h 261344"/>
                <a:gd name="connsiteX14" fmla="*/ 294051 w 379316"/>
                <a:gd name="connsiteY14" fmla="*/ 361 h 261344"/>
                <a:gd name="connsiteX15" fmla="*/ 215606 w 379316"/>
                <a:gd name="connsiteY15" fmla="*/ 38444 h 261344"/>
                <a:gd name="connsiteX16" fmla="*/ 142622 w 379316"/>
                <a:gd name="connsiteY16" fmla="*/ 361 h 261344"/>
                <a:gd name="connsiteX17" fmla="*/ 69142 w 379316"/>
                <a:gd name="connsiteY17" fmla="*/ 36539 h 261344"/>
                <a:gd name="connsiteX18" fmla="*/ 69142 w 379316"/>
                <a:gd name="connsiteY18" fmla="*/ 4645 h 261344"/>
                <a:gd name="connsiteX19" fmla="*/ 130 w 379316"/>
                <a:gd name="connsiteY19" fmla="*/ 4645 h 2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9316" h="261344">
                  <a:moveTo>
                    <a:pt x="130" y="4645"/>
                  </a:moveTo>
                  <a:lnTo>
                    <a:pt x="130" y="261705"/>
                  </a:lnTo>
                  <a:lnTo>
                    <a:pt x="69639" y="261705"/>
                  </a:lnTo>
                  <a:lnTo>
                    <a:pt x="69639" y="107469"/>
                  </a:lnTo>
                  <a:cubicBezTo>
                    <a:pt x="69639" y="76051"/>
                    <a:pt x="87512" y="57009"/>
                    <a:pt x="117301" y="57009"/>
                  </a:cubicBezTo>
                  <a:cubicBezTo>
                    <a:pt x="140636" y="57009"/>
                    <a:pt x="155034" y="69862"/>
                    <a:pt x="155034" y="90332"/>
                  </a:cubicBezTo>
                  <a:lnTo>
                    <a:pt x="155034" y="261705"/>
                  </a:lnTo>
                  <a:lnTo>
                    <a:pt x="224543" y="261705"/>
                  </a:lnTo>
                  <a:lnTo>
                    <a:pt x="224543" y="107469"/>
                  </a:lnTo>
                  <a:cubicBezTo>
                    <a:pt x="224543" y="76051"/>
                    <a:pt x="242416" y="57009"/>
                    <a:pt x="272206" y="57009"/>
                  </a:cubicBezTo>
                  <a:cubicBezTo>
                    <a:pt x="295541" y="57009"/>
                    <a:pt x="309939" y="69862"/>
                    <a:pt x="309939" y="90332"/>
                  </a:cubicBezTo>
                  <a:lnTo>
                    <a:pt x="309939" y="261705"/>
                  </a:lnTo>
                  <a:lnTo>
                    <a:pt x="379447" y="261705"/>
                  </a:lnTo>
                  <a:lnTo>
                    <a:pt x="379447" y="79859"/>
                  </a:lnTo>
                  <a:cubicBezTo>
                    <a:pt x="379447" y="29875"/>
                    <a:pt x="347672" y="361"/>
                    <a:pt x="294051" y="361"/>
                  </a:cubicBezTo>
                  <a:cubicBezTo>
                    <a:pt x="260290" y="361"/>
                    <a:pt x="236459" y="11786"/>
                    <a:pt x="215606" y="38444"/>
                  </a:cubicBezTo>
                  <a:cubicBezTo>
                    <a:pt x="202697" y="14166"/>
                    <a:pt x="175887" y="361"/>
                    <a:pt x="142622" y="361"/>
                  </a:cubicBezTo>
                  <a:cubicBezTo>
                    <a:pt x="111840" y="361"/>
                    <a:pt x="91981" y="10357"/>
                    <a:pt x="69142" y="36539"/>
                  </a:cubicBezTo>
                  <a:lnTo>
                    <a:pt x="69142" y="4645"/>
                  </a:lnTo>
                  <a:lnTo>
                    <a:pt x="130" y="464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2" name="Freihandform: Form 1761">
              <a:extLst>
                <a:ext uri="{FF2B5EF4-FFF2-40B4-BE49-F238E27FC236}">
                  <a16:creationId xmlns:a16="http://schemas.microsoft.com/office/drawing/2014/main" id="{4B7C706B-D94D-7C88-6C66-B0C83338D7BB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5568563" y="11005742"/>
              <a:ext cx="249733" cy="272293"/>
            </a:xfrm>
            <a:custGeom>
              <a:avLst/>
              <a:gdLst>
                <a:gd name="connsiteX0" fmla="*/ 249385 w 249733"/>
                <a:gd name="connsiteY0" fmla="*/ 154121 h 272293"/>
                <a:gd name="connsiteX1" fmla="*/ 249881 w 249733"/>
                <a:gd name="connsiteY1" fmla="*/ 142696 h 272293"/>
                <a:gd name="connsiteX2" fmla="*/ 239455 w 249733"/>
                <a:gd name="connsiteY2" fmla="*/ 75098 h 272293"/>
                <a:gd name="connsiteX3" fmla="*/ 124270 w 249733"/>
                <a:gd name="connsiteY3" fmla="*/ 361 h 272293"/>
                <a:gd name="connsiteX4" fmla="*/ 148 w 249733"/>
                <a:gd name="connsiteY4" fmla="*/ 139840 h 272293"/>
                <a:gd name="connsiteX5" fmla="*/ 122780 w 249733"/>
                <a:gd name="connsiteY5" fmla="*/ 272654 h 272293"/>
                <a:gd name="connsiteX6" fmla="*/ 246902 w 249733"/>
                <a:gd name="connsiteY6" fmla="*/ 189347 h 272293"/>
                <a:gd name="connsiteX7" fmla="*/ 178387 w 249733"/>
                <a:gd name="connsiteY7" fmla="*/ 189347 h 272293"/>
                <a:gd name="connsiteX8" fmla="*/ 125263 w 249733"/>
                <a:gd name="connsiteY8" fmla="*/ 221718 h 272293"/>
                <a:gd name="connsiteX9" fmla="*/ 79586 w 249733"/>
                <a:gd name="connsiteY9" fmla="*/ 199344 h 272293"/>
                <a:gd name="connsiteX10" fmla="*/ 69656 w 249733"/>
                <a:gd name="connsiteY10" fmla="*/ 154121 h 272293"/>
                <a:gd name="connsiteX11" fmla="*/ 249385 w 249733"/>
                <a:gd name="connsiteY11" fmla="*/ 154121 h 272293"/>
                <a:gd name="connsiteX12" fmla="*/ 70649 w 249733"/>
                <a:gd name="connsiteY12" fmla="*/ 109849 h 272293"/>
                <a:gd name="connsiteX13" fmla="*/ 123277 w 249733"/>
                <a:gd name="connsiteY13" fmla="*/ 51297 h 272293"/>
                <a:gd name="connsiteX14" fmla="*/ 166471 w 249733"/>
                <a:gd name="connsiteY14" fmla="*/ 72718 h 272293"/>
                <a:gd name="connsiteX15" fmla="*/ 177394 w 249733"/>
                <a:gd name="connsiteY15" fmla="*/ 109849 h 272293"/>
                <a:gd name="connsiteX16" fmla="*/ 70649 w 249733"/>
                <a:gd name="connsiteY16" fmla="*/ 109849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385" y="154121"/>
                  </a:moveTo>
                  <a:cubicBezTo>
                    <a:pt x="249881" y="148408"/>
                    <a:pt x="249881" y="146028"/>
                    <a:pt x="249881" y="142696"/>
                  </a:cubicBezTo>
                  <a:cubicBezTo>
                    <a:pt x="249881" y="116990"/>
                    <a:pt x="245909" y="93188"/>
                    <a:pt x="239455" y="75098"/>
                  </a:cubicBezTo>
                  <a:cubicBezTo>
                    <a:pt x="221581" y="28447"/>
                    <a:pt x="178387" y="361"/>
                    <a:pt x="124270" y="361"/>
                  </a:cubicBezTo>
                  <a:cubicBezTo>
                    <a:pt x="47314" y="361"/>
                    <a:pt x="148" y="53677"/>
                    <a:pt x="148" y="139840"/>
                  </a:cubicBezTo>
                  <a:cubicBezTo>
                    <a:pt x="148" y="222194"/>
                    <a:pt x="46818" y="272654"/>
                    <a:pt x="122780" y="272654"/>
                  </a:cubicBezTo>
                  <a:cubicBezTo>
                    <a:pt x="182855" y="272654"/>
                    <a:pt x="231511" y="239807"/>
                    <a:pt x="246902" y="189347"/>
                  </a:cubicBezTo>
                  <a:lnTo>
                    <a:pt x="178387" y="189347"/>
                  </a:lnTo>
                  <a:cubicBezTo>
                    <a:pt x="169947" y="209817"/>
                    <a:pt x="150584" y="221718"/>
                    <a:pt x="125263" y="221718"/>
                  </a:cubicBezTo>
                  <a:cubicBezTo>
                    <a:pt x="105403" y="221718"/>
                    <a:pt x="89516" y="213625"/>
                    <a:pt x="79586" y="199344"/>
                  </a:cubicBezTo>
                  <a:cubicBezTo>
                    <a:pt x="73132" y="189823"/>
                    <a:pt x="70649" y="178399"/>
                    <a:pt x="69656" y="154121"/>
                  </a:cubicBezTo>
                  <a:lnTo>
                    <a:pt x="249385" y="154121"/>
                  </a:lnTo>
                  <a:close/>
                  <a:moveTo>
                    <a:pt x="70649" y="109849"/>
                  </a:moveTo>
                  <a:cubicBezTo>
                    <a:pt x="75118" y="70814"/>
                    <a:pt x="92495" y="51297"/>
                    <a:pt x="123277" y="51297"/>
                  </a:cubicBezTo>
                  <a:cubicBezTo>
                    <a:pt x="140654" y="51297"/>
                    <a:pt x="156542" y="59389"/>
                    <a:pt x="166471" y="72718"/>
                  </a:cubicBezTo>
                  <a:cubicBezTo>
                    <a:pt x="172926" y="82239"/>
                    <a:pt x="175905" y="92236"/>
                    <a:pt x="177394" y="109849"/>
                  </a:cubicBezTo>
                  <a:lnTo>
                    <a:pt x="70649" y="10984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3" name="Freihandform: Form 1762">
              <a:extLst>
                <a:ext uri="{FF2B5EF4-FFF2-40B4-BE49-F238E27FC236}">
                  <a16:creationId xmlns:a16="http://schemas.microsoft.com/office/drawing/2014/main" id="{B8288ECA-46FF-8D22-D8D9-D47C466140AD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5865998" y="11005742"/>
              <a:ext cx="239803" cy="261344"/>
            </a:xfrm>
            <a:custGeom>
              <a:avLst/>
              <a:gdLst>
                <a:gd name="connsiteX0" fmla="*/ 159 w 239803"/>
                <a:gd name="connsiteY0" fmla="*/ 4645 h 261344"/>
                <a:gd name="connsiteX1" fmla="*/ 159 w 239803"/>
                <a:gd name="connsiteY1" fmla="*/ 261705 h 261344"/>
                <a:gd name="connsiteX2" fmla="*/ 69667 w 239803"/>
                <a:gd name="connsiteY2" fmla="*/ 261705 h 261344"/>
                <a:gd name="connsiteX3" fmla="*/ 69667 w 239803"/>
                <a:gd name="connsiteY3" fmla="*/ 107469 h 261344"/>
                <a:gd name="connsiteX4" fmla="*/ 125770 w 239803"/>
                <a:gd name="connsiteY4" fmla="*/ 57009 h 261344"/>
                <a:gd name="connsiteX5" fmla="*/ 170454 w 239803"/>
                <a:gd name="connsiteY5" fmla="*/ 103185 h 261344"/>
                <a:gd name="connsiteX6" fmla="*/ 170454 w 239803"/>
                <a:gd name="connsiteY6" fmla="*/ 261705 h 261344"/>
                <a:gd name="connsiteX7" fmla="*/ 239963 w 239803"/>
                <a:gd name="connsiteY7" fmla="*/ 261705 h 261344"/>
                <a:gd name="connsiteX8" fmla="*/ 239963 w 239803"/>
                <a:gd name="connsiteY8" fmla="*/ 89380 h 261344"/>
                <a:gd name="connsiteX9" fmla="*/ 150098 w 239803"/>
                <a:gd name="connsiteY9" fmla="*/ 361 h 261344"/>
                <a:gd name="connsiteX10" fmla="*/ 69667 w 239803"/>
                <a:gd name="connsiteY10" fmla="*/ 41776 h 261344"/>
                <a:gd name="connsiteX11" fmla="*/ 69667 w 239803"/>
                <a:gd name="connsiteY11" fmla="*/ 4645 h 261344"/>
                <a:gd name="connsiteX12" fmla="*/ 159 w 239803"/>
                <a:gd name="connsiteY12" fmla="*/ 4645 h 2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9803" h="261344">
                  <a:moveTo>
                    <a:pt x="159" y="4645"/>
                  </a:moveTo>
                  <a:lnTo>
                    <a:pt x="159" y="261705"/>
                  </a:lnTo>
                  <a:lnTo>
                    <a:pt x="69667" y="261705"/>
                  </a:lnTo>
                  <a:lnTo>
                    <a:pt x="69667" y="107469"/>
                  </a:lnTo>
                  <a:cubicBezTo>
                    <a:pt x="69667" y="77003"/>
                    <a:pt x="92009" y="57009"/>
                    <a:pt x="125770" y="57009"/>
                  </a:cubicBezTo>
                  <a:cubicBezTo>
                    <a:pt x="155560" y="57009"/>
                    <a:pt x="170454" y="72718"/>
                    <a:pt x="170454" y="103185"/>
                  </a:cubicBezTo>
                  <a:lnTo>
                    <a:pt x="170454" y="261705"/>
                  </a:lnTo>
                  <a:lnTo>
                    <a:pt x="239963" y="261705"/>
                  </a:lnTo>
                  <a:lnTo>
                    <a:pt x="239963" y="89380"/>
                  </a:lnTo>
                  <a:cubicBezTo>
                    <a:pt x="239963" y="32731"/>
                    <a:pt x="207194" y="361"/>
                    <a:pt x="150098" y="361"/>
                  </a:cubicBezTo>
                  <a:cubicBezTo>
                    <a:pt x="113855" y="361"/>
                    <a:pt x="89527" y="13214"/>
                    <a:pt x="69667" y="41776"/>
                  </a:cubicBezTo>
                  <a:lnTo>
                    <a:pt x="69667" y="4645"/>
                  </a:lnTo>
                  <a:lnTo>
                    <a:pt x="159" y="464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4" name="Freihandform: Form 1763">
              <a:extLst>
                <a:ext uri="{FF2B5EF4-FFF2-40B4-BE49-F238E27FC236}">
                  <a16:creationId xmlns:a16="http://schemas.microsoft.com/office/drawing/2014/main" id="{B3A79D4B-16F3-C896-29B6-A545CF1BBA4E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6146162" y="10946238"/>
              <a:ext cx="142492" cy="331797"/>
            </a:xfrm>
            <a:custGeom>
              <a:avLst/>
              <a:gdLst>
                <a:gd name="connsiteX0" fmla="*/ 142663 w 142492"/>
                <a:gd name="connsiteY0" fmla="*/ 69386 h 331797"/>
                <a:gd name="connsiteX1" fmla="*/ 103937 w 142492"/>
                <a:gd name="connsiteY1" fmla="*/ 69386 h 331797"/>
                <a:gd name="connsiteX2" fmla="*/ 103937 w 142492"/>
                <a:gd name="connsiteY2" fmla="*/ 361 h 331797"/>
                <a:gd name="connsiteX3" fmla="*/ 34429 w 142492"/>
                <a:gd name="connsiteY3" fmla="*/ 361 h 331797"/>
                <a:gd name="connsiteX4" fmla="*/ 34429 w 142492"/>
                <a:gd name="connsiteY4" fmla="*/ 69386 h 331797"/>
                <a:gd name="connsiteX5" fmla="*/ 171 w 142492"/>
                <a:gd name="connsiteY5" fmla="*/ 69386 h 331797"/>
                <a:gd name="connsiteX6" fmla="*/ 171 w 142492"/>
                <a:gd name="connsiteY6" fmla="*/ 113658 h 331797"/>
                <a:gd name="connsiteX7" fmla="*/ 34429 w 142492"/>
                <a:gd name="connsiteY7" fmla="*/ 113658 h 331797"/>
                <a:gd name="connsiteX8" fmla="*/ 34429 w 142492"/>
                <a:gd name="connsiteY8" fmla="*/ 271702 h 331797"/>
                <a:gd name="connsiteX9" fmla="*/ 102448 w 142492"/>
                <a:gd name="connsiteY9" fmla="*/ 332159 h 331797"/>
                <a:gd name="connsiteX10" fmla="*/ 142663 w 142492"/>
                <a:gd name="connsiteY10" fmla="*/ 326922 h 331797"/>
                <a:gd name="connsiteX11" fmla="*/ 142663 w 142492"/>
                <a:gd name="connsiteY11" fmla="*/ 280271 h 331797"/>
                <a:gd name="connsiteX12" fmla="*/ 126775 w 142492"/>
                <a:gd name="connsiteY12" fmla="*/ 281699 h 331797"/>
                <a:gd name="connsiteX13" fmla="*/ 103937 w 142492"/>
                <a:gd name="connsiteY13" fmla="*/ 253612 h 331797"/>
                <a:gd name="connsiteX14" fmla="*/ 103937 w 142492"/>
                <a:gd name="connsiteY14" fmla="*/ 113658 h 331797"/>
                <a:gd name="connsiteX15" fmla="*/ 142663 w 142492"/>
                <a:gd name="connsiteY15" fmla="*/ 113658 h 331797"/>
                <a:gd name="connsiteX16" fmla="*/ 142663 w 142492"/>
                <a:gd name="connsiteY16" fmla="*/ 69386 h 33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2492" h="331797">
                  <a:moveTo>
                    <a:pt x="142663" y="69386"/>
                  </a:moveTo>
                  <a:lnTo>
                    <a:pt x="103937" y="69386"/>
                  </a:lnTo>
                  <a:lnTo>
                    <a:pt x="103937" y="361"/>
                  </a:lnTo>
                  <a:lnTo>
                    <a:pt x="34429" y="361"/>
                  </a:lnTo>
                  <a:lnTo>
                    <a:pt x="34429" y="69386"/>
                  </a:lnTo>
                  <a:lnTo>
                    <a:pt x="171" y="69386"/>
                  </a:lnTo>
                  <a:lnTo>
                    <a:pt x="171" y="113658"/>
                  </a:lnTo>
                  <a:lnTo>
                    <a:pt x="34429" y="113658"/>
                  </a:lnTo>
                  <a:lnTo>
                    <a:pt x="34429" y="271702"/>
                  </a:lnTo>
                  <a:cubicBezTo>
                    <a:pt x="34429" y="312165"/>
                    <a:pt x="56771" y="332159"/>
                    <a:pt x="102448" y="332159"/>
                  </a:cubicBezTo>
                  <a:cubicBezTo>
                    <a:pt x="117839" y="332159"/>
                    <a:pt x="130251" y="330730"/>
                    <a:pt x="142663" y="326922"/>
                  </a:cubicBezTo>
                  <a:lnTo>
                    <a:pt x="142663" y="280271"/>
                  </a:lnTo>
                  <a:cubicBezTo>
                    <a:pt x="135712" y="281223"/>
                    <a:pt x="131740" y="281699"/>
                    <a:pt x="126775" y="281699"/>
                  </a:cubicBezTo>
                  <a:cubicBezTo>
                    <a:pt x="108405" y="281699"/>
                    <a:pt x="103937" y="276462"/>
                    <a:pt x="103937" y="253612"/>
                  </a:cubicBezTo>
                  <a:lnTo>
                    <a:pt x="103937" y="113658"/>
                  </a:lnTo>
                  <a:lnTo>
                    <a:pt x="142663" y="113658"/>
                  </a:lnTo>
                  <a:lnTo>
                    <a:pt x="142663" y="6938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5" name="Freihandform: Form 1764">
              <a:extLst>
                <a:ext uri="{FF2B5EF4-FFF2-40B4-BE49-F238E27FC236}">
                  <a16:creationId xmlns:a16="http://schemas.microsoft.com/office/drawing/2014/main" id="{81BDF7AD-955B-DE21-A589-5D909136FBA3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6482918" y="10920056"/>
              <a:ext cx="270585" cy="347031"/>
            </a:xfrm>
            <a:custGeom>
              <a:avLst/>
              <a:gdLst>
                <a:gd name="connsiteX0" fmla="*/ 74656 w 270585"/>
                <a:gd name="connsiteY0" fmla="*/ 197916 h 347031"/>
                <a:gd name="connsiteX1" fmla="*/ 247931 w 270585"/>
                <a:gd name="connsiteY1" fmla="*/ 197916 h 347031"/>
                <a:gd name="connsiteX2" fmla="*/ 247931 w 270585"/>
                <a:gd name="connsiteY2" fmla="*/ 138411 h 347031"/>
                <a:gd name="connsiteX3" fmla="*/ 74656 w 270585"/>
                <a:gd name="connsiteY3" fmla="*/ 138411 h 347031"/>
                <a:gd name="connsiteX4" fmla="*/ 74656 w 270585"/>
                <a:gd name="connsiteY4" fmla="*/ 59865 h 347031"/>
                <a:gd name="connsiteX5" fmla="*/ 261832 w 270585"/>
                <a:gd name="connsiteY5" fmla="*/ 59865 h 347031"/>
                <a:gd name="connsiteX6" fmla="*/ 261832 w 270585"/>
                <a:gd name="connsiteY6" fmla="*/ 361 h 347031"/>
                <a:gd name="connsiteX7" fmla="*/ 183 w 270585"/>
                <a:gd name="connsiteY7" fmla="*/ 361 h 347031"/>
                <a:gd name="connsiteX8" fmla="*/ 183 w 270585"/>
                <a:gd name="connsiteY8" fmla="*/ 347392 h 347031"/>
                <a:gd name="connsiteX9" fmla="*/ 270769 w 270585"/>
                <a:gd name="connsiteY9" fmla="*/ 347392 h 347031"/>
                <a:gd name="connsiteX10" fmla="*/ 270769 w 270585"/>
                <a:gd name="connsiteY10" fmla="*/ 287887 h 347031"/>
                <a:gd name="connsiteX11" fmla="*/ 74656 w 270585"/>
                <a:gd name="connsiteY11" fmla="*/ 287887 h 347031"/>
                <a:gd name="connsiteX12" fmla="*/ 74656 w 270585"/>
                <a:gd name="connsiteY12" fmla="*/ 197916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0585" h="347031">
                  <a:moveTo>
                    <a:pt x="74656" y="197916"/>
                  </a:moveTo>
                  <a:lnTo>
                    <a:pt x="247931" y="197916"/>
                  </a:lnTo>
                  <a:lnTo>
                    <a:pt x="247931" y="138411"/>
                  </a:lnTo>
                  <a:lnTo>
                    <a:pt x="74656" y="138411"/>
                  </a:lnTo>
                  <a:lnTo>
                    <a:pt x="74656" y="59865"/>
                  </a:lnTo>
                  <a:lnTo>
                    <a:pt x="261832" y="59865"/>
                  </a:lnTo>
                  <a:lnTo>
                    <a:pt x="261832" y="361"/>
                  </a:lnTo>
                  <a:lnTo>
                    <a:pt x="183" y="361"/>
                  </a:lnTo>
                  <a:lnTo>
                    <a:pt x="183" y="347392"/>
                  </a:lnTo>
                  <a:lnTo>
                    <a:pt x="270769" y="347392"/>
                  </a:lnTo>
                  <a:lnTo>
                    <a:pt x="270769" y="287887"/>
                  </a:lnTo>
                  <a:lnTo>
                    <a:pt x="74656" y="287887"/>
                  </a:lnTo>
                  <a:lnTo>
                    <a:pt x="74656" y="19791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6" name="Freihandform: Form 1765">
              <a:extLst>
                <a:ext uri="{FF2B5EF4-FFF2-40B4-BE49-F238E27FC236}">
                  <a16:creationId xmlns:a16="http://schemas.microsoft.com/office/drawing/2014/main" id="{ECAF32DF-3939-80CE-0EEE-38BEAEBD0900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6783042" y="10920056"/>
              <a:ext cx="148449" cy="347031"/>
            </a:xfrm>
            <a:custGeom>
              <a:avLst/>
              <a:gdLst>
                <a:gd name="connsiteX0" fmla="*/ 148646 w 148449"/>
                <a:gd name="connsiteY0" fmla="*/ 95568 h 347031"/>
                <a:gd name="connsiteX1" fmla="*/ 107438 w 148449"/>
                <a:gd name="connsiteY1" fmla="*/ 95568 h 347031"/>
                <a:gd name="connsiteX2" fmla="*/ 107438 w 148449"/>
                <a:gd name="connsiteY2" fmla="*/ 70338 h 347031"/>
                <a:gd name="connsiteX3" fmla="*/ 126304 w 148449"/>
                <a:gd name="connsiteY3" fmla="*/ 50345 h 347031"/>
                <a:gd name="connsiteX4" fmla="*/ 146164 w 148449"/>
                <a:gd name="connsiteY4" fmla="*/ 51773 h 347031"/>
                <a:gd name="connsiteX5" fmla="*/ 146164 w 148449"/>
                <a:gd name="connsiteY5" fmla="*/ 1789 h 347031"/>
                <a:gd name="connsiteX6" fmla="*/ 106445 w 148449"/>
                <a:gd name="connsiteY6" fmla="*/ 361 h 347031"/>
                <a:gd name="connsiteX7" fmla="*/ 37929 w 148449"/>
                <a:gd name="connsiteY7" fmla="*/ 64626 h 347031"/>
                <a:gd name="connsiteX8" fmla="*/ 37929 w 148449"/>
                <a:gd name="connsiteY8" fmla="*/ 95568 h 347031"/>
                <a:gd name="connsiteX9" fmla="*/ 196 w 148449"/>
                <a:gd name="connsiteY9" fmla="*/ 95568 h 347031"/>
                <a:gd name="connsiteX10" fmla="*/ 196 w 148449"/>
                <a:gd name="connsiteY10" fmla="*/ 139840 h 347031"/>
                <a:gd name="connsiteX11" fmla="*/ 37929 w 148449"/>
                <a:gd name="connsiteY11" fmla="*/ 139840 h 347031"/>
                <a:gd name="connsiteX12" fmla="*/ 37929 w 148449"/>
                <a:gd name="connsiteY12" fmla="*/ 347392 h 347031"/>
                <a:gd name="connsiteX13" fmla="*/ 107438 w 148449"/>
                <a:gd name="connsiteY13" fmla="*/ 347392 h 347031"/>
                <a:gd name="connsiteX14" fmla="*/ 107438 w 148449"/>
                <a:gd name="connsiteY14" fmla="*/ 139840 h 347031"/>
                <a:gd name="connsiteX15" fmla="*/ 148646 w 148449"/>
                <a:gd name="connsiteY15" fmla="*/ 139840 h 347031"/>
                <a:gd name="connsiteX16" fmla="*/ 148646 w 148449"/>
                <a:gd name="connsiteY16" fmla="*/ 95568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8449" h="347031">
                  <a:moveTo>
                    <a:pt x="148646" y="95568"/>
                  </a:moveTo>
                  <a:lnTo>
                    <a:pt x="107438" y="95568"/>
                  </a:lnTo>
                  <a:lnTo>
                    <a:pt x="107438" y="70338"/>
                  </a:lnTo>
                  <a:cubicBezTo>
                    <a:pt x="107438" y="57009"/>
                    <a:pt x="113396" y="50345"/>
                    <a:pt x="126304" y="50345"/>
                  </a:cubicBezTo>
                  <a:cubicBezTo>
                    <a:pt x="132262" y="50345"/>
                    <a:pt x="140206" y="50821"/>
                    <a:pt x="146164" y="51773"/>
                  </a:cubicBezTo>
                  <a:lnTo>
                    <a:pt x="146164" y="1789"/>
                  </a:lnTo>
                  <a:cubicBezTo>
                    <a:pt x="133255" y="837"/>
                    <a:pt x="115878" y="361"/>
                    <a:pt x="106445" y="361"/>
                  </a:cubicBezTo>
                  <a:cubicBezTo>
                    <a:pt x="60271" y="361"/>
                    <a:pt x="37929" y="21306"/>
                    <a:pt x="37929" y="64626"/>
                  </a:cubicBezTo>
                  <a:lnTo>
                    <a:pt x="37929" y="95568"/>
                  </a:lnTo>
                  <a:lnTo>
                    <a:pt x="196" y="95568"/>
                  </a:lnTo>
                  <a:lnTo>
                    <a:pt x="196" y="139840"/>
                  </a:lnTo>
                  <a:lnTo>
                    <a:pt x="37929" y="139840"/>
                  </a:lnTo>
                  <a:lnTo>
                    <a:pt x="37929" y="347392"/>
                  </a:lnTo>
                  <a:lnTo>
                    <a:pt x="107438" y="347392"/>
                  </a:lnTo>
                  <a:lnTo>
                    <a:pt x="107438" y="139840"/>
                  </a:lnTo>
                  <a:lnTo>
                    <a:pt x="148646" y="139840"/>
                  </a:lnTo>
                  <a:lnTo>
                    <a:pt x="148646" y="9556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7" name="Freihandform: Form 1766">
              <a:extLst>
                <a:ext uri="{FF2B5EF4-FFF2-40B4-BE49-F238E27FC236}">
                  <a16:creationId xmlns:a16="http://schemas.microsoft.com/office/drawing/2014/main" id="{0D2977D4-C8B3-33DE-FDF6-54208CBF341F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6948371" y="10920056"/>
              <a:ext cx="148449" cy="347031"/>
            </a:xfrm>
            <a:custGeom>
              <a:avLst/>
              <a:gdLst>
                <a:gd name="connsiteX0" fmla="*/ 148653 w 148449"/>
                <a:gd name="connsiteY0" fmla="*/ 95568 h 347031"/>
                <a:gd name="connsiteX1" fmla="*/ 107444 w 148449"/>
                <a:gd name="connsiteY1" fmla="*/ 95568 h 347031"/>
                <a:gd name="connsiteX2" fmla="*/ 107444 w 148449"/>
                <a:gd name="connsiteY2" fmla="*/ 70338 h 347031"/>
                <a:gd name="connsiteX3" fmla="*/ 126311 w 148449"/>
                <a:gd name="connsiteY3" fmla="*/ 50345 h 347031"/>
                <a:gd name="connsiteX4" fmla="*/ 146170 w 148449"/>
                <a:gd name="connsiteY4" fmla="*/ 51773 h 347031"/>
                <a:gd name="connsiteX5" fmla="*/ 146170 w 148449"/>
                <a:gd name="connsiteY5" fmla="*/ 1789 h 347031"/>
                <a:gd name="connsiteX6" fmla="*/ 106451 w 148449"/>
                <a:gd name="connsiteY6" fmla="*/ 361 h 347031"/>
                <a:gd name="connsiteX7" fmla="*/ 37936 w 148449"/>
                <a:gd name="connsiteY7" fmla="*/ 64626 h 347031"/>
                <a:gd name="connsiteX8" fmla="*/ 37936 w 148449"/>
                <a:gd name="connsiteY8" fmla="*/ 95568 h 347031"/>
                <a:gd name="connsiteX9" fmla="*/ 203 w 148449"/>
                <a:gd name="connsiteY9" fmla="*/ 95568 h 347031"/>
                <a:gd name="connsiteX10" fmla="*/ 203 w 148449"/>
                <a:gd name="connsiteY10" fmla="*/ 139840 h 347031"/>
                <a:gd name="connsiteX11" fmla="*/ 37936 w 148449"/>
                <a:gd name="connsiteY11" fmla="*/ 139840 h 347031"/>
                <a:gd name="connsiteX12" fmla="*/ 37936 w 148449"/>
                <a:gd name="connsiteY12" fmla="*/ 347392 h 347031"/>
                <a:gd name="connsiteX13" fmla="*/ 107444 w 148449"/>
                <a:gd name="connsiteY13" fmla="*/ 347392 h 347031"/>
                <a:gd name="connsiteX14" fmla="*/ 107444 w 148449"/>
                <a:gd name="connsiteY14" fmla="*/ 139840 h 347031"/>
                <a:gd name="connsiteX15" fmla="*/ 148653 w 148449"/>
                <a:gd name="connsiteY15" fmla="*/ 139840 h 347031"/>
                <a:gd name="connsiteX16" fmla="*/ 148653 w 148449"/>
                <a:gd name="connsiteY16" fmla="*/ 95568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8449" h="347031">
                  <a:moveTo>
                    <a:pt x="148653" y="95568"/>
                  </a:moveTo>
                  <a:lnTo>
                    <a:pt x="107444" y="95568"/>
                  </a:lnTo>
                  <a:lnTo>
                    <a:pt x="107444" y="70338"/>
                  </a:lnTo>
                  <a:cubicBezTo>
                    <a:pt x="107444" y="57009"/>
                    <a:pt x="113402" y="50345"/>
                    <a:pt x="126311" y="50345"/>
                  </a:cubicBezTo>
                  <a:cubicBezTo>
                    <a:pt x="132269" y="50345"/>
                    <a:pt x="140213" y="50821"/>
                    <a:pt x="146170" y="51773"/>
                  </a:cubicBezTo>
                  <a:lnTo>
                    <a:pt x="146170" y="1789"/>
                  </a:lnTo>
                  <a:cubicBezTo>
                    <a:pt x="133262" y="837"/>
                    <a:pt x="115885" y="361"/>
                    <a:pt x="106451" y="361"/>
                  </a:cubicBezTo>
                  <a:cubicBezTo>
                    <a:pt x="60278" y="361"/>
                    <a:pt x="37936" y="21306"/>
                    <a:pt x="37936" y="64626"/>
                  </a:cubicBezTo>
                  <a:lnTo>
                    <a:pt x="37936" y="95568"/>
                  </a:lnTo>
                  <a:lnTo>
                    <a:pt x="203" y="95568"/>
                  </a:lnTo>
                  <a:lnTo>
                    <a:pt x="203" y="139840"/>
                  </a:lnTo>
                  <a:lnTo>
                    <a:pt x="37936" y="139840"/>
                  </a:lnTo>
                  <a:lnTo>
                    <a:pt x="37936" y="347392"/>
                  </a:lnTo>
                  <a:lnTo>
                    <a:pt x="107444" y="347392"/>
                  </a:lnTo>
                  <a:lnTo>
                    <a:pt x="107444" y="139840"/>
                  </a:lnTo>
                  <a:lnTo>
                    <a:pt x="148653" y="139840"/>
                  </a:lnTo>
                  <a:lnTo>
                    <a:pt x="148653" y="9556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8" name="Freihandform: Form 1767">
              <a:extLst>
                <a:ext uri="{FF2B5EF4-FFF2-40B4-BE49-F238E27FC236}">
                  <a16:creationId xmlns:a16="http://schemas.microsoft.com/office/drawing/2014/main" id="{31208EC3-9401-E4C0-B5F3-BE6A120716DE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7113927" y="11005742"/>
              <a:ext cx="249733" cy="272293"/>
            </a:xfrm>
            <a:custGeom>
              <a:avLst/>
              <a:gdLst>
                <a:gd name="connsiteX0" fmla="*/ 249446 w 249733"/>
                <a:gd name="connsiteY0" fmla="*/ 154121 h 272293"/>
                <a:gd name="connsiteX1" fmla="*/ 249943 w 249733"/>
                <a:gd name="connsiteY1" fmla="*/ 142696 h 272293"/>
                <a:gd name="connsiteX2" fmla="*/ 239517 w 249733"/>
                <a:gd name="connsiteY2" fmla="*/ 75098 h 272293"/>
                <a:gd name="connsiteX3" fmla="*/ 124331 w 249733"/>
                <a:gd name="connsiteY3" fmla="*/ 361 h 272293"/>
                <a:gd name="connsiteX4" fmla="*/ 209 w 249733"/>
                <a:gd name="connsiteY4" fmla="*/ 139840 h 272293"/>
                <a:gd name="connsiteX5" fmla="*/ 122842 w 249733"/>
                <a:gd name="connsiteY5" fmla="*/ 272654 h 272293"/>
                <a:gd name="connsiteX6" fmla="*/ 246964 w 249733"/>
                <a:gd name="connsiteY6" fmla="*/ 189347 h 272293"/>
                <a:gd name="connsiteX7" fmla="*/ 178449 w 249733"/>
                <a:gd name="connsiteY7" fmla="*/ 189347 h 272293"/>
                <a:gd name="connsiteX8" fmla="*/ 125324 w 249733"/>
                <a:gd name="connsiteY8" fmla="*/ 221718 h 272293"/>
                <a:gd name="connsiteX9" fmla="*/ 79647 w 249733"/>
                <a:gd name="connsiteY9" fmla="*/ 199344 h 272293"/>
                <a:gd name="connsiteX10" fmla="*/ 69718 w 249733"/>
                <a:gd name="connsiteY10" fmla="*/ 154121 h 272293"/>
                <a:gd name="connsiteX11" fmla="*/ 249446 w 249733"/>
                <a:gd name="connsiteY11" fmla="*/ 154121 h 272293"/>
                <a:gd name="connsiteX12" fmla="*/ 70711 w 249733"/>
                <a:gd name="connsiteY12" fmla="*/ 109849 h 272293"/>
                <a:gd name="connsiteX13" fmla="*/ 123338 w 249733"/>
                <a:gd name="connsiteY13" fmla="*/ 51297 h 272293"/>
                <a:gd name="connsiteX14" fmla="*/ 166533 w 249733"/>
                <a:gd name="connsiteY14" fmla="*/ 72718 h 272293"/>
                <a:gd name="connsiteX15" fmla="*/ 177456 w 249733"/>
                <a:gd name="connsiteY15" fmla="*/ 109849 h 272293"/>
                <a:gd name="connsiteX16" fmla="*/ 70711 w 249733"/>
                <a:gd name="connsiteY16" fmla="*/ 109849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9733" h="272293">
                  <a:moveTo>
                    <a:pt x="249446" y="154121"/>
                  </a:moveTo>
                  <a:cubicBezTo>
                    <a:pt x="249943" y="148408"/>
                    <a:pt x="249943" y="146028"/>
                    <a:pt x="249943" y="142696"/>
                  </a:cubicBezTo>
                  <a:cubicBezTo>
                    <a:pt x="249943" y="116990"/>
                    <a:pt x="245971" y="93188"/>
                    <a:pt x="239517" y="75098"/>
                  </a:cubicBezTo>
                  <a:cubicBezTo>
                    <a:pt x="221643" y="28447"/>
                    <a:pt x="178449" y="361"/>
                    <a:pt x="124331" y="361"/>
                  </a:cubicBezTo>
                  <a:cubicBezTo>
                    <a:pt x="47376" y="361"/>
                    <a:pt x="209" y="53677"/>
                    <a:pt x="209" y="139840"/>
                  </a:cubicBezTo>
                  <a:cubicBezTo>
                    <a:pt x="209" y="222194"/>
                    <a:pt x="46879" y="272654"/>
                    <a:pt x="122842" y="272654"/>
                  </a:cubicBezTo>
                  <a:cubicBezTo>
                    <a:pt x="182917" y="272654"/>
                    <a:pt x="231573" y="239807"/>
                    <a:pt x="246964" y="189347"/>
                  </a:cubicBezTo>
                  <a:lnTo>
                    <a:pt x="178449" y="189347"/>
                  </a:lnTo>
                  <a:cubicBezTo>
                    <a:pt x="170008" y="209817"/>
                    <a:pt x="150645" y="221718"/>
                    <a:pt x="125324" y="221718"/>
                  </a:cubicBezTo>
                  <a:cubicBezTo>
                    <a:pt x="105465" y="221718"/>
                    <a:pt x="89577" y="213625"/>
                    <a:pt x="79647" y="199344"/>
                  </a:cubicBezTo>
                  <a:cubicBezTo>
                    <a:pt x="73193" y="189823"/>
                    <a:pt x="70711" y="178399"/>
                    <a:pt x="69718" y="154121"/>
                  </a:cubicBezTo>
                  <a:lnTo>
                    <a:pt x="249446" y="154121"/>
                  </a:lnTo>
                  <a:close/>
                  <a:moveTo>
                    <a:pt x="70711" y="109849"/>
                  </a:moveTo>
                  <a:cubicBezTo>
                    <a:pt x="75179" y="70814"/>
                    <a:pt x="92556" y="51297"/>
                    <a:pt x="123338" y="51297"/>
                  </a:cubicBezTo>
                  <a:cubicBezTo>
                    <a:pt x="140715" y="51297"/>
                    <a:pt x="156603" y="59389"/>
                    <a:pt x="166533" y="72718"/>
                  </a:cubicBezTo>
                  <a:cubicBezTo>
                    <a:pt x="172987" y="82239"/>
                    <a:pt x="175966" y="92236"/>
                    <a:pt x="177456" y="109849"/>
                  </a:cubicBezTo>
                  <a:lnTo>
                    <a:pt x="70711" y="10984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69" name="Freihandform: Form 1768">
              <a:extLst>
                <a:ext uri="{FF2B5EF4-FFF2-40B4-BE49-F238E27FC236}">
                  <a16:creationId xmlns:a16="http://schemas.microsoft.com/office/drawing/2014/main" id="{0095D5D6-859E-C72A-0CB0-20916F1879FE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396965" y="11005742"/>
              <a:ext cx="242286" cy="272293"/>
            </a:xfrm>
            <a:custGeom>
              <a:avLst/>
              <a:gdLst>
                <a:gd name="connsiteX0" fmla="*/ 242507 w 242286"/>
                <a:gd name="connsiteY0" fmla="*/ 100804 h 272293"/>
                <a:gd name="connsiteX1" fmla="*/ 126825 w 242286"/>
                <a:gd name="connsiteY1" fmla="*/ 361 h 272293"/>
                <a:gd name="connsiteX2" fmla="*/ 220 w 242286"/>
                <a:gd name="connsiteY2" fmla="*/ 138411 h 272293"/>
                <a:gd name="connsiteX3" fmla="*/ 125832 w 242286"/>
                <a:gd name="connsiteY3" fmla="*/ 272654 h 272293"/>
                <a:gd name="connsiteX4" fmla="*/ 242507 w 242286"/>
                <a:gd name="connsiteY4" fmla="*/ 172686 h 272293"/>
                <a:gd name="connsiteX5" fmla="*/ 175977 w 242286"/>
                <a:gd name="connsiteY5" fmla="*/ 172686 h 272293"/>
                <a:gd name="connsiteX6" fmla="*/ 126328 w 242286"/>
                <a:gd name="connsiteY6" fmla="*/ 218862 h 272293"/>
                <a:gd name="connsiteX7" fmla="*/ 69729 w 242286"/>
                <a:gd name="connsiteY7" fmla="*/ 138411 h 272293"/>
                <a:gd name="connsiteX8" fmla="*/ 83134 w 242286"/>
                <a:gd name="connsiteY8" fmla="*/ 76051 h 272293"/>
                <a:gd name="connsiteX9" fmla="*/ 126328 w 242286"/>
                <a:gd name="connsiteY9" fmla="*/ 54153 h 272293"/>
                <a:gd name="connsiteX10" fmla="*/ 175977 w 242286"/>
                <a:gd name="connsiteY10" fmla="*/ 100804 h 272293"/>
                <a:gd name="connsiteX11" fmla="*/ 242507 w 242286"/>
                <a:gd name="connsiteY11" fmla="*/ 100804 h 272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2286" h="272293">
                  <a:moveTo>
                    <a:pt x="242507" y="100804"/>
                  </a:moveTo>
                  <a:cubicBezTo>
                    <a:pt x="237542" y="37968"/>
                    <a:pt x="193851" y="361"/>
                    <a:pt x="126825" y="361"/>
                  </a:cubicBezTo>
                  <a:cubicBezTo>
                    <a:pt x="46890" y="361"/>
                    <a:pt x="220" y="50821"/>
                    <a:pt x="220" y="138411"/>
                  </a:cubicBezTo>
                  <a:cubicBezTo>
                    <a:pt x="220" y="223146"/>
                    <a:pt x="46394" y="272654"/>
                    <a:pt x="125832" y="272654"/>
                  </a:cubicBezTo>
                  <a:cubicBezTo>
                    <a:pt x="190872" y="272654"/>
                    <a:pt x="236052" y="234095"/>
                    <a:pt x="242507" y="172686"/>
                  </a:cubicBezTo>
                  <a:lnTo>
                    <a:pt x="175977" y="172686"/>
                  </a:lnTo>
                  <a:cubicBezTo>
                    <a:pt x="167040" y="206009"/>
                    <a:pt x="153139" y="218862"/>
                    <a:pt x="126328" y="218862"/>
                  </a:cubicBezTo>
                  <a:cubicBezTo>
                    <a:pt x="91078" y="218862"/>
                    <a:pt x="69729" y="188395"/>
                    <a:pt x="69729" y="138411"/>
                  </a:cubicBezTo>
                  <a:cubicBezTo>
                    <a:pt x="69729" y="114134"/>
                    <a:pt x="74694" y="91284"/>
                    <a:pt x="83134" y="76051"/>
                  </a:cubicBezTo>
                  <a:cubicBezTo>
                    <a:pt x="91078" y="61769"/>
                    <a:pt x="106469" y="54153"/>
                    <a:pt x="126328" y="54153"/>
                  </a:cubicBezTo>
                  <a:cubicBezTo>
                    <a:pt x="154628" y="54153"/>
                    <a:pt x="168033" y="67006"/>
                    <a:pt x="175977" y="100804"/>
                  </a:cubicBezTo>
                  <a:lnTo>
                    <a:pt x="242507" y="100804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0" name="Freihandform: Form 1769">
              <a:extLst>
                <a:ext uri="{FF2B5EF4-FFF2-40B4-BE49-F238E27FC236}">
                  <a16:creationId xmlns:a16="http://schemas.microsoft.com/office/drawing/2014/main" id="{EBCC15A7-809F-0F59-FDFB-A98F64B87FE7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664114" y="10946238"/>
              <a:ext cx="142492" cy="331797"/>
            </a:xfrm>
            <a:custGeom>
              <a:avLst/>
              <a:gdLst>
                <a:gd name="connsiteX0" fmla="*/ 142723 w 142492"/>
                <a:gd name="connsiteY0" fmla="*/ 69386 h 331797"/>
                <a:gd name="connsiteX1" fmla="*/ 103997 w 142492"/>
                <a:gd name="connsiteY1" fmla="*/ 69386 h 331797"/>
                <a:gd name="connsiteX2" fmla="*/ 103997 w 142492"/>
                <a:gd name="connsiteY2" fmla="*/ 361 h 331797"/>
                <a:gd name="connsiteX3" fmla="*/ 34489 w 142492"/>
                <a:gd name="connsiteY3" fmla="*/ 361 h 331797"/>
                <a:gd name="connsiteX4" fmla="*/ 34489 w 142492"/>
                <a:gd name="connsiteY4" fmla="*/ 69386 h 331797"/>
                <a:gd name="connsiteX5" fmla="*/ 231 w 142492"/>
                <a:gd name="connsiteY5" fmla="*/ 69386 h 331797"/>
                <a:gd name="connsiteX6" fmla="*/ 231 w 142492"/>
                <a:gd name="connsiteY6" fmla="*/ 113658 h 331797"/>
                <a:gd name="connsiteX7" fmla="*/ 34489 w 142492"/>
                <a:gd name="connsiteY7" fmla="*/ 113658 h 331797"/>
                <a:gd name="connsiteX8" fmla="*/ 34489 w 142492"/>
                <a:gd name="connsiteY8" fmla="*/ 271702 h 331797"/>
                <a:gd name="connsiteX9" fmla="*/ 102508 w 142492"/>
                <a:gd name="connsiteY9" fmla="*/ 332159 h 331797"/>
                <a:gd name="connsiteX10" fmla="*/ 142723 w 142492"/>
                <a:gd name="connsiteY10" fmla="*/ 326922 h 331797"/>
                <a:gd name="connsiteX11" fmla="*/ 142723 w 142492"/>
                <a:gd name="connsiteY11" fmla="*/ 280271 h 331797"/>
                <a:gd name="connsiteX12" fmla="*/ 126836 w 142492"/>
                <a:gd name="connsiteY12" fmla="*/ 281699 h 331797"/>
                <a:gd name="connsiteX13" fmla="*/ 103997 w 142492"/>
                <a:gd name="connsiteY13" fmla="*/ 253612 h 331797"/>
                <a:gd name="connsiteX14" fmla="*/ 103997 w 142492"/>
                <a:gd name="connsiteY14" fmla="*/ 113658 h 331797"/>
                <a:gd name="connsiteX15" fmla="*/ 142723 w 142492"/>
                <a:gd name="connsiteY15" fmla="*/ 113658 h 331797"/>
                <a:gd name="connsiteX16" fmla="*/ 142723 w 142492"/>
                <a:gd name="connsiteY16" fmla="*/ 69386 h 33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2492" h="331797">
                  <a:moveTo>
                    <a:pt x="142723" y="69386"/>
                  </a:moveTo>
                  <a:lnTo>
                    <a:pt x="103997" y="69386"/>
                  </a:lnTo>
                  <a:lnTo>
                    <a:pt x="103997" y="361"/>
                  </a:lnTo>
                  <a:lnTo>
                    <a:pt x="34489" y="361"/>
                  </a:lnTo>
                  <a:lnTo>
                    <a:pt x="34489" y="69386"/>
                  </a:lnTo>
                  <a:lnTo>
                    <a:pt x="231" y="69386"/>
                  </a:lnTo>
                  <a:lnTo>
                    <a:pt x="231" y="113658"/>
                  </a:lnTo>
                  <a:lnTo>
                    <a:pt x="34489" y="113658"/>
                  </a:lnTo>
                  <a:lnTo>
                    <a:pt x="34489" y="271702"/>
                  </a:lnTo>
                  <a:cubicBezTo>
                    <a:pt x="34489" y="312165"/>
                    <a:pt x="56831" y="332159"/>
                    <a:pt x="102508" y="332159"/>
                  </a:cubicBezTo>
                  <a:cubicBezTo>
                    <a:pt x="117899" y="332159"/>
                    <a:pt x="130311" y="330730"/>
                    <a:pt x="142723" y="326922"/>
                  </a:cubicBezTo>
                  <a:lnTo>
                    <a:pt x="142723" y="280271"/>
                  </a:lnTo>
                  <a:cubicBezTo>
                    <a:pt x="135773" y="281223"/>
                    <a:pt x="131801" y="281699"/>
                    <a:pt x="126836" y="281699"/>
                  </a:cubicBezTo>
                  <a:cubicBezTo>
                    <a:pt x="108466" y="281699"/>
                    <a:pt x="103997" y="276462"/>
                    <a:pt x="103997" y="253612"/>
                  </a:cubicBezTo>
                  <a:lnTo>
                    <a:pt x="103997" y="113658"/>
                  </a:lnTo>
                  <a:lnTo>
                    <a:pt x="142723" y="113658"/>
                  </a:lnTo>
                  <a:lnTo>
                    <a:pt x="142723" y="6938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1" name="Freihandform: Form 1770">
              <a:extLst>
                <a:ext uri="{FF2B5EF4-FFF2-40B4-BE49-F238E27FC236}">
                  <a16:creationId xmlns:a16="http://schemas.microsoft.com/office/drawing/2014/main" id="{788CA3ED-F069-6CCF-B92F-5B53E31F853E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7981508" y="10920056"/>
              <a:ext cx="130576" cy="442238"/>
            </a:xfrm>
            <a:custGeom>
              <a:avLst/>
              <a:gdLst>
                <a:gd name="connsiteX0" fmla="*/ 81171 w 130576"/>
                <a:gd name="connsiteY0" fmla="*/ 361 h 442238"/>
                <a:gd name="connsiteX1" fmla="*/ 244 w 130576"/>
                <a:gd name="connsiteY1" fmla="*/ 221242 h 442238"/>
                <a:gd name="connsiteX2" fmla="*/ 81171 w 130576"/>
                <a:gd name="connsiteY2" fmla="*/ 442599 h 442238"/>
                <a:gd name="connsiteX3" fmla="*/ 130820 w 130576"/>
                <a:gd name="connsiteY3" fmla="*/ 442599 h 442238"/>
                <a:gd name="connsiteX4" fmla="*/ 61312 w 130576"/>
                <a:gd name="connsiteY4" fmla="*/ 221242 h 442238"/>
                <a:gd name="connsiteX5" fmla="*/ 130820 w 130576"/>
                <a:gd name="connsiteY5" fmla="*/ 361 h 442238"/>
                <a:gd name="connsiteX6" fmla="*/ 81171 w 130576"/>
                <a:gd name="connsiteY6" fmla="*/ 361 h 442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576" h="442238">
                  <a:moveTo>
                    <a:pt x="81171" y="361"/>
                  </a:moveTo>
                  <a:cubicBezTo>
                    <a:pt x="24075" y="82715"/>
                    <a:pt x="244" y="148408"/>
                    <a:pt x="244" y="221242"/>
                  </a:cubicBezTo>
                  <a:cubicBezTo>
                    <a:pt x="244" y="294552"/>
                    <a:pt x="24075" y="360245"/>
                    <a:pt x="81171" y="442599"/>
                  </a:cubicBezTo>
                  <a:lnTo>
                    <a:pt x="130820" y="442599"/>
                  </a:lnTo>
                  <a:cubicBezTo>
                    <a:pt x="78192" y="344536"/>
                    <a:pt x="61312" y="291219"/>
                    <a:pt x="61312" y="221242"/>
                  </a:cubicBezTo>
                  <a:cubicBezTo>
                    <a:pt x="61312" y="151740"/>
                    <a:pt x="78192" y="97472"/>
                    <a:pt x="130820" y="361"/>
                  </a:cubicBezTo>
                  <a:lnTo>
                    <a:pt x="81171" y="361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2" name="Freihandform: Form 1771">
              <a:extLst>
                <a:ext uri="{FF2B5EF4-FFF2-40B4-BE49-F238E27FC236}">
                  <a16:creationId xmlns:a16="http://schemas.microsoft.com/office/drawing/2014/main" id="{A51BA284-FEC0-73B9-7B45-3359A0BC31EA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8140506" y="10920056"/>
              <a:ext cx="336122" cy="347031"/>
            </a:xfrm>
            <a:custGeom>
              <a:avLst/>
              <a:gdLst>
                <a:gd name="connsiteX0" fmla="*/ 236082 w 336122"/>
                <a:gd name="connsiteY0" fmla="*/ 277414 h 347031"/>
                <a:gd name="connsiteX1" fmla="*/ 259913 w 336122"/>
                <a:gd name="connsiteY1" fmla="*/ 347392 h 347031"/>
                <a:gd name="connsiteX2" fmla="*/ 336372 w 336122"/>
                <a:gd name="connsiteY2" fmla="*/ 347392 h 347031"/>
                <a:gd name="connsiteX3" fmla="*/ 211257 w 336122"/>
                <a:gd name="connsiteY3" fmla="*/ 361 h 347031"/>
                <a:gd name="connsiteX4" fmla="*/ 128841 w 336122"/>
                <a:gd name="connsiteY4" fmla="*/ 361 h 347031"/>
                <a:gd name="connsiteX5" fmla="*/ 250 w 336122"/>
                <a:gd name="connsiteY5" fmla="*/ 347392 h 347031"/>
                <a:gd name="connsiteX6" fmla="*/ 76213 w 336122"/>
                <a:gd name="connsiteY6" fmla="*/ 347392 h 347031"/>
                <a:gd name="connsiteX7" fmla="*/ 100541 w 336122"/>
                <a:gd name="connsiteY7" fmla="*/ 277414 h 347031"/>
                <a:gd name="connsiteX8" fmla="*/ 236082 w 336122"/>
                <a:gd name="connsiteY8" fmla="*/ 277414 h 347031"/>
                <a:gd name="connsiteX9" fmla="*/ 215726 w 336122"/>
                <a:gd name="connsiteY9" fmla="*/ 217910 h 347031"/>
                <a:gd name="connsiteX10" fmla="*/ 121393 w 336122"/>
                <a:gd name="connsiteY10" fmla="*/ 217910 h 347031"/>
                <a:gd name="connsiteX11" fmla="*/ 168560 w 336122"/>
                <a:gd name="connsiteY11" fmla="*/ 82239 h 347031"/>
                <a:gd name="connsiteX12" fmla="*/ 215726 w 336122"/>
                <a:gd name="connsiteY12" fmla="*/ 217910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6122" h="347031">
                  <a:moveTo>
                    <a:pt x="236082" y="277414"/>
                  </a:moveTo>
                  <a:lnTo>
                    <a:pt x="259913" y="347392"/>
                  </a:lnTo>
                  <a:lnTo>
                    <a:pt x="336372" y="347392"/>
                  </a:lnTo>
                  <a:lnTo>
                    <a:pt x="211257" y="361"/>
                  </a:lnTo>
                  <a:lnTo>
                    <a:pt x="128841" y="361"/>
                  </a:lnTo>
                  <a:lnTo>
                    <a:pt x="250" y="347392"/>
                  </a:lnTo>
                  <a:lnTo>
                    <a:pt x="76213" y="347392"/>
                  </a:lnTo>
                  <a:lnTo>
                    <a:pt x="100541" y="277414"/>
                  </a:lnTo>
                  <a:lnTo>
                    <a:pt x="236082" y="277414"/>
                  </a:lnTo>
                  <a:close/>
                  <a:moveTo>
                    <a:pt x="215726" y="217910"/>
                  </a:moveTo>
                  <a:lnTo>
                    <a:pt x="121393" y="217910"/>
                  </a:lnTo>
                  <a:lnTo>
                    <a:pt x="168560" y="82239"/>
                  </a:lnTo>
                  <a:lnTo>
                    <a:pt x="215726" y="21791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3" name="Freihandform: Form 1772">
              <a:extLst>
                <a:ext uri="{FF2B5EF4-FFF2-40B4-BE49-F238E27FC236}">
                  <a16:creationId xmlns:a16="http://schemas.microsoft.com/office/drawing/2014/main" id="{541C6E13-FC5D-DD07-D6D9-BD9A1D197AA5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8449509" y="10920056"/>
              <a:ext cx="289948" cy="347031"/>
            </a:xfrm>
            <a:custGeom>
              <a:avLst/>
              <a:gdLst>
                <a:gd name="connsiteX0" fmla="*/ 184460 w 289948"/>
                <a:gd name="connsiteY0" fmla="*/ 59865 h 347031"/>
                <a:gd name="connsiteX1" fmla="*/ 290212 w 289948"/>
                <a:gd name="connsiteY1" fmla="*/ 59865 h 347031"/>
                <a:gd name="connsiteX2" fmla="*/ 290212 w 289948"/>
                <a:gd name="connsiteY2" fmla="*/ 361 h 347031"/>
                <a:gd name="connsiteX3" fmla="*/ 263 w 289948"/>
                <a:gd name="connsiteY3" fmla="*/ 361 h 347031"/>
                <a:gd name="connsiteX4" fmla="*/ 263 w 289948"/>
                <a:gd name="connsiteY4" fmla="*/ 59865 h 347031"/>
                <a:gd name="connsiteX5" fmla="*/ 109987 w 289948"/>
                <a:gd name="connsiteY5" fmla="*/ 59865 h 347031"/>
                <a:gd name="connsiteX6" fmla="*/ 109987 w 289948"/>
                <a:gd name="connsiteY6" fmla="*/ 347392 h 347031"/>
                <a:gd name="connsiteX7" fmla="*/ 184460 w 289948"/>
                <a:gd name="connsiteY7" fmla="*/ 347392 h 347031"/>
                <a:gd name="connsiteX8" fmla="*/ 184460 w 289948"/>
                <a:gd name="connsiteY8" fmla="*/ 59865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9948" h="347031">
                  <a:moveTo>
                    <a:pt x="184460" y="59865"/>
                  </a:moveTo>
                  <a:lnTo>
                    <a:pt x="290212" y="59865"/>
                  </a:lnTo>
                  <a:lnTo>
                    <a:pt x="290212" y="361"/>
                  </a:lnTo>
                  <a:lnTo>
                    <a:pt x="263" y="361"/>
                  </a:lnTo>
                  <a:lnTo>
                    <a:pt x="263" y="59865"/>
                  </a:lnTo>
                  <a:lnTo>
                    <a:pt x="109987" y="59865"/>
                  </a:lnTo>
                  <a:lnTo>
                    <a:pt x="109987" y="347392"/>
                  </a:lnTo>
                  <a:lnTo>
                    <a:pt x="184460" y="347392"/>
                  </a:lnTo>
                  <a:lnTo>
                    <a:pt x="184460" y="5986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4" name="Freihandform: Form 1773">
              <a:extLst>
                <a:ext uri="{FF2B5EF4-FFF2-40B4-BE49-F238E27FC236}">
                  <a16:creationId xmlns:a16="http://schemas.microsoft.com/office/drawing/2014/main" id="{DBFC58FC-AD6B-946A-89EE-D92CBC43CB7C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8786272" y="10920056"/>
              <a:ext cx="270585" cy="347031"/>
            </a:xfrm>
            <a:custGeom>
              <a:avLst/>
              <a:gdLst>
                <a:gd name="connsiteX0" fmla="*/ 74748 w 270585"/>
                <a:gd name="connsiteY0" fmla="*/ 197916 h 347031"/>
                <a:gd name="connsiteX1" fmla="*/ 248022 w 270585"/>
                <a:gd name="connsiteY1" fmla="*/ 197916 h 347031"/>
                <a:gd name="connsiteX2" fmla="*/ 248022 w 270585"/>
                <a:gd name="connsiteY2" fmla="*/ 138411 h 347031"/>
                <a:gd name="connsiteX3" fmla="*/ 74748 w 270585"/>
                <a:gd name="connsiteY3" fmla="*/ 138411 h 347031"/>
                <a:gd name="connsiteX4" fmla="*/ 74748 w 270585"/>
                <a:gd name="connsiteY4" fmla="*/ 59865 h 347031"/>
                <a:gd name="connsiteX5" fmla="*/ 261924 w 270585"/>
                <a:gd name="connsiteY5" fmla="*/ 59865 h 347031"/>
                <a:gd name="connsiteX6" fmla="*/ 261924 w 270585"/>
                <a:gd name="connsiteY6" fmla="*/ 361 h 347031"/>
                <a:gd name="connsiteX7" fmla="*/ 275 w 270585"/>
                <a:gd name="connsiteY7" fmla="*/ 361 h 347031"/>
                <a:gd name="connsiteX8" fmla="*/ 275 w 270585"/>
                <a:gd name="connsiteY8" fmla="*/ 347392 h 347031"/>
                <a:gd name="connsiteX9" fmla="*/ 270861 w 270585"/>
                <a:gd name="connsiteY9" fmla="*/ 347392 h 347031"/>
                <a:gd name="connsiteX10" fmla="*/ 270861 w 270585"/>
                <a:gd name="connsiteY10" fmla="*/ 287887 h 347031"/>
                <a:gd name="connsiteX11" fmla="*/ 74748 w 270585"/>
                <a:gd name="connsiteY11" fmla="*/ 287887 h 347031"/>
                <a:gd name="connsiteX12" fmla="*/ 74748 w 270585"/>
                <a:gd name="connsiteY12" fmla="*/ 197916 h 347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0585" h="347031">
                  <a:moveTo>
                    <a:pt x="74748" y="197916"/>
                  </a:moveTo>
                  <a:lnTo>
                    <a:pt x="248022" y="197916"/>
                  </a:lnTo>
                  <a:lnTo>
                    <a:pt x="248022" y="138411"/>
                  </a:lnTo>
                  <a:lnTo>
                    <a:pt x="74748" y="138411"/>
                  </a:lnTo>
                  <a:lnTo>
                    <a:pt x="74748" y="59865"/>
                  </a:lnTo>
                  <a:lnTo>
                    <a:pt x="261924" y="59865"/>
                  </a:lnTo>
                  <a:lnTo>
                    <a:pt x="261924" y="361"/>
                  </a:lnTo>
                  <a:lnTo>
                    <a:pt x="275" y="361"/>
                  </a:lnTo>
                  <a:lnTo>
                    <a:pt x="275" y="347392"/>
                  </a:lnTo>
                  <a:lnTo>
                    <a:pt x="270861" y="347392"/>
                  </a:lnTo>
                  <a:lnTo>
                    <a:pt x="270861" y="287887"/>
                  </a:lnTo>
                  <a:lnTo>
                    <a:pt x="74748" y="287887"/>
                  </a:lnTo>
                  <a:lnTo>
                    <a:pt x="74748" y="19791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5" name="Freihandform: Form 1774">
              <a:extLst>
                <a:ext uri="{FF2B5EF4-FFF2-40B4-BE49-F238E27FC236}">
                  <a16:creationId xmlns:a16="http://schemas.microsoft.com/office/drawing/2014/main" id="{54614D39-0445-F515-8504-D2098E5129D8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9090367" y="10920056"/>
              <a:ext cx="130576" cy="442238"/>
            </a:xfrm>
            <a:custGeom>
              <a:avLst/>
              <a:gdLst>
                <a:gd name="connsiteX0" fmla="*/ 49937 w 130576"/>
                <a:gd name="connsiteY0" fmla="*/ 442599 h 442238"/>
                <a:gd name="connsiteX1" fmla="*/ 130864 w 130576"/>
                <a:gd name="connsiteY1" fmla="*/ 221718 h 442238"/>
                <a:gd name="connsiteX2" fmla="*/ 49937 w 130576"/>
                <a:gd name="connsiteY2" fmla="*/ 361 h 442238"/>
                <a:gd name="connsiteX3" fmla="*/ 288 w 130576"/>
                <a:gd name="connsiteY3" fmla="*/ 361 h 442238"/>
                <a:gd name="connsiteX4" fmla="*/ 69796 w 130576"/>
                <a:gd name="connsiteY4" fmla="*/ 221718 h 442238"/>
                <a:gd name="connsiteX5" fmla="*/ 288 w 130576"/>
                <a:gd name="connsiteY5" fmla="*/ 442599 h 442238"/>
                <a:gd name="connsiteX6" fmla="*/ 49937 w 130576"/>
                <a:gd name="connsiteY6" fmla="*/ 442599 h 442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576" h="442238">
                  <a:moveTo>
                    <a:pt x="49937" y="442599"/>
                  </a:moveTo>
                  <a:cubicBezTo>
                    <a:pt x="107033" y="360245"/>
                    <a:pt x="130864" y="294552"/>
                    <a:pt x="130864" y="221718"/>
                  </a:cubicBezTo>
                  <a:cubicBezTo>
                    <a:pt x="130864" y="148408"/>
                    <a:pt x="107033" y="82715"/>
                    <a:pt x="49937" y="361"/>
                  </a:cubicBezTo>
                  <a:lnTo>
                    <a:pt x="288" y="361"/>
                  </a:lnTo>
                  <a:cubicBezTo>
                    <a:pt x="52916" y="98424"/>
                    <a:pt x="69796" y="151740"/>
                    <a:pt x="69796" y="221718"/>
                  </a:cubicBezTo>
                  <a:cubicBezTo>
                    <a:pt x="69796" y="291219"/>
                    <a:pt x="52916" y="345488"/>
                    <a:pt x="288" y="442599"/>
                  </a:cubicBezTo>
                  <a:lnTo>
                    <a:pt x="49937" y="44259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6" name="Freihandform: Form 1775">
              <a:extLst>
                <a:ext uri="{FF2B5EF4-FFF2-40B4-BE49-F238E27FC236}">
                  <a16:creationId xmlns:a16="http://schemas.microsoft.com/office/drawing/2014/main" id="{114D7C3B-EF9D-FF26-ADFC-8E02E81B47D2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9300007" y="11017643"/>
              <a:ext cx="51634" cy="249443"/>
            </a:xfrm>
            <a:custGeom>
              <a:avLst/>
              <a:gdLst>
                <a:gd name="connsiteX0" fmla="*/ 51929 w 51634"/>
                <a:gd name="connsiteY0" fmla="*/ 200296 h 249443"/>
                <a:gd name="connsiteX1" fmla="*/ 295 w 51634"/>
                <a:gd name="connsiteY1" fmla="*/ 200296 h 249443"/>
                <a:gd name="connsiteX2" fmla="*/ 295 w 51634"/>
                <a:gd name="connsiteY2" fmla="*/ 249804 h 249443"/>
                <a:gd name="connsiteX3" fmla="*/ 51929 w 51634"/>
                <a:gd name="connsiteY3" fmla="*/ 249804 h 249443"/>
                <a:gd name="connsiteX4" fmla="*/ 51929 w 51634"/>
                <a:gd name="connsiteY4" fmla="*/ 200296 h 249443"/>
                <a:gd name="connsiteX5" fmla="*/ 51929 w 51634"/>
                <a:gd name="connsiteY5" fmla="*/ 361 h 249443"/>
                <a:gd name="connsiteX6" fmla="*/ 295 w 51634"/>
                <a:gd name="connsiteY6" fmla="*/ 361 h 249443"/>
                <a:gd name="connsiteX7" fmla="*/ 295 w 51634"/>
                <a:gd name="connsiteY7" fmla="*/ 49869 h 249443"/>
                <a:gd name="connsiteX8" fmla="*/ 51929 w 51634"/>
                <a:gd name="connsiteY8" fmla="*/ 49869 h 249443"/>
                <a:gd name="connsiteX9" fmla="*/ 51929 w 51634"/>
                <a:gd name="connsiteY9" fmla="*/ 361 h 24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634" h="249443">
                  <a:moveTo>
                    <a:pt x="51929" y="200296"/>
                  </a:moveTo>
                  <a:lnTo>
                    <a:pt x="295" y="200296"/>
                  </a:lnTo>
                  <a:lnTo>
                    <a:pt x="295" y="249804"/>
                  </a:lnTo>
                  <a:lnTo>
                    <a:pt x="51929" y="249804"/>
                  </a:lnTo>
                  <a:lnTo>
                    <a:pt x="51929" y="200296"/>
                  </a:lnTo>
                  <a:close/>
                  <a:moveTo>
                    <a:pt x="51929" y="361"/>
                  </a:moveTo>
                  <a:lnTo>
                    <a:pt x="295" y="361"/>
                  </a:lnTo>
                  <a:lnTo>
                    <a:pt x="295" y="49869"/>
                  </a:lnTo>
                  <a:lnTo>
                    <a:pt x="51929" y="49869"/>
                  </a:lnTo>
                  <a:lnTo>
                    <a:pt x="51929" y="361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7" name="Freihandform: Form 1776">
              <a:extLst>
                <a:ext uri="{FF2B5EF4-FFF2-40B4-BE49-F238E27FC236}">
                  <a16:creationId xmlns:a16="http://schemas.microsoft.com/office/drawing/2014/main" id="{8E6C0630-77B6-CE2A-6E87-1340C78D230A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5306656" y="12526348"/>
              <a:ext cx="373762" cy="324919"/>
            </a:xfrm>
            <a:custGeom>
              <a:avLst/>
              <a:gdLst>
                <a:gd name="connsiteX0" fmla="*/ 348485 w 373762"/>
                <a:gd name="connsiteY0" fmla="*/ 214490 h 324919"/>
                <a:gd name="connsiteX1" fmla="*/ 350478 w 373762"/>
                <a:gd name="connsiteY1" fmla="*/ 207800 h 324919"/>
                <a:gd name="connsiteX2" fmla="*/ 343003 w 373762"/>
                <a:gd name="connsiteY2" fmla="*/ 201111 h 324919"/>
                <a:gd name="connsiteX3" fmla="*/ 332039 w 373762"/>
                <a:gd name="connsiteY3" fmla="*/ 213056 h 324919"/>
                <a:gd name="connsiteX4" fmla="*/ 195491 w 373762"/>
                <a:gd name="connsiteY4" fmla="*/ 309576 h 324919"/>
                <a:gd name="connsiteX5" fmla="*/ 104792 w 373762"/>
                <a:gd name="connsiteY5" fmla="*/ 309576 h 324919"/>
                <a:gd name="connsiteX6" fmla="*/ 98812 w 373762"/>
                <a:gd name="connsiteY6" fmla="*/ 305276 h 324919"/>
                <a:gd name="connsiteX7" fmla="*/ 100805 w 373762"/>
                <a:gd name="connsiteY7" fmla="*/ 294764 h 324919"/>
                <a:gd name="connsiteX8" fmla="*/ 135191 w 373762"/>
                <a:gd name="connsiteY8" fmla="*/ 164318 h 324919"/>
                <a:gd name="connsiteX9" fmla="*/ 188515 w 373762"/>
                <a:gd name="connsiteY9" fmla="*/ 164318 h 324919"/>
                <a:gd name="connsiteX10" fmla="*/ 232369 w 373762"/>
                <a:gd name="connsiteY10" fmla="*/ 185343 h 324919"/>
                <a:gd name="connsiteX11" fmla="*/ 228881 w 373762"/>
                <a:gd name="connsiteY11" fmla="*/ 206845 h 324919"/>
                <a:gd name="connsiteX12" fmla="*/ 227386 w 373762"/>
                <a:gd name="connsiteY12" fmla="*/ 213534 h 324919"/>
                <a:gd name="connsiteX13" fmla="*/ 234861 w 373762"/>
                <a:gd name="connsiteY13" fmla="*/ 220224 h 324919"/>
                <a:gd name="connsiteX14" fmla="*/ 243831 w 373762"/>
                <a:gd name="connsiteY14" fmla="*/ 209234 h 324919"/>
                <a:gd name="connsiteX15" fmla="*/ 270244 w 373762"/>
                <a:gd name="connsiteY15" fmla="*/ 109369 h 324919"/>
                <a:gd name="connsiteX16" fmla="*/ 272237 w 373762"/>
                <a:gd name="connsiteY16" fmla="*/ 99812 h 324919"/>
                <a:gd name="connsiteX17" fmla="*/ 264762 w 373762"/>
                <a:gd name="connsiteY17" fmla="*/ 92645 h 324919"/>
                <a:gd name="connsiteX18" fmla="*/ 255293 w 373762"/>
                <a:gd name="connsiteY18" fmla="*/ 104113 h 324919"/>
                <a:gd name="connsiteX19" fmla="*/ 189013 w 373762"/>
                <a:gd name="connsiteY19" fmla="*/ 148550 h 324919"/>
                <a:gd name="connsiteX20" fmla="*/ 139178 w 373762"/>
                <a:gd name="connsiteY20" fmla="*/ 148550 h 324919"/>
                <a:gd name="connsiteX21" fmla="*/ 169079 w 373762"/>
                <a:gd name="connsiteY21" fmla="*/ 34351 h 324919"/>
                <a:gd name="connsiteX22" fmla="*/ 194495 w 373762"/>
                <a:gd name="connsiteY22" fmla="*/ 16193 h 324919"/>
                <a:gd name="connsiteX23" fmla="*/ 272237 w 373762"/>
                <a:gd name="connsiteY23" fmla="*/ 16193 h 324919"/>
                <a:gd name="connsiteX24" fmla="*/ 350977 w 373762"/>
                <a:gd name="connsiteY24" fmla="*/ 69709 h 324919"/>
                <a:gd name="connsiteX25" fmla="*/ 348485 w 373762"/>
                <a:gd name="connsiteY25" fmla="*/ 100768 h 324919"/>
                <a:gd name="connsiteX26" fmla="*/ 355960 w 373762"/>
                <a:gd name="connsiteY26" fmla="*/ 108891 h 324919"/>
                <a:gd name="connsiteX27" fmla="*/ 364432 w 373762"/>
                <a:gd name="connsiteY27" fmla="*/ 96468 h 324919"/>
                <a:gd name="connsiteX28" fmla="*/ 373402 w 373762"/>
                <a:gd name="connsiteY28" fmla="*/ 15238 h 324919"/>
                <a:gd name="connsiteX29" fmla="*/ 373901 w 373762"/>
                <a:gd name="connsiteY29" fmla="*/ 7115 h 324919"/>
                <a:gd name="connsiteX30" fmla="*/ 358950 w 373762"/>
                <a:gd name="connsiteY30" fmla="*/ 425 h 324919"/>
                <a:gd name="connsiteX31" fmla="*/ 96320 w 373762"/>
                <a:gd name="connsiteY31" fmla="*/ 425 h 324919"/>
                <a:gd name="connsiteX32" fmla="*/ 80871 w 373762"/>
                <a:gd name="connsiteY32" fmla="*/ 9504 h 324919"/>
                <a:gd name="connsiteX33" fmla="*/ 95821 w 373762"/>
                <a:gd name="connsiteY33" fmla="*/ 16193 h 324919"/>
                <a:gd name="connsiteX34" fmla="*/ 114759 w 373762"/>
                <a:gd name="connsiteY34" fmla="*/ 17149 h 324919"/>
                <a:gd name="connsiteX35" fmla="*/ 126221 w 373762"/>
                <a:gd name="connsiteY35" fmla="*/ 23839 h 324919"/>
                <a:gd name="connsiteX36" fmla="*/ 124726 w 373762"/>
                <a:gd name="connsiteY36" fmla="*/ 31484 h 324919"/>
                <a:gd name="connsiteX37" fmla="*/ 57947 w 373762"/>
                <a:gd name="connsiteY37" fmla="*/ 287597 h 324919"/>
                <a:gd name="connsiteX38" fmla="*/ 15587 w 373762"/>
                <a:gd name="connsiteY38" fmla="*/ 309576 h 324919"/>
                <a:gd name="connsiteX39" fmla="*/ 138 w 373762"/>
                <a:gd name="connsiteY39" fmla="*/ 318655 h 324919"/>
                <a:gd name="connsiteX40" fmla="*/ 15089 w 373762"/>
                <a:gd name="connsiteY40" fmla="*/ 325344 h 324919"/>
                <a:gd name="connsiteX41" fmla="*/ 284696 w 373762"/>
                <a:gd name="connsiteY41" fmla="*/ 325344 h 324919"/>
                <a:gd name="connsiteX42" fmla="*/ 301640 w 373762"/>
                <a:gd name="connsiteY42" fmla="*/ 316744 h 324919"/>
                <a:gd name="connsiteX43" fmla="*/ 348485 w 373762"/>
                <a:gd name="connsiteY43" fmla="*/ 214490 h 32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73762" h="324919">
                  <a:moveTo>
                    <a:pt x="348485" y="214490"/>
                  </a:moveTo>
                  <a:cubicBezTo>
                    <a:pt x="349482" y="212578"/>
                    <a:pt x="350478" y="209711"/>
                    <a:pt x="350478" y="207800"/>
                  </a:cubicBezTo>
                  <a:cubicBezTo>
                    <a:pt x="350478" y="206845"/>
                    <a:pt x="349980" y="201111"/>
                    <a:pt x="343003" y="201111"/>
                  </a:cubicBezTo>
                  <a:cubicBezTo>
                    <a:pt x="337521" y="201111"/>
                    <a:pt x="337023" y="202544"/>
                    <a:pt x="332039" y="213056"/>
                  </a:cubicBezTo>
                  <a:cubicBezTo>
                    <a:pt x="300145" y="282818"/>
                    <a:pt x="276722" y="309576"/>
                    <a:pt x="195491" y="309576"/>
                  </a:cubicBezTo>
                  <a:lnTo>
                    <a:pt x="104792" y="309576"/>
                  </a:lnTo>
                  <a:cubicBezTo>
                    <a:pt x="100307" y="308621"/>
                    <a:pt x="98812" y="308621"/>
                    <a:pt x="98812" y="305276"/>
                  </a:cubicBezTo>
                  <a:cubicBezTo>
                    <a:pt x="98812" y="301453"/>
                    <a:pt x="99808" y="297631"/>
                    <a:pt x="100805" y="294764"/>
                  </a:cubicBezTo>
                  <a:lnTo>
                    <a:pt x="135191" y="164318"/>
                  </a:lnTo>
                  <a:lnTo>
                    <a:pt x="188515" y="164318"/>
                  </a:lnTo>
                  <a:cubicBezTo>
                    <a:pt x="224894" y="164318"/>
                    <a:pt x="232369" y="170052"/>
                    <a:pt x="232369" y="185343"/>
                  </a:cubicBezTo>
                  <a:cubicBezTo>
                    <a:pt x="232369" y="185820"/>
                    <a:pt x="232369" y="193466"/>
                    <a:pt x="228881" y="206845"/>
                  </a:cubicBezTo>
                  <a:cubicBezTo>
                    <a:pt x="227884" y="209234"/>
                    <a:pt x="227386" y="212101"/>
                    <a:pt x="227386" y="213534"/>
                  </a:cubicBezTo>
                  <a:cubicBezTo>
                    <a:pt x="227386" y="214012"/>
                    <a:pt x="227884" y="220224"/>
                    <a:pt x="234861" y="220224"/>
                  </a:cubicBezTo>
                  <a:cubicBezTo>
                    <a:pt x="240841" y="220224"/>
                    <a:pt x="241838" y="217357"/>
                    <a:pt x="243831" y="209234"/>
                  </a:cubicBezTo>
                  <a:lnTo>
                    <a:pt x="270244" y="109369"/>
                  </a:lnTo>
                  <a:cubicBezTo>
                    <a:pt x="270742" y="107935"/>
                    <a:pt x="272237" y="100768"/>
                    <a:pt x="272237" y="99812"/>
                  </a:cubicBezTo>
                  <a:cubicBezTo>
                    <a:pt x="272237" y="95034"/>
                    <a:pt x="268251" y="92645"/>
                    <a:pt x="264762" y="92645"/>
                  </a:cubicBezTo>
                  <a:cubicBezTo>
                    <a:pt x="258283" y="92645"/>
                    <a:pt x="257785" y="95990"/>
                    <a:pt x="255293" y="104113"/>
                  </a:cubicBezTo>
                  <a:cubicBezTo>
                    <a:pt x="245326" y="141383"/>
                    <a:pt x="231871" y="148550"/>
                    <a:pt x="189013" y="148550"/>
                  </a:cubicBezTo>
                  <a:lnTo>
                    <a:pt x="139178" y="148550"/>
                  </a:lnTo>
                  <a:lnTo>
                    <a:pt x="169079" y="34351"/>
                  </a:lnTo>
                  <a:cubicBezTo>
                    <a:pt x="173564" y="17149"/>
                    <a:pt x="174062" y="16193"/>
                    <a:pt x="194495" y="16193"/>
                  </a:cubicBezTo>
                  <a:lnTo>
                    <a:pt x="272237" y="16193"/>
                  </a:lnTo>
                  <a:cubicBezTo>
                    <a:pt x="332039" y="16193"/>
                    <a:pt x="350977" y="27661"/>
                    <a:pt x="350977" y="69709"/>
                  </a:cubicBezTo>
                  <a:cubicBezTo>
                    <a:pt x="350977" y="79744"/>
                    <a:pt x="348485" y="91689"/>
                    <a:pt x="348485" y="100768"/>
                  </a:cubicBezTo>
                  <a:cubicBezTo>
                    <a:pt x="348485" y="106502"/>
                    <a:pt x="351973" y="108891"/>
                    <a:pt x="355960" y="108891"/>
                  </a:cubicBezTo>
                  <a:cubicBezTo>
                    <a:pt x="362937" y="108891"/>
                    <a:pt x="363435" y="104591"/>
                    <a:pt x="364432" y="96468"/>
                  </a:cubicBezTo>
                  <a:lnTo>
                    <a:pt x="373402" y="15238"/>
                  </a:lnTo>
                  <a:cubicBezTo>
                    <a:pt x="373901" y="12849"/>
                    <a:pt x="373901" y="9504"/>
                    <a:pt x="373901" y="7115"/>
                  </a:cubicBezTo>
                  <a:cubicBezTo>
                    <a:pt x="373901" y="425"/>
                    <a:pt x="367920" y="425"/>
                    <a:pt x="358950" y="425"/>
                  </a:cubicBezTo>
                  <a:lnTo>
                    <a:pt x="96320" y="425"/>
                  </a:lnTo>
                  <a:cubicBezTo>
                    <a:pt x="86851" y="425"/>
                    <a:pt x="80871" y="425"/>
                    <a:pt x="80871" y="9504"/>
                  </a:cubicBezTo>
                  <a:cubicBezTo>
                    <a:pt x="80871" y="16193"/>
                    <a:pt x="87350" y="16193"/>
                    <a:pt x="95821" y="16193"/>
                  </a:cubicBezTo>
                  <a:cubicBezTo>
                    <a:pt x="97317" y="16193"/>
                    <a:pt x="106287" y="16193"/>
                    <a:pt x="114759" y="17149"/>
                  </a:cubicBezTo>
                  <a:cubicBezTo>
                    <a:pt x="125224" y="18105"/>
                    <a:pt x="126221" y="19538"/>
                    <a:pt x="126221" y="23839"/>
                  </a:cubicBezTo>
                  <a:cubicBezTo>
                    <a:pt x="126221" y="26228"/>
                    <a:pt x="125224" y="29095"/>
                    <a:pt x="124726" y="31484"/>
                  </a:cubicBezTo>
                  <a:lnTo>
                    <a:pt x="57947" y="287597"/>
                  </a:lnTo>
                  <a:cubicBezTo>
                    <a:pt x="53462" y="305754"/>
                    <a:pt x="52465" y="309576"/>
                    <a:pt x="15587" y="309576"/>
                  </a:cubicBezTo>
                  <a:cubicBezTo>
                    <a:pt x="6119" y="309576"/>
                    <a:pt x="138" y="309576"/>
                    <a:pt x="138" y="318655"/>
                  </a:cubicBezTo>
                  <a:cubicBezTo>
                    <a:pt x="138" y="325344"/>
                    <a:pt x="6617" y="325344"/>
                    <a:pt x="15089" y="325344"/>
                  </a:cubicBezTo>
                  <a:lnTo>
                    <a:pt x="284696" y="325344"/>
                  </a:lnTo>
                  <a:cubicBezTo>
                    <a:pt x="297155" y="325344"/>
                    <a:pt x="297653" y="325344"/>
                    <a:pt x="301640" y="316744"/>
                  </a:cubicBezTo>
                  <a:lnTo>
                    <a:pt x="348485" y="21449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8" name="Freihandform: Form 1777">
              <a:extLst>
                <a:ext uri="{FF2B5EF4-FFF2-40B4-BE49-F238E27FC236}">
                  <a16:creationId xmlns:a16="http://schemas.microsoft.com/office/drawing/2014/main" id="{9BD6CEEA-7E5F-867A-B748-9ADBA9F7E9BA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5764506" y="12486210"/>
              <a:ext cx="94686" cy="464443"/>
            </a:xfrm>
            <a:custGeom>
              <a:avLst/>
              <a:gdLst>
                <a:gd name="connsiteX0" fmla="*/ 38527 w 94686"/>
                <a:gd name="connsiteY0" fmla="*/ 30528 h 464443"/>
                <a:gd name="connsiteX1" fmla="*/ 72913 w 94686"/>
                <a:gd name="connsiteY1" fmla="*/ 30528 h 464443"/>
                <a:gd name="connsiteX2" fmla="*/ 94841 w 94686"/>
                <a:gd name="connsiteY2" fmla="*/ 15716 h 464443"/>
                <a:gd name="connsiteX3" fmla="*/ 72913 w 94686"/>
                <a:gd name="connsiteY3" fmla="*/ 425 h 464443"/>
                <a:gd name="connsiteX4" fmla="*/ 22082 w 94686"/>
                <a:gd name="connsiteY4" fmla="*/ 425 h 464443"/>
                <a:gd name="connsiteX5" fmla="*/ 154 w 94686"/>
                <a:gd name="connsiteY5" fmla="*/ 21450 h 464443"/>
                <a:gd name="connsiteX6" fmla="*/ 154 w 94686"/>
                <a:gd name="connsiteY6" fmla="*/ 443845 h 464443"/>
                <a:gd name="connsiteX7" fmla="*/ 22082 w 94686"/>
                <a:gd name="connsiteY7" fmla="*/ 464869 h 464443"/>
                <a:gd name="connsiteX8" fmla="*/ 72913 w 94686"/>
                <a:gd name="connsiteY8" fmla="*/ 464869 h 464443"/>
                <a:gd name="connsiteX9" fmla="*/ 94841 w 94686"/>
                <a:gd name="connsiteY9" fmla="*/ 450056 h 464443"/>
                <a:gd name="connsiteX10" fmla="*/ 72913 w 94686"/>
                <a:gd name="connsiteY10" fmla="*/ 434766 h 464443"/>
                <a:gd name="connsiteX11" fmla="*/ 38527 w 94686"/>
                <a:gd name="connsiteY11" fmla="*/ 434766 h 464443"/>
                <a:gd name="connsiteX12" fmla="*/ 38527 w 94686"/>
                <a:gd name="connsiteY12" fmla="*/ 30528 h 46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4686" h="464443">
                  <a:moveTo>
                    <a:pt x="38527" y="30528"/>
                  </a:moveTo>
                  <a:lnTo>
                    <a:pt x="72913" y="30528"/>
                  </a:lnTo>
                  <a:cubicBezTo>
                    <a:pt x="78893" y="30528"/>
                    <a:pt x="94841" y="30528"/>
                    <a:pt x="94841" y="15716"/>
                  </a:cubicBezTo>
                  <a:cubicBezTo>
                    <a:pt x="94841" y="425"/>
                    <a:pt x="79392" y="425"/>
                    <a:pt x="72913" y="425"/>
                  </a:cubicBezTo>
                  <a:lnTo>
                    <a:pt x="22082" y="425"/>
                  </a:lnTo>
                  <a:cubicBezTo>
                    <a:pt x="5138" y="425"/>
                    <a:pt x="154" y="4248"/>
                    <a:pt x="154" y="21450"/>
                  </a:cubicBezTo>
                  <a:lnTo>
                    <a:pt x="154" y="443845"/>
                  </a:lnTo>
                  <a:cubicBezTo>
                    <a:pt x="154" y="460091"/>
                    <a:pt x="4141" y="464869"/>
                    <a:pt x="22082" y="464869"/>
                  </a:cubicBezTo>
                  <a:lnTo>
                    <a:pt x="72913" y="464869"/>
                  </a:lnTo>
                  <a:cubicBezTo>
                    <a:pt x="78893" y="464869"/>
                    <a:pt x="94841" y="464869"/>
                    <a:pt x="94841" y="450056"/>
                  </a:cubicBezTo>
                  <a:cubicBezTo>
                    <a:pt x="94841" y="434766"/>
                    <a:pt x="79392" y="434766"/>
                    <a:pt x="72913" y="434766"/>
                  </a:cubicBezTo>
                  <a:lnTo>
                    <a:pt x="38527" y="434766"/>
                  </a:lnTo>
                  <a:lnTo>
                    <a:pt x="38527" y="3052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79" name="Freihandform: Form 1778">
              <a:extLst>
                <a:ext uri="{FF2B5EF4-FFF2-40B4-BE49-F238E27FC236}">
                  <a16:creationId xmlns:a16="http://schemas.microsoft.com/office/drawing/2014/main" id="{9C71972B-E3B9-4AFE-DB5D-2E1CC158F7BD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5893794" y="12524914"/>
              <a:ext cx="381237" cy="326352"/>
            </a:xfrm>
            <a:custGeom>
              <a:avLst/>
              <a:gdLst>
                <a:gd name="connsiteX0" fmla="*/ 296182 w 381237"/>
                <a:gd name="connsiteY0" fmla="*/ 57764 h 326352"/>
                <a:gd name="connsiteX1" fmla="*/ 308142 w 381237"/>
                <a:gd name="connsiteY1" fmla="*/ 46296 h 326352"/>
                <a:gd name="connsiteX2" fmla="*/ 370934 w 381237"/>
                <a:gd name="connsiteY2" fmla="*/ 16193 h 326352"/>
                <a:gd name="connsiteX3" fmla="*/ 381399 w 381237"/>
                <a:gd name="connsiteY3" fmla="*/ 7115 h 326352"/>
                <a:gd name="connsiteX4" fmla="*/ 374423 w 381237"/>
                <a:gd name="connsiteY4" fmla="*/ 425 h 326352"/>
                <a:gd name="connsiteX5" fmla="*/ 333060 w 381237"/>
                <a:gd name="connsiteY5" fmla="*/ 1859 h 326352"/>
                <a:gd name="connsiteX6" fmla="*/ 285716 w 381237"/>
                <a:gd name="connsiteY6" fmla="*/ 425 h 326352"/>
                <a:gd name="connsiteX7" fmla="*/ 276248 w 381237"/>
                <a:gd name="connsiteY7" fmla="*/ 9504 h 326352"/>
                <a:gd name="connsiteX8" fmla="*/ 284221 w 381237"/>
                <a:gd name="connsiteY8" fmla="*/ 16193 h 326352"/>
                <a:gd name="connsiteX9" fmla="*/ 299670 w 381237"/>
                <a:gd name="connsiteY9" fmla="*/ 25272 h 326352"/>
                <a:gd name="connsiteX10" fmla="*/ 284221 w 381237"/>
                <a:gd name="connsiteY10" fmla="*/ 50119 h 326352"/>
                <a:gd name="connsiteX11" fmla="*/ 162624 w 381237"/>
                <a:gd name="connsiteY11" fmla="*/ 175786 h 326352"/>
                <a:gd name="connsiteX12" fmla="*/ 99832 w 381237"/>
                <a:gd name="connsiteY12" fmla="*/ 34351 h 326352"/>
                <a:gd name="connsiteX13" fmla="*/ 96842 w 381237"/>
                <a:gd name="connsiteY13" fmla="*/ 25750 h 326352"/>
                <a:gd name="connsiteX14" fmla="*/ 124749 w 381237"/>
                <a:gd name="connsiteY14" fmla="*/ 16193 h 326352"/>
                <a:gd name="connsiteX15" fmla="*/ 136710 w 381237"/>
                <a:gd name="connsiteY15" fmla="*/ 7115 h 326352"/>
                <a:gd name="connsiteX16" fmla="*/ 128736 w 381237"/>
                <a:gd name="connsiteY16" fmla="*/ 425 h 326352"/>
                <a:gd name="connsiteX17" fmla="*/ 97838 w 381237"/>
                <a:gd name="connsiteY17" fmla="*/ 1859 h 326352"/>
                <a:gd name="connsiteX18" fmla="*/ 66941 w 381237"/>
                <a:gd name="connsiteY18" fmla="*/ 1859 h 326352"/>
                <a:gd name="connsiteX19" fmla="*/ 9630 w 381237"/>
                <a:gd name="connsiteY19" fmla="*/ 425 h 326352"/>
                <a:gd name="connsiteX20" fmla="*/ 162 w 381237"/>
                <a:gd name="connsiteY20" fmla="*/ 9504 h 326352"/>
                <a:gd name="connsiteX21" fmla="*/ 13617 w 381237"/>
                <a:gd name="connsiteY21" fmla="*/ 16193 h 326352"/>
                <a:gd name="connsiteX22" fmla="*/ 47007 w 381237"/>
                <a:gd name="connsiteY22" fmla="*/ 30528 h 326352"/>
                <a:gd name="connsiteX23" fmla="*/ 120264 w 381237"/>
                <a:gd name="connsiteY23" fmla="*/ 195855 h 326352"/>
                <a:gd name="connsiteX24" fmla="*/ 97838 w 381237"/>
                <a:gd name="connsiteY24" fmla="*/ 283296 h 326352"/>
                <a:gd name="connsiteX25" fmla="*/ 51990 w 381237"/>
                <a:gd name="connsiteY25" fmla="*/ 311010 h 326352"/>
                <a:gd name="connsiteX26" fmla="*/ 38036 w 381237"/>
                <a:gd name="connsiteY26" fmla="*/ 320088 h 326352"/>
                <a:gd name="connsiteX27" fmla="*/ 46010 w 381237"/>
                <a:gd name="connsiteY27" fmla="*/ 326778 h 326352"/>
                <a:gd name="connsiteX28" fmla="*/ 76908 w 381237"/>
                <a:gd name="connsiteY28" fmla="*/ 325344 h 326352"/>
                <a:gd name="connsiteX29" fmla="*/ 140198 w 381237"/>
                <a:gd name="connsiteY29" fmla="*/ 325344 h 326352"/>
                <a:gd name="connsiteX30" fmla="*/ 171096 w 381237"/>
                <a:gd name="connsiteY30" fmla="*/ 326778 h 326352"/>
                <a:gd name="connsiteX31" fmla="*/ 181561 w 381237"/>
                <a:gd name="connsiteY31" fmla="*/ 317699 h 326352"/>
                <a:gd name="connsiteX32" fmla="*/ 166611 w 381237"/>
                <a:gd name="connsiteY32" fmla="*/ 311010 h 326352"/>
                <a:gd name="connsiteX33" fmla="*/ 147673 w 381237"/>
                <a:gd name="connsiteY33" fmla="*/ 310054 h 326352"/>
                <a:gd name="connsiteX34" fmla="*/ 136211 w 381237"/>
                <a:gd name="connsiteY34" fmla="*/ 302887 h 326352"/>
                <a:gd name="connsiteX35" fmla="*/ 145680 w 381237"/>
                <a:gd name="connsiteY35" fmla="*/ 261794 h 326352"/>
                <a:gd name="connsiteX36" fmla="*/ 161129 w 381237"/>
                <a:gd name="connsiteY36" fmla="*/ 203022 h 326352"/>
                <a:gd name="connsiteX37" fmla="*/ 167607 w 381237"/>
                <a:gd name="connsiteY37" fmla="*/ 191076 h 326352"/>
                <a:gd name="connsiteX38" fmla="*/ 296182 w 381237"/>
                <a:gd name="connsiteY38" fmla="*/ 57764 h 32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237" h="326352">
                  <a:moveTo>
                    <a:pt x="296182" y="57764"/>
                  </a:moveTo>
                  <a:cubicBezTo>
                    <a:pt x="299670" y="53941"/>
                    <a:pt x="304155" y="50119"/>
                    <a:pt x="308142" y="46296"/>
                  </a:cubicBezTo>
                  <a:cubicBezTo>
                    <a:pt x="326581" y="30050"/>
                    <a:pt x="343027" y="18105"/>
                    <a:pt x="370934" y="16193"/>
                  </a:cubicBezTo>
                  <a:cubicBezTo>
                    <a:pt x="375419" y="15716"/>
                    <a:pt x="381399" y="15238"/>
                    <a:pt x="381399" y="7115"/>
                  </a:cubicBezTo>
                  <a:cubicBezTo>
                    <a:pt x="381399" y="3770"/>
                    <a:pt x="377911" y="425"/>
                    <a:pt x="374423" y="425"/>
                  </a:cubicBezTo>
                  <a:cubicBezTo>
                    <a:pt x="368442" y="425"/>
                    <a:pt x="369439" y="1859"/>
                    <a:pt x="333060" y="1859"/>
                  </a:cubicBezTo>
                  <a:cubicBezTo>
                    <a:pt x="300168" y="1859"/>
                    <a:pt x="288706" y="425"/>
                    <a:pt x="285716" y="425"/>
                  </a:cubicBezTo>
                  <a:cubicBezTo>
                    <a:pt x="283723" y="425"/>
                    <a:pt x="276248" y="425"/>
                    <a:pt x="276248" y="9504"/>
                  </a:cubicBezTo>
                  <a:cubicBezTo>
                    <a:pt x="276248" y="13804"/>
                    <a:pt x="279736" y="15716"/>
                    <a:pt x="284221" y="16193"/>
                  </a:cubicBezTo>
                  <a:cubicBezTo>
                    <a:pt x="299172" y="17149"/>
                    <a:pt x="299670" y="22405"/>
                    <a:pt x="299670" y="25272"/>
                  </a:cubicBezTo>
                  <a:cubicBezTo>
                    <a:pt x="299670" y="34351"/>
                    <a:pt x="284221" y="49641"/>
                    <a:pt x="284221" y="50119"/>
                  </a:cubicBezTo>
                  <a:lnTo>
                    <a:pt x="162624" y="175786"/>
                  </a:lnTo>
                  <a:lnTo>
                    <a:pt x="99832" y="34351"/>
                  </a:lnTo>
                  <a:cubicBezTo>
                    <a:pt x="98835" y="32439"/>
                    <a:pt x="96842" y="27661"/>
                    <a:pt x="96842" y="25750"/>
                  </a:cubicBezTo>
                  <a:cubicBezTo>
                    <a:pt x="96842" y="16193"/>
                    <a:pt x="120264" y="16193"/>
                    <a:pt x="124749" y="16193"/>
                  </a:cubicBezTo>
                  <a:cubicBezTo>
                    <a:pt x="129733" y="16193"/>
                    <a:pt x="136710" y="16193"/>
                    <a:pt x="136710" y="7115"/>
                  </a:cubicBezTo>
                  <a:cubicBezTo>
                    <a:pt x="136710" y="4726"/>
                    <a:pt x="134716" y="425"/>
                    <a:pt x="128736" y="425"/>
                  </a:cubicBezTo>
                  <a:cubicBezTo>
                    <a:pt x="121759" y="425"/>
                    <a:pt x="105314" y="1381"/>
                    <a:pt x="97838" y="1859"/>
                  </a:cubicBezTo>
                  <a:lnTo>
                    <a:pt x="66941" y="1859"/>
                  </a:lnTo>
                  <a:cubicBezTo>
                    <a:pt x="21093" y="1859"/>
                    <a:pt x="14116" y="425"/>
                    <a:pt x="9630" y="425"/>
                  </a:cubicBezTo>
                  <a:cubicBezTo>
                    <a:pt x="1657" y="425"/>
                    <a:pt x="162" y="5681"/>
                    <a:pt x="162" y="9504"/>
                  </a:cubicBezTo>
                  <a:cubicBezTo>
                    <a:pt x="162" y="16193"/>
                    <a:pt x="6640" y="16193"/>
                    <a:pt x="13617" y="16193"/>
                  </a:cubicBezTo>
                  <a:cubicBezTo>
                    <a:pt x="40528" y="16193"/>
                    <a:pt x="43020" y="21449"/>
                    <a:pt x="47007" y="30528"/>
                  </a:cubicBezTo>
                  <a:lnTo>
                    <a:pt x="120264" y="195855"/>
                  </a:lnTo>
                  <a:lnTo>
                    <a:pt x="97838" y="283296"/>
                  </a:lnTo>
                  <a:cubicBezTo>
                    <a:pt x="90862" y="309099"/>
                    <a:pt x="90363" y="310532"/>
                    <a:pt x="51990" y="311010"/>
                  </a:cubicBezTo>
                  <a:cubicBezTo>
                    <a:pt x="44017" y="311010"/>
                    <a:pt x="38036" y="311010"/>
                    <a:pt x="38036" y="320088"/>
                  </a:cubicBezTo>
                  <a:cubicBezTo>
                    <a:pt x="38036" y="322000"/>
                    <a:pt x="39531" y="326778"/>
                    <a:pt x="46010" y="326778"/>
                  </a:cubicBezTo>
                  <a:cubicBezTo>
                    <a:pt x="55479" y="326778"/>
                    <a:pt x="66941" y="325822"/>
                    <a:pt x="76908" y="325344"/>
                  </a:cubicBezTo>
                  <a:lnTo>
                    <a:pt x="140198" y="325344"/>
                  </a:lnTo>
                  <a:cubicBezTo>
                    <a:pt x="147673" y="325822"/>
                    <a:pt x="164617" y="326778"/>
                    <a:pt x="171096" y="326778"/>
                  </a:cubicBezTo>
                  <a:cubicBezTo>
                    <a:pt x="174086" y="326778"/>
                    <a:pt x="181561" y="326778"/>
                    <a:pt x="181561" y="317699"/>
                  </a:cubicBezTo>
                  <a:cubicBezTo>
                    <a:pt x="181561" y="311010"/>
                    <a:pt x="175083" y="311010"/>
                    <a:pt x="166611" y="311010"/>
                  </a:cubicBezTo>
                  <a:cubicBezTo>
                    <a:pt x="166112" y="311010"/>
                    <a:pt x="155647" y="311010"/>
                    <a:pt x="147673" y="310054"/>
                  </a:cubicBezTo>
                  <a:cubicBezTo>
                    <a:pt x="136710" y="308621"/>
                    <a:pt x="136211" y="307665"/>
                    <a:pt x="136211" y="302887"/>
                  </a:cubicBezTo>
                  <a:cubicBezTo>
                    <a:pt x="136211" y="299064"/>
                    <a:pt x="142192" y="275651"/>
                    <a:pt x="145680" y="261794"/>
                  </a:cubicBezTo>
                  <a:cubicBezTo>
                    <a:pt x="151660" y="238859"/>
                    <a:pt x="156145" y="223090"/>
                    <a:pt x="161129" y="203022"/>
                  </a:cubicBezTo>
                  <a:cubicBezTo>
                    <a:pt x="162624" y="196810"/>
                    <a:pt x="163122" y="195855"/>
                    <a:pt x="167607" y="191076"/>
                  </a:cubicBezTo>
                  <a:lnTo>
                    <a:pt x="296182" y="57764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0" name="Freihandform: Form 1779">
              <a:extLst>
                <a:ext uri="{FF2B5EF4-FFF2-40B4-BE49-F238E27FC236}">
                  <a16:creationId xmlns:a16="http://schemas.microsoft.com/office/drawing/2014/main" id="{E4D468D1-7289-63C7-45F6-8471994DDAE6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6311207" y="12477163"/>
              <a:ext cx="215131" cy="179590"/>
            </a:xfrm>
            <a:custGeom>
              <a:avLst/>
              <a:gdLst>
                <a:gd name="connsiteX0" fmla="*/ 194959 w 215131"/>
                <a:gd name="connsiteY0" fmla="*/ 17143 h 179590"/>
                <a:gd name="connsiteX1" fmla="*/ 175854 w 215131"/>
                <a:gd name="connsiteY1" fmla="*/ 38646 h 179590"/>
                <a:gd name="connsiteX2" fmla="*/ 192052 w 215131"/>
                <a:gd name="connsiteY2" fmla="*/ 53379 h 179590"/>
                <a:gd name="connsiteX3" fmla="*/ 215309 w 215131"/>
                <a:gd name="connsiteY3" fmla="*/ 29487 h 179590"/>
                <a:gd name="connsiteX4" fmla="*/ 173778 w 215131"/>
                <a:gd name="connsiteY4" fmla="*/ 418 h 179590"/>
                <a:gd name="connsiteX5" fmla="*/ 128924 w 215131"/>
                <a:gd name="connsiteY5" fmla="*/ 29089 h 179590"/>
                <a:gd name="connsiteX6" fmla="*/ 81163 w 215131"/>
                <a:gd name="connsiteY6" fmla="*/ 418 h 179590"/>
                <a:gd name="connsiteX7" fmla="*/ 10560 w 215131"/>
                <a:gd name="connsiteY7" fmla="*/ 61344 h 179590"/>
                <a:gd name="connsiteX8" fmla="*/ 16790 w 215131"/>
                <a:gd name="connsiteY8" fmla="*/ 66520 h 179590"/>
                <a:gd name="connsiteX9" fmla="*/ 23850 w 215131"/>
                <a:gd name="connsiteY9" fmla="*/ 59751 h 179590"/>
                <a:gd name="connsiteX10" fmla="*/ 79917 w 215131"/>
                <a:gd name="connsiteY10" fmla="*/ 11568 h 179590"/>
                <a:gd name="connsiteX11" fmla="*/ 104005 w 215131"/>
                <a:gd name="connsiteY11" fmla="*/ 37053 h 179590"/>
                <a:gd name="connsiteX12" fmla="*/ 95699 w 215131"/>
                <a:gd name="connsiteY12" fmla="*/ 76077 h 179590"/>
                <a:gd name="connsiteX13" fmla="*/ 81579 w 215131"/>
                <a:gd name="connsiteY13" fmla="*/ 130631 h 179590"/>
                <a:gd name="connsiteX14" fmla="*/ 42124 w 215131"/>
                <a:gd name="connsiteY14" fmla="*/ 168859 h 179590"/>
                <a:gd name="connsiteX15" fmla="*/ 20943 w 215131"/>
                <a:gd name="connsiteY15" fmla="*/ 163284 h 179590"/>
                <a:gd name="connsiteX16" fmla="*/ 40047 w 215131"/>
                <a:gd name="connsiteY16" fmla="*/ 141781 h 179590"/>
                <a:gd name="connsiteX17" fmla="*/ 23435 w 215131"/>
                <a:gd name="connsiteY17" fmla="*/ 127047 h 179590"/>
                <a:gd name="connsiteX18" fmla="*/ 177 w 215131"/>
                <a:gd name="connsiteY18" fmla="*/ 151338 h 179590"/>
                <a:gd name="connsiteX19" fmla="*/ 41709 w 215131"/>
                <a:gd name="connsiteY19" fmla="*/ 180009 h 179590"/>
                <a:gd name="connsiteX20" fmla="*/ 86562 w 215131"/>
                <a:gd name="connsiteY20" fmla="*/ 151338 h 179590"/>
                <a:gd name="connsiteX21" fmla="*/ 134739 w 215131"/>
                <a:gd name="connsiteY21" fmla="*/ 180009 h 179590"/>
                <a:gd name="connsiteX22" fmla="*/ 204926 w 215131"/>
                <a:gd name="connsiteY22" fmla="*/ 119083 h 179590"/>
                <a:gd name="connsiteX23" fmla="*/ 198697 w 215131"/>
                <a:gd name="connsiteY23" fmla="*/ 113907 h 179590"/>
                <a:gd name="connsiteX24" fmla="*/ 191636 w 215131"/>
                <a:gd name="connsiteY24" fmla="*/ 120676 h 179590"/>
                <a:gd name="connsiteX25" fmla="*/ 135569 w 215131"/>
                <a:gd name="connsiteY25" fmla="*/ 168859 h 179590"/>
                <a:gd name="connsiteX26" fmla="*/ 111896 w 215131"/>
                <a:gd name="connsiteY26" fmla="*/ 143374 h 179590"/>
                <a:gd name="connsiteX27" fmla="*/ 120203 w 215131"/>
                <a:gd name="connsiteY27" fmla="*/ 103952 h 179590"/>
                <a:gd name="connsiteX28" fmla="*/ 134323 w 215131"/>
                <a:gd name="connsiteY28" fmla="*/ 49397 h 179590"/>
                <a:gd name="connsiteX29" fmla="*/ 173363 w 215131"/>
                <a:gd name="connsiteY29" fmla="*/ 11568 h 179590"/>
                <a:gd name="connsiteX30" fmla="*/ 194959 w 215131"/>
                <a:gd name="connsiteY30" fmla="*/ 17143 h 17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5131" h="179590">
                  <a:moveTo>
                    <a:pt x="194959" y="17143"/>
                  </a:moveTo>
                  <a:cubicBezTo>
                    <a:pt x="176685" y="21523"/>
                    <a:pt x="175854" y="37053"/>
                    <a:pt x="175854" y="38646"/>
                  </a:cubicBezTo>
                  <a:cubicBezTo>
                    <a:pt x="175854" y="47406"/>
                    <a:pt x="182915" y="53379"/>
                    <a:pt x="192052" y="53379"/>
                  </a:cubicBezTo>
                  <a:cubicBezTo>
                    <a:pt x="201188" y="53379"/>
                    <a:pt x="215309" y="46610"/>
                    <a:pt x="215309" y="29487"/>
                  </a:cubicBezTo>
                  <a:cubicBezTo>
                    <a:pt x="215309" y="6789"/>
                    <a:pt x="189144" y="418"/>
                    <a:pt x="173778" y="418"/>
                  </a:cubicBezTo>
                  <a:cubicBezTo>
                    <a:pt x="154258" y="418"/>
                    <a:pt x="138476" y="13559"/>
                    <a:pt x="128924" y="29089"/>
                  </a:cubicBezTo>
                  <a:cubicBezTo>
                    <a:pt x="119787" y="7984"/>
                    <a:pt x="98191" y="418"/>
                    <a:pt x="81163" y="418"/>
                  </a:cubicBezTo>
                  <a:cubicBezTo>
                    <a:pt x="35894" y="418"/>
                    <a:pt x="10560" y="50194"/>
                    <a:pt x="10560" y="61344"/>
                  </a:cubicBezTo>
                  <a:cubicBezTo>
                    <a:pt x="10560" y="64927"/>
                    <a:pt x="13467" y="66520"/>
                    <a:pt x="16790" y="66520"/>
                  </a:cubicBezTo>
                  <a:cubicBezTo>
                    <a:pt x="21774" y="66520"/>
                    <a:pt x="22604" y="64529"/>
                    <a:pt x="23850" y="59751"/>
                  </a:cubicBezTo>
                  <a:cubicBezTo>
                    <a:pt x="33402" y="30682"/>
                    <a:pt x="58321" y="11568"/>
                    <a:pt x="79917" y="11568"/>
                  </a:cubicBezTo>
                  <a:cubicBezTo>
                    <a:pt x="96114" y="11568"/>
                    <a:pt x="104005" y="22718"/>
                    <a:pt x="104005" y="37053"/>
                  </a:cubicBezTo>
                  <a:cubicBezTo>
                    <a:pt x="104005" y="45017"/>
                    <a:pt x="99022" y="63335"/>
                    <a:pt x="95699" y="76077"/>
                  </a:cubicBezTo>
                  <a:cubicBezTo>
                    <a:pt x="92792" y="87625"/>
                    <a:pt x="83655" y="123065"/>
                    <a:pt x="81579" y="130631"/>
                  </a:cubicBezTo>
                  <a:cubicBezTo>
                    <a:pt x="75764" y="152134"/>
                    <a:pt x="60813" y="168859"/>
                    <a:pt x="42124" y="168859"/>
                  </a:cubicBezTo>
                  <a:cubicBezTo>
                    <a:pt x="40463" y="168859"/>
                    <a:pt x="29665" y="168859"/>
                    <a:pt x="20943" y="163284"/>
                  </a:cubicBezTo>
                  <a:cubicBezTo>
                    <a:pt x="40047" y="158904"/>
                    <a:pt x="40047" y="142179"/>
                    <a:pt x="40047" y="141781"/>
                  </a:cubicBezTo>
                  <a:cubicBezTo>
                    <a:pt x="40047" y="132622"/>
                    <a:pt x="32572" y="127047"/>
                    <a:pt x="23435" y="127047"/>
                  </a:cubicBezTo>
                  <a:cubicBezTo>
                    <a:pt x="12221" y="127047"/>
                    <a:pt x="177" y="136206"/>
                    <a:pt x="177" y="151338"/>
                  </a:cubicBezTo>
                  <a:cubicBezTo>
                    <a:pt x="177" y="169655"/>
                    <a:pt x="20528" y="180009"/>
                    <a:pt x="41709" y="180009"/>
                  </a:cubicBezTo>
                  <a:cubicBezTo>
                    <a:pt x="63720" y="180009"/>
                    <a:pt x="79087" y="164081"/>
                    <a:pt x="86562" y="151338"/>
                  </a:cubicBezTo>
                  <a:cubicBezTo>
                    <a:pt x="95699" y="170850"/>
                    <a:pt x="114804" y="180009"/>
                    <a:pt x="134739" y="180009"/>
                  </a:cubicBezTo>
                  <a:cubicBezTo>
                    <a:pt x="180008" y="180009"/>
                    <a:pt x="204926" y="130233"/>
                    <a:pt x="204926" y="119083"/>
                  </a:cubicBezTo>
                  <a:cubicBezTo>
                    <a:pt x="204926" y="115101"/>
                    <a:pt x="201604" y="113907"/>
                    <a:pt x="198697" y="113907"/>
                  </a:cubicBezTo>
                  <a:cubicBezTo>
                    <a:pt x="193713" y="113907"/>
                    <a:pt x="192882" y="116694"/>
                    <a:pt x="191636" y="120676"/>
                  </a:cubicBezTo>
                  <a:cubicBezTo>
                    <a:pt x="183330" y="147356"/>
                    <a:pt x="159657" y="168859"/>
                    <a:pt x="135569" y="168859"/>
                  </a:cubicBezTo>
                  <a:cubicBezTo>
                    <a:pt x="121864" y="168859"/>
                    <a:pt x="111896" y="160098"/>
                    <a:pt x="111896" y="143374"/>
                  </a:cubicBezTo>
                  <a:cubicBezTo>
                    <a:pt x="111896" y="135410"/>
                    <a:pt x="114388" y="126251"/>
                    <a:pt x="120203" y="103952"/>
                  </a:cubicBezTo>
                  <a:cubicBezTo>
                    <a:pt x="123110" y="92005"/>
                    <a:pt x="132247" y="56963"/>
                    <a:pt x="134323" y="49397"/>
                  </a:cubicBezTo>
                  <a:cubicBezTo>
                    <a:pt x="140138" y="28691"/>
                    <a:pt x="154674" y="11568"/>
                    <a:pt x="173363" y="11568"/>
                  </a:cubicBezTo>
                  <a:cubicBezTo>
                    <a:pt x="175439" y="11568"/>
                    <a:pt x="186237" y="11568"/>
                    <a:pt x="194959" y="17143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1" name="Freihandform: Form 1780">
              <a:extLst>
                <a:ext uri="{FF2B5EF4-FFF2-40B4-BE49-F238E27FC236}">
                  <a16:creationId xmlns:a16="http://schemas.microsoft.com/office/drawing/2014/main" id="{BC8ACF59-DE16-BF59-E7BD-A45A895763ED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6574970" y="12481145"/>
              <a:ext cx="345955" cy="121850"/>
            </a:xfrm>
            <a:custGeom>
              <a:avLst/>
              <a:gdLst>
                <a:gd name="connsiteX0" fmla="*/ 327453 w 345955"/>
                <a:gd name="connsiteY0" fmla="*/ 28293 h 121850"/>
                <a:gd name="connsiteX1" fmla="*/ 346142 w 345955"/>
                <a:gd name="connsiteY1" fmla="*/ 14355 h 121850"/>
                <a:gd name="connsiteX2" fmla="*/ 324961 w 345955"/>
                <a:gd name="connsiteY2" fmla="*/ 418 h 121850"/>
                <a:gd name="connsiteX3" fmla="*/ 21368 w 345955"/>
                <a:gd name="connsiteY3" fmla="*/ 418 h 121850"/>
                <a:gd name="connsiteX4" fmla="*/ 187 w 345955"/>
                <a:gd name="connsiteY4" fmla="*/ 14355 h 121850"/>
                <a:gd name="connsiteX5" fmla="*/ 18876 w 345955"/>
                <a:gd name="connsiteY5" fmla="*/ 28293 h 121850"/>
                <a:gd name="connsiteX6" fmla="*/ 327453 w 345955"/>
                <a:gd name="connsiteY6" fmla="*/ 28293 h 121850"/>
                <a:gd name="connsiteX7" fmla="*/ 324961 w 345955"/>
                <a:gd name="connsiteY7" fmla="*/ 122269 h 121850"/>
                <a:gd name="connsiteX8" fmla="*/ 346142 w 345955"/>
                <a:gd name="connsiteY8" fmla="*/ 108332 h 121850"/>
                <a:gd name="connsiteX9" fmla="*/ 327453 w 345955"/>
                <a:gd name="connsiteY9" fmla="*/ 94395 h 121850"/>
                <a:gd name="connsiteX10" fmla="*/ 18876 w 345955"/>
                <a:gd name="connsiteY10" fmla="*/ 94395 h 121850"/>
                <a:gd name="connsiteX11" fmla="*/ 187 w 345955"/>
                <a:gd name="connsiteY11" fmla="*/ 108332 h 121850"/>
                <a:gd name="connsiteX12" fmla="*/ 21368 w 345955"/>
                <a:gd name="connsiteY12" fmla="*/ 122269 h 121850"/>
                <a:gd name="connsiteX13" fmla="*/ 324961 w 345955"/>
                <a:gd name="connsiteY13" fmla="*/ 122269 h 12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5955" h="121850">
                  <a:moveTo>
                    <a:pt x="327453" y="28293"/>
                  </a:moveTo>
                  <a:cubicBezTo>
                    <a:pt x="332437" y="28293"/>
                    <a:pt x="346142" y="28293"/>
                    <a:pt x="346142" y="14355"/>
                  </a:cubicBezTo>
                  <a:cubicBezTo>
                    <a:pt x="346142" y="418"/>
                    <a:pt x="330776" y="418"/>
                    <a:pt x="324961" y="418"/>
                  </a:cubicBezTo>
                  <a:lnTo>
                    <a:pt x="21368" y="418"/>
                  </a:lnTo>
                  <a:cubicBezTo>
                    <a:pt x="15554" y="418"/>
                    <a:pt x="187" y="418"/>
                    <a:pt x="187" y="14355"/>
                  </a:cubicBezTo>
                  <a:cubicBezTo>
                    <a:pt x="187" y="28293"/>
                    <a:pt x="13893" y="28293"/>
                    <a:pt x="18876" y="28293"/>
                  </a:cubicBezTo>
                  <a:lnTo>
                    <a:pt x="327453" y="28293"/>
                  </a:lnTo>
                  <a:close/>
                  <a:moveTo>
                    <a:pt x="324961" y="122269"/>
                  </a:moveTo>
                  <a:cubicBezTo>
                    <a:pt x="330776" y="122269"/>
                    <a:pt x="346142" y="122269"/>
                    <a:pt x="346142" y="108332"/>
                  </a:cubicBezTo>
                  <a:cubicBezTo>
                    <a:pt x="346142" y="94395"/>
                    <a:pt x="332437" y="94395"/>
                    <a:pt x="327453" y="94395"/>
                  </a:cubicBezTo>
                  <a:lnTo>
                    <a:pt x="18876" y="94395"/>
                  </a:lnTo>
                  <a:cubicBezTo>
                    <a:pt x="13893" y="94395"/>
                    <a:pt x="187" y="94395"/>
                    <a:pt x="187" y="108332"/>
                  </a:cubicBezTo>
                  <a:cubicBezTo>
                    <a:pt x="187" y="122269"/>
                    <a:pt x="15554" y="122269"/>
                    <a:pt x="21368" y="122269"/>
                  </a:cubicBezTo>
                  <a:lnTo>
                    <a:pt x="324961" y="12226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2" name="Freihandform: Form 1781">
              <a:extLst>
                <a:ext uri="{FF2B5EF4-FFF2-40B4-BE49-F238E27FC236}">
                  <a16:creationId xmlns:a16="http://schemas.microsoft.com/office/drawing/2014/main" id="{1F2F42F8-3F54-6620-382D-FC8351EFA514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999928" y="12381594"/>
              <a:ext cx="167370" cy="271177"/>
            </a:xfrm>
            <a:custGeom>
              <a:avLst/>
              <a:gdLst>
                <a:gd name="connsiteX0" fmla="*/ 102785 w 167370"/>
                <a:gd name="connsiteY0" fmla="*/ 17939 h 271177"/>
                <a:gd name="connsiteX1" fmla="*/ 88665 w 167370"/>
                <a:gd name="connsiteY1" fmla="*/ 418 h 271177"/>
                <a:gd name="connsiteX2" fmla="*/ 75375 w 167370"/>
                <a:gd name="connsiteY2" fmla="*/ 7188 h 271177"/>
                <a:gd name="connsiteX3" fmla="*/ 13493 w 167370"/>
                <a:gd name="connsiteY3" fmla="*/ 26700 h 271177"/>
                <a:gd name="connsiteX4" fmla="*/ 203 w 167370"/>
                <a:gd name="connsiteY4" fmla="*/ 39044 h 271177"/>
                <a:gd name="connsiteX5" fmla="*/ 16816 w 167370"/>
                <a:gd name="connsiteY5" fmla="*/ 51787 h 271177"/>
                <a:gd name="connsiteX6" fmla="*/ 67899 w 167370"/>
                <a:gd name="connsiteY6" fmla="*/ 41832 h 271177"/>
                <a:gd name="connsiteX7" fmla="*/ 67899 w 167370"/>
                <a:gd name="connsiteY7" fmla="*/ 246509 h 271177"/>
                <a:gd name="connsiteX8" fmla="*/ 21384 w 167370"/>
                <a:gd name="connsiteY8" fmla="*/ 246509 h 271177"/>
                <a:gd name="connsiteX9" fmla="*/ 3110 w 167370"/>
                <a:gd name="connsiteY9" fmla="*/ 258853 h 271177"/>
                <a:gd name="connsiteX10" fmla="*/ 21384 w 167370"/>
                <a:gd name="connsiteY10" fmla="*/ 271596 h 271177"/>
                <a:gd name="connsiteX11" fmla="*/ 149300 w 167370"/>
                <a:gd name="connsiteY11" fmla="*/ 271596 h 271177"/>
                <a:gd name="connsiteX12" fmla="*/ 167574 w 167370"/>
                <a:gd name="connsiteY12" fmla="*/ 259252 h 271177"/>
                <a:gd name="connsiteX13" fmla="*/ 149300 w 167370"/>
                <a:gd name="connsiteY13" fmla="*/ 246509 h 271177"/>
                <a:gd name="connsiteX14" fmla="*/ 102785 w 167370"/>
                <a:gd name="connsiteY14" fmla="*/ 246509 h 271177"/>
                <a:gd name="connsiteX15" fmla="*/ 102785 w 167370"/>
                <a:gd name="connsiteY15" fmla="*/ 17939 h 271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7370" h="271177">
                  <a:moveTo>
                    <a:pt x="102785" y="17939"/>
                  </a:moveTo>
                  <a:cubicBezTo>
                    <a:pt x="102785" y="11966"/>
                    <a:pt x="102785" y="418"/>
                    <a:pt x="88665" y="418"/>
                  </a:cubicBezTo>
                  <a:cubicBezTo>
                    <a:pt x="82850" y="418"/>
                    <a:pt x="80774" y="2011"/>
                    <a:pt x="75375" y="7188"/>
                  </a:cubicBezTo>
                  <a:cubicBezTo>
                    <a:pt x="55855" y="25505"/>
                    <a:pt x="25537" y="26301"/>
                    <a:pt x="13493" y="26700"/>
                  </a:cubicBezTo>
                  <a:cubicBezTo>
                    <a:pt x="5602" y="27098"/>
                    <a:pt x="203" y="32275"/>
                    <a:pt x="203" y="39044"/>
                  </a:cubicBezTo>
                  <a:cubicBezTo>
                    <a:pt x="203" y="51787"/>
                    <a:pt x="13493" y="51787"/>
                    <a:pt x="16816" y="51787"/>
                  </a:cubicBezTo>
                  <a:cubicBezTo>
                    <a:pt x="20969" y="51787"/>
                    <a:pt x="46718" y="50990"/>
                    <a:pt x="67899" y="41832"/>
                  </a:cubicBezTo>
                  <a:lnTo>
                    <a:pt x="67899" y="246509"/>
                  </a:lnTo>
                  <a:lnTo>
                    <a:pt x="21384" y="246509"/>
                  </a:lnTo>
                  <a:cubicBezTo>
                    <a:pt x="15985" y="246509"/>
                    <a:pt x="3110" y="246509"/>
                    <a:pt x="3110" y="258853"/>
                  </a:cubicBezTo>
                  <a:cubicBezTo>
                    <a:pt x="3110" y="271596"/>
                    <a:pt x="15570" y="271596"/>
                    <a:pt x="21384" y="271596"/>
                  </a:cubicBezTo>
                  <a:lnTo>
                    <a:pt x="149300" y="271596"/>
                  </a:lnTo>
                  <a:cubicBezTo>
                    <a:pt x="154699" y="271596"/>
                    <a:pt x="167574" y="271596"/>
                    <a:pt x="167574" y="259252"/>
                  </a:cubicBezTo>
                  <a:cubicBezTo>
                    <a:pt x="167574" y="246509"/>
                    <a:pt x="155115" y="246509"/>
                    <a:pt x="149300" y="246509"/>
                  </a:cubicBezTo>
                  <a:lnTo>
                    <a:pt x="102785" y="246509"/>
                  </a:lnTo>
                  <a:lnTo>
                    <a:pt x="102785" y="1793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3" name="Freihandform: Form 1782">
              <a:extLst>
                <a:ext uri="{FF2B5EF4-FFF2-40B4-BE49-F238E27FC236}">
                  <a16:creationId xmlns:a16="http://schemas.microsoft.com/office/drawing/2014/main" id="{BC218019-4939-D3C1-ED87-8DD2F8B02558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7235634" y="12486210"/>
              <a:ext cx="94686" cy="464443"/>
            </a:xfrm>
            <a:custGeom>
              <a:avLst/>
              <a:gdLst>
                <a:gd name="connsiteX0" fmla="*/ 94901 w 94686"/>
                <a:gd name="connsiteY0" fmla="*/ 21450 h 464443"/>
                <a:gd name="connsiteX1" fmla="*/ 72974 w 94686"/>
                <a:gd name="connsiteY1" fmla="*/ 425 h 464443"/>
                <a:gd name="connsiteX2" fmla="*/ 22142 w 94686"/>
                <a:gd name="connsiteY2" fmla="*/ 425 h 464443"/>
                <a:gd name="connsiteX3" fmla="*/ 215 w 94686"/>
                <a:gd name="connsiteY3" fmla="*/ 15238 h 464443"/>
                <a:gd name="connsiteX4" fmla="*/ 22142 w 94686"/>
                <a:gd name="connsiteY4" fmla="*/ 30528 h 464443"/>
                <a:gd name="connsiteX5" fmla="*/ 56528 w 94686"/>
                <a:gd name="connsiteY5" fmla="*/ 30528 h 464443"/>
                <a:gd name="connsiteX6" fmla="*/ 56528 w 94686"/>
                <a:gd name="connsiteY6" fmla="*/ 434766 h 464443"/>
                <a:gd name="connsiteX7" fmla="*/ 22142 w 94686"/>
                <a:gd name="connsiteY7" fmla="*/ 434766 h 464443"/>
                <a:gd name="connsiteX8" fmla="*/ 215 w 94686"/>
                <a:gd name="connsiteY8" fmla="*/ 449578 h 464443"/>
                <a:gd name="connsiteX9" fmla="*/ 22142 w 94686"/>
                <a:gd name="connsiteY9" fmla="*/ 464869 h 464443"/>
                <a:gd name="connsiteX10" fmla="*/ 72974 w 94686"/>
                <a:gd name="connsiteY10" fmla="*/ 464869 h 464443"/>
                <a:gd name="connsiteX11" fmla="*/ 94901 w 94686"/>
                <a:gd name="connsiteY11" fmla="*/ 443845 h 464443"/>
                <a:gd name="connsiteX12" fmla="*/ 94901 w 94686"/>
                <a:gd name="connsiteY12" fmla="*/ 21450 h 46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4686" h="464443">
                  <a:moveTo>
                    <a:pt x="94901" y="21450"/>
                  </a:moveTo>
                  <a:cubicBezTo>
                    <a:pt x="94901" y="5204"/>
                    <a:pt x="90914" y="425"/>
                    <a:pt x="72974" y="425"/>
                  </a:cubicBezTo>
                  <a:lnTo>
                    <a:pt x="22142" y="425"/>
                  </a:lnTo>
                  <a:cubicBezTo>
                    <a:pt x="16162" y="425"/>
                    <a:pt x="215" y="425"/>
                    <a:pt x="215" y="15238"/>
                  </a:cubicBezTo>
                  <a:cubicBezTo>
                    <a:pt x="215" y="30528"/>
                    <a:pt x="15663" y="30528"/>
                    <a:pt x="22142" y="30528"/>
                  </a:cubicBezTo>
                  <a:lnTo>
                    <a:pt x="56528" y="30528"/>
                  </a:lnTo>
                  <a:lnTo>
                    <a:pt x="56528" y="434766"/>
                  </a:lnTo>
                  <a:lnTo>
                    <a:pt x="22142" y="434766"/>
                  </a:lnTo>
                  <a:cubicBezTo>
                    <a:pt x="16162" y="434766"/>
                    <a:pt x="215" y="434766"/>
                    <a:pt x="215" y="449578"/>
                  </a:cubicBezTo>
                  <a:cubicBezTo>
                    <a:pt x="215" y="464869"/>
                    <a:pt x="15663" y="464869"/>
                    <a:pt x="22142" y="464869"/>
                  </a:cubicBezTo>
                  <a:lnTo>
                    <a:pt x="72974" y="464869"/>
                  </a:lnTo>
                  <a:cubicBezTo>
                    <a:pt x="89917" y="464869"/>
                    <a:pt x="94901" y="461046"/>
                    <a:pt x="94901" y="443845"/>
                  </a:cubicBezTo>
                  <a:lnTo>
                    <a:pt x="94901" y="2145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4" name="Freihandform: Form 1783">
              <a:extLst>
                <a:ext uri="{FF2B5EF4-FFF2-40B4-BE49-F238E27FC236}">
                  <a16:creationId xmlns:a16="http://schemas.microsoft.com/office/drawing/2014/main" id="{516AE863-89ED-7130-15E1-F22D561C6A49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7559335" y="12720821"/>
              <a:ext cx="323428" cy="21979"/>
            </a:xfrm>
            <a:custGeom>
              <a:avLst/>
              <a:gdLst>
                <a:gd name="connsiteX0" fmla="*/ 304717 w 323428"/>
                <a:gd name="connsiteY0" fmla="*/ 22406 h 21979"/>
                <a:gd name="connsiteX1" fmla="*/ 323655 w 323428"/>
                <a:gd name="connsiteY1" fmla="*/ 11416 h 21979"/>
                <a:gd name="connsiteX2" fmla="*/ 304717 w 323428"/>
                <a:gd name="connsiteY2" fmla="*/ 426 h 21979"/>
                <a:gd name="connsiteX3" fmla="*/ 19163 w 323428"/>
                <a:gd name="connsiteY3" fmla="*/ 426 h 21979"/>
                <a:gd name="connsiteX4" fmla="*/ 226 w 323428"/>
                <a:gd name="connsiteY4" fmla="*/ 11416 h 21979"/>
                <a:gd name="connsiteX5" fmla="*/ 19163 w 323428"/>
                <a:gd name="connsiteY5" fmla="*/ 22406 h 21979"/>
                <a:gd name="connsiteX6" fmla="*/ 304717 w 323428"/>
                <a:gd name="connsiteY6" fmla="*/ 22406 h 21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428" h="21979">
                  <a:moveTo>
                    <a:pt x="304717" y="22406"/>
                  </a:moveTo>
                  <a:cubicBezTo>
                    <a:pt x="312691" y="22406"/>
                    <a:pt x="323655" y="22406"/>
                    <a:pt x="323655" y="11416"/>
                  </a:cubicBezTo>
                  <a:cubicBezTo>
                    <a:pt x="323655" y="426"/>
                    <a:pt x="312691" y="426"/>
                    <a:pt x="304717" y="426"/>
                  </a:cubicBezTo>
                  <a:lnTo>
                    <a:pt x="19163" y="426"/>
                  </a:lnTo>
                  <a:cubicBezTo>
                    <a:pt x="11190" y="426"/>
                    <a:pt x="226" y="426"/>
                    <a:pt x="226" y="11416"/>
                  </a:cubicBezTo>
                  <a:cubicBezTo>
                    <a:pt x="226" y="22406"/>
                    <a:pt x="11190" y="22406"/>
                    <a:pt x="19163" y="22406"/>
                  </a:cubicBezTo>
                  <a:lnTo>
                    <a:pt x="304717" y="2240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5" name="Freihandform: Form 1784">
              <a:extLst>
                <a:ext uri="{FF2B5EF4-FFF2-40B4-BE49-F238E27FC236}">
                  <a16:creationId xmlns:a16="http://schemas.microsoft.com/office/drawing/2014/main" id="{DAA468E6-828E-E5A8-0680-342FBBA0C7A6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8069901" y="12526348"/>
              <a:ext cx="373762" cy="324919"/>
            </a:xfrm>
            <a:custGeom>
              <a:avLst/>
              <a:gdLst>
                <a:gd name="connsiteX0" fmla="*/ 348595 w 373762"/>
                <a:gd name="connsiteY0" fmla="*/ 214490 h 324919"/>
                <a:gd name="connsiteX1" fmla="*/ 350588 w 373762"/>
                <a:gd name="connsiteY1" fmla="*/ 207800 h 324919"/>
                <a:gd name="connsiteX2" fmla="*/ 343113 w 373762"/>
                <a:gd name="connsiteY2" fmla="*/ 201111 h 324919"/>
                <a:gd name="connsiteX3" fmla="*/ 332149 w 373762"/>
                <a:gd name="connsiteY3" fmla="*/ 213056 h 324919"/>
                <a:gd name="connsiteX4" fmla="*/ 195601 w 373762"/>
                <a:gd name="connsiteY4" fmla="*/ 309576 h 324919"/>
                <a:gd name="connsiteX5" fmla="*/ 104902 w 373762"/>
                <a:gd name="connsiteY5" fmla="*/ 309576 h 324919"/>
                <a:gd name="connsiteX6" fmla="*/ 98922 w 373762"/>
                <a:gd name="connsiteY6" fmla="*/ 305276 h 324919"/>
                <a:gd name="connsiteX7" fmla="*/ 100915 w 373762"/>
                <a:gd name="connsiteY7" fmla="*/ 294764 h 324919"/>
                <a:gd name="connsiteX8" fmla="*/ 135301 w 373762"/>
                <a:gd name="connsiteY8" fmla="*/ 164318 h 324919"/>
                <a:gd name="connsiteX9" fmla="*/ 188624 w 373762"/>
                <a:gd name="connsiteY9" fmla="*/ 164318 h 324919"/>
                <a:gd name="connsiteX10" fmla="*/ 232479 w 373762"/>
                <a:gd name="connsiteY10" fmla="*/ 185343 h 324919"/>
                <a:gd name="connsiteX11" fmla="*/ 228991 w 373762"/>
                <a:gd name="connsiteY11" fmla="*/ 206845 h 324919"/>
                <a:gd name="connsiteX12" fmla="*/ 227496 w 373762"/>
                <a:gd name="connsiteY12" fmla="*/ 213534 h 324919"/>
                <a:gd name="connsiteX13" fmla="*/ 234971 w 373762"/>
                <a:gd name="connsiteY13" fmla="*/ 220224 h 324919"/>
                <a:gd name="connsiteX14" fmla="*/ 243941 w 373762"/>
                <a:gd name="connsiteY14" fmla="*/ 209234 h 324919"/>
                <a:gd name="connsiteX15" fmla="*/ 270354 w 373762"/>
                <a:gd name="connsiteY15" fmla="*/ 109369 h 324919"/>
                <a:gd name="connsiteX16" fmla="*/ 272347 w 373762"/>
                <a:gd name="connsiteY16" fmla="*/ 99812 h 324919"/>
                <a:gd name="connsiteX17" fmla="*/ 264872 w 373762"/>
                <a:gd name="connsiteY17" fmla="*/ 92645 h 324919"/>
                <a:gd name="connsiteX18" fmla="*/ 255403 w 373762"/>
                <a:gd name="connsiteY18" fmla="*/ 104113 h 324919"/>
                <a:gd name="connsiteX19" fmla="*/ 189123 w 373762"/>
                <a:gd name="connsiteY19" fmla="*/ 148550 h 324919"/>
                <a:gd name="connsiteX20" fmla="*/ 139288 w 373762"/>
                <a:gd name="connsiteY20" fmla="*/ 148550 h 324919"/>
                <a:gd name="connsiteX21" fmla="*/ 169189 w 373762"/>
                <a:gd name="connsiteY21" fmla="*/ 34351 h 324919"/>
                <a:gd name="connsiteX22" fmla="*/ 194605 w 373762"/>
                <a:gd name="connsiteY22" fmla="*/ 16193 h 324919"/>
                <a:gd name="connsiteX23" fmla="*/ 272347 w 373762"/>
                <a:gd name="connsiteY23" fmla="*/ 16193 h 324919"/>
                <a:gd name="connsiteX24" fmla="*/ 351087 w 373762"/>
                <a:gd name="connsiteY24" fmla="*/ 69709 h 324919"/>
                <a:gd name="connsiteX25" fmla="*/ 348595 w 373762"/>
                <a:gd name="connsiteY25" fmla="*/ 100768 h 324919"/>
                <a:gd name="connsiteX26" fmla="*/ 356070 w 373762"/>
                <a:gd name="connsiteY26" fmla="*/ 108891 h 324919"/>
                <a:gd name="connsiteX27" fmla="*/ 364542 w 373762"/>
                <a:gd name="connsiteY27" fmla="*/ 96468 h 324919"/>
                <a:gd name="connsiteX28" fmla="*/ 373512 w 373762"/>
                <a:gd name="connsiteY28" fmla="*/ 15238 h 324919"/>
                <a:gd name="connsiteX29" fmla="*/ 374011 w 373762"/>
                <a:gd name="connsiteY29" fmla="*/ 7115 h 324919"/>
                <a:gd name="connsiteX30" fmla="*/ 359060 w 373762"/>
                <a:gd name="connsiteY30" fmla="*/ 425 h 324919"/>
                <a:gd name="connsiteX31" fmla="*/ 96430 w 373762"/>
                <a:gd name="connsiteY31" fmla="*/ 425 h 324919"/>
                <a:gd name="connsiteX32" fmla="*/ 80981 w 373762"/>
                <a:gd name="connsiteY32" fmla="*/ 9504 h 324919"/>
                <a:gd name="connsiteX33" fmla="*/ 95931 w 373762"/>
                <a:gd name="connsiteY33" fmla="*/ 16193 h 324919"/>
                <a:gd name="connsiteX34" fmla="*/ 114869 w 373762"/>
                <a:gd name="connsiteY34" fmla="*/ 17149 h 324919"/>
                <a:gd name="connsiteX35" fmla="*/ 126331 w 373762"/>
                <a:gd name="connsiteY35" fmla="*/ 23839 h 324919"/>
                <a:gd name="connsiteX36" fmla="*/ 124836 w 373762"/>
                <a:gd name="connsiteY36" fmla="*/ 31484 h 324919"/>
                <a:gd name="connsiteX37" fmla="*/ 58057 w 373762"/>
                <a:gd name="connsiteY37" fmla="*/ 287597 h 324919"/>
                <a:gd name="connsiteX38" fmla="*/ 15697 w 373762"/>
                <a:gd name="connsiteY38" fmla="*/ 309576 h 324919"/>
                <a:gd name="connsiteX39" fmla="*/ 248 w 373762"/>
                <a:gd name="connsiteY39" fmla="*/ 318655 h 324919"/>
                <a:gd name="connsiteX40" fmla="*/ 15199 w 373762"/>
                <a:gd name="connsiteY40" fmla="*/ 325344 h 324919"/>
                <a:gd name="connsiteX41" fmla="*/ 284806 w 373762"/>
                <a:gd name="connsiteY41" fmla="*/ 325344 h 324919"/>
                <a:gd name="connsiteX42" fmla="*/ 301750 w 373762"/>
                <a:gd name="connsiteY42" fmla="*/ 316744 h 324919"/>
                <a:gd name="connsiteX43" fmla="*/ 348595 w 373762"/>
                <a:gd name="connsiteY43" fmla="*/ 214490 h 32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73762" h="324919">
                  <a:moveTo>
                    <a:pt x="348595" y="214490"/>
                  </a:moveTo>
                  <a:cubicBezTo>
                    <a:pt x="349591" y="212578"/>
                    <a:pt x="350588" y="209711"/>
                    <a:pt x="350588" y="207800"/>
                  </a:cubicBezTo>
                  <a:cubicBezTo>
                    <a:pt x="350588" y="206845"/>
                    <a:pt x="350090" y="201111"/>
                    <a:pt x="343113" y="201111"/>
                  </a:cubicBezTo>
                  <a:cubicBezTo>
                    <a:pt x="337631" y="201111"/>
                    <a:pt x="337133" y="202544"/>
                    <a:pt x="332149" y="213056"/>
                  </a:cubicBezTo>
                  <a:cubicBezTo>
                    <a:pt x="300255" y="282818"/>
                    <a:pt x="276832" y="309576"/>
                    <a:pt x="195601" y="309576"/>
                  </a:cubicBezTo>
                  <a:lnTo>
                    <a:pt x="104902" y="309576"/>
                  </a:lnTo>
                  <a:cubicBezTo>
                    <a:pt x="100417" y="308621"/>
                    <a:pt x="98922" y="308621"/>
                    <a:pt x="98922" y="305276"/>
                  </a:cubicBezTo>
                  <a:cubicBezTo>
                    <a:pt x="98922" y="301453"/>
                    <a:pt x="99918" y="297631"/>
                    <a:pt x="100915" y="294764"/>
                  </a:cubicBezTo>
                  <a:lnTo>
                    <a:pt x="135301" y="164318"/>
                  </a:lnTo>
                  <a:lnTo>
                    <a:pt x="188624" y="164318"/>
                  </a:lnTo>
                  <a:cubicBezTo>
                    <a:pt x="225004" y="164318"/>
                    <a:pt x="232479" y="170052"/>
                    <a:pt x="232479" y="185343"/>
                  </a:cubicBezTo>
                  <a:cubicBezTo>
                    <a:pt x="232479" y="185820"/>
                    <a:pt x="232479" y="193466"/>
                    <a:pt x="228991" y="206845"/>
                  </a:cubicBezTo>
                  <a:cubicBezTo>
                    <a:pt x="227994" y="209234"/>
                    <a:pt x="227496" y="212101"/>
                    <a:pt x="227496" y="213534"/>
                  </a:cubicBezTo>
                  <a:cubicBezTo>
                    <a:pt x="227496" y="214012"/>
                    <a:pt x="227994" y="220224"/>
                    <a:pt x="234971" y="220224"/>
                  </a:cubicBezTo>
                  <a:cubicBezTo>
                    <a:pt x="240951" y="220224"/>
                    <a:pt x="241948" y="217357"/>
                    <a:pt x="243941" y="209234"/>
                  </a:cubicBezTo>
                  <a:lnTo>
                    <a:pt x="270354" y="109369"/>
                  </a:lnTo>
                  <a:cubicBezTo>
                    <a:pt x="270852" y="107935"/>
                    <a:pt x="272347" y="100768"/>
                    <a:pt x="272347" y="99812"/>
                  </a:cubicBezTo>
                  <a:cubicBezTo>
                    <a:pt x="272347" y="95034"/>
                    <a:pt x="268360" y="92645"/>
                    <a:pt x="264872" y="92645"/>
                  </a:cubicBezTo>
                  <a:cubicBezTo>
                    <a:pt x="258393" y="92645"/>
                    <a:pt x="257895" y="95990"/>
                    <a:pt x="255403" y="104113"/>
                  </a:cubicBezTo>
                  <a:cubicBezTo>
                    <a:pt x="245436" y="141383"/>
                    <a:pt x="231981" y="148550"/>
                    <a:pt x="189123" y="148550"/>
                  </a:cubicBezTo>
                  <a:lnTo>
                    <a:pt x="139288" y="148550"/>
                  </a:lnTo>
                  <a:lnTo>
                    <a:pt x="169189" y="34351"/>
                  </a:lnTo>
                  <a:cubicBezTo>
                    <a:pt x="173674" y="17149"/>
                    <a:pt x="174172" y="16193"/>
                    <a:pt x="194605" y="16193"/>
                  </a:cubicBezTo>
                  <a:lnTo>
                    <a:pt x="272347" y="16193"/>
                  </a:lnTo>
                  <a:cubicBezTo>
                    <a:pt x="332149" y="16193"/>
                    <a:pt x="351087" y="27661"/>
                    <a:pt x="351087" y="69709"/>
                  </a:cubicBezTo>
                  <a:cubicBezTo>
                    <a:pt x="351087" y="79744"/>
                    <a:pt x="348595" y="91689"/>
                    <a:pt x="348595" y="100768"/>
                  </a:cubicBezTo>
                  <a:cubicBezTo>
                    <a:pt x="348595" y="106502"/>
                    <a:pt x="352083" y="108891"/>
                    <a:pt x="356070" y="108891"/>
                  </a:cubicBezTo>
                  <a:cubicBezTo>
                    <a:pt x="363047" y="108891"/>
                    <a:pt x="363545" y="104591"/>
                    <a:pt x="364542" y="96468"/>
                  </a:cubicBezTo>
                  <a:lnTo>
                    <a:pt x="373512" y="15238"/>
                  </a:lnTo>
                  <a:cubicBezTo>
                    <a:pt x="374011" y="12849"/>
                    <a:pt x="374011" y="9504"/>
                    <a:pt x="374011" y="7115"/>
                  </a:cubicBezTo>
                  <a:cubicBezTo>
                    <a:pt x="374011" y="425"/>
                    <a:pt x="368030" y="425"/>
                    <a:pt x="359060" y="425"/>
                  </a:cubicBezTo>
                  <a:lnTo>
                    <a:pt x="96430" y="425"/>
                  </a:lnTo>
                  <a:cubicBezTo>
                    <a:pt x="86961" y="425"/>
                    <a:pt x="80981" y="425"/>
                    <a:pt x="80981" y="9504"/>
                  </a:cubicBezTo>
                  <a:cubicBezTo>
                    <a:pt x="80981" y="16193"/>
                    <a:pt x="87459" y="16193"/>
                    <a:pt x="95931" y="16193"/>
                  </a:cubicBezTo>
                  <a:cubicBezTo>
                    <a:pt x="97426" y="16193"/>
                    <a:pt x="106397" y="16193"/>
                    <a:pt x="114869" y="17149"/>
                  </a:cubicBezTo>
                  <a:cubicBezTo>
                    <a:pt x="125334" y="18105"/>
                    <a:pt x="126331" y="19538"/>
                    <a:pt x="126331" y="23839"/>
                  </a:cubicBezTo>
                  <a:cubicBezTo>
                    <a:pt x="126331" y="26228"/>
                    <a:pt x="125334" y="29095"/>
                    <a:pt x="124836" y="31484"/>
                  </a:cubicBezTo>
                  <a:lnTo>
                    <a:pt x="58057" y="287597"/>
                  </a:lnTo>
                  <a:cubicBezTo>
                    <a:pt x="53572" y="305754"/>
                    <a:pt x="52575" y="309576"/>
                    <a:pt x="15697" y="309576"/>
                  </a:cubicBezTo>
                  <a:cubicBezTo>
                    <a:pt x="6228" y="309576"/>
                    <a:pt x="248" y="309576"/>
                    <a:pt x="248" y="318655"/>
                  </a:cubicBezTo>
                  <a:cubicBezTo>
                    <a:pt x="248" y="325344"/>
                    <a:pt x="6727" y="325344"/>
                    <a:pt x="15199" y="325344"/>
                  </a:cubicBezTo>
                  <a:lnTo>
                    <a:pt x="284806" y="325344"/>
                  </a:lnTo>
                  <a:cubicBezTo>
                    <a:pt x="297265" y="325344"/>
                    <a:pt x="297763" y="325344"/>
                    <a:pt x="301750" y="316744"/>
                  </a:cubicBezTo>
                  <a:lnTo>
                    <a:pt x="348595" y="21449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6" name="Freihandform: Form 1785">
              <a:extLst>
                <a:ext uri="{FF2B5EF4-FFF2-40B4-BE49-F238E27FC236}">
                  <a16:creationId xmlns:a16="http://schemas.microsoft.com/office/drawing/2014/main" id="{0899820B-7EB7-502A-C378-71489E8E7E68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8527751" y="12486210"/>
              <a:ext cx="94686" cy="464443"/>
            </a:xfrm>
            <a:custGeom>
              <a:avLst/>
              <a:gdLst>
                <a:gd name="connsiteX0" fmla="*/ 38637 w 94686"/>
                <a:gd name="connsiteY0" fmla="*/ 30528 h 464443"/>
                <a:gd name="connsiteX1" fmla="*/ 73023 w 94686"/>
                <a:gd name="connsiteY1" fmla="*/ 30528 h 464443"/>
                <a:gd name="connsiteX2" fmla="*/ 94951 w 94686"/>
                <a:gd name="connsiteY2" fmla="*/ 15716 h 464443"/>
                <a:gd name="connsiteX3" fmla="*/ 73023 w 94686"/>
                <a:gd name="connsiteY3" fmla="*/ 425 h 464443"/>
                <a:gd name="connsiteX4" fmla="*/ 22192 w 94686"/>
                <a:gd name="connsiteY4" fmla="*/ 425 h 464443"/>
                <a:gd name="connsiteX5" fmla="*/ 264 w 94686"/>
                <a:gd name="connsiteY5" fmla="*/ 21450 h 464443"/>
                <a:gd name="connsiteX6" fmla="*/ 264 w 94686"/>
                <a:gd name="connsiteY6" fmla="*/ 443845 h 464443"/>
                <a:gd name="connsiteX7" fmla="*/ 22192 w 94686"/>
                <a:gd name="connsiteY7" fmla="*/ 464869 h 464443"/>
                <a:gd name="connsiteX8" fmla="*/ 73023 w 94686"/>
                <a:gd name="connsiteY8" fmla="*/ 464869 h 464443"/>
                <a:gd name="connsiteX9" fmla="*/ 94951 w 94686"/>
                <a:gd name="connsiteY9" fmla="*/ 450056 h 464443"/>
                <a:gd name="connsiteX10" fmla="*/ 73023 w 94686"/>
                <a:gd name="connsiteY10" fmla="*/ 434766 h 464443"/>
                <a:gd name="connsiteX11" fmla="*/ 38637 w 94686"/>
                <a:gd name="connsiteY11" fmla="*/ 434766 h 464443"/>
                <a:gd name="connsiteX12" fmla="*/ 38637 w 94686"/>
                <a:gd name="connsiteY12" fmla="*/ 30528 h 46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4686" h="464443">
                  <a:moveTo>
                    <a:pt x="38637" y="30528"/>
                  </a:moveTo>
                  <a:lnTo>
                    <a:pt x="73023" y="30528"/>
                  </a:lnTo>
                  <a:cubicBezTo>
                    <a:pt x="79003" y="30528"/>
                    <a:pt x="94951" y="30528"/>
                    <a:pt x="94951" y="15716"/>
                  </a:cubicBezTo>
                  <a:cubicBezTo>
                    <a:pt x="94951" y="425"/>
                    <a:pt x="79502" y="425"/>
                    <a:pt x="73023" y="425"/>
                  </a:cubicBezTo>
                  <a:lnTo>
                    <a:pt x="22192" y="425"/>
                  </a:lnTo>
                  <a:cubicBezTo>
                    <a:pt x="5248" y="425"/>
                    <a:pt x="264" y="4248"/>
                    <a:pt x="264" y="21450"/>
                  </a:cubicBezTo>
                  <a:lnTo>
                    <a:pt x="264" y="443845"/>
                  </a:lnTo>
                  <a:cubicBezTo>
                    <a:pt x="264" y="460091"/>
                    <a:pt x="4251" y="464869"/>
                    <a:pt x="22192" y="464869"/>
                  </a:cubicBezTo>
                  <a:lnTo>
                    <a:pt x="73023" y="464869"/>
                  </a:lnTo>
                  <a:cubicBezTo>
                    <a:pt x="79003" y="464869"/>
                    <a:pt x="94951" y="464869"/>
                    <a:pt x="94951" y="450056"/>
                  </a:cubicBezTo>
                  <a:cubicBezTo>
                    <a:pt x="94951" y="434766"/>
                    <a:pt x="79502" y="434766"/>
                    <a:pt x="73023" y="434766"/>
                  </a:cubicBezTo>
                  <a:lnTo>
                    <a:pt x="38637" y="434766"/>
                  </a:lnTo>
                  <a:lnTo>
                    <a:pt x="38637" y="30528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7" name="Freihandform: Form 1786">
              <a:extLst>
                <a:ext uri="{FF2B5EF4-FFF2-40B4-BE49-F238E27FC236}">
                  <a16:creationId xmlns:a16="http://schemas.microsoft.com/office/drawing/2014/main" id="{9713D0E4-65CF-1483-48D8-47B1B2846414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8657039" y="12524914"/>
              <a:ext cx="381237" cy="326352"/>
            </a:xfrm>
            <a:custGeom>
              <a:avLst/>
              <a:gdLst>
                <a:gd name="connsiteX0" fmla="*/ 296292 w 381237"/>
                <a:gd name="connsiteY0" fmla="*/ 57764 h 326352"/>
                <a:gd name="connsiteX1" fmla="*/ 308252 w 381237"/>
                <a:gd name="connsiteY1" fmla="*/ 46296 h 326352"/>
                <a:gd name="connsiteX2" fmla="*/ 371044 w 381237"/>
                <a:gd name="connsiteY2" fmla="*/ 16193 h 326352"/>
                <a:gd name="connsiteX3" fmla="*/ 381509 w 381237"/>
                <a:gd name="connsiteY3" fmla="*/ 7115 h 326352"/>
                <a:gd name="connsiteX4" fmla="*/ 374533 w 381237"/>
                <a:gd name="connsiteY4" fmla="*/ 425 h 326352"/>
                <a:gd name="connsiteX5" fmla="*/ 333169 w 381237"/>
                <a:gd name="connsiteY5" fmla="*/ 1859 h 326352"/>
                <a:gd name="connsiteX6" fmla="*/ 285826 w 381237"/>
                <a:gd name="connsiteY6" fmla="*/ 425 h 326352"/>
                <a:gd name="connsiteX7" fmla="*/ 276358 w 381237"/>
                <a:gd name="connsiteY7" fmla="*/ 9504 h 326352"/>
                <a:gd name="connsiteX8" fmla="*/ 284331 w 381237"/>
                <a:gd name="connsiteY8" fmla="*/ 16193 h 326352"/>
                <a:gd name="connsiteX9" fmla="*/ 299780 w 381237"/>
                <a:gd name="connsiteY9" fmla="*/ 25272 h 326352"/>
                <a:gd name="connsiteX10" fmla="*/ 284331 w 381237"/>
                <a:gd name="connsiteY10" fmla="*/ 50119 h 326352"/>
                <a:gd name="connsiteX11" fmla="*/ 162734 w 381237"/>
                <a:gd name="connsiteY11" fmla="*/ 175786 h 326352"/>
                <a:gd name="connsiteX12" fmla="*/ 99942 w 381237"/>
                <a:gd name="connsiteY12" fmla="*/ 34351 h 326352"/>
                <a:gd name="connsiteX13" fmla="*/ 96952 w 381237"/>
                <a:gd name="connsiteY13" fmla="*/ 25750 h 326352"/>
                <a:gd name="connsiteX14" fmla="*/ 124859 w 381237"/>
                <a:gd name="connsiteY14" fmla="*/ 16193 h 326352"/>
                <a:gd name="connsiteX15" fmla="*/ 136820 w 381237"/>
                <a:gd name="connsiteY15" fmla="*/ 7115 h 326352"/>
                <a:gd name="connsiteX16" fmla="*/ 128846 w 381237"/>
                <a:gd name="connsiteY16" fmla="*/ 425 h 326352"/>
                <a:gd name="connsiteX17" fmla="*/ 97948 w 381237"/>
                <a:gd name="connsiteY17" fmla="*/ 1859 h 326352"/>
                <a:gd name="connsiteX18" fmla="*/ 67051 w 381237"/>
                <a:gd name="connsiteY18" fmla="*/ 1859 h 326352"/>
                <a:gd name="connsiteX19" fmla="*/ 9740 w 381237"/>
                <a:gd name="connsiteY19" fmla="*/ 425 h 326352"/>
                <a:gd name="connsiteX20" fmla="*/ 272 w 381237"/>
                <a:gd name="connsiteY20" fmla="*/ 9504 h 326352"/>
                <a:gd name="connsiteX21" fmla="*/ 13727 w 381237"/>
                <a:gd name="connsiteY21" fmla="*/ 16193 h 326352"/>
                <a:gd name="connsiteX22" fmla="*/ 47117 w 381237"/>
                <a:gd name="connsiteY22" fmla="*/ 30528 h 326352"/>
                <a:gd name="connsiteX23" fmla="*/ 120374 w 381237"/>
                <a:gd name="connsiteY23" fmla="*/ 195855 h 326352"/>
                <a:gd name="connsiteX24" fmla="*/ 97948 w 381237"/>
                <a:gd name="connsiteY24" fmla="*/ 283296 h 326352"/>
                <a:gd name="connsiteX25" fmla="*/ 52100 w 381237"/>
                <a:gd name="connsiteY25" fmla="*/ 311010 h 326352"/>
                <a:gd name="connsiteX26" fmla="*/ 38146 w 381237"/>
                <a:gd name="connsiteY26" fmla="*/ 320088 h 326352"/>
                <a:gd name="connsiteX27" fmla="*/ 46120 w 381237"/>
                <a:gd name="connsiteY27" fmla="*/ 326778 h 326352"/>
                <a:gd name="connsiteX28" fmla="*/ 77018 w 381237"/>
                <a:gd name="connsiteY28" fmla="*/ 325344 h 326352"/>
                <a:gd name="connsiteX29" fmla="*/ 140308 w 381237"/>
                <a:gd name="connsiteY29" fmla="*/ 325344 h 326352"/>
                <a:gd name="connsiteX30" fmla="*/ 171206 w 381237"/>
                <a:gd name="connsiteY30" fmla="*/ 326778 h 326352"/>
                <a:gd name="connsiteX31" fmla="*/ 181671 w 381237"/>
                <a:gd name="connsiteY31" fmla="*/ 317699 h 326352"/>
                <a:gd name="connsiteX32" fmla="*/ 166721 w 381237"/>
                <a:gd name="connsiteY32" fmla="*/ 311010 h 326352"/>
                <a:gd name="connsiteX33" fmla="*/ 147783 w 381237"/>
                <a:gd name="connsiteY33" fmla="*/ 310054 h 326352"/>
                <a:gd name="connsiteX34" fmla="*/ 136321 w 381237"/>
                <a:gd name="connsiteY34" fmla="*/ 302887 h 326352"/>
                <a:gd name="connsiteX35" fmla="*/ 145790 w 381237"/>
                <a:gd name="connsiteY35" fmla="*/ 261794 h 326352"/>
                <a:gd name="connsiteX36" fmla="*/ 161239 w 381237"/>
                <a:gd name="connsiteY36" fmla="*/ 203022 h 326352"/>
                <a:gd name="connsiteX37" fmla="*/ 167717 w 381237"/>
                <a:gd name="connsiteY37" fmla="*/ 191076 h 326352"/>
                <a:gd name="connsiteX38" fmla="*/ 296292 w 381237"/>
                <a:gd name="connsiteY38" fmla="*/ 57764 h 32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237" h="326352">
                  <a:moveTo>
                    <a:pt x="296292" y="57764"/>
                  </a:moveTo>
                  <a:cubicBezTo>
                    <a:pt x="299780" y="53941"/>
                    <a:pt x="304265" y="50119"/>
                    <a:pt x="308252" y="46296"/>
                  </a:cubicBezTo>
                  <a:cubicBezTo>
                    <a:pt x="326691" y="30050"/>
                    <a:pt x="343136" y="18105"/>
                    <a:pt x="371044" y="16193"/>
                  </a:cubicBezTo>
                  <a:cubicBezTo>
                    <a:pt x="375529" y="15716"/>
                    <a:pt x="381509" y="15238"/>
                    <a:pt x="381509" y="7115"/>
                  </a:cubicBezTo>
                  <a:cubicBezTo>
                    <a:pt x="381509" y="3770"/>
                    <a:pt x="378021" y="425"/>
                    <a:pt x="374533" y="425"/>
                  </a:cubicBezTo>
                  <a:cubicBezTo>
                    <a:pt x="368552" y="425"/>
                    <a:pt x="369549" y="1859"/>
                    <a:pt x="333169" y="1859"/>
                  </a:cubicBezTo>
                  <a:cubicBezTo>
                    <a:pt x="300278" y="1859"/>
                    <a:pt x="288816" y="425"/>
                    <a:pt x="285826" y="425"/>
                  </a:cubicBezTo>
                  <a:cubicBezTo>
                    <a:pt x="283833" y="425"/>
                    <a:pt x="276358" y="425"/>
                    <a:pt x="276358" y="9504"/>
                  </a:cubicBezTo>
                  <a:cubicBezTo>
                    <a:pt x="276358" y="13804"/>
                    <a:pt x="279846" y="15716"/>
                    <a:pt x="284331" y="16193"/>
                  </a:cubicBezTo>
                  <a:cubicBezTo>
                    <a:pt x="299282" y="17149"/>
                    <a:pt x="299780" y="22405"/>
                    <a:pt x="299780" y="25272"/>
                  </a:cubicBezTo>
                  <a:cubicBezTo>
                    <a:pt x="299780" y="34351"/>
                    <a:pt x="284331" y="49641"/>
                    <a:pt x="284331" y="50119"/>
                  </a:cubicBezTo>
                  <a:lnTo>
                    <a:pt x="162734" y="175786"/>
                  </a:lnTo>
                  <a:lnTo>
                    <a:pt x="99942" y="34351"/>
                  </a:lnTo>
                  <a:cubicBezTo>
                    <a:pt x="98945" y="32439"/>
                    <a:pt x="96952" y="27661"/>
                    <a:pt x="96952" y="25750"/>
                  </a:cubicBezTo>
                  <a:cubicBezTo>
                    <a:pt x="96952" y="16193"/>
                    <a:pt x="120374" y="16193"/>
                    <a:pt x="124859" y="16193"/>
                  </a:cubicBezTo>
                  <a:cubicBezTo>
                    <a:pt x="129843" y="16193"/>
                    <a:pt x="136820" y="16193"/>
                    <a:pt x="136820" y="7115"/>
                  </a:cubicBezTo>
                  <a:cubicBezTo>
                    <a:pt x="136820" y="4726"/>
                    <a:pt x="134826" y="425"/>
                    <a:pt x="128846" y="425"/>
                  </a:cubicBezTo>
                  <a:cubicBezTo>
                    <a:pt x="121869" y="425"/>
                    <a:pt x="105424" y="1381"/>
                    <a:pt x="97948" y="1859"/>
                  </a:cubicBezTo>
                  <a:lnTo>
                    <a:pt x="67051" y="1859"/>
                  </a:lnTo>
                  <a:cubicBezTo>
                    <a:pt x="21202" y="1859"/>
                    <a:pt x="14226" y="425"/>
                    <a:pt x="9740" y="425"/>
                  </a:cubicBezTo>
                  <a:cubicBezTo>
                    <a:pt x="1767" y="425"/>
                    <a:pt x="272" y="5681"/>
                    <a:pt x="272" y="9504"/>
                  </a:cubicBezTo>
                  <a:cubicBezTo>
                    <a:pt x="272" y="16193"/>
                    <a:pt x="6750" y="16193"/>
                    <a:pt x="13727" y="16193"/>
                  </a:cubicBezTo>
                  <a:cubicBezTo>
                    <a:pt x="40638" y="16193"/>
                    <a:pt x="43130" y="21449"/>
                    <a:pt x="47117" y="30528"/>
                  </a:cubicBezTo>
                  <a:lnTo>
                    <a:pt x="120374" y="195855"/>
                  </a:lnTo>
                  <a:lnTo>
                    <a:pt x="97948" y="283296"/>
                  </a:lnTo>
                  <a:cubicBezTo>
                    <a:pt x="90971" y="309099"/>
                    <a:pt x="90473" y="310532"/>
                    <a:pt x="52100" y="311010"/>
                  </a:cubicBezTo>
                  <a:cubicBezTo>
                    <a:pt x="44127" y="311010"/>
                    <a:pt x="38146" y="311010"/>
                    <a:pt x="38146" y="320088"/>
                  </a:cubicBezTo>
                  <a:cubicBezTo>
                    <a:pt x="38146" y="322000"/>
                    <a:pt x="39641" y="326778"/>
                    <a:pt x="46120" y="326778"/>
                  </a:cubicBezTo>
                  <a:cubicBezTo>
                    <a:pt x="55589" y="326778"/>
                    <a:pt x="67051" y="325822"/>
                    <a:pt x="77018" y="325344"/>
                  </a:cubicBezTo>
                  <a:lnTo>
                    <a:pt x="140308" y="325344"/>
                  </a:lnTo>
                  <a:cubicBezTo>
                    <a:pt x="147783" y="325822"/>
                    <a:pt x="164727" y="326778"/>
                    <a:pt x="171206" y="326778"/>
                  </a:cubicBezTo>
                  <a:cubicBezTo>
                    <a:pt x="174196" y="326778"/>
                    <a:pt x="181671" y="326778"/>
                    <a:pt x="181671" y="317699"/>
                  </a:cubicBezTo>
                  <a:cubicBezTo>
                    <a:pt x="181671" y="311010"/>
                    <a:pt x="175193" y="311010"/>
                    <a:pt x="166721" y="311010"/>
                  </a:cubicBezTo>
                  <a:cubicBezTo>
                    <a:pt x="166222" y="311010"/>
                    <a:pt x="155757" y="311010"/>
                    <a:pt x="147783" y="310054"/>
                  </a:cubicBezTo>
                  <a:cubicBezTo>
                    <a:pt x="136820" y="308621"/>
                    <a:pt x="136321" y="307665"/>
                    <a:pt x="136321" y="302887"/>
                  </a:cubicBezTo>
                  <a:cubicBezTo>
                    <a:pt x="136321" y="299064"/>
                    <a:pt x="142301" y="275651"/>
                    <a:pt x="145790" y="261794"/>
                  </a:cubicBezTo>
                  <a:cubicBezTo>
                    <a:pt x="151770" y="238859"/>
                    <a:pt x="156255" y="223090"/>
                    <a:pt x="161239" y="203022"/>
                  </a:cubicBezTo>
                  <a:cubicBezTo>
                    <a:pt x="162734" y="196810"/>
                    <a:pt x="163232" y="195855"/>
                    <a:pt x="167717" y="191076"/>
                  </a:cubicBezTo>
                  <a:lnTo>
                    <a:pt x="296292" y="57764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8" name="Freihandform: Form 1787">
              <a:extLst>
                <a:ext uri="{FF2B5EF4-FFF2-40B4-BE49-F238E27FC236}">
                  <a16:creationId xmlns:a16="http://schemas.microsoft.com/office/drawing/2014/main" id="{75330102-F07F-3F0E-7711-58ABD6E391CA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9074452" y="12477163"/>
              <a:ext cx="215131" cy="179590"/>
            </a:xfrm>
            <a:custGeom>
              <a:avLst/>
              <a:gdLst>
                <a:gd name="connsiteX0" fmla="*/ 195069 w 215131"/>
                <a:gd name="connsiteY0" fmla="*/ 17143 h 179590"/>
                <a:gd name="connsiteX1" fmla="*/ 175964 w 215131"/>
                <a:gd name="connsiteY1" fmla="*/ 38646 h 179590"/>
                <a:gd name="connsiteX2" fmla="*/ 192162 w 215131"/>
                <a:gd name="connsiteY2" fmla="*/ 53379 h 179590"/>
                <a:gd name="connsiteX3" fmla="*/ 215419 w 215131"/>
                <a:gd name="connsiteY3" fmla="*/ 29487 h 179590"/>
                <a:gd name="connsiteX4" fmla="*/ 173888 w 215131"/>
                <a:gd name="connsiteY4" fmla="*/ 418 h 179590"/>
                <a:gd name="connsiteX5" fmla="*/ 129034 w 215131"/>
                <a:gd name="connsiteY5" fmla="*/ 29089 h 179590"/>
                <a:gd name="connsiteX6" fmla="*/ 81273 w 215131"/>
                <a:gd name="connsiteY6" fmla="*/ 418 h 179590"/>
                <a:gd name="connsiteX7" fmla="*/ 10670 w 215131"/>
                <a:gd name="connsiteY7" fmla="*/ 61344 h 179590"/>
                <a:gd name="connsiteX8" fmla="*/ 16900 w 215131"/>
                <a:gd name="connsiteY8" fmla="*/ 66520 h 179590"/>
                <a:gd name="connsiteX9" fmla="*/ 23960 w 215131"/>
                <a:gd name="connsiteY9" fmla="*/ 59751 h 179590"/>
                <a:gd name="connsiteX10" fmla="*/ 80027 w 215131"/>
                <a:gd name="connsiteY10" fmla="*/ 11568 h 179590"/>
                <a:gd name="connsiteX11" fmla="*/ 104115 w 215131"/>
                <a:gd name="connsiteY11" fmla="*/ 37053 h 179590"/>
                <a:gd name="connsiteX12" fmla="*/ 95809 w 215131"/>
                <a:gd name="connsiteY12" fmla="*/ 76077 h 179590"/>
                <a:gd name="connsiteX13" fmla="*/ 81689 w 215131"/>
                <a:gd name="connsiteY13" fmla="*/ 130631 h 179590"/>
                <a:gd name="connsiteX14" fmla="*/ 42234 w 215131"/>
                <a:gd name="connsiteY14" fmla="*/ 168859 h 179590"/>
                <a:gd name="connsiteX15" fmla="*/ 21053 w 215131"/>
                <a:gd name="connsiteY15" fmla="*/ 163284 h 179590"/>
                <a:gd name="connsiteX16" fmla="*/ 40157 w 215131"/>
                <a:gd name="connsiteY16" fmla="*/ 141781 h 179590"/>
                <a:gd name="connsiteX17" fmla="*/ 23545 w 215131"/>
                <a:gd name="connsiteY17" fmla="*/ 127047 h 179590"/>
                <a:gd name="connsiteX18" fmla="*/ 287 w 215131"/>
                <a:gd name="connsiteY18" fmla="*/ 151338 h 179590"/>
                <a:gd name="connsiteX19" fmla="*/ 41819 w 215131"/>
                <a:gd name="connsiteY19" fmla="*/ 180009 h 179590"/>
                <a:gd name="connsiteX20" fmla="*/ 86672 w 215131"/>
                <a:gd name="connsiteY20" fmla="*/ 151338 h 179590"/>
                <a:gd name="connsiteX21" fmla="*/ 134848 w 215131"/>
                <a:gd name="connsiteY21" fmla="*/ 180009 h 179590"/>
                <a:gd name="connsiteX22" fmla="*/ 205036 w 215131"/>
                <a:gd name="connsiteY22" fmla="*/ 119083 h 179590"/>
                <a:gd name="connsiteX23" fmla="*/ 198807 w 215131"/>
                <a:gd name="connsiteY23" fmla="*/ 113907 h 179590"/>
                <a:gd name="connsiteX24" fmla="*/ 191746 w 215131"/>
                <a:gd name="connsiteY24" fmla="*/ 120676 h 179590"/>
                <a:gd name="connsiteX25" fmla="*/ 135679 w 215131"/>
                <a:gd name="connsiteY25" fmla="*/ 168859 h 179590"/>
                <a:gd name="connsiteX26" fmla="*/ 112006 w 215131"/>
                <a:gd name="connsiteY26" fmla="*/ 143374 h 179590"/>
                <a:gd name="connsiteX27" fmla="*/ 120313 w 215131"/>
                <a:gd name="connsiteY27" fmla="*/ 103952 h 179590"/>
                <a:gd name="connsiteX28" fmla="*/ 134433 w 215131"/>
                <a:gd name="connsiteY28" fmla="*/ 49397 h 179590"/>
                <a:gd name="connsiteX29" fmla="*/ 173473 w 215131"/>
                <a:gd name="connsiteY29" fmla="*/ 11568 h 179590"/>
                <a:gd name="connsiteX30" fmla="*/ 195069 w 215131"/>
                <a:gd name="connsiteY30" fmla="*/ 17143 h 17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5131" h="179590">
                  <a:moveTo>
                    <a:pt x="195069" y="17143"/>
                  </a:moveTo>
                  <a:cubicBezTo>
                    <a:pt x="176795" y="21523"/>
                    <a:pt x="175964" y="37053"/>
                    <a:pt x="175964" y="38646"/>
                  </a:cubicBezTo>
                  <a:cubicBezTo>
                    <a:pt x="175964" y="47406"/>
                    <a:pt x="183025" y="53379"/>
                    <a:pt x="192162" y="53379"/>
                  </a:cubicBezTo>
                  <a:cubicBezTo>
                    <a:pt x="201298" y="53379"/>
                    <a:pt x="215419" y="46610"/>
                    <a:pt x="215419" y="29487"/>
                  </a:cubicBezTo>
                  <a:cubicBezTo>
                    <a:pt x="215419" y="6789"/>
                    <a:pt x="189254" y="418"/>
                    <a:pt x="173888" y="418"/>
                  </a:cubicBezTo>
                  <a:cubicBezTo>
                    <a:pt x="154368" y="418"/>
                    <a:pt x="138586" y="13559"/>
                    <a:pt x="129034" y="29089"/>
                  </a:cubicBezTo>
                  <a:cubicBezTo>
                    <a:pt x="119897" y="7984"/>
                    <a:pt x="98301" y="418"/>
                    <a:pt x="81273" y="418"/>
                  </a:cubicBezTo>
                  <a:cubicBezTo>
                    <a:pt x="36004" y="418"/>
                    <a:pt x="10670" y="50194"/>
                    <a:pt x="10670" y="61344"/>
                  </a:cubicBezTo>
                  <a:cubicBezTo>
                    <a:pt x="10670" y="64927"/>
                    <a:pt x="13577" y="66520"/>
                    <a:pt x="16900" y="66520"/>
                  </a:cubicBezTo>
                  <a:cubicBezTo>
                    <a:pt x="21884" y="66520"/>
                    <a:pt x="22714" y="64529"/>
                    <a:pt x="23960" y="59751"/>
                  </a:cubicBezTo>
                  <a:cubicBezTo>
                    <a:pt x="33512" y="30682"/>
                    <a:pt x="58431" y="11568"/>
                    <a:pt x="80027" y="11568"/>
                  </a:cubicBezTo>
                  <a:cubicBezTo>
                    <a:pt x="96224" y="11568"/>
                    <a:pt x="104115" y="22718"/>
                    <a:pt x="104115" y="37053"/>
                  </a:cubicBezTo>
                  <a:cubicBezTo>
                    <a:pt x="104115" y="45017"/>
                    <a:pt x="99132" y="63335"/>
                    <a:pt x="95809" y="76077"/>
                  </a:cubicBezTo>
                  <a:cubicBezTo>
                    <a:pt x="92902" y="87625"/>
                    <a:pt x="83765" y="123065"/>
                    <a:pt x="81689" y="130631"/>
                  </a:cubicBezTo>
                  <a:cubicBezTo>
                    <a:pt x="75874" y="152134"/>
                    <a:pt x="60923" y="168859"/>
                    <a:pt x="42234" y="168859"/>
                  </a:cubicBezTo>
                  <a:cubicBezTo>
                    <a:pt x="40573" y="168859"/>
                    <a:pt x="29774" y="168859"/>
                    <a:pt x="21053" y="163284"/>
                  </a:cubicBezTo>
                  <a:cubicBezTo>
                    <a:pt x="40157" y="158904"/>
                    <a:pt x="40157" y="142179"/>
                    <a:pt x="40157" y="141781"/>
                  </a:cubicBezTo>
                  <a:cubicBezTo>
                    <a:pt x="40157" y="132622"/>
                    <a:pt x="32682" y="127047"/>
                    <a:pt x="23545" y="127047"/>
                  </a:cubicBezTo>
                  <a:cubicBezTo>
                    <a:pt x="12331" y="127047"/>
                    <a:pt x="287" y="136206"/>
                    <a:pt x="287" y="151338"/>
                  </a:cubicBezTo>
                  <a:cubicBezTo>
                    <a:pt x="287" y="169655"/>
                    <a:pt x="20638" y="180009"/>
                    <a:pt x="41819" y="180009"/>
                  </a:cubicBezTo>
                  <a:cubicBezTo>
                    <a:pt x="63830" y="180009"/>
                    <a:pt x="79197" y="164081"/>
                    <a:pt x="86672" y="151338"/>
                  </a:cubicBezTo>
                  <a:cubicBezTo>
                    <a:pt x="95809" y="170850"/>
                    <a:pt x="114913" y="180009"/>
                    <a:pt x="134848" y="180009"/>
                  </a:cubicBezTo>
                  <a:cubicBezTo>
                    <a:pt x="180118" y="180009"/>
                    <a:pt x="205036" y="130233"/>
                    <a:pt x="205036" y="119083"/>
                  </a:cubicBezTo>
                  <a:cubicBezTo>
                    <a:pt x="205036" y="115101"/>
                    <a:pt x="201714" y="113907"/>
                    <a:pt x="198807" y="113907"/>
                  </a:cubicBezTo>
                  <a:cubicBezTo>
                    <a:pt x="193823" y="113907"/>
                    <a:pt x="192992" y="116694"/>
                    <a:pt x="191746" y="120676"/>
                  </a:cubicBezTo>
                  <a:cubicBezTo>
                    <a:pt x="183440" y="147356"/>
                    <a:pt x="159767" y="168859"/>
                    <a:pt x="135679" y="168859"/>
                  </a:cubicBezTo>
                  <a:cubicBezTo>
                    <a:pt x="121974" y="168859"/>
                    <a:pt x="112006" y="160098"/>
                    <a:pt x="112006" y="143374"/>
                  </a:cubicBezTo>
                  <a:cubicBezTo>
                    <a:pt x="112006" y="135410"/>
                    <a:pt x="114498" y="126251"/>
                    <a:pt x="120313" y="103952"/>
                  </a:cubicBezTo>
                  <a:cubicBezTo>
                    <a:pt x="123220" y="92005"/>
                    <a:pt x="132357" y="56963"/>
                    <a:pt x="134433" y="49397"/>
                  </a:cubicBezTo>
                  <a:cubicBezTo>
                    <a:pt x="140248" y="28691"/>
                    <a:pt x="154783" y="11568"/>
                    <a:pt x="173473" y="11568"/>
                  </a:cubicBezTo>
                  <a:cubicBezTo>
                    <a:pt x="175549" y="11568"/>
                    <a:pt x="186347" y="11568"/>
                    <a:pt x="195069" y="17143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89" name="Freihandform: Form 1788">
              <a:extLst>
                <a:ext uri="{FF2B5EF4-FFF2-40B4-BE49-F238E27FC236}">
                  <a16:creationId xmlns:a16="http://schemas.microsoft.com/office/drawing/2014/main" id="{05187356-FE98-CDEF-F68C-3BBAD5E621EE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9338216" y="12481145"/>
              <a:ext cx="345955" cy="121850"/>
            </a:xfrm>
            <a:custGeom>
              <a:avLst/>
              <a:gdLst>
                <a:gd name="connsiteX0" fmla="*/ 327563 w 345955"/>
                <a:gd name="connsiteY0" fmla="*/ 28293 h 121850"/>
                <a:gd name="connsiteX1" fmla="*/ 346252 w 345955"/>
                <a:gd name="connsiteY1" fmla="*/ 14355 h 121850"/>
                <a:gd name="connsiteX2" fmla="*/ 325071 w 345955"/>
                <a:gd name="connsiteY2" fmla="*/ 418 h 121850"/>
                <a:gd name="connsiteX3" fmla="*/ 21478 w 345955"/>
                <a:gd name="connsiteY3" fmla="*/ 418 h 121850"/>
                <a:gd name="connsiteX4" fmla="*/ 297 w 345955"/>
                <a:gd name="connsiteY4" fmla="*/ 14355 h 121850"/>
                <a:gd name="connsiteX5" fmla="*/ 18986 w 345955"/>
                <a:gd name="connsiteY5" fmla="*/ 28293 h 121850"/>
                <a:gd name="connsiteX6" fmla="*/ 327563 w 345955"/>
                <a:gd name="connsiteY6" fmla="*/ 28293 h 121850"/>
                <a:gd name="connsiteX7" fmla="*/ 325071 w 345955"/>
                <a:gd name="connsiteY7" fmla="*/ 122269 h 121850"/>
                <a:gd name="connsiteX8" fmla="*/ 346252 w 345955"/>
                <a:gd name="connsiteY8" fmla="*/ 108332 h 121850"/>
                <a:gd name="connsiteX9" fmla="*/ 327563 w 345955"/>
                <a:gd name="connsiteY9" fmla="*/ 94395 h 121850"/>
                <a:gd name="connsiteX10" fmla="*/ 18986 w 345955"/>
                <a:gd name="connsiteY10" fmla="*/ 94395 h 121850"/>
                <a:gd name="connsiteX11" fmla="*/ 297 w 345955"/>
                <a:gd name="connsiteY11" fmla="*/ 108332 h 121850"/>
                <a:gd name="connsiteX12" fmla="*/ 21478 w 345955"/>
                <a:gd name="connsiteY12" fmla="*/ 122269 h 121850"/>
                <a:gd name="connsiteX13" fmla="*/ 325071 w 345955"/>
                <a:gd name="connsiteY13" fmla="*/ 122269 h 12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5955" h="121850">
                  <a:moveTo>
                    <a:pt x="327563" y="28293"/>
                  </a:moveTo>
                  <a:cubicBezTo>
                    <a:pt x="332547" y="28293"/>
                    <a:pt x="346252" y="28293"/>
                    <a:pt x="346252" y="14355"/>
                  </a:cubicBezTo>
                  <a:cubicBezTo>
                    <a:pt x="346252" y="418"/>
                    <a:pt x="330886" y="418"/>
                    <a:pt x="325071" y="418"/>
                  </a:cubicBezTo>
                  <a:lnTo>
                    <a:pt x="21478" y="418"/>
                  </a:lnTo>
                  <a:cubicBezTo>
                    <a:pt x="15664" y="418"/>
                    <a:pt x="297" y="418"/>
                    <a:pt x="297" y="14355"/>
                  </a:cubicBezTo>
                  <a:cubicBezTo>
                    <a:pt x="297" y="28293"/>
                    <a:pt x="14003" y="28293"/>
                    <a:pt x="18986" y="28293"/>
                  </a:cubicBezTo>
                  <a:lnTo>
                    <a:pt x="327563" y="28293"/>
                  </a:lnTo>
                  <a:close/>
                  <a:moveTo>
                    <a:pt x="325071" y="122269"/>
                  </a:moveTo>
                  <a:cubicBezTo>
                    <a:pt x="330886" y="122269"/>
                    <a:pt x="346252" y="122269"/>
                    <a:pt x="346252" y="108332"/>
                  </a:cubicBezTo>
                  <a:cubicBezTo>
                    <a:pt x="346252" y="94395"/>
                    <a:pt x="332547" y="94395"/>
                    <a:pt x="327563" y="94395"/>
                  </a:cubicBezTo>
                  <a:lnTo>
                    <a:pt x="18986" y="94395"/>
                  </a:lnTo>
                  <a:cubicBezTo>
                    <a:pt x="14003" y="94395"/>
                    <a:pt x="297" y="94395"/>
                    <a:pt x="297" y="108332"/>
                  </a:cubicBezTo>
                  <a:cubicBezTo>
                    <a:pt x="297" y="122269"/>
                    <a:pt x="15664" y="122269"/>
                    <a:pt x="21478" y="122269"/>
                  </a:cubicBezTo>
                  <a:lnTo>
                    <a:pt x="325071" y="122269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90" name="Freihandform: Form 1789">
              <a:extLst>
                <a:ext uri="{FF2B5EF4-FFF2-40B4-BE49-F238E27FC236}">
                  <a16:creationId xmlns:a16="http://schemas.microsoft.com/office/drawing/2014/main" id="{9BF24720-B8B6-FC71-DE8F-CD677375FC7D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9738670" y="12381594"/>
              <a:ext cx="208486" cy="279540"/>
            </a:xfrm>
            <a:custGeom>
              <a:avLst/>
              <a:gdLst>
                <a:gd name="connsiteX0" fmla="*/ 208800 w 208486"/>
                <a:gd name="connsiteY0" fmla="*/ 140586 h 279540"/>
                <a:gd name="connsiteX1" fmla="*/ 104557 w 208486"/>
                <a:gd name="connsiteY1" fmla="*/ 418 h 279540"/>
                <a:gd name="connsiteX2" fmla="*/ 313 w 208486"/>
                <a:gd name="connsiteY2" fmla="*/ 140586 h 279540"/>
                <a:gd name="connsiteX3" fmla="*/ 104557 w 208486"/>
                <a:gd name="connsiteY3" fmla="*/ 279958 h 279540"/>
                <a:gd name="connsiteX4" fmla="*/ 208800 w 208486"/>
                <a:gd name="connsiteY4" fmla="*/ 140586 h 279540"/>
                <a:gd name="connsiteX5" fmla="*/ 104557 w 208486"/>
                <a:gd name="connsiteY5" fmla="*/ 254871 h 279540"/>
                <a:gd name="connsiteX6" fmla="*/ 33538 w 208486"/>
                <a:gd name="connsiteY6" fmla="*/ 136206 h 279540"/>
                <a:gd name="connsiteX7" fmla="*/ 104557 w 208486"/>
                <a:gd name="connsiteY7" fmla="*/ 25505 h 279540"/>
                <a:gd name="connsiteX8" fmla="*/ 175575 w 208486"/>
                <a:gd name="connsiteY8" fmla="*/ 136206 h 279540"/>
                <a:gd name="connsiteX9" fmla="*/ 104557 w 208486"/>
                <a:gd name="connsiteY9" fmla="*/ 254871 h 27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486" h="279540">
                  <a:moveTo>
                    <a:pt x="208800" y="140586"/>
                  </a:moveTo>
                  <a:cubicBezTo>
                    <a:pt x="208800" y="111119"/>
                    <a:pt x="208800" y="418"/>
                    <a:pt x="104557" y="418"/>
                  </a:cubicBezTo>
                  <a:cubicBezTo>
                    <a:pt x="313" y="418"/>
                    <a:pt x="313" y="111517"/>
                    <a:pt x="313" y="140586"/>
                  </a:cubicBezTo>
                  <a:cubicBezTo>
                    <a:pt x="313" y="170452"/>
                    <a:pt x="313" y="279958"/>
                    <a:pt x="104557" y="279958"/>
                  </a:cubicBezTo>
                  <a:cubicBezTo>
                    <a:pt x="208800" y="279958"/>
                    <a:pt x="208800" y="170452"/>
                    <a:pt x="208800" y="140586"/>
                  </a:cubicBezTo>
                  <a:close/>
                  <a:moveTo>
                    <a:pt x="104557" y="254871"/>
                  </a:moveTo>
                  <a:cubicBezTo>
                    <a:pt x="33538" y="254871"/>
                    <a:pt x="33538" y="181602"/>
                    <a:pt x="33538" y="136206"/>
                  </a:cubicBezTo>
                  <a:cubicBezTo>
                    <a:pt x="33538" y="91607"/>
                    <a:pt x="33538" y="25505"/>
                    <a:pt x="104557" y="25505"/>
                  </a:cubicBezTo>
                  <a:cubicBezTo>
                    <a:pt x="175575" y="25505"/>
                    <a:pt x="175575" y="91607"/>
                    <a:pt x="175575" y="136206"/>
                  </a:cubicBezTo>
                  <a:cubicBezTo>
                    <a:pt x="175575" y="181602"/>
                    <a:pt x="175575" y="254871"/>
                    <a:pt x="104557" y="254871"/>
                  </a:cubicBez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91" name="Freihandform: Form 1790">
              <a:extLst>
                <a:ext uri="{FF2B5EF4-FFF2-40B4-BE49-F238E27FC236}">
                  <a16:creationId xmlns:a16="http://schemas.microsoft.com/office/drawing/2014/main" id="{BFB53879-3B04-E0AE-6C16-B5020B3D23E0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9998879" y="12486210"/>
              <a:ext cx="94686" cy="464443"/>
            </a:xfrm>
            <a:custGeom>
              <a:avLst/>
              <a:gdLst>
                <a:gd name="connsiteX0" fmla="*/ 95011 w 94686"/>
                <a:gd name="connsiteY0" fmla="*/ 21450 h 464443"/>
                <a:gd name="connsiteX1" fmla="*/ 73084 w 94686"/>
                <a:gd name="connsiteY1" fmla="*/ 425 h 464443"/>
                <a:gd name="connsiteX2" fmla="*/ 22252 w 94686"/>
                <a:gd name="connsiteY2" fmla="*/ 425 h 464443"/>
                <a:gd name="connsiteX3" fmla="*/ 325 w 94686"/>
                <a:gd name="connsiteY3" fmla="*/ 15238 h 464443"/>
                <a:gd name="connsiteX4" fmla="*/ 22252 w 94686"/>
                <a:gd name="connsiteY4" fmla="*/ 30528 h 464443"/>
                <a:gd name="connsiteX5" fmla="*/ 56638 w 94686"/>
                <a:gd name="connsiteY5" fmla="*/ 30528 h 464443"/>
                <a:gd name="connsiteX6" fmla="*/ 56638 w 94686"/>
                <a:gd name="connsiteY6" fmla="*/ 434766 h 464443"/>
                <a:gd name="connsiteX7" fmla="*/ 22252 w 94686"/>
                <a:gd name="connsiteY7" fmla="*/ 434766 h 464443"/>
                <a:gd name="connsiteX8" fmla="*/ 325 w 94686"/>
                <a:gd name="connsiteY8" fmla="*/ 449578 h 464443"/>
                <a:gd name="connsiteX9" fmla="*/ 22252 w 94686"/>
                <a:gd name="connsiteY9" fmla="*/ 464869 h 464443"/>
                <a:gd name="connsiteX10" fmla="*/ 73084 w 94686"/>
                <a:gd name="connsiteY10" fmla="*/ 464869 h 464443"/>
                <a:gd name="connsiteX11" fmla="*/ 95011 w 94686"/>
                <a:gd name="connsiteY11" fmla="*/ 443845 h 464443"/>
                <a:gd name="connsiteX12" fmla="*/ 95011 w 94686"/>
                <a:gd name="connsiteY12" fmla="*/ 21450 h 46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4686" h="464443">
                  <a:moveTo>
                    <a:pt x="95011" y="21450"/>
                  </a:moveTo>
                  <a:cubicBezTo>
                    <a:pt x="95011" y="5204"/>
                    <a:pt x="91024" y="425"/>
                    <a:pt x="73084" y="425"/>
                  </a:cubicBezTo>
                  <a:lnTo>
                    <a:pt x="22252" y="425"/>
                  </a:lnTo>
                  <a:cubicBezTo>
                    <a:pt x="16272" y="425"/>
                    <a:pt x="325" y="425"/>
                    <a:pt x="325" y="15238"/>
                  </a:cubicBezTo>
                  <a:cubicBezTo>
                    <a:pt x="325" y="30528"/>
                    <a:pt x="15773" y="30528"/>
                    <a:pt x="22252" y="30528"/>
                  </a:cubicBezTo>
                  <a:lnTo>
                    <a:pt x="56638" y="30528"/>
                  </a:lnTo>
                  <a:lnTo>
                    <a:pt x="56638" y="434766"/>
                  </a:lnTo>
                  <a:lnTo>
                    <a:pt x="22252" y="434766"/>
                  </a:lnTo>
                  <a:cubicBezTo>
                    <a:pt x="16272" y="434766"/>
                    <a:pt x="325" y="434766"/>
                    <a:pt x="325" y="449578"/>
                  </a:cubicBezTo>
                  <a:cubicBezTo>
                    <a:pt x="325" y="464869"/>
                    <a:pt x="15773" y="464869"/>
                    <a:pt x="22252" y="464869"/>
                  </a:cubicBezTo>
                  <a:lnTo>
                    <a:pt x="73084" y="464869"/>
                  </a:lnTo>
                  <a:cubicBezTo>
                    <a:pt x="90027" y="464869"/>
                    <a:pt x="95011" y="461046"/>
                    <a:pt x="95011" y="443845"/>
                  </a:cubicBezTo>
                  <a:lnTo>
                    <a:pt x="95011" y="21450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92" name="Freihandform: Form 1791">
              <a:extLst>
                <a:ext uri="{FF2B5EF4-FFF2-40B4-BE49-F238E27FC236}">
                  <a16:creationId xmlns:a16="http://schemas.microsoft.com/office/drawing/2014/main" id="{DCFD235E-F9F2-7BFC-C750-41467D10C2FF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13019113" y="12504236"/>
              <a:ext cx="108234" cy="447950"/>
            </a:xfrm>
            <a:custGeom>
              <a:avLst/>
              <a:gdLst>
                <a:gd name="connsiteX0" fmla="*/ 81371 w 108234"/>
                <a:gd name="connsiteY0" fmla="*/ 426 h 447950"/>
                <a:gd name="connsiteX1" fmla="*/ 443 w 108234"/>
                <a:gd name="connsiteY1" fmla="*/ 224164 h 447950"/>
                <a:gd name="connsiteX2" fmla="*/ 81371 w 108234"/>
                <a:gd name="connsiteY2" fmla="*/ 448377 h 447950"/>
                <a:gd name="connsiteX3" fmla="*/ 108678 w 108234"/>
                <a:gd name="connsiteY3" fmla="*/ 448377 h 447950"/>
                <a:gd name="connsiteX4" fmla="*/ 40659 w 108234"/>
                <a:gd name="connsiteY4" fmla="*/ 224164 h 447950"/>
                <a:gd name="connsiteX5" fmla="*/ 108678 w 108234"/>
                <a:gd name="connsiteY5" fmla="*/ 426 h 447950"/>
                <a:gd name="connsiteX6" fmla="*/ 81371 w 108234"/>
                <a:gd name="connsiteY6" fmla="*/ 426 h 44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234" h="447950">
                  <a:moveTo>
                    <a:pt x="81371" y="426"/>
                  </a:moveTo>
                  <a:cubicBezTo>
                    <a:pt x="31722" y="62787"/>
                    <a:pt x="443" y="149426"/>
                    <a:pt x="443" y="224164"/>
                  </a:cubicBezTo>
                  <a:cubicBezTo>
                    <a:pt x="443" y="299378"/>
                    <a:pt x="31722" y="386016"/>
                    <a:pt x="81371" y="448377"/>
                  </a:cubicBezTo>
                  <a:lnTo>
                    <a:pt x="108678" y="448377"/>
                  </a:lnTo>
                  <a:cubicBezTo>
                    <a:pt x="64987" y="380304"/>
                    <a:pt x="40659" y="300330"/>
                    <a:pt x="40659" y="224164"/>
                  </a:cubicBezTo>
                  <a:cubicBezTo>
                    <a:pt x="40659" y="148474"/>
                    <a:pt x="64987" y="68024"/>
                    <a:pt x="108678" y="426"/>
                  </a:cubicBezTo>
                  <a:lnTo>
                    <a:pt x="81371" y="426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93" name="Freihandform: Form 1792">
              <a:extLst>
                <a:ext uri="{FF2B5EF4-FFF2-40B4-BE49-F238E27FC236}">
                  <a16:creationId xmlns:a16="http://schemas.microsoft.com/office/drawing/2014/main" id="{F8242F4B-E9F8-5CAC-AD4E-87B786441F6C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3164706" y="12513756"/>
              <a:ext cx="235335" cy="348459"/>
            </a:xfrm>
            <a:custGeom>
              <a:avLst/>
              <a:gdLst>
                <a:gd name="connsiteX0" fmla="*/ 94286 w 235335"/>
                <a:gd name="connsiteY0" fmla="*/ 183225 h 348459"/>
                <a:gd name="connsiteX1" fmla="*/ 99748 w 235335"/>
                <a:gd name="connsiteY1" fmla="*/ 183225 h 348459"/>
                <a:gd name="connsiteX2" fmla="*/ 118118 w 235335"/>
                <a:gd name="connsiteY2" fmla="*/ 182749 h 348459"/>
                <a:gd name="connsiteX3" fmla="*/ 191101 w 235335"/>
                <a:gd name="connsiteY3" fmla="*/ 244157 h 348459"/>
                <a:gd name="connsiteX4" fmla="*/ 118118 w 235335"/>
                <a:gd name="connsiteY4" fmla="*/ 311755 h 348459"/>
                <a:gd name="connsiteX5" fmla="*/ 44141 w 235335"/>
                <a:gd name="connsiteY5" fmla="*/ 239873 h 348459"/>
                <a:gd name="connsiteX6" fmla="*/ 450 w 235335"/>
                <a:gd name="connsiteY6" fmla="*/ 239873 h 348459"/>
                <a:gd name="connsiteX7" fmla="*/ 15841 w 235335"/>
                <a:gd name="connsiteY7" fmla="*/ 299854 h 348459"/>
                <a:gd name="connsiteX8" fmla="*/ 116628 w 235335"/>
                <a:gd name="connsiteY8" fmla="*/ 348886 h 348459"/>
                <a:gd name="connsiteX9" fmla="*/ 235785 w 235335"/>
                <a:gd name="connsiteY9" fmla="*/ 243681 h 348459"/>
                <a:gd name="connsiteX10" fmla="*/ 176207 w 235335"/>
                <a:gd name="connsiteY10" fmla="*/ 163231 h 348459"/>
                <a:gd name="connsiteX11" fmla="*/ 225359 w 235335"/>
                <a:gd name="connsiteY11" fmla="*/ 93254 h 348459"/>
                <a:gd name="connsiteX12" fmla="*/ 118118 w 235335"/>
                <a:gd name="connsiteY12" fmla="*/ 426 h 348459"/>
                <a:gd name="connsiteX13" fmla="*/ 7897 w 235335"/>
                <a:gd name="connsiteY13" fmla="*/ 109439 h 348459"/>
                <a:gd name="connsiteX14" fmla="*/ 51588 w 235335"/>
                <a:gd name="connsiteY14" fmla="*/ 109439 h 348459"/>
                <a:gd name="connsiteX15" fmla="*/ 59532 w 235335"/>
                <a:gd name="connsiteY15" fmla="*/ 67072 h 348459"/>
                <a:gd name="connsiteX16" fmla="*/ 118614 w 235335"/>
                <a:gd name="connsiteY16" fmla="*/ 37081 h 348459"/>
                <a:gd name="connsiteX17" fmla="*/ 180675 w 235335"/>
                <a:gd name="connsiteY17" fmla="*/ 94682 h 348459"/>
                <a:gd name="connsiteX18" fmla="*/ 152375 w 235335"/>
                <a:gd name="connsiteY18" fmla="*/ 140381 h 348459"/>
                <a:gd name="connsiteX19" fmla="*/ 94286 w 235335"/>
                <a:gd name="connsiteY19" fmla="*/ 147522 h 348459"/>
                <a:gd name="connsiteX20" fmla="*/ 94286 w 235335"/>
                <a:gd name="connsiteY20" fmla="*/ 183225 h 348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5335" h="348459">
                  <a:moveTo>
                    <a:pt x="94286" y="183225"/>
                  </a:moveTo>
                  <a:lnTo>
                    <a:pt x="99748" y="183225"/>
                  </a:lnTo>
                  <a:lnTo>
                    <a:pt x="118118" y="182749"/>
                  </a:lnTo>
                  <a:cubicBezTo>
                    <a:pt x="166277" y="182749"/>
                    <a:pt x="191101" y="203694"/>
                    <a:pt x="191101" y="244157"/>
                  </a:cubicBezTo>
                  <a:cubicBezTo>
                    <a:pt x="191101" y="286525"/>
                    <a:pt x="163795" y="311755"/>
                    <a:pt x="118118" y="311755"/>
                  </a:cubicBezTo>
                  <a:cubicBezTo>
                    <a:pt x="70455" y="311755"/>
                    <a:pt x="47120" y="288905"/>
                    <a:pt x="44141" y="239873"/>
                  </a:cubicBezTo>
                  <a:lnTo>
                    <a:pt x="450" y="239873"/>
                  </a:lnTo>
                  <a:cubicBezTo>
                    <a:pt x="2436" y="267007"/>
                    <a:pt x="7401" y="284621"/>
                    <a:pt x="15841" y="299854"/>
                  </a:cubicBezTo>
                  <a:cubicBezTo>
                    <a:pt x="33715" y="332224"/>
                    <a:pt x="68469" y="348886"/>
                    <a:pt x="116628" y="348886"/>
                  </a:cubicBezTo>
                  <a:cubicBezTo>
                    <a:pt x="189115" y="348886"/>
                    <a:pt x="235785" y="307470"/>
                    <a:pt x="235785" y="243681"/>
                  </a:cubicBezTo>
                  <a:cubicBezTo>
                    <a:pt x="235785" y="200838"/>
                    <a:pt x="218408" y="177036"/>
                    <a:pt x="176207" y="163231"/>
                  </a:cubicBezTo>
                  <a:cubicBezTo>
                    <a:pt x="208975" y="150854"/>
                    <a:pt x="225359" y="127052"/>
                    <a:pt x="225359" y="93254"/>
                  </a:cubicBezTo>
                  <a:cubicBezTo>
                    <a:pt x="225359" y="35177"/>
                    <a:pt x="185143" y="426"/>
                    <a:pt x="118118" y="426"/>
                  </a:cubicBezTo>
                  <a:cubicBezTo>
                    <a:pt x="47120" y="426"/>
                    <a:pt x="9387" y="37557"/>
                    <a:pt x="7897" y="109439"/>
                  </a:cubicBezTo>
                  <a:lnTo>
                    <a:pt x="51588" y="109439"/>
                  </a:lnTo>
                  <a:cubicBezTo>
                    <a:pt x="52085" y="88969"/>
                    <a:pt x="54071" y="77544"/>
                    <a:pt x="59532" y="67072"/>
                  </a:cubicBezTo>
                  <a:cubicBezTo>
                    <a:pt x="69462" y="48506"/>
                    <a:pt x="91307" y="37081"/>
                    <a:pt x="118614" y="37081"/>
                  </a:cubicBezTo>
                  <a:cubicBezTo>
                    <a:pt x="157340" y="37081"/>
                    <a:pt x="180675" y="58979"/>
                    <a:pt x="180675" y="94682"/>
                  </a:cubicBezTo>
                  <a:cubicBezTo>
                    <a:pt x="180675" y="118484"/>
                    <a:pt x="171738" y="132765"/>
                    <a:pt x="152375" y="140381"/>
                  </a:cubicBezTo>
                  <a:cubicBezTo>
                    <a:pt x="140460" y="145142"/>
                    <a:pt x="125068" y="147046"/>
                    <a:pt x="94286" y="147522"/>
                  </a:cubicBezTo>
                  <a:lnTo>
                    <a:pt x="94286" y="183225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94" name="Freihandform: Form 1793">
              <a:extLst>
                <a:ext uri="{FF2B5EF4-FFF2-40B4-BE49-F238E27FC236}">
                  <a16:creationId xmlns:a16="http://schemas.microsoft.com/office/drawing/2014/main" id="{E6CE3A36-863F-BB6C-9C98-044CB434AAF7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3444764" y="12504236"/>
              <a:ext cx="108234" cy="447950"/>
            </a:xfrm>
            <a:custGeom>
              <a:avLst/>
              <a:gdLst>
                <a:gd name="connsiteX0" fmla="*/ 27768 w 108234"/>
                <a:gd name="connsiteY0" fmla="*/ 448377 h 447950"/>
                <a:gd name="connsiteX1" fmla="*/ 108695 w 108234"/>
                <a:gd name="connsiteY1" fmla="*/ 224640 h 447950"/>
                <a:gd name="connsiteX2" fmla="*/ 27768 w 108234"/>
                <a:gd name="connsiteY2" fmla="*/ 426 h 447950"/>
                <a:gd name="connsiteX3" fmla="*/ 461 w 108234"/>
                <a:gd name="connsiteY3" fmla="*/ 426 h 447950"/>
                <a:gd name="connsiteX4" fmla="*/ 68480 w 108234"/>
                <a:gd name="connsiteY4" fmla="*/ 224640 h 447950"/>
                <a:gd name="connsiteX5" fmla="*/ 461 w 108234"/>
                <a:gd name="connsiteY5" fmla="*/ 448377 h 447950"/>
                <a:gd name="connsiteX6" fmla="*/ 27768 w 108234"/>
                <a:gd name="connsiteY6" fmla="*/ 448377 h 44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234" h="447950">
                  <a:moveTo>
                    <a:pt x="27768" y="448377"/>
                  </a:moveTo>
                  <a:cubicBezTo>
                    <a:pt x="77417" y="386016"/>
                    <a:pt x="108695" y="299378"/>
                    <a:pt x="108695" y="224640"/>
                  </a:cubicBezTo>
                  <a:cubicBezTo>
                    <a:pt x="108695" y="149426"/>
                    <a:pt x="77417" y="62787"/>
                    <a:pt x="27768" y="426"/>
                  </a:cubicBezTo>
                  <a:lnTo>
                    <a:pt x="461" y="426"/>
                  </a:lnTo>
                  <a:cubicBezTo>
                    <a:pt x="44152" y="68500"/>
                    <a:pt x="68480" y="148474"/>
                    <a:pt x="68480" y="224640"/>
                  </a:cubicBezTo>
                  <a:cubicBezTo>
                    <a:pt x="68480" y="300330"/>
                    <a:pt x="44152" y="380780"/>
                    <a:pt x="461" y="448377"/>
                  </a:cubicBezTo>
                  <a:lnTo>
                    <a:pt x="27768" y="448377"/>
                  </a:lnTo>
                  <a:close/>
                </a:path>
              </a:pathLst>
            </a:custGeom>
            <a:solidFill>
              <a:srgbClr val="000000"/>
            </a:solidFill>
            <a:ln w="2536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1901" name="Foliennummernplatzhalter 1900">
            <a:extLst>
              <a:ext uri="{FF2B5EF4-FFF2-40B4-BE49-F238E27FC236}">
                <a16:creationId xmlns:a16="http://schemas.microsoft.com/office/drawing/2014/main" id="{334C454E-5429-B072-7163-30FE18E0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3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4" name="Textfeld 1903">
                <a:extLst>
                  <a:ext uri="{FF2B5EF4-FFF2-40B4-BE49-F238E27FC236}">
                    <a16:creationId xmlns:a16="http://schemas.microsoft.com/office/drawing/2014/main" id="{F225462D-023E-FB20-5F2C-1FE808ECFB71}"/>
                  </a:ext>
                </a:extLst>
              </p:cNvPr>
              <p:cNvSpPr txBox="1"/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904" name="Textfeld 1903">
                <a:extLst>
                  <a:ext uri="{FF2B5EF4-FFF2-40B4-BE49-F238E27FC236}">
                    <a16:creationId xmlns:a16="http://schemas.microsoft.com/office/drawing/2014/main" id="{F225462D-023E-FB20-5F2C-1FE808ECF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blipFill>
                <a:blip r:embed="rId109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5" name="Textfeld 1904">
                <a:extLst>
                  <a:ext uri="{FF2B5EF4-FFF2-40B4-BE49-F238E27FC236}">
                    <a16:creationId xmlns:a16="http://schemas.microsoft.com/office/drawing/2014/main" id="{F0E87DB5-BDBD-FD8B-EB88-188A71474A41}"/>
                  </a:ext>
                </a:extLst>
              </p:cNvPr>
              <p:cNvSpPr txBox="1"/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905" name="Textfeld 1904">
                <a:extLst>
                  <a:ext uri="{FF2B5EF4-FFF2-40B4-BE49-F238E27FC236}">
                    <a16:creationId xmlns:a16="http://schemas.microsoft.com/office/drawing/2014/main" id="{F0E87DB5-BDBD-FD8B-EB88-188A71474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blipFill>
                <a:blip r:embed="rId110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07" name="Grafik 1906" descr="Medizin mit einfarbiger Füllung">
            <a:extLst>
              <a:ext uri="{FF2B5EF4-FFF2-40B4-BE49-F238E27FC236}">
                <a16:creationId xmlns:a16="http://schemas.microsoft.com/office/drawing/2014/main" id="{C6B49B3F-DF45-B042-661E-3D18F86B18A4}"/>
              </a:ext>
            </a:extLst>
          </p:cNvPr>
          <p:cNvPicPr>
            <a:picLocks noChangeAspect="1"/>
          </p:cNvPicPr>
          <p:nvPr/>
        </p:nvPicPr>
        <p:blipFill>
          <a:blip r:embed="rId111">
            <a:extLst>
              <a:ext uri="{96DAC541-7B7A-43D3-8B79-37D633B846F1}">
                <asvg:svgBlip xmlns:asvg="http://schemas.microsoft.com/office/drawing/2016/SVG/main" r:embed="rId112"/>
              </a:ext>
            </a:extLst>
          </a:blip>
          <a:stretch>
            <a:fillRect/>
          </a:stretch>
        </p:blipFill>
        <p:spPr>
          <a:xfrm>
            <a:off x="613590" y="2420076"/>
            <a:ext cx="715439" cy="715439"/>
          </a:xfrm>
          <a:prstGeom prst="rect">
            <a:avLst/>
          </a:prstGeom>
        </p:spPr>
      </p:pic>
      <p:pic>
        <p:nvPicPr>
          <p:cNvPr id="1909" name="Grafik 1908" descr="Müde Gesichtskontur mit einfarbiger Füllung">
            <a:extLst>
              <a:ext uri="{FF2B5EF4-FFF2-40B4-BE49-F238E27FC236}">
                <a16:creationId xmlns:a16="http://schemas.microsoft.com/office/drawing/2014/main" id="{7285902B-AA40-8AEF-D85A-5066E66199BF}"/>
              </a:ext>
            </a:extLst>
          </p:cNvPr>
          <p:cNvPicPr>
            <a:picLocks noChangeAspect="1"/>
          </p:cNvPicPr>
          <p:nvPr/>
        </p:nvPicPr>
        <p:blipFill>
          <a:blip r:embed="rId113">
            <a:extLst>
              <a:ext uri="{96DAC541-7B7A-43D3-8B79-37D633B846F1}">
                <asvg:svgBlip xmlns:asvg="http://schemas.microsoft.com/office/drawing/2016/SVG/main" r:embed="rId114"/>
              </a:ext>
            </a:extLst>
          </a:blip>
          <a:stretch>
            <a:fillRect/>
          </a:stretch>
        </p:blipFill>
        <p:spPr>
          <a:xfrm>
            <a:off x="613590" y="3162598"/>
            <a:ext cx="594360" cy="594360"/>
          </a:xfrm>
          <a:prstGeom prst="rect">
            <a:avLst/>
          </a:prstGeom>
        </p:spPr>
      </p:pic>
      <p:sp>
        <p:nvSpPr>
          <p:cNvPr id="1910" name="Fußzeilenplatzhalter 1909">
            <a:extLst>
              <a:ext uri="{FF2B5EF4-FFF2-40B4-BE49-F238E27FC236}">
                <a16:creationId xmlns:a16="http://schemas.microsoft.com/office/drawing/2014/main" id="{0AC60640-31C8-698A-20BE-C07644F4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3590" y="6356350"/>
            <a:ext cx="10351590" cy="365125"/>
          </a:xfrm>
        </p:spPr>
        <p:txBody>
          <a:bodyPr/>
          <a:lstStyle/>
          <a:p>
            <a:r>
              <a:rPr lang="en-US" dirty="0"/>
              <a:t>Rubin, D. B. (1974). Estimating causal effects of treatments in randomized and nonrandomized studies. Journal of Educational Psychology, 66(5), 688–701. https://doi.org/10.1037/h0037350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522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D6DCD-D9C2-4710-3AB0-C689BFB1D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What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is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Causal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Inference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(Potential Outcomes) </a:t>
            </a:r>
            <a:r>
              <a:rPr lang="de-DE" dirty="0"/>
              <a:t>in longitudinal Settings?</a:t>
            </a:r>
          </a:p>
        </p:txBody>
      </p:sp>
      <p:pic>
        <p:nvPicPr>
          <p:cNvPr id="760" name="Grafik 759" descr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Y)  [right=of X2]    {$Y$};&#10;&#10;  \draw (X1) -- (X2);&#10;  \draw[bend left=330] (X1) to (Y);&#10;  \draw (X2) -- (Y);&#10;\end{tikzpicture}&#10;&#10;\end{document}" title="IguanaTex Picture Display">
            <a:extLst>
              <a:ext uri="{FF2B5EF4-FFF2-40B4-BE49-F238E27FC236}">
                <a16:creationId xmlns:a16="http://schemas.microsoft.com/office/drawing/2014/main" id="{030EE939-D503-8111-DA58-4B671578857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068" y="2202800"/>
            <a:ext cx="3515419" cy="666282"/>
          </a:xfrm>
          <a:prstGeom prst="rect">
            <a:avLst/>
          </a:prstGeom>
        </p:spPr>
      </p:pic>
      <p:pic>
        <p:nvPicPr>
          <p:cNvPr id="4" name="Grafik 3" descr="Schlafen mit einfarbiger Füllung">
            <a:extLst>
              <a:ext uri="{FF2B5EF4-FFF2-40B4-BE49-F238E27FC236}">
                <a16:creationId xmlns:a16="http://schemas.microsoft.com/office/drawing/2014/main" id="{4B93511A-036B-67A9-B3D3-89DC2B55A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26441" y="4539734"/>
            <a:ext cx="914400" cy="914400"/>
          </a:xfrm>
          <a:prstGeom prst="rect">
            <a:avLst/>
          </a:prstGeom>
        </p:spPr>
      </p:pic>
      <p:pic>
        <p:nvPicPr>
          <p:cNvPr id="7" name="Grafik 6" descr="Smartphone mit einfarbiger Füllung">
            <a:extLst>
              <a:ext uri="{FF2B5EF4-FFF2-40B4-BE49-F238E27FC236}">
                <a16:creationId xmlns:a16="http://schemas.microsoft.com/office/drawing/2014/main" id="{D8901CF6-4500-74D0-FB0E-0A33F91C0A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71221" y="3988919"/>
            <a:ext cx="624840" cy="6248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7740AF7-3659-4E7E-025A-A071633DB48B}"/>
                  </a:ext>
                </a:extLst>
              </p:cNvPr>
              <p:cNvSpPr txBox="1"/>
              <p:nvPr/>
            </p:nvSpPr>
            <p:spPr>
              <a:xfrm>
                <a:off x="5523721" y="4116673"/>
                <a:ext cx="2516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dirty="0"/>
                  <a:t>: Smartphone </a:t>
                </a:r>
                <a:r>
                  <a:rPr lang="de-DE" dirty="0" err="1"/>
                  <a:t>Usage</a:t>
                </a:r>
                <a:endParaRPr lang="de-DE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7740AF7-3659-4E7E-025A-A071633DB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721" y="4116673"/>
                <a:ext cx="2516651" cy="369332"/>
              </a:xfrm>
              <a:prstGeom prst="rect">
                <a:avLst/>
              </a:prstGeom>
              <a:blipFill>
                <a:blip r:embed="rId8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34BEC32-5C7E-D2C2-0D5B-9E15DB05770D}"/>
                  </a:ext>
                </a:extLst>
              </p:cNvPr>
              <p:cNvSpPr txBox="1"/>
              <p:nvPr/>
            </p:nvSpPr>
            <p:spPr>
              <a:xfrm>
                <a:off x="5523721" y="4812268"/>
                <a:ext cx="1725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de-DE" dirty="0"/>
                  <a:t>: Sleep </a:t>
                </a:r>
                <a:r>
                  <a:rPr lang="de-DE" dirty="0" err="1"/>
                  <a:t>quality</a:t>
                </a:r>
                <a:endParaRPr lang="de-DE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34BEC32-5C7E-D2C2-0D5B-9E15DB057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721" y="4812268"/>
                <a:ext cx="1725985" cy="369332"/>
              </a:xfrm>
              <a:prstGeom prst="rect">
                <a:avLst/>
              </a:prstGeom>
              <a:blipFill>
                <a:blip r:embed="rId9"/>
                <a:stretch>
                  <a:fillRect t="-6557" r="-2473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D8986A7-E5BF-8BE9-BA54-1A326EA3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11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7A714-E712-5E7F-483C-93513CA27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FAEDF-6201-51CA-3B2C-B3E596D82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What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is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Causal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Inference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(Potential Outcomes) </a:t>
            </a:r>
            <a:r>
              <a:rPr lang="de-DE" dirty="0"/>
              <a:t>in longitudinal Settings?</a:t>
            </a:r>
          </a:p>
        </p:txBody>
      </p:sp>
      <p:pic>
        <p:nvPicPr>
          <p:cNvPr id="8" name="Grafik 7" descr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Y)  [right=of X2]    {$Y$};&#10;&#10;  \draw (X1) -- (X2);&#10;  \draw[-&gt;,very thick, bend left=330] (X1) to (Y);&#10;  \draw[-&gt;,very thick] (X2) -- (Y);&#10;\end{tikzpicture}&#10;&#10;\end{document}" title="IguanaTex Picture Display">
            <a:extLst>
              <a:ext uri="{FF2B5EF4-FFF2-40B4-BE49-F238E27FC236}">
                <a16:creationId xmlns:a16="http://schemas.microsoft.com/office/drawing/2014/main" id="{2DBA264F-231E-DC0C-33E9-A48891FD2D2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068" y="2202800"/>
            <a:ext cx="3513864" cy="677372"/>
          </a:xfrm>
          <a:prstGeom prst="rect">
            <a:avLst/>
          </a:prstGeom>
        </p:spPr>
      </p:pic>
      <p:grpSp>
        <p:nvGrpSpPr>
          <p:cNvPr id="18" name="Gruppieren 17" descr="\documentclass{slides}&#10;\usepackage{amsmath, amssymb, tikz}&#10;\pagestyle{empty}&#10;\usepackage{helvet}&#10;\renewcommand{\familydefault}{\sfdefault}&#10;&#10;\begin{document}&#10;&#10;$Y^{x_1, x_2}$&#10;&#10;\end{document}" title="IguanaTex Shape Display">
            <a:extLst>
              <a:ext uri="{FF2B5EF4-FFF2-40B4-BE49-F238E27FC236}">
                <a16:creationId xmlns:a16="http://schemas.microsoft.com/office/drawing/2014/main" id="{544B75B1-8965-A2BC-F4D8-282EC3F59FE9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5889535" y="4233872"/>
            <a:ext cx="689788" cy="210425"/>
            <a:chOff x="5460030" y="7786150"/>
            <a:chExt cx="689788" cy="210425"/>
          </a:xfrm>
        </p:grpSpPr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77435385-297C-1791-BFD1-8C1DF0944CDA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5460030" y="7797084"/>
              <a:ext cx="181777" cy="199491"/>
            </a:xfrm>
            <a:custGeom>
              <a:avLst/>
              <a:gdLst>
                <a:gd name="connsiteX0" fmla="*/ 141147 w 181777"/>
                <a:gd name="connsiteY0" fmla="*/ 35296 h 199491"/>
                <a:gd name="connsiteX1" fmla="*/ 146850 w 181777"/>
                <a:gd name="connsiteY1" fmla="*/ 28286 h 199491"/>
                <a:gd name="connsiteX2" fmla="*/ 176789 w 181777"/>
                <a:gd name="connsiteY2" fmla="*/ 9885 h 199491"/>
                <a:gd name="connsiteX3" fmla="*/ 181779 w 181777"/>
                <a:gd name="connsiteY3" fmla="*/ 4336 h 199491"/>
                <a:gd name="connsiteX4" fmla="*/ 178453 w 181777"/>
                <a:gd name="connsiteY4" fmla="*/ 247 h 199491"/>
                <a:gd name="connsiteX5" fmla="*/ 158730 w 181777"/>
                <a:gd name="connsiteY5" fmla="*/ 1123 h 199491"/>
                <a:gd name="connsiteX6" fmla="*/ 136157 w 181777"/>
                <a:gd name="connsiteY6" fmla="*/ 247 h 199491"/>
                <a:gd name="connsiteX7" fmla="*/ 131642 w 181777"/>
                <a:gd name="connsiteY7" fmla="*/ 5796 h 199491"/>
                <a:gd name="connsiteX8" fmla="*/ 135444 w 181777"/>
                <a:gd name="connsiteY8" fmla="*/ 9885 h 199491"/>
                <a:gd name="connsiteX9" fmla="*/ 142810 w 181777"/>
                <a:gd name="connsiteY9" fmla="*/ 15435 h 199491"/>
                <a:gd name="connsiteX10" fmla="*/ 135444 w 181777"/>
                <a:gd name="connsiteY10" fmla="*/ 30623 h 199491"/>
                <a:gd name="connsiteX11" fmla="*/ 77465 w 181777"/>
                <a:gd name="connsiteY11" fmla="*/ 107440 h 199491"/>
                <a:gd name="connsiteX12" fmla="*/ 47525 w 181777"/>
                <a:gd name="connsiteY12" fmla="*/ 20984 h 199491"/>
                <a:gd name="connsiteX13" fmla="*/ 46100 w 181777"/>
                <a:gd name="connsiteY13" fmla="*/ 15727 h 199491"/>
                <a:gd name="connsiteX14" fmla="*/ 59406 w 181777"/>
                <a:gd name="connsiteY14" fmla="*/ 9885 h 199491"/>
                <a:gd name="connsiteX15" fmla="*/ 65109 w 181777"/>
                <a:gd name="connsiteY15" fmla="*/ 4336 h 199491"/>
                <a:gd name="connsiteX16" fmla="*/ 61307 w 181777"/>
                <a:gd name="connsiteY16" fmla="*/ 247 h 199491"/>
                <a:gd name="connsiteX17" fmla="*/ 46575 w 181777"/>
                <a:gd name="connsiteY17" fmla="*/ 1123 h 199491"/>
                <a:gd name="connsiteX18" fmla="*/ 31843 w 181777"/>
                <a:gd name="connsiteY18" fmla="*/ 1123 h 199491"/>
                <a:gd name="connsiteX19" fmla="*/ 4517 w 181777"/>
                <a:gd name="connsiteY19" fmla="*/ 247 h 199491"/>
                <a:gd name="connsiteX20" fmla="*/ 2 w 181777"/>
                <a:gd name="connsiteY20" fmla="*/ 5796 h 199491"/>
                <a:gd name="connsiteX21" fmla="*/ 6417 w 181777"/>
                <a:gd name="connsiteY21" fmla="*/ 9885 h 199491"/>
                <a:gd name="connsiteX22" fmla="*/ 22338 w 181777"/>
                <a:gd name="connsiteY22" fmla="*/ 18648 h 199491"/>
                <a:gd name="connsiteX23" fmla="*/ 57268 w 181777"/>
                <a:gd name="connsiteY23" fmla="*/ 119708 h 199491"/>
                <a:gd name="connsiteX24" fmla="*/ 46575 w 181777"/>
                <a:gd name="connsiteY24" fmla="*/ 173158 h 199491"/>
                <a:gd name="connsiteX25" fmla="*/ 24714 w 181777"/>
                <a:gd name="connsiteY25" fmla="*/ 190099 h 199491"/>
                <a:gd name="connsiteX26" fmla="*/ 18061 w 181777"/>
                <a:gd name="connsiteY26" fmla="*/ 195649 h 199491"/>
                <a:gd name="connsiteX27" fmla="*/ 21863 w 181777"/>
                <a:gd name="connsiteY27" fmla="*/ 199738 h 199491"/>
                <a:gd name="connsiteX28" fmla="*/ 36595 w 181777"/>
                <a:gd name="connsiteY28" fmla="*/ 198862 h 199491"/>
                <a:gd name="connsiteX29" fmla="*/ 66772 w 181777"/>
                <a:gd name="connsiteY29" fmla="*/ 198862 h 199491"/>
                <a:gd name="connsiteX30" fmla="*/ 81505 w 181777"/>
                <a:gd name="connsiteY30" fmla="*/ 199738 h 199491"/>
                <a:gd name="connsiteX31" fmla="*/ 86495 w 181777"/>
                <a:gd name="connsiteY31" fmla="*/ 194188 h 199491"/>
                <a:gd name="connsiteX32" fmla="*/ 79366 w 181777"/>
                <a:gd name="connsiteY32" fmla="*/ 190099 h 199491"/>
                <a:gd name="connsiteX33" fmla="*/ 70337 w 181777"/>
                <a:gd name="connsiteY33" fmla="*/ 189515 h 199491"/>
                <a:gd name="connsiteX34" fmla="*/ 64871 w 181777"/>
                <a:gd name="connsiteY34" fmla="*/ 185134 h 199491"/>
                <a:gd name="connsiteX35" fmla="*/ 69386 w 181777"/>
                <a:gd name="connsiteY35" fmla="*/ 160015 h 199491"/>
                <a:gd name="connsiteX36" fmla="*/ 76752 w 181777"/>
                <a:gd name="connsiteY36" fmla="*/ 124089 h 199491"/>
                <a:gd name="connsiteX37" fmla="*/ 79841 w 181777"/>
                <a:gd name="connsiteY37" fmla="*/ 116787 h 199491"/>
                <a:gd name="connsiteX38" fmla="*/ 141147 w 181777"/>
                <a:gd name="connsiteY38" fmla="*/ 35296 h 199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81777" h="199491">
                  <a:moveTo>
                    <a:pt x="141147" y="35296"/>
                  </a:moveTo>
                  <a:cubicBezTo>
                    <a:pt x="142810" y="32960"/>
                    <a:pt x="144949" y="30623"/>
                    <a:pt x="146850" y="28286"/>
                  </a:cubicBezTo>
                  <a:cubicBezTo>
                    <a:pt x="155641" y="18356"/>
                    <a:pt x="163483" y="11054"/>
                    <a:pt x="176789" y="9885"/>
                  </a:cubicBezTo>
                  <a:cubicBezTo>
                    <a:pt x="178928" y="9593"/>
                    <a:pt x="181779" y="9301"/>
                    <a:pt x="181779" y="4336"/>
                  </a:cubicBezTo>
                  <a:cubicBezTo>
                    <a:pt x="181779" y="2291"/>
                    <a:pt x="180116" y="247"/>
                    <a:pt x="178453" y="247"/>
                  </a:cubicBezTo>
                  <a:cubicBezTo>
                    <a:pt x="175601" y="247"/>
                    <a:pt x="176077" y="1123"/>
                    <a:pt x="158730" y="1123"/>
                  </a:cubicBezTo>
                  <a:cubicBezTo>
                    <a:pt x="143048" y="1123"/>
                    <a:pt x="137582" y="247"/>
                    <a:pt x="136157" y="247"/>
                  </a:cubicBezTo>
                  <a:cubicBezTo>
                    <a:pt x="135206" y="247"/>
                    <a:pt x="131642" y="247"/>
                    <a:pt x="131642" y="5796"/>
                  </a:cubicBezTo>
                  <a:cubicBezTo>
                    <a:pt x="131642" y="8425"/>
                    <a:pt x="133305" y="9593"/>
                    <a:pt x="135444" y="9885"/>
                  </a:cubicBezTo>
                  <a:cubicBezTo>
                    <a:pt x="142572" y="10469"/>
                    <a:pt x="142810" y="13682"/>
                    <a:pt x="142810" y="15435"/>
                  </a:cubicBezTo>
                  <a:cubicBezTo>
                    <a:pt x="142810" y="20984"/>
                    <a:pt x="135444" y="30331"/>
                    <a:pt x="135444" y="30623"/>
                  </a:cubicBezTo>
                  <a:lnTo>
                    <a:pt x="77465" y="107440"/>
                  </a:lnTo>
                  <a:lnTo>
                    <a:pt x="47525" y="20984"/>
                  </a:lnTo>
                  <a:cubicBezTo>
                    <a:pt x="47050" y="19816"/>
                    <a:pt x="46100" y="16895"/>
                    <a:pt x="46100" y="15727"/>
                  </a:cubicBezTo>
                  <a:cubicBezTo>
                    <a:pt x="46100" y="9885"/>
                    <a:pt x="57268" y="9885"/>
                    <a:pt x="59406" y="9885"/>
                  </a:cubicBezTo>
                  <a:cubicBezTo>
                    <a:pt x="61782" y="9885"/>
                    <a:pt x="65109" y="9885"/>
                    <a:pt x="65109" y="4336"/>
                  </a:cubicBezTo>
                  <a:cubicBezTo>
                    <a:pt x="65109" y="2875"/>
                    <a:pt x="64159" y="247"/>
                    <a:pt x="61307" y="247"/>
                  </a:cubicBezTo>
                  <a:cubicBezTo>
                    <a:pt x="57981" y="247"/>
                    <a:pt x="50139" y="831"/>
                    <a:pt x="46575" y="1123"/>
                  </a:cubicBezTo>
                  <a:lnTo>
                    <a:pt x="31843" y="1123"/>
                  </a:lnTo>
                  <a:cubicBezTo>
                    <a:pt x="9982" y="1123"/>
                    <a:pt x="6655" y="247"/>
                    <a:pt x="4517" y="247"/>
                  </a:cubicBezTo>
                  <a:cubicBezTo>
                    <a:pt x="715" y="247"/>
                    <a:pt x="2" y="3460"/>
                    <a:pt x="2" y="5796"/>
                  </a:cubicBezTo>
                  <a:cubicBezTo>
                    <a:pt x="2" y="9885"/>
                    <a:pt x="3091" y="9885"/>
                    <a:pt x="6417" y="9885"/>
                  </a:cubicBezTo>
                  <a:cubicBezTo>
                    <a:pt x="19249" y="9885"/>
                    <a:pt x="20437" y="13098"/>
                    <a:pt x="22338" y="18648"/>
                  </a:cubicBezTo>
                  <a:lnTo>
                    <a:pt x="57268" y="119708"/>
                  </a:lnTo>
                  <a:lnTo>
                    <a:pt x="46575" y="173158"/>
                  </a:lnTo>
                  <a:cubicBezTo>
                    <a:pt x="43248" y="188931"/>
                    <a:pt x="43011" y="189807"/>
                    <a:pt x="24714" y="190099"/>
                  </a:cubicBezTo>
                  <a:cubicBezTo>
                    <a:pt x="20912" y="190099"/>
                    <a:pt x="18061" y="190099"/>
                    <a:pt x="18061" y="195649"/>
                  </a:cubicBezTo>
                  <a:cubicBezTo>
                    <a:pt x="18061" y="196817"/>
                    <a:pt x="18774" y="199738"/>
                    <a:pt x="21863" y="199738"/>
                  </a:cubicBezTo>
                  <a:cubicBezTo>
                    <a:pt x="26377" y="199738"/>
                    <a:pt x="31843" y="199154"/>
                    <a:pt x="36595" y="198862"/>
                  </a:cubicBezTo>
                  <a:lnTo>
                    <a:pt x="66772" y="198862"/>
                  </a:lnTo>
                  <a:cubicBezTo>
                    <a:pt x="70337" y="199154"/>
                    <a:pt x="78416" y="199738"/>
                    <a:pt x="81505" y="199738"/>
                  </a:cubicBezTo>
                  <a:cubicBezTo>
                    <a:pt x="82930" y="199738"/>
                    <a:pt x="86495" y="199738"/>
                    <a:pt x="86495" y="194188"/>
                  </a:cubicBezTo>
                  <a:cubicBezTo>
                    <a:pt x="86495" y="190099"/>
                    <a:pt x="83406" y="190099"/>
                    <a:pt x="79366" y="190099"/>
                  </a:cubicBezTo>
                  <a:cubicBezTo>
                    <a:pt x="79128" y="190099"/>
                    <a:pt x="74139" y="190099"/>
                    <a:pt x="70337" y="189515"/>
                  </a:cubicBezTo>
                  <a:cubicBezTo>
                    <a:pt x="65109" y="188639"/>
                    <a:pt x="64871" y="188055"/>
                    <a:pt x="64871" y="185134"/>
                  </a:cubicBezTo>
                  <a:cubicBezTo>
                    <a:pt x="64871" y="182797"/>
                    <a:pt x="67723" y="168485"/>
                    <a:pt x="69386" y="160015"/>
                  </a:cubicBezTo>
                  <a:cubicBezTo>
                    <a:pt x="72238" y="145995"/>
                    <a:pt x="74376" y="136356"/>
                    <a:pt x="76752" y="124089"/>
                  </a:cubicBezTo>
                  <a:cubicBezTo>
                    <a:pt x="77465" y="120292"/>
                    <a:pt x="77703" y="119708"/>
                    <a:pt x="79841" y="116787"/>
                  </a:cubicBezTo>
                  <a:lnTo>
                    <a:pt x="141147" y="35296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6BD59BD9-CDBA-2D25-8040-AA24E77C1CC1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5659056" y="7786150"/>
              <a:ext cx="102576" cy="109779"/>
            </a:xfrm>
            <a:custGeom>
              <a:avLst/>
              <a:gdLst>
                <a:gd name="connsiteX0" fmla="*/ 92891 w 102576"/>
                <a:gd name="connsiteY0" fmla="*/ 10464 h 109779"/>
                <a:gd name="connsiteX1" fmla="*/ 83782 w 102576"/>
                <a:gd name="connsiteY1" fmla="*/ 23608 h 109779"/>
                <a:gd name="connsiteX2" fmla="*/ 91505 w 102576"/>
                <a:gd name="connsiteY2" fmla="*/ 32615 h 109779"/>
                <a:gd name="connsiteX3" fmla="*/ 102594 w 102576"/>
                <a:gd name="connsiteY3" fmla="*/ 18010 h 109779"/>
                <a:gd name="connsiteX4" fmla="*/ 82792 w 102576"/>
                <a:gd name="connsiteY4" fmla="*/ 241 h 109779"/>
                <a:gd name="connsiteX5" fmla="*/ 61405 w 102576"/>
                <a:gd name="connsiteY5" fmla="*/ 17766 h 109779"/>
                <a:gd name="connsiteX6" fmla="*/ 38632 w 102576"/>
                <a:gd name="connsiteY6" fmla="*/ 241 h 109779"/>
                <a:gd name="connsiteX7" fmla="*/ 4968 w 102576"/>
                <a:gd name="connsiteY7" fmla="*/ 37483 h 109779"/>
                <a:gd name="connsiteX8" fmla="*/ 7938 w 102576"/>
                <a:gd name="connsiteY8" fmla="*/ 40647 h 109779"/>
                <a:gd name="connsiteX9" fmla="*/ 11305 w 102576"/>
                <a:gd name="connsiteY9" fmla="*/ 36509 h 109779"/>
                <a:gd name="connsiteX10" fmla="*/ 38038 w 102576"/>
                <a:gd name="connsiteY10" fmla="*/ 7056 h 109779"/>
                <a:gd name="connsiteX11" fmla="*/ 49523 w 102576"/>
                <a:gd name="connsiteY11" fmla="*/ 22635 h 109779"/>
                <a:gd name="connsiteX12" fmla="*/ 45563 w 102576"/>
                <a:gd name="connsiteY12" fmla="*/ 46489 h 109779"/>
                <a:gd name="connsiteX13" fmla="*/ 38830 w 102576"/>
                <a:gd name="connsiteY13" fmla="*/ 79837 h 109779"/>
                <a:gd name="connsiteX14" fmla="*/ 20018 w 102576"/>
                <a:gd name="connsiteY14" fmla="*/ 103204 h 109779"/>
                <a:gd name="connsiteX15" fmla="*/ 9918 w 102576"/>
                <a:gd name="connsiteY15" fmla="*/ 99797 h 109779"/>
                <a:gd name="connsiteX16" fmla="*/ 19028 w 102576"/>
                <a:gd name="connsiteY16" fmla="*/ 86652 h 109779"/>
                <a:gd name="connsiteX17" fmla="*/ 11107 w 102576"/>
                <a:gd name="connsiteY17" fmla="*/ 77646 h 109779"/>
                <a:gd name="connsiteX18" fmla="*/ 17 w 102576"/>
                <a:gd name="connsiteY18" fmla="*/ 92494 h 109779"/>
                <a:gd name="connsiteX19" fmla="*/ 19820 w 102576"/>
                <a:gd name="connsiteY19" fmla="*/ 110020 h 109779"/>
                <a:gd name="connsiteX20" fmla="*/ 41206 w 102576"/>
                <a:gd name="connsiteY20" fmla="*/ 92494 h 109779"/>
                <a:gd name="connsiteX21" fmla="*/ 64177 w 102576"/>
                <a:gd name="connsiteY21" fmla="*/ 110020 h 109779"/>
                <a:gd name="connsiteX22" fmla="*/ 97643 w 102576"/>
                <a:gd name="connsiteY22" fmla="*/ 72778 h 109779"/>
                <a:gd name="connsiteX23" fmla="*/ 94673 w 102576"/>
                <a:gd name="connsiteY23" fmla="*/ 69613 h 109779"/>
                <a:gd name="connsiteX24" fmla="*/ 91307 w 102576"/>
                <a:gd name="connsiteY24" fmla="*/ 73751 h 109779"/>
                <a:gd name="connsiteX25" fmla="*/ 64573 w 102576"/>
                <a:gd name="connsiteY25" fmla="*/ 103204 h 109779"/>
                <a:gd name="connsiteX26" fmla="*/ 53286 w 102576"/>
                <a:gd name="connsiteY26" fmla="*/ 87626 h 109779"/>
                <a:gd name="connsiteX27" fmla="*/ 57246 w 102576"/>
                <a:gd name="connsiteY27" fmla="*/ 63528 h 109779"/>
                <a:gd name="connsiteX28" fmla="*/ 63979 w 102576"/>
                <a:gd name="connsiteY28" fmla="*/ 30181 h 109779"/>
                <a:gd name="connsiteX29" fmla="*/ 82594 w 102576"/>
                <a:gd name="connsiteY29" fmla="*/ 7056 h 109779"/>
                <a:gd name="connsiteX30" fmla="*/ 92891 w 102576"/>
                <a:gd name="connsiteY30" fmla="*/ 10464 h 109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76" h="109779">
                  <a:moveTo>
                    <a:pt x="92891" y="10464"/>
                  </a:moveTo>
                  <a:cubicBezTo>
                    <a:pt x="84178" y="13142"/>
                    <a:pt x="83782" y="22635"/>
                    <a:pt x="83782" y="23608"/>
                  </a:cubicBezTo>
                  <a:cubicBezTo>
                    <a:pt x="83782" y="28963"/>
                    <a:pt x="87148" y="32615"/>
                    <a:pt x="91505" y="32615"/>
                  </a:cubicBezTo>
                  <a:cubicBezTo>
                    <a:pt x="95861" y="32615"/>
                    <a:pt x="102594" y="28477"/>
                    <a:pt x="102594" y="18010"/>
                  </a:cubicBezTo>
                  <a:cubicBezTo>
                    <a:pt x="102594" y="4135"/>
                    <a:pt x="90118" y="241"/>
                    <a:pt x="82792" y="241"/>
                  </a:cubicBezTo>
                  <a:cubicBezTo>
                    <a:pt x="73484" y="241"/>
                    <a:pt x="65959" y="8273"/>
                    <a:pt x="61405" y="17766"/>
                  </a:cubicBezTo>
                  <a:cubicBezTo>
                    <a:pt x="57048" y="4866"/>
                    <a:pt x="46751" y="241"/>
                    <a:pt x="38632" y="241"/>
                  </a:cubicBezTo>
                  <a:cubicBezTo>
                    <a:pt x="17047" y="241"/>
                    <a:pt x="4968" y="30667"/>
                    <a:pt x="4968" y="37483"/>
                  </a:cubicBezTo>
                  <a:cubicBezTo>
                    <a:pt x="4968" y="39674"/>
                    <a:pt x="6354" y="40647"/>
                    <a:pt x="7938" y="40647"/>
                  </a:cubicBezTo>
                  <a:cubicBezTo>
                    <a:pt x="10315" y="40647"/>
                    <a:pt x="10711" y="39430"/>
                    <a:pt x="11305" y="36509"/>
                  </a:cubicBezTo>
                  <a:cubicBezTo>
                    <a:pt x="15859" y="18740"/>
                    <a:pt x="27741" y="7056"/>
                    <a:pt x="38038" y="7056"/>
                  </a:cubicBezTo>
                  <a:cubicBezTo>
                    <a:pt x="45761" y="7056"/>
                    <a:pt x="49523" y="13872"/>
                    <a:pt x="49523" y="22635"/>
                  </a:cubicBezTo>
                  <a:cubicBezTo>
                    <a:pt x="49523" y="27503"/>
                    <a:pt x="47147" y="38700"/>
                    <a:pt x="45563" y="46489"/>
                  </a:cubicBezTo>
                  <a:cubicBezTo>
                    <a:pt x="44177" y="53548"/>
                    <a:pt x="39820" y="75212"/>
                    <a:pt x="38830" y="79837"/>
                  </a:cubicBezTo>
                  <a:cubicBezTo>
                    <a:pt x="36058" y="92981"/>
                    <a:pt x="28929" y="103204"/>
                    <a:pt x="20018" y="103204"/>
                  </a:cubicBezTo>
                  <a:cubicBezTo>
                    <a:pt x="19226" y="103204"/>
                    <a:pt x="14077" y="103204"/>
                    <a:pt x="9918" y="99797"/>
                  </a:cubicBezTo>
                  <a:cubicBezTo>
                    <a:pt x="19028" y="97119"/>
                    <a:pt x="19028" y="86896"/>
                    <a:pt x="19028" y="86652"/>
                  </a:cubicBezTo>
                  <a:cubicBezTo>
                    <a:pt x="19028" y="81054"/>
                    <a:pt x="15463" y="77646"/>
                    <a:pt x="11107" y="77646"/>
                  </a:cubicBezTo>
                  <a:cubicBezTo>
                    <a:pt x="5760" y="77646"/>
                    <a:pt x="17" y="83245"/>
                    <a:pt x="17" y="92494"/>
                  </a:cubicBezTo>
                  <a:cubicBezTo>
                    <a:pt x="17" y="103691"/>
                    <a:pt x="9720" y="110020"/>
                    <a:pt x="19820" y="110020"/>
                  </a:cubicBezTo>
                  <a:cubicBezTo>
                    <a:pt x="30315" y="110020"/>
                    <a:pt x="37642" y="100283"/>
                    <a:pt x="41206" y="92494"/>
                  </a:cubicBezTo>
                  <a:cubicBezTo>
                    <a:pt x="45563" y="104421"/>
                    <a:pt x="54672" y="110020"/>
                    <a:pt x="64177" y="110020"/>
                  </a:cubicBezTo>
                  <a:cubicBezTo>
                    <a:pt x="85762" y="110020"/>
                    <a:pt x="97643" y="79593"/>
                    <a:pt x="97643" y="72778"/>
                  </a:cubicBezTo>
                  <a:cubicBezTo>
                    <a:pt x="97643" y="70344"/>
                    <a:pt x="96059" y="69613"/>
                    <a:pt x="94673" y="69613"/>
                  </a:cubicBezTo>
                  <a:cubicBezTo>
                    <a:pt x="92297" y="69613"/>
                    <a:pt x="91901" y="71317"/>
                    <a:pt x="91307" y="73751"/>
                  </a:cubicBezTo>
                  <a:cubicBezTo>
                    <a:pt x="87346" y="90060"/>
                    <a:pt x="76059" y="103204"/>
                    <a:pt x="64573" y="103204"/>
                  </a:cubicBezTo>
                  <a:cubicBezTo>
                    <a:pt x="58038" y="103204"/>
                    <a:pt x="53286" y="97849"/>
                    <a:pt x="53286" y="87626"/>
                  </a:cubicBezTo>
                  <a:cubicBezTo>
                    <a:pt x="53286" y="82758"/>
                    <a:pt x="54474" y="77159"/>
                    <a:pt x="57246" y="63528"/>
                  </a:cubicBezTo>
                  <a:cubicBezTo>
                    <a:pt x="58633" y="56226"/>
                    <a:pt x="62989" y="34805"/>
                    <a:pt x="63979" y="30181"/>
                  </a:cubicBezTo>
                  <a:cubicBezTo>
                    <a:pt x="66752" y="17523"/>
                    <a:pt x="73682" y="7056"/>
                    <a:pt x="82594" y="7056"/>
                  </a:cubicBezTo>
                  <a:cubicBezTo>
                    <a:pt x="83584" y="7056"/>
                    <a:pt x="88732" y="7056"/>
                    <a:pt x="92891" y="10464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DD3F2AAE-2566-8E0B-72A6-E8CA14D9D059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5790953" y="7805338"/>
              <a:ext cx="66479" cy="138086"/>
            </a:xfrm>
            <a:custGeom>
              <a:avLst/>
              <a:gdLst>
                <a:gd name="connsiteX0" fmla="*/ 40773 w 66479"/>
                <a:gd name="connsiteY0" fmla="*/ 9166 h 138086"/>
                <a:gd name="connsiteX1" fmla="*/ 35164 w 66479"/>
                <a:gd name="connsiteY1" fmla="*/ 244 h 138086"/>
                <a:gd name="connsiteX2" fmla="*/ 29885 w 66479"/>
                <a:gd name="connsiteY2" fmla="*/ 3691 h 138086"/>
                <a:gd name="connsiteX3" fmla="*/ 5306 w 66479"/>
                <a:gd name="connsiteY3" fmla="*/ 13627 h 138086"/>
                <a:gd name="connsiteX4" fmla="*/ 27 w 66479"/>
                <a:gd name="connsiteY4" fmla="*/ 19913 h 138086"/>
                <a:gd name="connsiteX5" fmla="*/ 6626 w 66479"/>
                <a:gd name="connsiteY5" fmla="*/ 26402 h 138086"/>
                <a:gd name="connsiteX6" fmla="*/ 26916 w 66479"/>
                <a:gd name="connsiteY6" fmla="*/ 21332 h 138086"/>
                <a:gd name="connsiteX7" fmla="*/ 26916 w 66479"/>
                <a:gd name="connsiteY7" fmla="*/ 125556 h 138086"/>
                <a:gd name="connsiteX8" fmla="*/ 8440 w 66479"/>
                <a:gd name="connsiteY8" fmla="*/ 125556 h 138086"/>
                <a:gd name="connsiteX9" fmla="*/ 1182 w 66479"/>
                <a:gd name="connsiteY9" fmla="*/ 131842 h 138086"/>
                <a:gd name="connsiteX10" fmla="*/ 8440 w 66479"/>
                <a:gd name="connsiteY10" fmla="*/ 138331 h 138086"/>
                <a:gd name="connsiteX11" fmla="*/ 59248 w 66479"/>
                <a:gd name="connsiteY11" fmla="*/ 138331 h 138086"/>
                <a:gd name="connsiteX12" fmla="*/ 66506 w 66479"/>
                <a:gd name="connsiteY12" fmla="*/ 132045 h 138086"/>
                <a:gd name="connsiteX13" fmla="*/ 59248 w 66479"/>
                <a:gd name="connsiteY13" fmla="*/ 125556 h 138086"/>
                <a:gd name="connsiteX14" fmla="*/ 40773 w 66479"/>
                <a:gd name="connsiteY14" fmla="*/ 125556 h 138086"/>
                <a:gd name="connsiteX15" fmla="*/ 40773 w 66479"/>
                <a:gd name="connsiteY15" fmla="*/ 9166 h 138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6479" h="138086">
                  <a:moveTo>
                    <a:pt x="40773" y="9166"/>
                  </a:moveTo>
                  <a:cubicBezTo>
                    <a:pt x="40773" y="6124"/>
                    <a:pt x="40773" y="244"/>
                    <a:pt x="35164" y="244"/>
                  </a:cubicBezTo>
                  <a:cubicBezTo>
                    <a:pt x="32854" y="244"/>
                    <a:pt x="32030" y="1055"/>
                    <a:pt x="29885" y="3691"/>
                  </a:cubicBezTo>
                  <a:cubicBezTo>
                    <a:pt x="22132" y="13019"/>
                    <a:pt x="10090" y="13424"/>
                    <a:pt x="5306" y="13627"/>
                  </a:cubicBezTo>
                  <a:cubicBezTo>
                    <a:pt x="2172" y="13830"/>
                    <a:pt x="27" y="16466"/>
                    <a:pt x="27" y="19913"/>
                  </a:cubicBezTo>
                  <a:cubicBezTo>
                    <a:pt x="27" y="26402"/>
                    <a:pt x="5306" y="26402"/>
                    <a:pt x="6626" y="26402"/>
                  </a:cubicBezTo>
                  <a:cubicBezTo>
                    <a:pt x="8275" y="26402"/>
                    <a:pt x="18503" y="25996"/>
                    <a:pt x="26916" y="21332"/>
                  </a:cubicBezTo>
                  <a:lnTo>
                    <a:pt x="26916" y="125556"/>
                  </a:lnTo>
                  <a:lnTo>
                    <a:pt x="8440" y="125556"/>
                  </a:lnTo>
                  <a:cubicBezTo>
                    <a:pt x="6296" y="125556"/>
                    <a:pt x="1182" y="125556"/>
                    <a:pt x="1182" y="131842"/>
                  </a:cubicBezTo>
                  <a:cubicBezTo>
                    <a:pt x="1182" y="138331"/>
                    <a:pt x="6131" y="138331"/>
                    <a:pt x="8440" y="138331"/>
                  </a:cubicBezTo>
                  <a:lnTo>
                    <a:pt x="59248" y="138331"/>
                  </a:lnTo>
                  <a:cubicBezTo>
                    <a:pt x="61393" y="138331"/>
                    <a:pt x="66506" y="138331"/>
                    <a:pt x="66506" y="132045"/>
                  </a:cubicBezTo>
                  <a:cubicBezTo>
                    <a:pt x="66506" y="125556"/>
                    <a:pt x="61558" y="125556"/>
                    <a:pt x="59248" y="125556"/>
                  </a:cubicBezTo>
                  <a:lnTo>
                    <a:pt x="40773" y="125556"/>
                  </a:lnTo>
                  <a:lnTo>
                    <a:pt x="40773" y="9166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EF1F21A4-F49A-7515-FE16-E6FD59627476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898445" y="7866476"/>
              <a:ext cx="24357" cy="73997"/>
            </a:xfrm>
            <a:custGeom>
              <a:avLst/>
              <a:gdLst>
                <a:gd name="connsiteX0" fmla="*/ 18849 w 24357"/>
                <a:gd name="connsiteY0" fmla="*/ 23608 h 73997"/>
                <a:gd name="connsiteX1" fmla="*/ 3799 w 24357"/>
                <a:gd name="connsiteY1" fmla="*/ 68396 h 73997"/>
                <a:gd name="connsiteX2" fmla="*/ 2611 w 24357"/>
                <a:gd name="connsiteY2" fmla="*/ 70830 h 73997"/>
                <a:gd name="connsiteX3" fmla="*/ 5581 w 24357"/>
                <a:gd name="connsiteY3" fmla="*/ 74238 h 73997"/>
                <a:gd name="connsiteX4" fmla="*/ 24393 w 24357"/>
                <a:gd name="connsiteY4" fmla="*/ 26529 h 73997"/>
                <a:gd name="connsiteX5" fmla="*/ 10928 w 24357"/>
                <a:gd name="connsiteY5" fmla="*/ 241 h 73997"/>
                <a:gd name="connsiteX6" fmla="*/ 36 w 24357"/>
                <a:gd name="connsiteY6" fmla="*/ 13628 h 73997"/>
                <a:gd name="connsiteX7" fmla="*/ 11126 w 24357"/>
                <a:gd name="connsiteY7" fmla="*/ 27260 h 73997"/>
                <a:gd name="connsiteX8" fmla="*/ 18849 w 24357"/>
                <a:gd name="connsiteY8" fmla="*/ 23608 h 73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357" h="73997">
                  <a:moveTo>
                    <a:pt x="18849" y="23608"/>
                  </a:moveTo>
                  <a:cubicBezTo>
                    <a:pt x="18849" y="39430"/>
                    <a:pt x="16076" y="53305"/>
                    <a:pt x="3799" y="68396"/>
                  </a:cubicBezTo>
                  <a:cubicBezTo>
                    <a:pt x="3007" y="69127"/>
                    <a:pt x="2611" y="69613"/>
                    <a:pt x="2611" y="70830"/>
                  </a:cubicBezTo>
                  <a:cubicBezTo>
                    <a:pt x="2611" y="72778"/>
                    <a:pt x="4195" y="74238"/>
                    <a:pt x="5581" y="74238"/>
                  </a:cubicBezTo>
                  <a:cubicBezTo>
                    <a:pt x="7957" y="74238"/>
                    <a:pt x="24393" y="55009"/>
                    <a:pt x="24393" y="26529"/>
                  </a:cubicBezTo>
                  <a:cubicBezTo>
                    <a:pt x="24393" y="10951"/>
                    <a:pt x="19641" y="241"/>
                    <a:pt x="10928" y="241"/>
                  </a:cubicBezTo>
                  <a:cubicBezTo>
                    <a:pt x="3997" y="241"/>
                    <a:pt x="36" y="7056"/>
                    <a:pt x="36" y="13628"/>
                  </a:cubicBezTo>
                  <a:cubicBezTo>
                    <a:pt x="36" y="20444"/>
                    <a:pt x="3799" y="27260"/>
                    <a:pt x="11126" y="27260"/>
                  </a:cubicBezTo>
                  <a:cubicBezTo>
                    <a:pt x="15878" y="27260"/>
                    <a:pt x="18849" y="23852"/>
                    <a:pt x="18849" y="2360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7DE6E90E-1688-8C45-7286-8BD20FEE6462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945009" y="7786150"/>
              <a:ext cx="102576" cy="109779"/>
            </a:xfrm>
            <a:custGeom>
              <a:avLst/>
              <a:gdLst>
                <a:gd name="connsiteX0" fmla="*/ 92915 w 102576"/>
                <a:gd name="connsiteY0" fmla="*/ 10464 h 109779"/>
                <a:gd name="connsiteX1" fmla="*/ 83806 w 102576"/>
                <a:gd name="connsiteY1" fmla="*/ 23608 h 109779"/>
                <a:gd name="connsiteX2" fmla="*/ 91529 w 102576"/>
                <a:gd name="connsiteY2" fmla="*/ 32615 h 109779"/>
                <a:gd name="connsiteX3" fmla="*/ 102618 w 102576"/>
                <a:gd name="connsiteY3" fmla="*/ 18010 h 109779"/>
                <a:gd name="connsiteX4" fmla="*/ 82815 w 102576"/>
                <a:gd name="connsiteY4" fmla="*/ 241 h 109779"/>
                <a:gd name="connsiteX5" fmla="*/ 61429 w 102576"/>
                <a:gd name="connsiteY5" fmla="*/ 17766 h 109779"/>
                <a:gd name="connsiteX6" fmla="*/ 38656 w 102576"/>
                <a:gd name="connsiteY6" fmla="*/ 241 h 109779"/>
                <a:gd name="connsiteX7" fmla="*/ 4992 w 102576"/>
                <a:gd name="connsiteY7" fmla="*/ 37483 h 109779"/>
                <a:gd name="connsiteX8" fmla="*/ 7962 w 102576"/>
                <a:gd name="connsiteY8" fmla="*/ 40647 h 109779"/>
                <a:gd name="connsiteX9" fmla="*/ 11329 w 102576"/>
                <a:gd name="connsiteY9" fmla="*/ 36509 h 109779"/>
                <a:gd name="connsiteX10" fmla="*/ 38062 w 102576"/>
                <a:gd name="connsiteY10" fmla="*/ 7056 h 109779"/>
                <a:gd name="connsiteX11" fmla="*/ 49547 w 102576"/>
                <a:gd name="connsiteY11" fmla="*/ 22635 h 109779"/>
                <a:gd name="connsiteX12" fmla="*/ 45587 w 102576"/>
                <a:gd name="connsiteY12" fmla="*/ 46489 h 109779"/>
                <a:gd name="connsiteX13" fmla="*/ 38854 w 102576"/>
                <a:gd name="connsiteY13" fmla="*/ 79837 h 109779"/>
                <a:gd name="connsiteX14" fmla="*/ 20042 w 102576"/>
                <a:gd name="connsiteY14" fmla="*/ 103204 h 109779"/>
                <a:gd name="connsiteX15" fmla="*/ 9942 w 102576"/>
                <a:gd name="connsiteY15" fmla="*/ 99797 h 109779"/>
                <a:gd name="connsiteX16" fmla="*/ 19052 w 102576"/>
                <a:gd name="connsiteY16" fmla="*/ 86652 h 109779"/>
                <a:gd name="connsiteX17" fmla="*/ 11131 w 102576"/>
                <a:gd name="connsiteY17" fmla="*/ 77646 h 109779"/>
                <a:gd name="connsiteX18" fmla="*/ 41 w 102576"/>
                <a:gd name="connsiteY18" fmla="*/ 92494 h 109779"/>
                <a:gd name="connsiteX19" fmla="*/ 19844 w 102576"/>
                <a:gd name="connsiteY19" fmla="*/ 110020 h 109779"/>
                <a:gd name="connsiteX20" fmla="*/ 41230 w 102576"/>
                <a:gd name="connsiteY20" fmla="*/ 92494 h 109779"/>
                <a:gd name="connsiteX21" fmla="*/ 64201 w 102576"/>
                <a:gd name="connsiteY21" fmla="*/ 110020 h 109779"/>
                <a:gd name="connsiteX22" fmla="*/ 97667 w 102576"/>
                <a:gd name="connsiteY22" fmla="*/ 72778 h 109779"/>
                <a:gd name="connsiteX23" fmla="*/ 94697 w 102576"/>
                <a:gd name="connsiteY23" fmla="*/ 69613 h 109779"/>
                <a:gd name="connsiteX24" fmla="*/ 91331 w 102576"/>
                <a:gd name="connsiteY24" fmla="*/ 73751 h 109779"/>
                <a:gd name="connsiteX25" fmla="*/ 64597 w 102576"/>
                <a:gd name="connsiteY25" fmla="*/ 103204 h 109779"/>
                <a:gd name="connsiteX26" fmla="*/ 53310 w 102576"/>
                <a:gd name="connsiteY26" fmla="*/ 87626 h 109779"/>
                <a:gd name="connsiteX27" fmla="*/ 57270 w 102576"/>
                <a:gd name="connsiteY27" fmla="*/ 63528 h 109779"/>
                <a:gd name="connsiteX28" fmla="*/ 64003 w 102576"/>
                <a:gd name="connsiteY28" fmla="*/ 30181 h 109779"/>
                <a:gd name="connsiteX29" fmla="*/ 82617 w 102576"/>
                <a:gd name="connsiteY29" fmla="*/ 7056 h 109779"/>
                <a:gd name="connsiteX30" fmla="*/ 92915 w 102576"/>
                <a:gd name="connsiteY30" fmla="*/ 10464 h 109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76" h="109779">
                  <a:moveTo>
                    <a:pt x="92915" y="10464"/>
                  </a:moveTo>
                  <a:cubicBezTo>
                    <a:pt x="84202" y="13142"/>
                    <a:pt x="83806" y="22635"/>
                    <a:pt x="83806" y="23608"/>
                  </a:cubicBezTo>
                  <a:cubicBezTo>
                    <a:pt x="83806" y="28963"/>
                    <a:pt x="87172" y="32615"/>
                    <a:pt x="91529" y="32615"/>
                  </a:cubicBezTo>
                  <a:cubicBezTo>
                    <a:pt x="95885" y="32615"/>
                    <a:pt x="102618" y="28477"/>
                    <a:pt x="102618" y="18010"/>
                  </a:cubicBezTo>
                  <a:cubicBezTo>
                    <a:pt x="102618" y="4135"/>
                    <a:pt x="90142" y="241"/>
                    <a:pt x="82815" y="241"/>
                  </a:cubicBezTo>
                  <a:cubicBezTo>
                    <a:pt x="73508" y="241"/>
                    <a:pt x="65983" y="8273"/>
                    <a:pt x="61429" y="17766"/>
                  </a:cubicBezTo>
                  <a:cubicBezTo>
                    <a:pt x="57072" y="4866"/>
                    <a:pt x="46775" y="241"/>
                    <a:pt x="38656" y="241"/>
                  </a:cubicBezTo>
                  <a:cubicBezTo>
                    <a:pt x="17071" y="241"/>
                    <a:pt x="4992" y="30667"/>
                    <a:pt x="4992" y="37483"/>
                  </a:cubicBezTo>
                  <a:cubicBezTo>
                    <a:pt x="4992" y="39674"/>
                    <a:pt x="6378" y="40647"/>
                    <a:pt x="7962" y="40647"/>
                  </a:cubicBezTo>
                  <a:cubicBezTo>
                    <a:pt x="10338" y="40647"/>
                    <a:pt x="10734" y="39430"/>
                    <a:pt x="11329" y="36509"/>
                  </a:cubicBezTo>
                  <a:cubicBezTo>
                    <a:pt x="15883" y="18740"/>
                    <a:pt x="27765" y="7056"/>
                    <a:pt x="38062" y="7056"/>
                  </a:cubicBezTo>
                  <a:cubicBezTo>
                    <a:pt x="45785" y="7056"/>
                    <a:pt x="49547" y="13872"/>
                    <a:pt x="49547" y="22635"/>
                  </a:cubicBezTo>
                  <a:cubicBezTo>
                    <a:pt x="49547" y="27503"/>
                    <a:pt x="47171" y="38700"/>
                    <a:pt x="45587" y="46489"/>
                  </a:cubicBezTo>
                  <a:cubicBezTo>
                    <a:pt x="44201" y="53548"/>
                    <a:pt x="39844" y="75212"/>
                    <a:pt x="38854" y="79837"/>
                  </a:cubicBezTo>
                  <a:cubicBezTo>
                    <a:pt x="36082" y="92981"/>
                    <a:pt x="28953" y="103204"/>
                    <a:pt x="20042" y="103204"/>
                  </a:cubicBezTo>
                  <a:cubicBezTo>
                    <a:pt x="19250" y="103204"/>
                    <a:pt x="14101" y="103204"/>
                    <a:pt x="9942" y="99797"/>
                  </a:cubicBezTo>
                  <a:cubicBezTo>
                    <a:pt x="19052" y="97119"/>
                    <a:pt x="19052" y="86896"/>
                    <a:pt x="19052" y="86652"/>
                  </a:cubicBezTo>
                  <a:cubicBezTo>
                    <a:pt x="19052" y="81054"/>
                    <a:pt x="15487" y="77646"/>
                    <a:pt x="11131" y="77646"/>
                  </a:cubicBezTo>
                  <a:cubicBezTo>
                    <a:pt x="5784" y="77646"/>
                    <a:pt x="41" y="83245"/>
                    <a:pt x="41" y="92494"/>
                  </a:cubicBezTo>
                  <a:cubicBezTo>
                    <a:pt x="41" y="103691"/>
                    <a:pt x="9744" y="110020"/>
                    <a:pt x="19844" y="110020"/>
                  </a:cubicBezTo>
                  <a:cubicBezTo>
                    <a:pt x="30339" y="110020"/>
                    <a:pt x="37666" y="100283"/>
                    <a:pt x="41230" y="92494"/>
                  </a:cubicBezTo>
                  <a:cubicBezTo>
                    <a:pt x="45587" y="104421"/>
                    <a:pt x="54696" y="110020"/>
                    <a:pt x="64201" y="110020"/>
                  </a:cubicBezTo>
                  <a:cubicBezTo>
                    <a:pt x="85786" y="110020"/>
                    <a:pt x="97667" y="79593"/>
                    <a:pt x="97667" y="72778"/>
                  </a:cubicBezTo>
                  <a:cubicBezTo>
                    <a:pt x="97667" y="70344"/>
                    <a:pt x="96083" y="69613"/>
                    <a:pt x="94697" y="69613"/>
                  </a:cubicBezTo>
                  <a:cubicBezTo>
                    <a:pt x="92321" y="69613"/>
                    <a:pt x="91925" y="71317"/>
                    <a:pt x="91331" y="73751"/>
                  </a:cubicBezTo>
                  <a:cubicBezTo>
                    <a:pt x="87370" y="90060"/>
                    <a:pt x="76083" y="103204"/>
                    <a:pt x="64597" y="103204"/>
                  </a:cubicBezTo>
                  <a:cubicBezTo>
                    <a:pt x="58062" y="103204"/>
                    <a:pt x="53310" y="97849"/>
                    <a:pt x="53310" y="87626"/>
                  </a:cubicBezTo>
                  <a:cubicBezTo>
                    <a:pt x="53310" y="82758"/>
                    <a:pt x="54498" y="77159"/>
                    <a:pt x="57270" y="63528"/>
                  </a:cubicBezTo>
                  <a:cubicBezTo>
                    <a:pt x="58656" y="56226"/>
                    <a:pt x="63013" y="34805"/>
                    <a:pt x="64003" y="30181"/>
                  </a:cubicBezTo>
                  <a:cubicBezTo>
                    <a:pt x="66775" y="17523"/>
                    <a:pt x="73706" y="7056"/>
                    <a:pt x="82617" y="7056"/>
                  </a:cubicBezTo>
                  <a:cubicBezTo>
                    <a:pt x="83608" y="7056"/>
                    <a:pt x="88756" y="7056"/>
                    <a:pt x="92915" y="10464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86575233-33A7-10E5-9B11-1A240295222F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6065688" y="7805338"/>
              <a:ext cx="84130" cy="138086"/>
            </a:xfrm>
            <a:custGeom>
              <a:avLst/>
              <a:gdLst>
                <a:gd name="connsiteX0" fmla="*/ 3680 w 84130"/>
                <a:gd name="connsiteY0" fmla="*/ 127381 h 138086"/>
                <a:gd name="connsiteX1" fmla="*/ 1701 w 84130"/>
                <a:gd name="connsiteY1" fmla="*/ 131640 h 138086"/>
                <a:gd name="connsiteX2" fmla="*/ 8959 w 84130"/>
                <a:gd name="connsiteY2" fmla="*/ 138331 h 138086"/>
                <a:gd name="connsiteX3" fmla="*/ 76923 w 84130"/>
                <a:gd name="connsiteY3" fmla="*/ 138331 h 138086"/>
                <a:gd name="connsiteX4" fmla="*/ 84181 w 84130"/>
                <a:gd name="connsiteY4" fmla="*/ 131437 h 138086"/>
                <a:gd name="connsiteX5" fmla="*/ 76923 w 84130"/>
                <a:gd name="connsiteY5" fmla="*/ 124340 h 138086"/>
                <a:gd name="connsiteX6" fmla="*/ 20836 w 84130"/>
                <a:gd name="connsiteY6" fmla="*/ 124340 h 138086"/>
                <a:gd name="connsiteX7" fmla="*/ 68180 w 84130"/>
                <a:gd name="connsiteY7" fmla="*/ 80541 h 138086"/>
                <a:gd name="connsiteX8" fmla="*/ 84181 w 84130"/>
                <a:gd name="connsiteY8" fmla="*/ 44245 h 138086"/>
                <a:gd name="connsiteX9" fmla="*/ 40137 w 84130"/>
                <a:gd name="connsiteY9" fmla="*/ 244 h 138086"/>
                <a:gd name="connsiteX10" fmla="*/ 12588 w 84130"/>
                <a:gd name="connsiteY10" fmla="*/ 11194 h 138086"/>
                <a:gd name="connsiteX11" fmla="*/ 51 w 84130"/>
                <a:gd name="connsiteY11" fmla="*/ 34918 h 138086"/>
                <a:gd name="connsiteX12" fmla="*/ 7474 w 84130"/>
                <a:gd name="connsiteY12" fmla="*/ 44651 h 138086"/>
                <a:gd name="connsiteX13" fmla="*/ 9949 w 84130"/>
                <a:gd name="connsiteY13" fmla="*/ 41812 h 138086"/>
                <a:gd name="connsiteX14" fmla="*/ 37497 w 84130"/>
                <a:gd name="connsiteY14" fmla="*/ 13627 h 138086"/>
                <a:gd name="connsiteX15" fmla="*/ 69994 w 84130"/>
                <a:gd name="connsiteY15" fmla="*/ 44448 h 138086"/>
                <a:gd name="connsiteX16" fmla="*/ 57292 w 84130"/>
                <a:gd name="connsiteY16" fmla="*/ 75067 h 138086"/>
                <a:gd name="connsiteX17" fmla="*/ 36013 w 84130"/>
                <a:gd name="connsiteY17" fmla="*/ 95749 h 138086"/>
                <a:gd name="connsiteX18" fmla="*/ 3680 w 84130"/>
                <a:gd name="connsiteY18" fmla="*/ 127381 h 138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4130" h="138086">
                  <a:moveTo>
                    <a:pt x="3680" y="127381"/>
                  </a:moveTo>
                  <a:cubicBezTo>
                    <a:pt x="2031" y="129004"/>
                    <a:pt x="1701" y="129409"/>
                    <a:pt x="1701" y="131640"/>
                  </a:cubicBezTo>
                  <a:cubicBezTo>
                    <a:pt x="1701" y="138331"/>
                    <a:pt x="6649" y="138331"/>
                    <a:pt x="8959" y="138331"/>
                  </a:cubicBezTo>
                  <a:lnTo>
                    <a:pt x="76923" y="138331"/>
                  </a:lnTo>
                  <a:cubicBezTo>
                    <a:pt x="79397" y="138331"/>
                    <a:pt x="84181" y="138331"/>
                    <a:pt x="84181" y="131437"/>
                  </a:cubicBezTo>
                  <a:cubicBezTo>
                    <a:pt x="84181" y="124340"/>
                    <a:pt x="79562" y="124340"/>
                    <a:pt x="76923" y="124340"/>
                  </a:cubicBezTo>
                  <a:lnTo>
                    <a:pt x="20836" y="124340"/>
                  </a:lnTo>
                  <a:cubicBezTo>
                    <a:pt x="44590" y="101021"/>
                    <a:pt x="59932" y="89058"/>
                    <a:pt x="68180" y="80541"/>
                  </a:cubicBezTo>
                  <a:cubicBezTo>
                    <a:pt x="77748" y="70403"/>
                    <a:pt x="84181" y="59250"/>
                    <a:pt x="84181" y="44245"/>
                  </a:cubicBezTo>
                  <a:cubicBezTo>
                    <a:pt x="84181" y="18291"/>
                    <a:pt x="65870" y="244"/>
                    <a:pt x="40137" y="244"/>
                  </a:cubicBezTo>
                  <a:cubicBezTo>
                    <a:pt x="31064" y="244"/>
                    <a:pt x="21331" y="2475"/>
                    <a:pt x="12588" y="11194"/>
                  </a:cubicBezTo>
                  <a:cubicBezTo>
                    <a:pt x="4175" y="19913"/>
                    <a:pt x="51" y="33701"/>
                    <a:pt x="51" y="34918"/>
                  </a:cubicBezTo>
                  <a:cubicBezTo>
                    <a:pt x="51" y="37148"/>
                    <a:pt x="5825" y="44651"/>
                    <a:pt x="7474" y="44651"/>
                  </a:cubicBezTo>
                  <a:cubicBezTo>
                    <a:pt x="9124" y="44651"/>
                    <a:pt x="9619" y="42826"/>
                    <a:pt x="9949" y="41812"/>
                  </a:cubicBezTo>
                  <a:cubicBezTo>
                    <a:pt x="12588" y="31876"/>
                    <a:pt x="18032" y="13627"/>
                    <a:pt x="37497" y="13627"/>
                  </a:cubicBezTo>
                  <a:cubicBezTo>
                    <a:pt x="53168" y="13627"/>
                    <a:pt x="69994" y="22954"/>
                    <a:pt x="69994" y="44448"/>
                  </a:cubicBezTo>
                  <a:cubicBezTo>
                    <a:pt x="69994" y="58845"/>
                    <a:pt x="63066" y="68172"/>
                    <a:pt x="57292" y="75067"/>
                  </a:cubicBezTo>
                  <a:cubicBezTo>
                    <a:pt x="51684" y="81555"/>
                    <a:pt x="41456" y="90477"/>
                    <a:pt x="36013" y="95749"/>
                  </a:cubicBezTo>
                  <a:lnTo>
                    <a:pt x="3680" y="127381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755" name="Textfeld 754">
            <a:extLst>
              <a:ext uri="{FF2B5EF4-FFF2-40B4-BE49-F238E27FC236}">
                <a16:creationId xmlns:a16="http://schemas.microsoft.com/office/drawing/2014/main" id="{B1DDAD66-451F-D50A-8259-52783B5C21A5}"/>
              </a:ext>
            </a:extLst>
          </p:cNvPr>
          <p:cNvSpPr txBox="1"/>
          <p:nvPr/>
        </p:nvSpPr>
        <p:spPr>
          <a:xfrm>
            <a:off x="3147757" y="3559677"/>
            <a:ext cx="6168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 Potential Outcome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multiple </a:t>
            </a:r>
            <a:r>
              <a:rPr lang="de-DE" dirty="0" err="1"/>
              <a:t>interventions</a:t>
            </a:r>
            <a:r>
              <a:rPr lang="de-DE" dirty="0"/>
              <a:t>:</a:t>
            </a:r>
          </a:p>
        </p:txBody>
      </p:sp>
      <p:grpSp>
        <p:nvGrpSpPr>
          <p:cNvPr id="35" name="Gruppieren 34" descr="\documentclass{slides}&#10;\usepackage{amsmath, amssymb, tikz}&#10;\pagestyle{empty}&#10;\usepackage{helvet}&#10;\renewcommand{\familydefault}{\sfdefault}&#10;&#10;\begin{document}&#10;&#10;$Y^{x_1 = 1, x_2 = 1} - Y^{x_1 = 0, x_2 = 0}$&#10;&#10;\end{document}" title="IguanaTex Shape Display">
            <a:extLst>
              <a:ext uri="{FF2B5EF4-FFF2-40B4-BE49-F238E27FC236}">
                <a16:creationId xmlns:a16="http://schemas.microsoft.com/office/drawing/2014/main" id="{51B1BB83-2C73-5C75-B9E8-EE218BB80260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4584700" y="5397500"/>
            <a:ext cx="3031778" cy="285260"/>
            <a:chOff x="4599190" y="8977977"/>
            <a:chExt cx="3031778" cy="285260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AD0D7CF9-6809-8B37-EB99-FAD01312530F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599190" y="9051565"/>
              <a:ext cx="184350" cy="211672"/>
            </a:xfrm>
            <a:custGeom>
              <a:avLst/>
              <a:gdLst>
                <a:gd name="connsiteX0" fmla="*/ 143144 w 184350"/>
                <a:gd name="connsiteY0" fmla="*/ 37436 h 211672"/>
                <a:gd name="connsiteX1" fmla="*/ 148928 w 184350"/>
                <a:gd name="connsiteY1" fmla="*/ 29998 h 211672"/>
                <a:gd name="connsiteX2" fmla="*/ 179291 w 184350"/>
                <a:gd name="connsiteY2" fmla="*/ 10474 h 211672"/>
                <a:gd name="connsiteX3" fmla="*/ 184352 w 184350"/>
                <a:gd name="connsiteY3" fmla="*/ 4585 h 211672"/>
                <a:gd name="connsiteX4" fmla="*/ 180978 w 184350"/>
                <a:gd name="connsiteY4" fmla="*/ 247 h 211672"/>
                <a:gd name="connsiteX5" fmla="*/ 160977 w 184350"/>
                <a:gd name="connsiteY5" fmla="*/ 1176 h 211672"/>
                <a:gd name="connsiteX6" fmla="*/ 138084 w 184350"/>
                <a:gd name="connsiteY6" fmla="*/ 247 h 211672"/>
                <a:gd name="connsiteX7" fmla="*/ 133505 w 184350"/>
                <a:gd name="connsiteY7" fmla="*/ 6135 h 211672"/>
                <a:gd name="connsiteX8" fmla="*/ 137361 w 184350"/>
                <a:gd name="connsiteY8" fmla="*/ 10474 h 211672"/>
                <a:gd name="connsiteX9" fmla="*/ 144831 w 184350"/>
                <a:gd name="connsiteY9" fmla="*/ 16362 h 211672"/>
                <a:gd name="connsiteX10" fmla="*/ 137361 w 184350"/>
                <a:gd name="connsiteY10" fmla="*/ 32478 h 211672"/>
                <a:gd name="connsiteX11" fmla="*/ 78561 w 184350"/>
                <a:gd name="connsiteY11" fmla="*/ 113986 h 211672"/>
                <a:gd name="connsiteX12" fmla="*/ 48198 w 184350"/>
                <a:gd name="connsiteY12" fmla="*/ 22251 h 211672"/>
                <a:gd name="connsiteX13" fmla="*/ 46752 w 184350"/>
                <a:gd name="connsiteY13" fmla="*/ 16672 h 211672"/>
                <a:gd name="connsiteX14" fmla="*/ 60247 w 184350"/>
                <a:gd name="connsiteY14" fmla="*/ 10474 h 211672"/>
                <a:gd name="connsiteX15" fmla="*/ 66030 w 184350"/>
                <a:gd name="connsiteY15" fmla="*/ 4585 h 211672"/>
                <a:gd name="connsiteX16" fmla="*/ 62175 w 184350"/>
                <a:gd name="connsiteY16" fmla="*/ 247 h 211672"/>
                <a:gd name="connsiteX17" fmla="*/ 47234 w 184350"/>
                <a:gd name="connsiteY17" fmla="*/ 1176 h 211672"/>
                <a:gd name="connsiteX18" fmla="*/ 32293 w 184350"/>
                <a:gd name="connsiteY18" fmla="*/ 1176 h 211672"/>
                <a:gd name="connsiteX19" fmla="*/ 4580 w 184350"/>
                <a:gd name="connsiteY19" fmla="*/ 247 h 211672"/>
                <a:gd name="connsiteX20" fmla="*/ 2 w 184350"/>
                <a:gd name="connsiteY20" fmla="*/ 6135 h 211672"/>
                <a:gd name="connsiteX21" fmla="*/ 6508 w 184350"/>
                <a:gd name="connsiteY21" fmla="*/ 10474 h 211672"/>
                <a:gd name="connsiteX22" fmla="*/ 22654 w 184350"/>
                <a:gd name="connsiteY22" fmla="*/ 19771 h 211672"/>
                <a:gd name="connsiteX23" fmla="*/ 58078 w 184350"/>
                <a:gd name="connsiteY23" fmla="*/ 127002 h 211672"/>
                <a:gd name="connsiteX24" fmla="*/ 47234 w 184350"/>
                <a:gd name="connsiteY24" fmla="*/ 183717 h 211672"/>
                <a:gd name="connsiteX25" fmla="*/ 25064 w 184350"/>
                <a:gd name="connsiteY25" fmla="*/ 201692 h 211672"/>
                <a:gd name="connsiteX26" fmla="*/ 18316 w 184350"/>
                <a:gd name="connsiteY26" fmla="*/ 207580 h 211672"/>
                <a:gd name="connsiteX27" fmla="*/ 22172 w 184350"/>
                <a:gd name="connsiteY27" fmla="*/ 211919 h 211672"/>
                <a:gd name="connsiteX28" fmla="*/ 37113 w 184350"/>
                <a:gd name="connsiteY28" fmla="*/ 210989 h 211672"/>
                <a:gd name="connsiteX29" fmla="*/ 67717 w 184350"/>
                <a:gd name="connsiteY29" fmla="*/ 210989 h 211672"/>
                <a:gd name="connsiteX30" fmla="*/ 82658 w 184350"/>
                <a:gd name="connsiteY30" fmla="*/ 211919 h 211672"/>
                <a:gd name="connsiteX31" fmla="*/ 87719 w 184350"/>
                <a:gd name="connsiteY31" fmla="*/ 206031 h 211672"/>
                <a:gd name="connsiteX32" fmla="*/ 80489 w 184350"/>
                <a:gd name="connsiteY32" fmla="*/ 201692 h 211672"/>
                <a:gd name="connsiteX33" fmla="*/ 71332 w 184350"/>
                <a:gd name="connsiteY33" fmla="*/ 201072 h 211672"/>
                <a:gd name="connsiteX34" fmla="*/ 65789 w 184350"/>
                <a:gd name="connsiteY34" fmla="*/ 196423 h 211672"/>
                <a:gd name="connsiteX35" fmla="*/ 70368 w 184350"/>
                <a:gd name="connsiteY35" fmla="*/ 169770 h 211672"/>
                <a:gd name="connsiteX36" fmla="*/ 77839 w 184350"/>
                <a:gd name="connsiteY36" fmla="*/ 131651 h 211672"/>
                <a:gd name="connsiteX37" fmla="*/ 80971 w 184350"/>
                <a:gd name="connsiteY37" fmla="*/ 123903 h 211672"/>
                <a:gd name="connsiteX38" fmla="*/ 143144 w 184350"/>
                <a:gd name="connsiteY38" fmla="*/ 37436 h 21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84350" h="211672">
                  <a:moveTo>
                    <a:pt x="143144" y="37436"/>
                  </a:moveTo>
                  <a:cubicBezTo>
                    <a:pt x="144831" y="34957"/>
                    <a:pt x="147000" y="32478"/>
                    <a:pt x="148928" y="29998"/>
                  </a:cubicBezTo>
                  <a:cubicBezTo>
                    <a:pt x="157844" y="19461"/>
                    <a:pt x="165796" y="11713"/>
                    <a:pt x="179291" y="10474"/>
                  </a:cubicBezTo>
                  <a:cubicBezTo>
                    <a:pt x="181460" y="10164"/>
                    <a:pt x="184352" y="9854"/>
                    <a:pt x="184352" y="4585"/>
                  </a:cubicBezTo>
                  <a:cubicBezTo>
                    <a:pt x="184352" y="2416"/>
                    <a:pt x="182665" y="247"/>
                    <a:pt x="180978" y="247"/>
                  </a:cubicBezTo>
                  <a:cubicBezTo>
                    <a:pt x="178086" y="247"/>
                    <a:pt x="178568" y="1176"/>
                    <a:pt x="160977" y="1176"/>
                  </a:cubicBezTo>
                  <a:cubicBezTo>
                    <a:pt x="145072" y="1176"/>
                    <a:pt x="139530" y="247"/>
                    <a:pt x="138084" y="247"/>
                  </a:cubicBezTo>
                  <a:cubicBezTo>
                    <a:pt x="137120" y="247"/>
                    <a:pt x="133505" y="247"/>
                    <a:pt x="133505" y="6135"/>
                  </a:cubicBezTo>
                  <a:cubicBezTo>
                    <a:pt x="133505" y="8924"/>
                    <a:pt x="135192" y="10164"/>
                    <a:pt x="137361" y="10474"/>
                  </a:cubicBezTo>
                  <a:cubicBezTo>
                    <a:pt x="144590" y="11094"/>
                    <a:pt x="144831" y="14503"/>
                    <a:pt x="144831" y="16362"/>
                  </a:cubicBezTo>
                  <a:cubicBezTo>
                    <a:pt x="144831" y="22251"/>
                    <a:pt x="137361" y="32168"/>
                    <a:pt x="137361" y="32478"/>
                  </a:cubicBezTo>
                  <a:lnTo>
                    <a:pt x="78561" y="113986"/>
                  </a:lnTo>
                  <a:lnTo>
                    <a:pt x="48198" y="22251"/>
                  </a:lnTo>
                  <a:cubicBezTo>
                    <a:pt x="47716" y="21011"/>
                    <a:pt x="46752" y="17912"/>
                    <a:pt x="46752" y="16672"/>
                  </a:cubicBezTo>
                  <a:cubicBezTo>
                    <a:pt x="46752" y="10474"/>
                    <a:pt x="58078" y="10474"/>
                    <a:pt x="60247" y="10474"/>
                  </a:cubicBezTo>
                  <a:cubicBezTo>
                    <a:pt x="62657" y="10474"/>
                    <a:pt x="66030" y="10474"/>
                    <a:pt x="66030" y="4585"/>
                  </a:cubicBezTo>
                  <a:cubicBezTo>
                    <a:pt x="66030" y="3036"/>
                    <a:pt x="65067" y="247"/>
                    <a:pt x="62175" y="247"/>
                  </a:cubicBezTo>
                  <a:cubicBezTo>
                    <a:pt x="58801" y="247"/>
                    <a:pt x="50849" y="866"/>
                    <a:pt x="47234" y="1176"/>
                  </a:cubicBezTo>
                  <a:lnTo>
                    <a:pt x="32293" y="1176"/>
                  </a:lnTo>
                  <a:cubicBezTo>
                    <a:pt x="10123" y="1176"/>
                    <a:pt x="6749" y="247"/>
                    <a:pt x="4580" y="247"/>
                  </a:cubicBezTo>
                  <a:cubicBezTo>
                    <a:pt x="725" y="247"/>
                    <a:pt x="2" y="3656"/>
                    <a:pt x="2" y="6135"/>
                  </a:cubicBezTo>
                  <a:cubicBezTo>
                    <a:pt x="2" y="10474"/>
                    <a:pt x="3135" y="10474"/>
                    <a:pt x="6508" y="10474"/>
                  </a:cubicBezTo>
                  <a:cubicBezTo>
                    <a:pt x="19521" y="10474"/>
                    <a:pt x="20726" y="13883"/>
                    <a:pt x="22654" y="19771"/>
                  </a:cubicBezTo>
                  <a:lnTo>
                    <a:pt x="58078" y="127002"/>
                  </a:lnTo>
                  <a:lnTo>
                    <a:pt x="47234" y="183717"/>
                  </a:lnTo>
                  <a:cubicBezTo>
                    <a:pt x="43860" y="200452"/>
                    <a:pt x="43619" y="201382"/>
                    <a:pt x="25064" y="201692"/>
                  </a:cubicBezTo>
                  <a:cubicBezTo>
                    <a:pt x="21208" y="201692"/>
                    <a:pt x="18316" y="201692"/>
                    <a:pt x="18316" y="207580"/>
                  </a:cubicBezTo>
                  <a:cubicBezTo>
                    <a:pt x="18316" y="208820"/>
                    <a:pt x="19039" y="211919"/>
                    <a:pt x="22172" y="211919"/>
                  </a:cubicBezTo>
                  <a:cubicBezTo>
                    <a:pt x="26751" y="211919"/>
                    <a:pt x="32293" y="211299"/>
                    <a:pt x="37113" y="210989"/>
                  </a:cubicBezTo>
                  <a:lnTo>
                    <a:pt x="67717" y="210989"/>
                  </a:lnTo>
                  <a:cubicBezTo>
                    <a:pt x="71332" y="211299"/>
                    <a:pt x="79525" y="211919"/>
                    <a:pt x="82658" y="211919"/>
                  </a:cubicBezTo>
                  <a:cubicBezTo>
                    <a:pt x="84104" y="211919"/>
                    <a:pt x="87719" y="211919"/>
                    <a:pt x="87719" y="206031"/>
                  </a:cubicBezTo>
                  <a:cubicBezTo>
                    <a:pt x="87719" y="201692"/>
                    <a:pt x="84586" y="201692"/>
                    <a:pt x="80489" y="201692"/>
                  </a:cubicBezTo>
                  <a:cubicBezTo>
                    <a:pt x="80248" y="201692"/>
                    <a:pt x="75188" y="201692"/>
                    <a:pt x="71332" y="201072"/>
                  </a:cubicBezTo>
                  <a:cubicBezTo>
                    <a:pt x="66030" y="200142"/>
                    <a:pt x="65789" y="199522"/>
                    <a:pt x="65789" y="196423"/>
                  </a:cubicBezTo>
                  <a:cubicBezTo>
                    <a:pt x="65789" y="193944"/>
                    <a:pt x="68681" y="178758"/>
                    <a:pt x="70368" y="169770"/>
                  </a:cubicBezTo>
                  <a:cubicBezTo>
                    <a:pt x="73260" y="154894"/>
                    <a:pt x="75429" y="144667"/>
                    <a:pt x="77839" y="131651"/>
                  </a:cubicBezTo>
                  <a:cubicBezTo>
                    <a:pt x="78561" y="127622"/>
                    <a:pt x="78802" y="127002"/>
                    <a:pt x="80971" y="123903"/>
                  </a:cubicBezTo>
                  <a:lnTo>
                    <a:pt x="143144" y="37436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1FB13F24-2D86-0A46-C777-038075F1B177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801033" y="9039964"/>
              <a:ext cx="104028" cy="116482"/>
            </a:xfrm>
            <a:custGeom>
              <a:avLst/>
              <a:gdLst>
                <a:gd name="connsiteX0" fmla="*/ 94205 w 104028"/>
                <a:gd name="connsiteY0" fmla="*/ 11088 h 116482"/>
                <a:gd name="connsiteX1" fmla="*/ 84967 w 104028"/>
                <a:gd name="connsiteY1" fmla="*/ 25035 h 116482"/>
                <a:gd name="connsiteX2" fmla="*/ 92799 w 104028"/>
                <a:gd name="connsiteY2" fmla="*/ 34591 h 116482"/>
                <a:gd name="connsiteX3" fmla="*/ 104046 w 104028"/>
                <a:gd name="connsiteY3" fmla="*/ 19095 h 116482"/>
                <a:gd name="connsiteX4" fmla="*/ 83963 w 104028"/>
                <a:gd name="connsiteY4" fmla="*/ 241 h 116482"/>
                <a:gd name="connsiteX5" fmla="*/ 62274 w 104028"/>
                <a:gd name="connsiteY5" fmla="*/ 18837 h 116482"/>
                <a:gd name="connsiteX6" fmla="*/ 39179 w 104028"/>
                <a:gd name="connsiteY6" fmla="*/ 241 h 116482"/>
                <a:gd name="connsiteX7" fmla="*/ 5038 w 104028"/>
                <a:gd name="connsiteY7" fmla="*/ 39757 h 116482"/>
                <a:gd name="connsiteX8" fmla="*/ 8050 w 104028"/>
                <a:gd name="connsiteY8" fmla="*/ 43115 h 116482"/>
                <a:gd name="connsiteX9" fmla="*/ 11464 w 104028"/>
                <a:gd name="connsiteY9" fmla="*/ 38724 h 116482"/>
                <a:gd name="connsiteX10" fmla="*/ 38576 w 104028"/>
                <a:gd name="connsiteY10" fmla="*/ 7472 h 116482"/>
                <a:gd name="connsiteX11" fmla="*/ 50224 w 104028"/>
                <a:gd name="connsiteY11" fmla="*/ 24002 h 116482"/>
                <a:gd name="connsiteX12" fmla="*/ 46208 w 104028"/>
                <a:gd name="connsiteY12" fmla="*/ 49313 h 116482"/>
                <a:gd name="connsiteX13" fmla="*/ 39379 w 104028"/>
                <a:gd name="connsiteY13" fmla="*/ 84697 h 116482"/>
                <a:gd name="connsiteX14" fmla="*/ 20301 w 104028"/>
                <a:gd name="connsiteY14" fmla="*/ 109491 h 116482"/>
                <a:gd name="connsiteX15" fmla="*/ 10059 w 104028"/>
                <a:gd name="connsiteY15" fmla="*/ 105876 h 116482"/>
                <a:gd name="connsiteX16" fmla="*/ 19297 w 104028"/>
                <a:gd name="connsiteY16" fmla="*/ 91929 h 116482"/>
                <a:gd name="connsiteX17" fmla="*/ 11264 w 104028"/>
                <a:gd name="connsiteY17" fmla="*/ 82372 h 116482"/>
                <a:gd name="connsiteX18" fmla="*/ 17 w 104028"/>
                <a:gd name="connsiteY18" fmla="*/ 98127 h 116482"/>
                <a:gd name="connsiteX19" fmla="*/ 20100 w 104028"/>
                <a:gd name="connsiteY19" fmla="*/ 116723 h 116482"/>
                <a:gd name="connsiteX20" fmla="*/ 41789 w 104028"/>
                <a:gd name="connsiteY20" fmla="*/ 98127 h 116482"/>
                <a:gd name="connsiteX21" fmla="*/ 65085 w 104028"/>
                <a:gd name="connsiteY21" fmla="*/ 116723 h 116482"/>
                <a:gd name="connsiteX22" fmla="*/ 99025 w 104028"/>
                <a:gd name="connsiteY22" fmla="*/ 77207 h 116482"/>
                <a:gd name="connsiteX23" fmla="*/ 96013 w 104028"/>
                <a:gd name="connsiteY23" fmla="*/ 73849 h 116482"/>
                <a:gd name="connsiteX24" fmla="*/ 92599 w 104028"/>
                <a:gd name="connsiteY24" fmla="*/ 78240 h 116482"/>
                <a:gd name="connsiteX25" fmla="*/ 65487 w 104028"/>
                <a:gd name="connsiteY25" fmla="*/ 109491 h 116482"/>
                <a:gd name="connsiteX26" fmla="*/ 54040 w 104028"/>
                <a:gd name="connsiteY26" fmla="*/ 92962 h 116482"/>
                <a:gd name="connsiteX27" fmla="*/ 58056 w 104028"/>
                <a:gd name="connsiteY27" fmla="*/ 67392 h 116482"/>
                <a:gd name="connsiteX28" fmla="*/ 64884 w 104028"/>
                <a:gd name="connsiteY28" fmla="*/ 32009 h 116482"/>
                <a:gd name="connsiteX29" fmla="*/ 83762 w 104028"/>
                <a:gd name="connsiteY29" fmla="*/ 7472 h 116482"/>
                <a:gd name="connsiteX30" fmla="*/ 94205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205" y="11088"/>
                  </a:moveTo>
                  <a:cubicBezTo>
                    <a:pt x="85369" y="13929"/>
                    <a:pt x="84967" y="24002"/>
                    <a:pt x="84967" y="25035"/>
                  </a:cubicBezTo>
                  <a:cubicBezTo>
                    <a:pt x="84967" y="30717"/>
                    <a:pt x="88381" y="34591"/>
                    <a:pt x="92799" y="34591"/>
                  </a:cubicBezTo>
                  <a:cubicBezTo>
                    <a:pt x="97218" y="34591"/>
                    <a:pt x="104046" y="30201"/>
                    <a:pt x="104046" y="19095"/>
                  </a:cubicBezTo>
                  <a:cubicBezTo>
                    <a:pt x="104046" y="4373"/>
                    <a:pt x="91394" y="241"/>
                    <a:pt x="83963" y="241"/>
                  </a:cubicBezTo>
                  <a:cubicBezTo>
                    <a:pt x="74524" y="241"/>
                    <a:pt x="66893" y="8764"/>
                    <a:pt x="62274" y="18837"/>
                  </a:cubicBezTo>
                  <a:cubicBezTo>
                    <a:pt x="57855" y="5148"/>
                    <a:pt x="47412" y="241"/>
                    <a:pt x="39179" y="241"/>
                  </a:cubicBezTo>
                  <a:cubicBezTo>
                    <a:pt x="17288" y="241"/>
                    <a:pt x="5038" y="32525"/>
                    <a:pt x="5038" y="39757"/>
                  </a:cubicBezTo>
                  <a:cubicBezTo>
                    <a:pt x="5038" y="42081"/>
                    <a:pt x="6444" y="43115"/>
                    <a:pt x="8050" y="43115"/>
                  </a:cubicBezTo>
                  <a:cubicBezTo>
                    <a:pt x="10460" y="43115"/>
                    <a:pt x="10862" y="41823"/>
                    <a:pt x="11464" y="38724"/>
                  </a:cubicBezTo>
                  <a:cubicBezTo>
                    <a:pt x="16083" y="19870"/>
                    <a:pt x="28133" y="7472"/>
                    <a:pt x="38576" y="7472"/>
                  </a:cubicBezTo>
                  <a:cubicBezTo>
                    <a:pt x="46408" y="7472"/>
                    <a:pt x="50224" y="14704"/>
                    <a:pt x="50224" y="24002"/>
                  </a:cubicBezTo>
                  <a:cubicBezTo>
                    <a:pt x="50224" y="29168"/>
                    <a:pt x="47814" y="41048"/>
                    <a:pt x="46208" y="49313"/>
                  </a:cubicBezTo>
                  <a:cubicBezTo>
                    <a:pt x="44802" y="56803"/>
                    <a:pt x="40384" y="79790"/>
                    <a:pt x="39379" y="84697"/>
                  </a:cubicBezTo>
                  <a:cubicBezTo>
                    <a:pt x="36568" y="98644"/>
                    <a:pt x="29338" y="109491"/>
                    <a:pt x="20301" y="109491"/>
                  </a:cubicBezTo>
                  <a:cubicBezTo>
                    <a:pt x="19498" y="109491"/>
                    <a:pt x="14276" y="109491"/>
                    <a:pt x="10059" y="105876"/>
                  </a:cubicBezTo>
                  <a:cubicBezTo>
                    <a:pt x="19297" y="103035"/>
                    <a:pt x="19297" y="92187"/>
                    <a:pt x="19297" y="91929"/>
                  </a:cubicBezTo>
                  <a:cubicBezTo>
                    <a:pt x="19297" y="85988"/>
                    <a:pt x="15682" y="82372"/>
                    <a:pt x="11264" y="82372"/>
                  </a:cubicBezTo>
                  <a:cubicBezTo>
                    <a:pt x="5841" y="82372"/>
                    <a:pt x="17" y="88313"/>
                    <a:pt x="17" y="98127"/>
                  </a:cubicBezTo>
                  <a:cubicBezTo>
                    <a:pt x="17" y="110008"/>
                    <a:pt x="9858" y="116723"/>
                    <a:pt x="20100" y="116723"/>
                  </a:cubicBezTo>
                  <a:cubicBezTo>
                    <a:pt x="30744" y="116723"/>
                    <a:pt x="38174" y="106392"/>
                    <a:pt x="41789" y="98127"/>
                  </a:cubicBezTo>
                  <a:cubicBezTo>
                    <a:pt x="46208" y="110783"/>
                    <a:pt x="55446" y="116723"/>
                    <a:pt x="65085" y="116723"/>
                  </a:cubicBezTo>
                  <a:cubicBezTo>
                    <a:pt x="86975" y="116723"/>
                    <a:pt x="99025" y="84439"/>
                    <a:pt x="99025" y="77207"/>
                  </a:cubicBezTo>
                  <a:cubicBezTo>
                    <a:pt x="99025" y="74624"/>
                    <a:pt x="97418" y="73849"/>
                    <a:pt x="96013" y="73849"/>
                  </a:cubicBezTo>
                  <a:cubicBezTo>
                    <a:pt x="93603" y="73849"/>
                    <a:pt x="93201" y="75657"/>
                    <a:pt x="92599" y="78240"/>
                  </a:cubicBezTo>
                  <a:cubicBezTo>
                    <a:pt x="88582" y="95545"/>
                    <a:pt x="77135" y="109491"/>
                    <a:pt x="65487" y="109491"/>
                  </a:cubicBezTo>
                  <a:cubicBezTo>
                    <a:pt x="58860" y="109491"/>
                    <a:pt x="54040" y="103809"/>
                    <a:pt x="54040" y="92962"/>
                  </a:cubicBezTo>
                  <a:cubicBezTo>
                    <a:pt x="54040" y="87796"/>
                    <a:pt x="55245" y="81856"/>
                    <a:pt x="58056" y="67392"/>
                  </a:cubicBezTo>
                  <a:cubicBezTo>
                    <a:pt x="59462" y="59644"/>
                    <a:pt x="63880" y="36916"/>
                    <a:pt x="64884" y="32009"/>
                  </a:cubicBezTo>
                  <a:cubicBezTo>
                    <a:pt x="67696" y="18578"/>
                    <a:pt x="74725" y="7472"/>
                    <a:pt x="83762" y="7472"/>
                  </a:cubicBezTo>
                  <a:cubicBezTo>
                    <a:pt x="84766" y="7472"/>
                    <a:pt x="89988" y="7472"/>
                    <a:pt x="94205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71743F33-D8B0-C18E-A3A5-CC5731AB48CA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934797" y="9060324"/>
              <a:ext cx="67420" cy="146518"/>
            </a:xfrm>
            <a:custGeom>
              <a:avLst/>
              <a:gdLst>
                <a:gd name="connsiteX0" fmla="*/ 41349 w 67420"/>
                <a:gd name="connsiteY0" fmla="*/ 9711 h 146518"/>
                <a:gd name="connsiteX1" fmla="*/ 35661 w 67420"/>
                <a:gd name="connsiteY1" fmla="*/ 244 h 146518"/>
                <a:gd name="connsiteX2" fmla="*/ 30308 w 67420"/>
                <a:gd name="connsiteY2" fmla="*/ 3902 h 146518"/>
                <a:gd name="connsiteX3" fmla="*/ 5381 w 67420"/>
                <a:gd name="connsiteY3" fmla="*/ 14444 h 146518"/>
                <a:gd name="connsiteX4" fmla="*/ 27 w 67420"/>
                <a:gd name="connsiteY4" fmla="*/ 21114 h 146518"/>
                <a:gd name="connsiteX5" fmla="*/ 6719 w 67420"/>
                <a:gd name="connsiteY5" fmla="*/ 27999 h 146518"/>
                <a:gd name="connsiteX6" fmla="*/ 27296 w 67420"/>
                <a:gd name="connsiteY6" fmla="*/ 22620 h 146518"/>
                <a:gd name="connsiteX7" fmla="*/ 27296 w 67420"/>
                <a:gd name="connsiteY7" fmla="*/ 133208 h 146518"/>
                <a:gd name="connsiteX8" fmla="*/ 8559 w 67420"/>
                <a:gd name="connsiteY8" fmla="*/ 133208 h 146518"/>
                <a:gd name="connsiteX9" fmla="*/ 1198 w 67420"/>
                <a:gd name="connsiteY9" fmla="*/ 139878 h 146518"/>
                <a:gd name="connsiteX10" fmla="*/ 8559 w 67420"/>
                <a:gd name="connsiteY10" fmla="*/ 146763 h 146518"/>
                <a:gd name="connsiteX11" fmla="*/ 60086 w 67420"/>
                <a:gd name="connsiteY11" fmla="*/ 146763 h 146518"/>
                <a:gd name="connsiteX12" fmla="*/ 67447 w 67420"/>
                <a:gd name="connsiteY12" fmla="*/ 140093 h 146518"/>
                <a:gd name="connsiteX13" fmla="*/ 60086 w 67420"/>
                <a:gd name="connsiteY13" fmla="*/ 133208 h 146518"/>
                <a:gd name="connsiteX14" fmla="*/ 41349 w 67420"/>
                <a:gd name="connsiteY14" fmla="*/ 133208 h 146518"/>
                <a:gd name="connsiteX15" fmla="*/ 41349 w 67420"/>
                <a:gd name="connsiteY15" fmla="*/ 9711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7420" h="146518">
                  <a:moveTo>
                    <a:pt x="41349" y="9711"/>
                  </a:moveTo>
                  <a:cubicBezTo>
                    <a:pt x="41349" y="6484"/>
                    <a:pt x="41349" y="244"/>
                    <a:pt x="35661" y="244"/>
                  </a:cubicBezTo>
                  <a:cubicBezTo>
                    <a:pt x="33319" y="244"/>
                    <a:pt x="32483" y="1105"/>
                    <a:pt x="30308" y="3902"/>
                  </a:cubicBezTo>
                  <a:cubicBezTo>
                    <a:pt x="22445" y="13799"/>
                    <a:pt x="10232" y="14229"/>
                    <a:pt x="5381" y="14444"/>
                  </a:cubicBezTo>
                  <a:cubicBezTo>
                    <a:pt x="2202" y="14659"/>
                    <a:pt x="27" y="17456"/>
                    <a:pt x="27" y="21114"/>
                  </a:cubicBezTo>
                  <a:cubicBezTo>
                    <a:pt x="27" y="27999"/>
                    <a:pt x="5381" y="27999"/>
                    <a:pt x="6719" y="27999"/>
                  </a:cubicBezTo>
                  <a:cubicBezTo>
                    <a:pt x="8392" y="27999"/>
                    <a:pt x="18764" y="27568"/>
                    <a:pt x="27296" y="22620"/>
                  </a:cubicBezTo>
                  <a:lnTo>
                    <a:pt x="27296" y="133208"/>
                  </a:lnTo>
                  <a:lnTo>
                    <a:pt x="8559" y="133208"/>
                  </a:lnTo>
                  <a:cubicBezTo>
                    <a:pt x="6384" y="133208"/>
                    <a:pt x="1198" y="133208"/>
                    <a:pt x="1198" y="139878"/>
                  </a:cubicBezTo>
                  <a:cubicBezTo>
                    <a:pt x="1198" y="146763"/>
                    <a:pt x="6217" y="146763"/>
                    <a:pt x="8559" y="146763"/>
                  </a:cubicBezTo>
                  <a:lnTo>
                    <a:pt x="60086" y="146763"/>
                  </a:lnTo>
                  <a:cubicBezTo>
                    <a:pt x="62261" y="146763"/>
                    <a:pt x="67447" y="146763"/>
                    <a:pt x="67447" y="140093"/>
                  </a:cubicBezTo>
                  <a:cubicBezTo>
                    <a:pt x="67447" y="133208"/>
                    <a:pt x="62428" y="133208"/>
                    <a:pt x="60086" y="133208"/>
                  </a:cubicBezTo>
                  <a:lnTo>
                    <a:pt x="41349" y="133208"/>
                  </a:lnTo>
                  <a:lnTo>
                    <a:pt x="41349" y="9711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0638F638-97A3-69D3-EB3B-51ADCF25236E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5039191" y="9042546"/>
              <a:ext cx="167289" cy="79032"/>
            </a:xfrm>
            <a:custGeom>
              <a:avLst/>
              <a:gdLst>
                <a:gd name="connsiteX0" fmla="*/ 158289 w 167289"/>
                <a:gd name="connsiteY0" fmla="*/ 18319 h 79032"/>
                <a:gd name="connsiteX1" fmla="*/ 167327 w 167289"/>
                <a:gd name="connsiteY1" fmla="*/ 9280 h 79032"/>
                <a:gd name="connsiteX2" fmla="*/ 157084 w 167289"/>
                <a:gd name="connsiteY2" fmla="*/ 240 h 79032"/>
                <a:gd name="connsiteX3" fmla="*/ 10280 w 167289"/>
                <a:gd name="connsiteY3" fmla="*/ 240 h 79032"/>
                <a:gd name="connsiteX4" fmla="*/ 38 w 167289"/>
                <a:gd name="connsiteY4" fmla="*/ 9280 h 79032"/>
                <a:gd name="connsiteX5" fmla="*/ 9075 w 167289"/>
                <a:gd name="connsiteY5" fmla="*/ 18319 h 79032"/>
                <a:gd name="connsiteX6" fmla="*/ 158289 w 167289"/>
                <a:gd name="connsiteY6" fmla="*/ 18319 h 79032"/>
                <a:gd name="connsiteX7" fmla="*/ 157084 w 167289"/>
                <a:gd name="connsiteY7" fmla="*/ 79272 h 79032"/>
                <a:gd name="connsiteX8" fmla="*/ 167327 w 167289"/>
                <a:gd name="connsiteY8" fmla="*/ 70233 h 79032"/>
                <a:gd name="connsiteX9" fmla="*/ 158289 w 167289"/>
                <a:gd name="connsiteY9" fmla="*/ 61193 h 79032"/>
                <a:gd name="connsiteX10" fmla="*/ 9075 w 167289"/>
                <a:gd name="connsiteY10" fmla="*/ 61193 h 79032"/>
                <a:gd name="connsiteX11" fmla="*/ 38 w 167289"/>
                <a:gd name="connsiteY11" fmla="*/ 70233 h 79032"/>
                <a:gd name="connsiteX12" fmla="*/ 10280 w 167289"/>
                <a:gd name="connsiteY12" fmla="*/ 79272 h 79032"/>
                <a:gd name="connsiteX13" fmla="*/ 157084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289" y="18319"/>
                  </a:moveTo>
                  <a:cubicBezTo>
                    <a:pt x="160699" y="18319"/>
                    <a:pt x="167327" y="18319"/>
                    <a:pt x="167327" y="9280"/>
                  </a:cubicBezTo>
                  <a:cubicBezTo>
                    <a:pt x="167327" y="240"/>
                    <a:pt x="159896" y="240"/>
                    <a:pt x="157084" y="240"/>
                  </a:cubicBezTo>
                  <a:lnTo>
                    <a:pt x="10280" y="240"/>
                  </a:lnTo>
                  <a:cubicBezTo>
                    <a:pt x="7468" y="240"/>
                    <a:pt x="38" y="240"/>
                    <a:pt x="38" y="9280"/>
                  </a:cubicBezTo>
                  <a:cubicBezTo>
                    <a:pt x="38" y="18319"/>
                    <a:pt x="6665" y="18319"/>
                    <a:pt x="9075" y="18319"/>
                  </a:cubicBezTo>
                  <a:lnTo>
                    <a:pt x="158289" y="18319"/>
                  </a:lnTo>
                  <a:close/>
                  <a:moveTo>
                    <a:pt x="157084" y="79272"/>
                  </a:moveTo>
                  <a:cubicBezTo>
                    <a:pt x="159896" y="79272"/>
                    <a:pt x="167327" y="79272"/>
                    <a:pt x="167327" y="70233"/>
                  </a:cubicBezTo>
                  <a:cubicBezTo>
                    <a:pt x="167327" y="61193"/>
                    <a:pt x="160699" y="61193"/>
                    <a:pt x="158289" y="61193"/>
                  </a:cubicBezTo>
                  <a:lnTo>
                    <a:pt x="9075" y="61193"/>
                  </a:lnTo>
                  <a:cubicBezTo>
                    <a:pt x="6665" y="61193"/>
                    <a:pt x="38" y="61193"/>
                    <a:pt x="38" y="70233"/>
                  </a:cubicBezTo>
                  <a:cubicBezTo>
                    <a:pt x="38" y="79272"/>
                    <a:pt x="7468" y="79272"/>
                    <a:pt x="10280" y="79272"/>
                  </a:cubicBezTo>
                  <a:lnTo>
                    <a:pt x="157084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9DF734BB-D8F3-C006-ED97-3CBAC5E90D5A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5244682" y="8977977"/>
              <a:ext cx="80933" cy="175885"/>
            </a:xfrm>
            <a:custGeom>
              <a:avLst/>
              <a:gdLst>
                <a:gd name="connsiteX0" fmla="*/ 49658 w 80933"/>
                <a:gd name="connsiteY0" fmla="*/ 11604 h 175885"/>
                <a:gd name="connsiteX1" fmla="*/ 42829 w 80933"/>
                <a:gd name="connsiteY1" fmla="*/ 240 h 175885"/>
                <a:gd name="connsiteX2" fmla="*/ 36403 w 80933"/>
                <a:gd name="connsiteY2" fmla="*/ 4630 h 175885"/>
                <a:gd name="connsiteX3" fmla="*/ 6480 w 80933"/>
                <a:gd name="connsiteY3" fmla="*/ 17286 h 175885"/>
                <a:gd name="connsiteX4" fmla="*/ 53 w 80933"/>
                <a:gd name="connsiteY4" fmla="*/ 25293 h 175885"/>
                <a:gd name="connsiteX5" fmla="*/ 8086 w 80933"/>
                <a:gd name="connsiteY5" fmla="*/ 33557 h 175885"/>
                <a:gd name="connsiteX6" fmla="*/ 32788 w 80933"/>
                <a:gd name="connsiteY6" fmla="*/ 27100 h 175885"/>
                <a:gd name="connsiteX7" fmla="*/ 32788 w 80933"/>
                <a:gd name="connsiteY7" fmla="*/ 159854 h 175885"/>
                <a:gd name="connsiteX8" fmla="*/ 10295 w 80933"/>
                <a:gd name="connsiteY8" fmla="*/ 159854 h 175885"/>
                <a:gd name="connsiteX9" fmla="*/ 1459 w 80933"/>
                <a:gd name="connsiteY9" fmla="*/ 167861 h 175885"/>
                <a:gd name="connsiteX10" fmla="*/ 10295 w 80933"/>
                <a:gd name="connsiteY10" fmla="*/ 176126 h 175885"/>
                <a:gd name="connsiteX11" fmla="*/ 72150 w 80933"/>
                <a:gd name="connsiteY11" fmla="*/ 176126 h 175885"/>
                <a:gd name="connsiteX12" fmla="*/ 80987 w 80933"/>
                <a:gd name="connsiteY12" fmla="*/ 168119 h 175885"/>
                <a:gd name="connsiteX13" fmla="*/ 72150 w 80933"/>
                <a:gd name="connsiteY13" fmla="*/ 159854 h 175885"/>
                <a:gd name="connsiteX14" fmla="*/ 49658 w 80933"/>
                <a:gd name="connsiteY14" fmla="*/ 159854 h 175885"/>
                <a:gd name="connsiteX15" fmla="*/ 49658 w 80933"/>
                <a:gd name="connsiteY15" fmla="*/ 11604 h 17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0933" h="175885">
                  <a:moveTo>
                    <a:pt x="49658" y="11604"/>
                  </a:moveTo>
                  <a:cubicBezTo>
                    <a:pt x="49658" y="7730"/>
                    <a:pt x="49658" y="240"/>
                    <a:pt x="42829" y="240"/>
                  </a:cubicBezTo>
                  <a:cubicBezTo>
                    <a:pt x="40018" y="240"/>
                    <a:pt x="39014" y="1273"/>
                    <a:pt x="36403" y="4630"/>
                  </a:cubicBezTo>
                  <a:cubicBezTo>
                    <a:pt x="26964" y="16511"/>
                    <a:pt x="12304" y="17028"/>
                    <a:pt x="6480" y="17286"/>
                  </a:cubicBezTo>
                  <a:cubicBezTo>
                    <a:pt x="2664" y="17544"/>
                    <a:pt x="53" y="20902"/>
                    <a:pt x="53" y="25293"/>
                  </a:cubicBezTo>
                  <a:cubicBezTo>
                    <a:pt x="53" y="33557"/>
                    <a:pt x="6480" y="33557"/>
                    <a:pt x="8086" y="33557"/>
                  </a:cubicBezTo>
                  <a:cubicBezTo>
                    <a:pt x="10095" y="33557"/>
                    <a:pt x="22546" y="33041"/>
                    <a:pt x="32788" y="27100"/>
                  </a:cubicBezTo>
                  <a:lnTo>
                    <a:pt x="32788" y="159854"/>
                  </a:lnTo>
                  <a:lnTo>
                    <a:pt x="10295" y="159854"/>
                  </a:lnTo>
                  <a:cubicBezTo>
                    <a:pt x="7685" y="159854"/>
                    <a:pt x="1459" y="159854"/>
                    <a:pt x="1459" y="167861"/>
                  </a:cubicBezTo>
                  <a:cubicBezTo>
                    <a:pt x="1459" y="176126"/>
                    <a:pt x="7484" y="176126"/>
                    <a:pt x="10295" y="176126"/>
                  </a:cubicBezTo>
                  <a:lnTo>
                    <a:pt x="72150" y="176126"/>
                  </a:lnTo>
                  <a:cubicBezTo>
                    <a:pt x="74761" y="176126"/>
                    <a:pt x="80987" y="176126"/>
                    <a:pt x="80987" y="168119"/>
                  </a:cubicBezTo>
                  <a:cubicBezTo>
                    <a:pt x="80987" y="159854"/>
                    <a:pt x="74962" y="159854"/>
                    <a:pt x="72150" y="159854"/>
                  </a:cubicBezTo>
                  <a:lnTo>
                    <a:pt x="49658" y="159854"/>
                  </a:lnTo>
                  <a:lnTo>
                    <a:pt x="49658" y="11604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B96E7BAB-5BC9-786A-42F9-4E5551C50A3D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5364576" y="9125195"/>
              <a:ext cx="24701" cy="78515"/>
            </a:xfrm>
            <a:custGeom>
              <a:avLst/>
              <a:gdLst>
                <a:gd name="connsiteX0" fmla="*/ 19141 w 24701"/>
                <a:gd name="connsiteY0" fmla="*/ 25035 h 78515"/>
                <a:gd name="connsiteX1" fmla="*/ 3878 w 24701"/>
                <a:gd name="connsiteY1" fmla="*/ 72558 h 78515"/>
                <a:gd name="connsiteX2" fmla="*/ 2673 w 24701"/>
                <a:gd name="connsiteY2" fmla="*/ 75141 h 78515"/>
                <a:gd name="connsiteX3" fmla="*/ 5686 w 24701"/>
                <a:gd name="connsiteY3" fmla="*/ 78757 h 78515"/>
                <a:gd name="connsiteX4" fmla="*/ 24764 w 24701"/>
                <a:gd name="connsiteY4" fmla="*/ 28135 h 78515"/>
                <a:gd name="connsiteX5" fmla="*/ 11108 w 24701"/>
                <a:gd name="connsiteY5" fmla="*/ 241 h 78515"/>
                <a:gd name="connsiteX6" fmla="*/ 63 w 24701"/>
                <a:gd name="connsiteY6" fmla="*/ 14446 h 78515"/>
                <a:gd name="connsiteX7" fmla="*/ 11309 w 24701"/>
                <a:gd name="connsiteY7" fmla="*/ 28909 h 78515"/>
                <a:gd name="connsiteX8" fmla="*/ 19141 w 24701"/>
                <a:gd name="connsiteY8" fmla="*/ 25035 h 7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01" h="78515">
                  <a:moveTo>
                    <a:pt x="19141" y="25035"/>
                  </a:moveTo>
                  <a:cubicBezTo>
                    <a:pt x="19141" y="41823"/>
                    <a:pt x="16330" y="56545"/>
                    <a:pt x="3878" y="72558"/>
                  </a:cubicBezTo>
                  <a:cubicBezTo>
                    <a:pt x="3075" y="73333"/>
                    <a:pt x="2673" y="73849"/>
                    <a:pt x="2673" y="75141"/>
                  </a:cubicBezTo>
                  <a:cubicBezTo>
                    <a:pt x="2673" y="77207"/>
                    <a:pt x="4280" y="78757"/>
                    <a:pt x="5686" y="78757"/>
                  </a:cubicBezTo>
                  <a:cubicBezTo>
                    <a:pt x="8096" y="78757"/>
                    <a:pt x="24764" y="58353"/>
                    <a:pt x="24764" y="28135"/>
                  </a:cubicBezTo>
                  <a:cubicBezTo>
                    <a:pt x="24764" y="11605"/>
                    <a:pt x="19945" y="241"/>
                    <a:pt x="11108" y="241"/>
                  </a:cubicBezTo>
                  <a:cubicBezTo>
                    <a:pt x="4079" y="241"/>
                    <a:pt x="63" y="7472"/>
                    <a:pt x="63" y="14446"/>
                  </a:cubicBezTo>
                  <a:cubicBezTo>
                    <a:pt x="63" y="21678"/>
                    <a:pt x="3878" y="28909"/>
                    <a:pt x="11309" y="28909"/>
                  </a:cubicBezTo>
                  <a:cubicBezTo>
                    <a:pt x="16129" y="28909"/>
                    <a:pt x="19141" y="25294"/>
                    <a:pt x="19141" y="25035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A1AC746A-8322-D8F3-C813-F2532BA6EA80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5411800" y="9039964"/>
              <a:ext cx="104028" cy="116482"/>
            </a:xfrm>
            <a:custGeom>
              <a:avLst/>
              <a:gdLst>
                <a:gd name="connsiteX0" fmla="*/ 94255 w 104028"/>
                <a:gd name="connsiteY0" fmla="*/ 11088 h 116482"/>
                <a:gd name="connsiteX1" fmla="*/ 85017 w 104028"/>
                <a:gd name="connsiteY1" fmla="*/ 25035 h 116482"/>
                <a:gd name="connsiteX2" fmla="*/ 92850 w 104028"/>
                <a:gd name="connsiteY2" fmla="*/ 34591 h 116482"/>
                <a:gd name="connsiteX3" fmla="*/ 104096 w 104028"/>
                <a:gd name="connsiteY3" fmla="*/ 19095 h 116482"/>
                <a:gd name="connsiteX4" fmla="*/ 84013 w 104028"/>
                <a:gd name="connsiteY4" fmla="*/ 241 h 116482"/>
                <a:gd name="connsiteX5" fmla="*/ 62324 w 104028"/>
                <a:gd name="connsiteY5" fmla="*/ 18837 h 116482"/>
                <a:gd name="connsiteX6" fmla="*/ 39229 w 104028"/>
                <a:gd name="connsiteY6" fmla="*/ 241 h 116482"/>
                <a:gd name="connsiteX7" fmla="*/ 5088 w 104028"/>
                <a:gd name="connsiteY7" fmla="*/ 39757 h 116482"/>
                <a:gd name="connsiteX8" fmla="*/ 8101 w 104028"/>
                <a:gd name="connsiteY8" fmla="*/ 43115 h 116482"/>
                <a:gd name="connsiteX9" fmla="*/ 11515 w 104028"/>
                <a:gd name="connsiteY9" fmla="*/ 38724 h 116482"/>
                <a:gd name="connsiteX10" fmla="*/ 38626 w 104028"/>
                <a:gd name="connsiteY10" fmla="*/ 7472 h 116482"/>
                <a:gd name="connsiteX11" fmla="*/ 50274 w 104028"/>
                <a:gd name="connsiteY11" fmla="*/ 24002 h 116482"/>
                <a:gd name="connsiteX12" fmla="*/ 46258 w 104028"/>
                <a:gd name="connsiteY12" fmla="*/ 49313 h 116482"/>
                <a:gd name="connsiteX13" fmla="*/ 39430 w 104028"/>
                <a:gd name="connsiteY13" fmla="*/ 84697 h 116482"/>
                <a:gd name="connsiteX14" fmla="*/ 20351 w 104028"/>
                <a:gd name="connsiteY14" fmla="*/ 109491 h 116482"/>
                <a:gd name="connsiteX15" fmla="*/ 10109 w 104028"/>
                <a:gd name="connsiteY15" fmla="*/ 105876 h 116482"/>
                <a:gd name="connsiteX16" fmla="*/ 19347 w 104028"/>
                <a:gd name="connsiteY16" fmla="*/ 91929 h 116482"/>
                <a:gd name="connsiteX17" fmla="*/ 11314 w 104028"/>
                <a:gd name="connsiteY17" fmla="*/ 82372 h 116482"/>
                <a:gd name="connsiteX18" fmla="*/ 68 w 104028"/>
                <a:gd name="connsiteY18" fmla="*/ 98127 h 116482"/>
                <a:gd name="connsiteX19" fmla="*/ 20150 w 104028"/>
                <a:gd name="connsiteY19" fmla="*/ 116723 h 116482"/>
                <a:gd name="connsiteX20" fmla="*/ 41840 w 104028"/>
                <a:gd name="connsiteY20" fmla="*/ 98127 h 116482"/>
                <a:gd name="connsiteX21" fmla="*/ 65136 w 104028"/>
                <a:gd name="connsiteY21" fmla="*/ 116723 h 116482"/>
                <a:gd name="connsiteX22" fmla="*/ 99075 w 104028"/>
                <a:gd name="connsiteY22" fmla="*/ 77207 h 116482"/>
                <a:gd name="connsiteX23" fmla="*/ 96063 w 104028"/>
                <a:gd name="connsiteY23" fmla="*/ 73849 h 116482"/>
                <a:gd name="connsiteX24" fmla="*/ 92649 w 104028"/>
                <a:gd name="connsiteY24" fmla="*/ 78240 h 116482"/>
                <a:gd name="connsiteX25" fmla="*/ 65537 w 104028"/>
                <a:gd name="connsiteY25" fmla="*/ 109491 h 116482"/>
                <a:gd name="connsiteX26" fmla="*/ 54090 w 104028"/>
                <a:gd name="connsiteY26" fmla="*/ 92962 h 116482"/>
                <a:gd name="connsiteX27" fmla="*/ 58107 w 104028"/>
                <a:gd name="connsiteY27" fmla="*/ 67392 h 116482"/>
                <a:gd name="connsiteX28" fmla="*/ 64935 w 104028"/>
                <a:gd name="connsiteY28" fmla="*/ 32009 h 116482"/>
                <a:gd name="connsiteX29" fmla="*/ 83812 w 104028"/>
                <a:gd name="connsiteY29" fmla="*/ 7472 h 116482"/>
                <a:gd name="connsiteX30" fmla="*/ 94255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255" y="11088"/>
                  </a:moveTo>
                  <a:cubicBezTo>
                    <a:pt x="85419" y="13929"/>
                    <a:pt x="85017" y="24002"/>
                    <a:pt x="85017" y="25035"/>
                  </a:cubicBezTo>
                  <a:cubicBezTo>
                    <a:pt x="85017" y="30717"/>
                    <a:pt x="88432" y="34591"/>
                    <a:pt x="92850" y="34591"/>
                  </a:cubicBezTo>
                  <a:cubicBezTo>
                    <a:pt x="97268" y="34591"/>
                    <a:pt x="104096" y="30201"/>
                    <a:pt x="104096" y="19095"/>
                  </a:cubicBezTo>
                  <a:cubicBezTo>
                    <a:pt x="104096" y="4373"/>
                    <a:pt x="91444" y="241"/>
                    <a:pt x="84013" y="241"/>
                  </a:cubicBezTo>
                  <a:cubicBezTo>
                    <a:pt x="74574" y="241"/>
                    <a:pt x="66943" y="8764"/>
                    <a:pt x="62324" y="18837"/>
                  </a:cubicBezTo>
                  <a:cubicBezTo>
                    <a:pt x="57906" y="5148"/>
                    <a:pt x="47463" y="241"/>
                    <a:pt x="39229" y="241"/>
                  </a:cubicBezTo>
                  <a:cubicBezTo>
                    <a:pt x="17339" y="241"/>
                    <a:pt x="5088" y="32525"/>
                    <a:pt x="5088" y="39757"/>
                  </a:cubicBezTo>
                  <a:cubicBezTo>
                    <a:pt x="5088" y="42081"/>
                    <a:pt x="6494" y="43115"/>
                    <a:pt x="8101" y="43115"/>
                  </a:cubicBezTo>
                  <a:cubicBezTo>
                    <a:pt x="10511" y="43115"/>
                    <a:pt x="10912" y="41823"/>
                    <a:pt x="11515" y="38724"/>
                  </a:cubicBezTo>
                  <a:cubicBezTo>
                    <a:pt x="16134" y="19870"/>
                    <a:pt x="28183" y="7472"/>
                    <a:pt x="38626" y="7472"/>
                  </a:cubicBezTo>
                  <a:cubicBezTo>
                    <a:pt x="46459" y="7472"/>
                    <a:pt x="50274" y="14704"/>
                    <a:pt x="50274" y="24002"/>
                  </a:cubicBezTo>
                  <a:cubicBezTo>
                    <a:pt x="50274" y="29168"/>
                    <a:pt x="47864" y="41048"/>
                    <a:pt x="46258" y="49313"/>
                  </a:cubicBezTo>
                  <a:cubicBezTo>
                    <a:pt x="44852" y="56803"/>
                    <a:pt x="40434" y="79790"/>
                    <a:pt x="39430" y="84697"/>
                  </a:cubicBezTo>
                  <a:cubicBezTo>
                    <a:pt x="36618" y="98644"/>
                    <a:pt x="29388" y="109491"/>
                    <a:pt x="20351" y="109491"/>
                  </a:cubicBezTo>
                  <a:cubicBezTo>
                    <a:pt x="19548" y="109491"/>
                    <a:pt x="14326" y="109491"/>
                    <a:pt x="10109" y="105876"/>
                  </a:cubicBezTo>
                  <a:cubicBezTo>
                    <a:pt x="19347" y="103035"/>
                    <a:pt x="19347" y="92187"/>
                    <a:pt x="19347" y="91929"/>
                  </a:cubicBezTo>
                  <a:cubicBezTo>
                    <a:pt x="19347" y="85988"/>
                    <a:pt x="15732" y="82372"/>
                    <a:pt x="11314" y="82372"/>
                  </a:cubicBezTo>
                  <a:cubicBezTo>
                    <a:pt x="5892" y="82372"/>
                    <a:pt x="68" y="88313"/>
                    <a:pt x="68" y="98127"/>
                  </a:cubicBezTo>
                  <a:cubicBezTo>
                    <a:pt x="68" y="110008"/>
                    <a:pt x="9908" y="116723"/>
                    <a:pt x="20150" y="116723"/>
                  </a:cubicBezTo>
                  <a:cubicBezTo>
                    <a:pt x="30794" y="116723"/>
                    <a:pt x="38225" y="106392"/>
                    <a:pt x="41840" y="98127"/>
                  </a:cubicBezTo>
                  <a:cubicBezTo>
                    <a:pt x="46258" y="110783"/>
                    <a:pt x="55496" y="116723"/>
                    <a:pt x="65136" y="116723"/>
                  </a:cubicBezTo>
                  <a:cubicBezTo>
                    <a:pt x="87026" y="116723"/>
                    <a:pt x="99075" y="84439"/>
                    <a:pt x="99075" y="77207"/>
                  </a:cubicBezTo>
                  <a:cubicBezTo>
                    <a:pt x="99075" y="74624"/>
                    <a:pt x="97469" y="73849"/>
                    <a:pt x="96063" y="73849"/>
                  </a:cubicBezTo>
                  <a:cubicBezTo>
                    <a:pt x="93653" y="73849"/>
                    <a:pt x="93251" y="75657"/>
                    <a:pt x="92649" y="78240"/>
                  </a:cubicBezTo>
                  <a:cubicBezTo>
                    <a:pt x="88632" y="95545"/>
                    <a:pt x="77185" y="109491"/>
                    <a:pt x="65537" y="109491"/>
                  </a:cubicBezTo>
                  <a:cubicBezTo>
                    <a:pt x="58910" y="109491"/>
                    <a:pt x="54090" y="103809"/>
                    <a:pt x="54090" y="92962"/>
                  </a:cubicBezTo>
                  <a:cubicBezTo>
                    <a:pt x="54090" y="87796"/>
                    <a:pt x="55295" y="81856"/>
                    <a:pt x="58107" y="67392"/>
                  </a:cubicBezTo>
                  <a:cubicBezTo>
                    <a:pt x="59512" y="59644"/>
                    <a:pt x="63931" y="36916"/>
                    <a:pt x="64935" y="32009"/>
                  </a:cubicBezTo>
                  <a:cubicBezTo>
                    <a:pt x="67746" y="18578"/>
                    <a:pt x="74775" y="7472"/>
                    <a:pt x="83812" y="7472"/>
                  </a:cubicBezTo>
                  <a:cubicBezTo>
                    <a:pt x="84817" y="7472"/>
                    <a:pt x="90038" y="7472"/>
                    <a:pt x="94255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BB8DFF83-F256-D0DD-F4B3-FF66C016177E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5534187" y="9060324"/>
              <a:ext cx="85320" cy="146518"/>
            </a:xfrm>
            <a:custGeom>
              <a:avLst/>
              <a:gdLst>
                <a:gd name="connsiteX0" fmla="*/ 3758 w 85320"/>
                <a:gd name="connsiteY0" fmla="*/ 135145 h 146518"/>
                <a:gd name="connsiteX1" fmla="*/ 1750 w 85320"/>
                <a:gd name="connsiteY1" fmla="*/ 139663 h 146518"/>
                <a:gd name="connsiteX2" fmla="*/ 9111 w 85320"/>
                <a:gd name="connsiteY2" fmla="*/ 146763 h 146518"/>
                <a:gd name="connsiteX3" fmla="*/ 78037 w 85320"/>
                <a:gd name="connsiteY3" fmla="*/ 146763 h 146518"/>
                <a:gd name="connsiteX4" fmla="*/ 85398 w 85320"/>
                <a:gd name="connsiteY4" fmla="*/ 139448 h 146518"/>
                <a:gd name="connsiteX5" fmla="*/ 78037 w 85320"/>
                <a:gd name="connsiteY5" fmla="*/ 131917 h 146518"/>
                <a:gd name="connsiteX6" fmla="*/ 21157 w 85320"/>
                <a:gd name="connsiteY6" fmla="*/ 131917 h 146518"/>
                <a:gd name="connsiteX7" fmla="*/ 69171 w 85320"/>
                <a:gd name="connsiteY7" fmla="*/ 85444 h 146518"/>
                <a:gd name="connsiteX8" fmla="*/ 85398 w 85320"/>
                <a:gd name="connsiteY8" fmla="*/ 46932 h 146518"/>
                <a:gd name="connsiteX9" fmla="*/ 40730 w 85320"/>
                <a:gd name="connsiteY9" fmla="*/ 244 h 146518"/>
                <a:gd name="connsiteX10" fmla="*/ 12792 w 85320"/>
                <a:gd name="connsiteY10" fmla="*/ 11862 h 146518"/>
                <a:gd name="connsiteX11" fmla="*/ 77 w 85320"/>
                <a:gd name="connsiteY11" fmla="*/ 37035 h 146518"/>
                <a:gd name="connsiteX12" fmla="*/ 7606 w 85320"/>
                <a:gd name="connsiteY12" fmla="*/ 47362 h 146518"/>
                <a:gd name="connsiteX13" fmla="*/ 10115 w 85320"/>
                <a:gd name="connsiteY13" fmla="*/ 44350 h 146518"/>
                <a:gd name="connsiteX14" fmla="*/ 38054 w 85320"/>
                <a:gd name="connsiteY14" fmla="*/ 14444 h 146518"/>
                <a:gd name="connsiteX15" fmla="*/ 71011 w 85320"/>
                <a:gd name="connsiteY15" fmla="*/ 47147 h 146518"/>
                <a:gd name="connsiteX16" fmla="*/ 58129 w 85320"/>
                <a:gd name="connsiteY16" fmla="*/ 79635 h 146518"/>
                <a:gd name="connsiteX17" fmla="*/ 36548 w 85320"/>
                <a:gd name="connsiteY17" fmla="*/ 101581 h 146518"/>
                <a:gd name="connsiteX18" fmla="*/ 3758 w 85320"/>
                <a:gd name="connsiteY18" fmla="*/ 135145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5320" h="146518">
                  <a:moveTo>
                    <a:pt x="3758" y="135145"/>
                  </a:moveTo>
                  <a:cubicBezTo>
                    <a:pt x="2085" y="136866"/>
                    <a:pt x="1750" y="137296"/>
                    <a:pt x="1750" y="139663"/>
                  </a:cubicBezTo>
                  <a:cubicBezTo>
                    <a:pt x="1750" y="146763"/>
                    <a:pt x="6769" y="146763"/>
                    <a:pt x="9111" y="146763"/>
                  </a:cubicBezTo>
                  <a:lnTo>
                    <a:pt x="78037" y="146763"/>
                  </a:lnTo>
                  <a:cubicBezTo>
                    <a:pt x="80547" y="146763"/>
                    <a:pt x="85398" y="146763"/>
                    <a:pt x="85398" y="139448"/>
                  </a:cubicBezTo>
                  <a:cubicBezTo>
                    <a:pt x="85398" y="131917"/>
                    <a:pt x="80714" y="131917"/>
                    <a:pt x="78037" y="131917"/>
                  </a:cubicBezTo>
                  <a:lnTo>
                    <a:pt x="21157" y="131917"/>
                  </a:lnTo>
                  <a:cubicBezTo>
                    <a:pt x="45247" y="107175"/>
                    <a:pt x="60806" y="94481"/>
                    <a:pt x="69171" y="85444"/>
                  </a:cubicBezTo>
                  <a:cubicBezTo>
                    <a:pt x="78874" y="74687"/>
                    <a:pt x="85398" y="62853"/>
                    <a:pt x="85398" y="46932"/>
                  </a:cubicBezTo>
                  <a:cubicBezTo>
                    <a:pt x="85398" y="19393"/>
                    <a:pt x="66828" y="244"/>
                    <a:pt x="40730" y="244"/>
                  </a:cubicBezTo>
                  <a:cubicBezTo>
                    <a:pt x="31529" y="244"/>
                    <a:pt x="21659" y="2611"/>
                    <a:pt x="12792" y="11862"/>
                  </a:cubicBezTo>
                  <a:cubicBezTo>
                    <a:pt x="4260" y="21114"/>
                    <a:pt x="77" y="35744"/>
                    <a:pt x="77" y="37035"/>
                  </a:cubicBezTo>
                  <a:cubicBezTo>
                    <a:pt x="77" y="39402"/>
                    <a:pt x="5933" y="47362"/>
                    <a:pt x="7606" y="47362"/>
                  </a:cubicBezTo>
                  <a:cubicBezTo>
                    <a:pt x="9279" y="47362"/>
                    <a:pt x="9781" y="45426"/>
                    <a:pt x="10115" y="44350"/>
                  </a:cubicBezTo>
                  <a:cubicBezTo>
                    <a:pt x="12792" y="33808"/>
                    <a:pt x="18313" y="14444"/>
                    <a:pt x="38054" y="14444"/>
                  </a:cubicBezTo>
                  <a:cubicBezTo>
                    <a:pt x="53947" y="14444"/>
                    <a:pt x="71011" y="24341"/>
                    <a:pt x="71011" y="47147"/>
                  </a:cubicBezTo>
                  <a:cubicBezTo>
                    <a:pt x="71011" y="62423"/>
                    <a:pt x="63984" y="72320"/>
                    <a:pt x="58129" y="79635"/>
                  </a:cubicBezTo>
                  <a:cubicBezTo>
                    <a:pt x="52441" y="86520"/>
                    <a:pt x="42069" y="95987"/>
                    <a:pt x="36548" y="101581"/>
                  </a:cubicBezTo>
                  <a:lnTo>
                    <a:pt x="3758" y="135145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6AA6851D-972E-5F84-9A6C-A46BA37255FF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5649957" y="9042546"/>
              <a:ext cx="167289" cy="79032"/>
            </a:xfrm>
            <a:custGeom>
              <a:avLst/>
              <a:gdLst>
                <a:gd name="connsiteX0" fmla="*/ 158340 w 167289"/>
                <a:gd name="connsiteY0" fmla="*/ 18319 h 79032"/>
                <a:gd name="connsiteX1" fmla="*/ 167377 w 167289"/>
                <a:gd name="connsiteY1" fmla="*/ 9280 h 79032"/>
                <a:gd name="connsiteX2" fmla="*/ 157135 w 167289"/>
                <a:gd name="connsiteY2" fmla="*/ 240 h 79032"/>
                <a:gd name="connsiteX3" fmla="*/ 10330 w 167289"/>
                <a:gd name="connsiteY3" fmla="*/ 240 h 79032"/>
                <a:gd name="connsiteX4" fmla="*/ 88 w 167289"/>
                <a:gd name="connsiteY4" fmla="*/ 9280 h 79032"/>
                <a:gd name="connsiteX5" fmla="*/ 9125 w 167289"/>
                <a:gd name="connsiteY5" fmla="*/ 18319 h 79032"/>
                <a:gd name="connsiteX6" fmla="*/ 158340 w 167289"/>
                <a:gd name="connsiteY6" fmla="*/ 18319 h 79032"/>
                <a:gd name="connsiteX7" fmla="*/ 157135 w 167289"/>
                <a:gd name="connsiteY7" fmla="*/ 79272 h 79032"/>
                <a:gd name="connsiteX8" fmla="*/ 167377 w 167289"/>
                <a:gd name="connsiteY8" fmla="*/ 70233 h 79032"/>
                <a:gd name="connsiteX9" fmla="*/ 158340 w 167289"/>
                <a:gd name="connsiteY9" fmla="*/ 61193 h 79032"/>
                <a:gd name="connsiteX10" fmla="*/ 9125 w 167289"/>
                <a:gd name="connsiteY10" fmla="*/ 61193 h 79032"/>
                <a:gd name="connsiteX11" fmla="*/ 88 w 167289"/>
                <a:gd name="connsiteY11" fmla="*/ 70233 h 79032"/>
                <a:gd name="connsiteX12" fmla="*/ 10330 w 167289"/>
                <a:gd name="connsiteY12" fmla="*/ 79272 h 79032"/>
                <a:gd name="connsiteX13" fmla="*/ 157135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340" y="18319"/>
                  </a:moveTo>
                  <a:cubicBezTo>
                    <a:pt x="160750" y="18319"/>
                    <a:pt x="167377" y="18319"/>
                    <a:pt x="167377" y="9280"/>
                  </a:cubicBezTo>
                  <a:cubicBezTo>
                    <a:pt x="167377" y="240"/>
                    <a:pt x="159946" y="240"/>
                    <a:pt x="157135" y="240"/>
                  </a:cubicBezTo>
                  <a:lnTo>
                    <a:pt x="10330" y="240"/>
                  </a:lnTo>
                  <a:cubicBezTo>
                    <a:pt x="7518" y="240"/>
                    <a:pt x="88" y="240"/>
                    <a:pt x="88" y="9280"/>
                  </a:cubicBezTo>
                  <a:cubicBezTo>
                    <a:pt x="88" y="18319"/>
                    <a:pt x="6715" y="18319"/>
                    <a:pt x="9125" y="18319"/>
                  </a:cubicBezTo>
                  <a:lnTo>
                    <a:pt x="158340" y="18319"/>
                  </a:lnTo>
                  <a:close/>
                  <a:moveTo>
                    <a:pt x="157135" y="79272"/>
                  </a:moveTo>
                  <a:cubicBezTo>
                    <a:pt x="159946" y="79272"/>
                    <a:pt x="167377" y="79272"/>
                    <a:pt x="167377" y="70233"/>
                  </a:cubicBezTo>
                  <a:cubicBezTo>
                    <a:pt x="167377" y="61193"/>
                    <a:pt x="160750" y="61193"/>
                    <a:pt x="158340" y="61193"/>
                  </a:cubicBezTo>
                  <a:lnTo>
                    <a:pt x="9125" y="61193"/>
                  </a:lnTo>
                  <a:cubicBezTo>
                    <a:pt x="6715" y="61193"/>
                    <a:pt x="88" y="61193"/>
                    <a:pt x="88" y="70233"/>
                  </a:cubicBezTo>
                  <a:cubicBezTo>
                    <a:pt x="88" y="79272"/>
                    <a:pt x="7518" y="79272"/>
                    <a:pt x="10330" y="79272"/>
                  </a:cubicBezTo>
                  <a:lnTo>
                    <a:pt x="157135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8A805782-B606-7024-4045-9E76872FF83D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5855448" y="8977977"/>
              <a:ext cx="80933" cy="175885"/>
            </a:xfrm>
            <a:custGeom>
              <a:avLst/>
              <a:gdLst>
                <a:gd name="connsiteX0" fmla="*/ 49708 w 80933"/>
                <a:gd name="connsiteY0" fmla="*/ 11604 h 175885"/>
                <a:gd name="connsiteX1" fmla="*/ 42880 w 80933"/>
                <a:gd name="connsiteY1" fmla="*/ 240 h 175885"/>
                <a:gd name="connsiteX2" fmla="*/ 36453 w 80933"/>
                <a:gd name="connsiteY2" fmla="*/ 4630 h 175885"/>
                <a:gd name="connsiteX3" fmla="*/ 6530 w 80933"/>
                <a:gd name="connsiteY3" fmla="*/ 17286 h 175885"/>
                <a:gd name="connsiteX4" fmla="*/ 103 w 80933"/>
                <a:gd name="connsiteY4" fmla="*/ 25293 h 175885"/>
                <a:gd name="connsiteX5" fmla="*/ 8137 w 80933"/>
                <a:gd name="connsiteY5" fmla="*/ 33557 h 175885"/>
                <a:gd name="connsiteX6" fmla="*/ 32838 w 80933"/>
                <a:gd name="connsiteY6" fmla="*/ 27100 h 175885"/>
                <a:gd name="connsiteX7" fmla="*/ 32838 w 80933"/>
                <a:gd name="connsiteY7" fmla="*/ 159854 h 175885"/>
                <a:gd name="connsiteX8" fmla="*/ 10346 w 80933"/>
                <a:gd name="connsiteY8" fmla="*/ 159854 h 175885"/>
                <a:gd name="connsiteX9" fmla="*/ 1509 w 80933"/>
                <a:gd name="connsiteY9" fmla="*/ 167861 h 175885"/>
                <a:gd name="connsiteX10" fmla="*/ 10346 w 80933"/>
                <a:gd name="connsiteY10" fmla="*/ 176126 h 175885"/>
                <a:gd name="connsiteX11" fmla="*/ 72200 w 80933"/>
                <a:gd name="connsiteY11" fmla="*/ 176126 h 175885"/>
                <a:gd name="connsiteX12" fmla="*/ 81037 w 80933"/>
                <a:gd name="connsiteY12" fmla="*/ 168119 h 175885"/>
                <a:gd name="connsiteX13" fmla="*/ 72200 w 80933"/>
                <a:gd name="connsiteY13" fmla="*/ 159854 h 175885"/>
                <a:gd name="connsiteX14" fmla="*/ 49708 w 80933"/>
                <a:gd name="connsiteY14" fmla="*/ 159854 h 175885"/>
                <a:gd name="connsiteX15" fmla="*/ 49708 w 80933"/>
                <a:gd name="connsiteY15" fmla="*/ 11604 h 17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0933" h="175885">
                  <a:moveTo>
                    <a:pt x="49708" y="11604"/>
                  </a:moveTo>
                  <a:cubicBezTo>
                    <a:pt x="49708" y="7730"/>
                    <a:pt x="49708" y="240"/>
                    <a:pt x="42880" y="240"/>
                  </a:cubicBezTo>
                  <a:cubicBezTo>
                    <a:pt x="40068" y="240"/>
                    <a:pt x="39064" y="1273"/>
                    <a:pt x="36453" y="4630"/>
                  </a:cubicBezTo>
                  <a:cubicBezTo>
                    <a:pt x="27014" y="16511"/>
                    <a:pt x="12354" y="17028"/>
                    <a:pt x="6530" y="17286"/>
                  </a:cubicBezTo>
                  <a:cubicBezTo>
                    <a:pt x="2714" y="17544"/>
                    <a:pt x="103" y="20902"/>
                    <a:pt x="103" y="25293"/>
                  </a:cubicBezTo>
                  <a:cubicBezTo>
                    <a:pt x="103" y="33557"/>
                    <a:pt x="6530" y="33557"/>
                    <a:pt x="8137" y="33557"/>
                  </a:cubicBezTo>
                  <a:cubicBezTo>
                    <a:pt x="10145" y="33557"/>
                    <a:pt x="22596" y="33041"/>
                    <a:pt x="32838" y="27100"/>
                  </a:cubicBezTo>
                  <a:lnTo>
                    <a:pt x="32838" y="159854"/>
                  </a:lnTo>
                  <a:lnTo>
                    <a:pt x="10346" y="159854"/>
                  </a:lnTo>
                  <a:cubicBezTo>
                    <a:pt x="7735" y="159854"/>
                    <a:pt x="1509" y="159854"/>
                    <a:pt x="1509" y="167861"/>
                  </a:cubicBezTo>
                  <a:cubicBezTo>
                    <a:pt x="1509" y="176126"/>
                    <a:pt x="7534" y="176126"/>
                    <a:pt x="10346" y="176126"/>
                  </a:cubicBezTo>
                  <a:lnTo>
                    <a:pt x="72200" y="176126"/>
                  </a:lnTo>
                  <a:cubicBezTo>
                    <a:pt x="74811" y="176126"/>
                    <a:pt x="81037" y="176126"/>
                    <a:pt x="81037" y="168119"/>
                  </a:cubicBezTo>
                  <a:cubicBezTo>
                    <a:pt x="81037" y="159854"/>
                    <a:pt x="75012" y="159854"/>
                    <a:pt x="72200" y="159854"/>
                  </a:cubicBezTo>
                  <a:lnTo>
                    <a:pt x="49708" y="159854"/>
                  </a:lnTo>
                  <a:lnTo>
                    <a:pt x="49708" y="11604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4DE5CD39-7A3E-FF85-EF08-0ADF004BAD7F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6041024" y="9178630"/>
              <a:ext cx="156396" cy="14256"/>
            </a:xfrm>
            <a:custGeom>
              <a:avLst/>
              <a:gdLst>
                <a:gd name="connsiteX0" fmla="*/ 147357 w 156396"/>
                <a:gd name="connsiteY0" fmla="*/ 14504 h 14256"/>
                <a:gd name="connsiteX1" fmla="*/ 156514 w 156396"/>
                <a:gd name="connsiteY1" fmla="*/ 7376 h 14256"/>
                <a:gd name="connsiteX2" fmla="*/ 147357 w 156396"/>
                <a:gd name="connsiteY2" fmla="*/ 248 h 14256"/>
                <a:gd name="connsiteX3" fmla="*/ 9275 w 156396"/>
                <a:gd name="connsiteY3" fmla="*/ 248 h 14256"/>
                <a:gd name="connsiteX4" fmla="*/ 118 w 156396"/>
                <a:gd name="connsiteY4" fmla="*/ 7376 h 14256"/>
                <a:gd name="connsiteX5" fmla="*/ 9275 w 156396"/>
                <a:gd name="connsiteY5" fmla="*/ 14504 h 14256"/>
                <a:gd name="connsiteX6" fmla="*/ 147357 w 156396"/>
                <a:gd name="connsiteY6" fmla="*/ 14504 h 14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396" h="14256">
                  <a:moveTo>
                    <a:pt x="147357" y="14504"/>
                  </a:moveTo>
                  <a:cubicBezTo>
                    <a:pt x="151213" y="14504"/>
                    <a:pt x="156514" y="14504"/>
                    <a:pt x="156514" y="7376"/>
                  </a:cubicBezTo>
                  <a:cubicBezTo>
                    <a:pt x="156514" y="248"/>
                    <a:pt x="151213" y="248"/>
                    <a:pt x="147357" y="248"/>
                  </a:cubicBezTo>
                  <a:lnTo>
                    <a:pt x="9275" y="248"/>
                  </a:lnTo>
                  <a:cubicBezTo>
                    <a:pt x="5420" y="248"/>
                    <a:pt x="118" y="248"/>
                    <a:pt x="118" y="7376"/>
                  </a:cubicBezTo>
                  <a:cubicBezTo>
                    <a:pt x="118" y="14504"/>
                    <a:pt x="5420" y="14504"/>
                    <a:pt x="9275" y="14504"/>
                  </a:cubicBezTo>
                  <a:lnTo>
                    <a:pt x="147357" y="14504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28A4CFDE-69D4-4324-C6ED-3610DC820467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6285743" y="9051565"/>
              <a:ext cx="184350" cy="211672"/>
            </a:xfrm>
            <a:custGeom>
              <a:avLst/>
              <a:gdLst>
                <a:gd name="connsiteX0" fmla="*/ 143283 w 184350"/>
                <a:gd name="connsiteY0" fmla="*/ 37436 h 211672"/>
                <a:gd name="connsiteX1" fmla="*/ 149067 w 184350"/>
                <a:gd name="connsiteY1" fmla="*/ 29998 h 211672"/>
                <a:gd name="connsiteX2" fmla="*/ 179430 w 184350"/>
                <a:gd name="connsiteY2" fmla="*/ 10474 h 211672"/>
                <a:gd name="connsiteX3" fmla="*/ 184491 w 184350"/>
                <a:gd name="connsiteY3" fmla="*/ 4585 h 211672"/>
                <a:gd name="connsiteX4" fmla="*/ 181117 w 184350"/>
                <a:gd name="connsiteY4" fmla="*/ 247 h 211672"/>
                <a:gd name="connsiteX5" fmla="*/ 161116 w 184350"/>
                <a:gd name="connsiteY5" fmla="*/ 1176 h 211672"/>
                <a:gd name="connsiteX6" fmla="*/ 138222 w 184350"/>
                <a:gd name="connsiteY6" fmla="*/ 247 h 211672"/>
                <a:gd name="connsiteX7" fmla="*/ 133644 w 184350"/>
                <a:gd name="connsiteY7" fmla="*/ 6135 h 211672"/>
                <a:gd name="connsiteX8" fmla="*/ 137500 w 184350"/>
                <a:gd name="connsiteY8" fmla="*/ 10474 h 211672"/>
                <a:gd name="connsiteX9" fmla="*/ 144970 w 184350"/>
                <a:gd name="connsiteY9" fmla="*/ 16362 h 211672"/>
                <a:gd name="connsiteX10" fmla="*/ 137500 w 184350"/>
                <a:gd name="connsiteY10" fmla="*/ 32478 h 211672"/>
                <a:gd name="connsiteX11" fmla="*/ 78700 w 184350"/>
                <a:gd name="connsiteY11" fmla="*/ 113986 h 211672"/>
                <a:gd name="connsiteX12" fmla="*/ 48337 w 184350"/>
                <a:gd name="connsiteY12" fmla="*/ 22251 h 211672"/>
                <a:gd name="connsiteX13" fmla="*/ 46891 w 184350"/>
                <a:gd name="connsiteY13" fmla="*/ 16672 h 211672"/>
                <a:gd name="connsiteX14" fmla="*/ 60386 w 184350"/>
                <a:gd name="connsiteY14" fmla="*/ 10474 h 211672"/>
                <a:gd name="connsiteX15" fmla="*/ 66169 w 184350"/>
                <a:gd name="connsiteY15" fmla="*/ 4585 h 211672"/>
                <a:gd name="connsiteX16" fmla="*/ 62314 w 184350"/>
                <a:gd name="connsiteY16" fmla="*/ 247 h 211672"/>
                <a:gd name="connsiteX17" fmla="*/ 47373 w 184350"/>
                <a:gd name="connsiteY17" fmla="*/ 1176 h 211672"/>
                <a:gd name="connsiteX18" fmla="*/ 32432 w 184350"/>
                <a:gd name="connsiteY18" fmla="*/ 1176 h 211672"/>
                <a:gd name="connsiteX19" fmla="*/ 4719 w 184350"/>
                <a:gd name="connsiteY19" fmla="*/ 247 h 211672"/>
                <a:gd name="connsiteX20" fmla="*/ 141 w 184350"/>
                <a:gd name="connsiteY20" fmla="*/ 6135 h 211672"/>
                <a:gd name="connsiteX21" fmla="*/ 6647 w 184350"/>
                <a:gd name="connsiteY21" fmla="*/ 10474 h 211672"/>
                <a:gd name="connsiteX22" fmla="*/ 22793 w 184350"/>
                <a:gd name="connsiteY22" fmla="*/ 19771 h 211672"/>
                <a:gd name="connsiteX23" fmla="*/ 58217 w 184350"/>
                <a:gd name="connsiteY23" fmla="*/ 127002 h 211672"/>
                <a:gd name="connsiteX24" fmla="*/ 47373 w 184350"/>
                <a:gd name="connsiteY24" fmla="*/ 183717 h 211672"/>
                <a:gd name="connsiteX25" fmla="*/ 25203 w 184350"/>
                <a:gd name="connsiteY25" fmla="*/ 201692 h 211672"/>
                <a:gd name="connsiteX26" fmla="*/ 18455 w 184350"/>
                <a:gd name="connsiteY26" fmla="*/ 207580 h 211672"/>
                <a:gd name="connsiteX27" fmla="*/ 22311 w 184350"/>
                <a:gd name="connsiteY27" fmla="*/ 211919 h 211672"/>
                <a:gd name="connsiteX28" fmla="*/ 37252 w 184350"/>
                <a:gd name="connsiteY28" fmla="*/ 210989 h 211672"/>
                <a:gd name="connsiteX29" fmla="*/ 67856 w 184350"/>
                <a:gd name="connsiteY29" fmla="*/ 210989 h 211672"/>
                <a:gd name="connsiteX30" fmla="*/ 82797 w 184350"/>
                <a:gd name="connsiteY30" fmla="*/ 211919 h 211672"/>
                <a:gd name="connsiteX31" fmla="*/ 87858 w 184350"/>
                <a:gd name="connsiteY31" fmla="*/ 206031 h 211672"/>
                <a:gd name="connsiteX32" fmla="*/ 80628 w 184350"/>
                <a:gd name="connsiteY32" fmla="*/ 201692 h 211672"/>
                <a:gd name="connsiteX33" fmla="*/ 71471 w 184350"/>
                <a:gd name="connsiteY33" fmla="*/ 201072 h 211672"/>
                <a:gd name="connsiteX34" fmla="*/ 65928 w 184350"/>
                <a:gd name="connsiteY34" fmla="*/ 196423 h 211672"/>
                <a:gd name="connsiteX35" fmla="*/ 70507 w 184350"/>
                <a:gd name="connsiteY35" fmla="*/ 169770 h 211672"/>
                <a:gd name="connsiteX36" fmla="*/ 77977 w 184350"/>
                <a:gd name="connsiteY36" fmla="*/ 131651 h 211672"/>
                <a:gd name="connsiteX37" fmla="*/ 81110 w 184350"/>
                <a:gd name="connsiteY37" fmla="*/ 123903 h 211672"/>
                <a:gd name="connsiteX38" fmla="*/ 143283 w 184350"/>
                <a:gd name="connsiteY38" fmla="*/ 37436 h 21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84350" h="211672">
                  <a:moveTo>
                    <a:pt x="143283" y="37436"/>
                  </a:moveTo>
                  <a:cubicBezTo>
                    <a:pt x="144970" y="34957"/>
                    <a:pt x="147139" y="32478"/>
                    <a:pt x="149067" y="29998"/>
                  </a:cubicBezTo>
                  <a:cubicBezTo>
                    <a:pt x="157983" y="19461"/>
                    <a:pt x="165935" y="11713"/>
                    <a:pt x="179430" y="10474"/>
                  </a:cubicBezTo>
                  <a:cubicBezTo>
                    <a:pt x="181599" y="10164"/>
                    <a:pt x="184491" y="9854"/>
                    <a:pt x="184491" y="4585"/>
                  </a:cubicBezTo>
                  <a:cubicBezTo>
                    <a:pt x="184491" y="2416"/>
                    <a:pt x="182804" y="247"/>
                    <a:pt x="181117" y="247"/>
                  </a:cubicBezTo>
                  <a:cubicBezTo>
                    <a:pt x="178225" y="247"/>
                    <a:pt x="178707" y="1176"/>
                    <a:pt x="161116" y="1176"/>
                  </a:cubicBezTo>
                  <a:cubicBezTo>
                    <a:pt x="145211" y="1176"/>
                    <a:pt x="139668" y="247"/>
                    <a:pt x="138222" y="247"/>
                  </a:cubicBezTo>
                  <a:cubicBezTo>
                    <a:pt x="137259" y="247"/>
                    <a:pt x="133644" y="247"/>
                    <a:pt x="133644" y="6135"/>
                  </a:cubicBezTo>
                  <a:cubicBezTo>
                    <a:pt x="133644" y="8924"/>
                    <a:pt x="135331" y="10164"/>
                    <a:pt x="137500" y="10474"/>
                  </a:cubicBezTo>
                  <a:cubicBezTo>
                    <a:pt x="144729" y="11094"/>
                    <a:pt x="144970" y="14503"/>
                    <a:pt x="144970" y="16362"/>
                  </a:cubicBezTo>
                  <a:cubicBezTo>
                    <a:pt x="144970" y="22251"/>
                    <a:pt x="137500" y="32168"/>
                    <a:pt x="137500" y="32478"/>
                  </a:cubicBezTo>
                  <a:lnTo>
                    <a:pt x="78700" y="113986"/>
                  </a:lnTo>
                  <a:lnTo>
                    <a:pt x="48337" y="22251"/>
                  </a:lnTo>
                  <a:cubicBezTo>
                    <a:pt x="47855" y="21011"/>
                    <a:pt x="46891" y="17912"/>
                    <a:pt x="46891" y="16672"/>
                  </a:cubicBezTo>
                  <a:cubicBezTo>
                    <a:pt x="46891" y="10474"/>
                    <a:pt x="58217" y="10474"/>
                    <a:pt x="60386" y="10474"/>
                  </a:cubicBezTo>
                  <a:cubicBezTo>
                    <a:pt x="62796" y="10474"/>
                    <a:pt x="66169" y="10474"/>
                    <a:pt x="66169" y="4585"/>
                  </a:cubicBezTo>
                  <a:cubicBezTo>
                    <a:pt x="66169" y="3036"/>
                    <a:pt x="65205" y="247"/>
                    <a:pt x="62314" y="247"/>
                  </a:cubicBezTo>
                  <a:cubicBezTo>
                    <a:pt x="58940" y="247"/>
                    <a:pt x="50987" y="866"/>
                    <a:pt x="47373" y="1176"/>
                  </a:cubicBezTo>
                  <a:lnTo>
                    <a:pt x="32432" y="1176"/>
                  </a:lnTo>
                  <a:cubicBezTo>
                    <a:pt x="10262" y="1176"/>
                    <a:pt x="6888" y="247"/>
                    <a:pt x="4719" y="247"/>
                  </a:cubicBezTo>
                  <a:cubicBezTo>
                    <a:pt x="864" y="247"/>
                    <a:pt x="141" y="3656"/>
                    <a:pt x="141" y="6135"/>
                  </a:cubicBezTo>
                  <a:cubicBezTo>
                    <a:pt x="141" y="10474"/>
                    <a:pt x="3273" y="10474"/>
                    <a:pt x="6647" y="10474"/>
                  </a:cubicBezTo>
                  <a:cubicBezTo>
                    <a:pt x="19660" y="10474"/>
                    <a:pt x="20865" y="13883"/>
                    <a:pt x="22793" y="19771"/>
                  </a:cubicBezTo>
                  <a:lnTo>
                    <a:pt x="58217" y="127002"/>
                  </a:lnTo>
                  <a:lnTo>
                    <a:pt x="47373" y="183717"/>
                  </a:lnTo>
                  <a:cubicBezTo>
                    <a:pt x="43999" y="200452"/>
                    <a:pt x="43758" y="201382"/>
                    <a:pt x="25203" y="201692"/>
                  </a:cubicBezTo>
                  <a:cubicBezTo>
                    <a:pt x="21347" y="201692"/>
                    <a:pt x="18455" y="201692"/>
                    <a:pt x="18455" y="207580"/>
                  </a:cubicBezTo>
                  <a:cubicBezTo>
                    <a:pt x="18455" y="208820"/>
                    <a:pt x="19178" y="211919"/>
                    <a:pt x="22311" y="211919"/>
                  </a:cubicBezTo>
                  <a:cubicBezTo>
                    <a:pt x="26889" y="211919"/>
                    <a:pt x="32432" y="211299"/>
                    <a:pt x="37252" y="210989"/>
                  </a:cubicBezTo>
                  <a:lnTo>
                    <a:pt x="67856" y="210989"/>
                  </a:lnTo>
                  <a:cubicBezTo>
                    <a:pt x="71471" y="211299"/>
                    <a:pt x="79664" y="211919"/>
                    <a:pt x="82797" y="211919"/>
                  </a:cubicBezTo>
                  <a:cubicBezTo>
                    <a:pt x="84243" y="211919"/>
                    <a:pt x="87858" y="211919"/>
                    <a:pt x="87858" y="206031"/>
                  </a:cubicBezTo>
                  <a:cubicBezTo>
                    <a:pt x="87858" y="201692"/>
                    <a:pt x="84725" y="201692"/>
                    <a:pt x="80628" y="201692"/>
                  </a:cubicBezTo>
                  <a:cubicBezTo>
                    <a:pt x="80387" y="201692"/>
                    <a:pt x="75327" y="201692"/>
                    <a:pt x="71471" y="201072"/>
                  </a:cubicBezTo>
                  <a:cubicBezTo>
                    <a:pt x="66169" y="200142"/>
                    <a:pt x="65928" y="199522"/>
                    <a:pt x="65928" y="196423"/>
                  </a:cubicBezTo>
                  <a:cubicBezTo>
                    <a:pt x="65928" y="193944"/>
                    <a:pt x="68820" y="178758"/>
                    <a:pt x="70507" y="169770"/>
                  </a:cubicBezTo>
                  <a:cubicBezTo>
                    <a:pt x="73399" y="154894"/>
                    <a:pt x="75567" y="144667"/>
                    <a:pt x="77977" y="131651"/>
                  </a:cubicBezTo>
                  <a:cubicBezTo>
                    <a:pt x="78700" y="127622"/>
                    <a:pt x="78941" y="127002"/>
                    <a:pt x="81110" y="123903"/>
                  </a:cubicBezTo>
                  <a:lnTo>
                    <a:pt x="143283" y="37436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6" name="Freihandform: Form 25">
              <a:extLst>
                <a:ext uri="{FF2B5EF4-FFF2-40B4-BE49-F238E27FC236}">
                  <a16:creationId xmlns:a16="http://schemas.microsoft.com/office/drawing/2014/main" id="{A65DAAF3-455A-B657-5AE2-33D457F6B0AC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6487586" y="9039964"/>
              <a:ext cx="104028" cy="116482"/>
            </a:xfrm>
            <a:custGeom>
              <a:avLst/>
              <a:gdLst>
                <a:gd name="connsiteX0" fmla="*/ 94344 w 104028"/>
                <a:gd name="connsiteY0" fmla="*/ 11088 h 116482"/>
                <a:gd name="connsiteX1" fmla="*/ 85106 w 104028"/>
                <a:gd name="connsiteY1" fmla="*/ 25035 h 116482"/>
                <a:gd name="connsiteX2" fmla="*/ 92938 w 104028"/>
                <a:gd name="connsiteY2" fmla="*/ 34591 h 116482"/>
                <a:gd name="connsiteX3" fmla="*/ 104185 w 104028"/>
                <a:gd name="connsiteY3" fmla="*/ 19095 h 116482"/>
                <a:gd name="connsiteX4" fmla="*/ 84102 w 104028"/>
                <a:gd name="connsiteY4" fmla="*/ 241 h 116482"/>
                <a:gd name="connsiteX5" fmla="*/ 62413 w 104028"/>
                <a:gd name="connsiteY5" fmla="*/ 18837 h 116482"/>
                <a:gd name="connsiteX6" fmla="*/ 39317 w 104028"/>
                <a:gd name="connsiteY6" fmla="*/ 241 h 116482"/>
                <a:gd name="connsiteX7" fmla="*/ 5177 w 104028"/>
                <a:gd name="connsiteY7" fmla="*/ 39757 h 116482"/>
                <a:gd name="connsiteX8" fmla="*/ 8189 w 104028"/>
                <a:gd name="connsiteY8" fmla="*/ 43115 h 116482"/>
                <a:gd name="connsiteX9" fmla="*/ 11603 w 104028"/>
                <a:gd name="connsiteY9" fmla="*/ 38724 h 116482"/>
                <a:gd name="connsiteX10" fmla="*/ 38715 w 104028"/>
                <a:gd name="connsiteY10" fmla="*/ 7472 h 116482"/>
                <a:gd name="connsiteX11" fmla="*/ 50363 w 104028"/>
                <a:gd name="connsiteY11" fmla="*/ 24002 h 116482"/>
                <a:gd name="connsiteX12" fmla="*/ 46346 w 104028"/>
                <a:gd name="connsiteY12" fmla="*/ 49313 h 116482"/>
                <a:gd name="connsiteX13" fmla="*/ 39518 w 104028"/>
                <a:gd name="connsiteY13" fmla="*/ 84697 h 116482"/>
                <a:gd name="connsiteX14" fmla="*/ 20440 w 104028"/>
                <a:gd name="connsiteY14" fmla="*/ 109491 h 116482"/>
                <a:gd name="connsiteX15" fmla="*/ 10197 w 104028"/>
                <a:gd name="connsiteY15" fmla="*/ 105876 h 116482"/>
                <a:gd name="connsiteX16" fmla="*/ 19435 w 104028"/>
                <a:gd name="connsiteY16" fmla="*/ 91929 h 116482"/>
                <a:gd name="connsiteX17" fmla="*/ 11402 w 104028"/>
                <a:gd name="connsiteY17" fmla="*/ 82372 h 116482"/>
                <a:gd name="connsiteX18" fmla="*/ 156 w 104028"/>
                <a:gd name="connsiteY18" fmla="*/ 98127 h 116482"/>
                <a:gd name="connsiteX19" fmla="*/ 20239 w 104028"/>
                <a:gd name="connsiteY19" fmla="*/ 116723 h 116482"/>
                <a:gd name="connsiteX20" fmla="*/ 41928 w 104028"/>
                <a:gd name="connsiteY20" fmla="*/ 98127 h 116482"/>
                <a:gd name="connsiteX21" fmla="*/ 65224 w 104028"/>
                <a:gd name="connsiteY21" fmla="*/ 116723 h 116482"/>
                <a:gd name="connsiteX22" fmla="*/ 99164 w 104028"/>
                <a:gd name="connsiteY22" fmla="*/ 77207 h 116482"/>
                <a:gd name="connsiteX23" fmla="*/ 96151 w 104028"/>
                <a:gd name="connsiteY23" fmla="*/ 73849 h 116482"/>
                <a:gd name="connsiteX24" fmla="*/ 92737 w 104028"/>
                <a:gd name="connsiteY24" fmla="*/ 78240 h 116482"/>
                <a:gd name="connsiteX25" fmla="*/ 65626 w 104028"/>
                <a:gd name="connsiteY25" fmla="*/ 109491 h 116482"/>
                <a:gd name="connsiteX26" fmla="*/ 54179 w 104028"/>
                <a:gd name="connsiteY26" fmla="*/ 92962 h 116482"/>
                <a:gd name="connsiteX27" fmla="*/ 58195 w 104028"/>
                <a:gd name="connsiteY27" fmla="*/ 67392 h 116482"/>
                <a:gd name="connsiteX28" fmla="*/ 65023 w 104028"/>
                <a:gd name="connsiteY28" fmla="*/ 32009 h 116482"/>
                <a:gd name="connsiteX29" fmla="*/ 83901 w 104028"/>
                <a:gd name="connsiteY29" fmla="*/ 7472 h 116482"/>
                <a:gd name="connsiteX30" fmla="*/ 94344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344" y="11088"/>
                  </a:moveTo>
                  <a:cubicBezTo>
                    <a:pt x="85508" y="13929"/>
                    <a:pt x="85106" y="24002"/>
                    <a:pt x="85106" y="25035"/>
                  </a:cubicBezTo>
                  <a:cubicBezTo>
                    <a:pt x="85106" y="30717"/>
                    <a:pt x="88520" y="34591"/>
                    <a:pt x="92938" y="34591"/>
                  </a:cubicBezTo>
                  <a:cubicBezTo>
                    <a:pt x="97356" y="34591"/>
                    <a:pt x="104185" y="30201"/>
                    <a:pt x="104185" y="19095"/>
                  </a:cubicBezTo>
                  <a:cubicBezTo>
                    <a:pt x="104185" y="4373"/>
                    <a:pt x="91532" y="241"/>
                    <a:pt x="84102" y="241"/>
                  </a:cubicBezTo>
                  <a:cubicBezTo>
                    <a:pt x="74663" y="241"/>
                    <a:pt x="67032" y="8764"/>
                    <a:pt x="62413" y="18837"/>
                  </a:cubicBezTo>
                  <a:cubicBezTo>
                    <a:pt x="57994" y="5148"/>
                    <a:pt x="47551" y="241"/>
                    <a:pt x="39317" y="241"/>
                  </a:cubicBezTo>
                  <a:cubicBezTo>
                    <a:pt x="17427" y="241"/>
                    <a:pt x="5177" y="32525"/>
                    <a:pt x="5177" y="39757"/>
                  </a:cubicBezTo>
                  <a:cubicBezTo>
                    <a:pt x="5177" y="42081"/>
                    <a:pt x="6583" y="43115"/>
                    <a:pt x="8189" y="43115"/>
                  </a:cubicBezTo>
                  <a:cubicBezTo>
                    <a:pt x="10599" y="43115"/>
                    <a:pt x="11001" y="41823"/>
                    <a:pt x="11603" y="38724"/>
                  </a:cubicBezTo>
                  <a:cubicBezTo>
                    <a:pt x="16222" y="19870"/>
                    <a:pt x="28272" y="7472"/>
                    <a:pt x="38715" y="7472"/>
                  </a:cubicBezTo>
                  <a:cubicBezTo>
                    <a:pt x="46547" y="7472"/>
                    <a:pt x="50363" y="14704"/>
                    <a:pt x="50363" y="24002"/>
                  </a:cubicBezTo>
                  <a:cubicBezTo>
                    <a:pt x="50363" y="29168"/>
                    <a:pt x="47953" y="41048"/>
                    <a:pt x="46346" y="49313"/>
                  </a:cubicBezTo>
                  <a:cubicBezTo>
                    <a:pt x="44941" y="56803"/>
                    <a:pt x="40522" y="79790"/>
                    <a:pt x="39518" y="84697"/>
                  </a:cubicBezTo>
                  <a:cubicBezTo>
                    <a:pt x="36707" y="98644"/>
                    <a:pt x="29477" y="109491"/>
                    <a:pt x="20440" y="109491"/>
                  </a:cubicBezTo>
                  <a:cubicBezTo>
                    <a:pt x="19636" y="109491"/>
                    <a:pt x="14415" y="109491"/>
                    <a:pt x="10197" y="105876"/>
                  </a:cubicBezTo>
                  <a:cubicBezTo>
                    <a:pt x="19435" y="103035"/>
                    <a:pt x="19435" y="92187"/>
                    <a:pt x="19435" y="91929"/>
                  </a:cubicBezTo>
                  <a:cubicBezTo>
                    <a:pt x="19435" y="85988"/>
                    <a:pt x="15821" y="82372"/>
                    <a:pt x="11402" y="82372"/>
                  </a:cubicBezTo>
                  <a:cubicBezTo>
                    <a:pt x="5980" y="82372"/>
                    <a:pt x="156" y="88313"/>
                    <a:pt x="156" y="98127"/>
                  </a:cubicBezTo>
                  <a:cubicBezTo>
                    <a:pt x="156" y="110008"/>
                    <a:pt x="9997" y="116723"/>
                    <a:pt x="20239" y="116723"/>
                  </a:cubicBezTo>
                  <a:cubicBezTo>
                    <a:pt x="30883" y="116723"/>
                    <a:pt x="38313" y="106392"/>
                    <a:pt x="41928" y="98127"/>
                  </a:cubicBezTo>
                  <a:cubicBezTo>
                    <a:pt x="46346" y="110783"/>
                    <a:pt x="55584" y="116723"/>
                    <a:pt x="65224" y="116723"/>
                  </a:cubicBezTo>
                  <a:cubicBezTo>
                    <a:pt x="87114" y="116723"/>
                    <a:pt x="99164" y="84439"/>
                    <a:pt x="99164" y="77207"/>
                  </a:cubicBezTo>
                  <a:cubicBezTo>
                    <a:pt x="99164" y="74624"/>
                    <a:pt x="97557" y="73849"/>
                    <a:pt x="96151" y="73849"/>
                  </a:cubicBezTo>
                  <a:cubicBezTo>
                    <a:pt x="93742" y="73849"/>
                    <a:pt x="93340" y="75657"/>
                    <a:pt x="92737" y="78240"/>
                  </a:cubicBezTo>
                  <a:cubicBezTo>
                    <a:pt x="88721" y="95545"/>
                    <a:pt x="77274" y="109491"/>
                    <a:pt x="65626" y="109491"/>
                  </a:cubicBezTo>
                  <a:cubicBezTo>
                    <a:pt x="58998" y="109491"/>
                    <a:pt x="54179" y="103809"/>
                    <a:pt x="54179" y="92962"/>
                  </a:cubicBezTo>
                  <a:cubicBezTo>
                    <a:pt x="54179" y="87796"/>
                    <a:pt x="55384" y="81856"/>
                    <a:pt x="58195" y="67392"/>
                  </a:cubicBezTo>
                  <a:cubicBezTo>
                    <a:pt x="59601" y="59644"/>
                    <a:pt x="64019" y="36916"/>
                    <a:pt x="65023" y="32009"/>
                  </a:cubicBezTo>
                  <a:cubicBezTo>
                    <a:pt x="67835" y="18578"/>
                    <a:pt x="74864" y="7472"/>
                    <a:pt x="83901" y="7472"/>
                  </a:cubicBezTo>
                  <a:cubicBezTo>
                    <a:pt x="84905" y="7472"/>
                    <a:pt x="90127" y="7472"/>
                    <a:pt x="94344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7" name="Freihandform: Form 26">
              <a:extLst>
                <a:ext uri="{FF2B5EF4-FFF2-40B4-BE49-F238E27FC236}">
                  <a16:creationId xmlns:a16="http://schemas.microsoft.com/office/drawing/2014/main" id="{95024847-231D-D38D-2046-20F43F201FF2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6621350" y="9060324"/>
              <a:ext cx="67420" cy="146518"/>
            </a:xfrm>
            <a:custGeom>
              <a:avLst/>
              <a:gdLst>
                <a:gd name="connsiteX0" fmla="*/ 41488 w 67420"/>
                <a:gd name="connsiteY0" fmla="*/ 9711 h 146518"/>
                <a:gd name="connsiteX1" fmla="*/ 35800 w 67420"/>
                <a:gd name="connsiteY1" fmla="*/ 244 h 146518"/>
                <a:gd name="connsiteX2" fmla="*/ 30446 w 67420"/>
                <a:gd name="connsiteY2" fmla="*/ 3902 h 146518"/>
                <a:gd name="connsiteX3" fmla="*/ 5519 w 67420"/>
                <a:gd name="connsiteY3" fmla="*/ 14444 h 146518"/>
                <a:gd name="connsiteX4" fmla="*/ 166 w 67420"/>
                <a:gd name="connsiteY4" fmla="*/ 21114 h 146518"/>
                <a:gd name="connsiteX5" fmla="*/ 6858 w 67420"/>
                <a:gd name="connsiteY5" fmla="*/ 27999 h 146518"/>
                <a:gd name="connsiteX6" fmla="*/ 27435 w 67420"/>
                <a:gd name="connsiteY6" fmla="*/ 22620 h 146518"/>
                <a:gd name="connsiteX7" fmla="*/ 27435 w 67420"/>
                <a:gd name="connsiteY7" fmla="*/ 133208 h 146518"/>
                <a:gd name="connsiteX8" fmla="*/ 8698 w 67420"/>
                <a:gd name="connsiteY8" fmla="*/ 133208 h 146518"/>
                <a:gd name="connsiteX9" fmla="*/ 1337 w 67420"/>
                <a:gd name="connsiteY9" fmla="*/ 139878 h 146518"/>
                <a:gd name="connsiteX10" fmla="*/ 8698 w 67420"/>
                <a:gd name="connsiteY10" fmla="*/ 146763 h 146518"/>
                <a:gd name="connsiteX11" fmla="*/ 60225 w 67420"/>
                <a:gd name="connsiteY11" fmla="*/ 146763 h 146518"/>
                <a:gd name="connsiteX12" fmla="*/ 67586 w 67420"/>
                <a:gd name="connsiteY12" fmla="*/ 140093 h 146518"/>
                <a:gd name="connsiteX13" fmla="*/ 60225 w 67420"/>
                <a:gd name="connsiteY13" fmla="*/ 133208 h 146518"/>
                <a:gd name="connsiteX14" fmla="*/ 41488 w 67420"/>
                <a:gd name="connsiteY14" fmla="*/ 133208 h 146518"/>
                <a:gd name="connsiteX15" fmla="*/ 41488 w 67420"/>
                <a:gd name="connsiteY15" fmla="*/ 9711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7420" h="146518">
                  <a:moveTo>
                    <a:pt x="41488" y="9711"/>
                  </a:moveTo>
                  <a:cubicBezTo>
                    <a:pt x="41488" y="6484"/>
                    <a:pt x="41488" y="244"/>
                    <a:pt x="35800" y="244"/>
                  </a:cubicBezTo>
                  <a:cubicBezTo>
                    <a:pt x="33458" y="244"/>
                    <a:pt x="32621" y="1105"/>
                    <a:pt x="30446" y="3902"/>
                  </a:cubicBezTo>
                  <a:cubicBezTo>
                    <a:pt x="22584" y="13799"/>
                    <a:pt x="10371" y="14229"/>
                    <a:pt x="5519" y="14444"/>
                  </a:cubicBezTo>
                  <a:cubicBezTo>
                    <a:pt x="2341" y="14659"/>
                    <a:pt x="166" y="17456"/>
                    <a:pt x="166" y="21114"/>
                  </a:cubicBezTo>
                  <a:cubicBezTo>
                    <a:pt x="166" y="27999"/>
                    <a:pt x="5519" y="27999"/>
                    <a:pt x="6858" y="27999"/>
                  </a:cubicBezTo>
                  <a:cubicBezTo>
                    <a:pt x="8531" y="27999"/>
                    <a:pt x="18903" y="27568"/>
                    <a:pt x="27435" y="22620"/>
                  </a:cubicBezTo>
                  <a:lnTo>
                    <a:pt x="27435" y="133208"/>
                  </a:lnTo>
                  <a:lnTo>
                    <a:pt x="8698" y="133208"/>
                  </a:lnTo>
                  <a:cubicBezTo>
                    <a:pt x="6523" y="133208"/>
                    <a:pt x="1337" y="133208"/>
                    <a:pt x="1337" y="139878"/>
                  </a:cubicBezTo>
                  <a:cubicBezTo>
                    <a:pt x="1337" y="146763"/>
                    <a:pt x="6356" y="146763"/>
                    <a:pt x="8698" y="146763"/>
                  </a:cubicBezTo>
                  <a:lnTo>
                    <a:pt x="60225" y="146763"/>
                  </a:lnTo>
                  <a:cubicBezTo>
                    <a:pt x="62400" y="146763"/>
                    <a:pt x="67586" y="146763"/>
                    <a:pt x="67586" y="140093"/>
                  </a:cubicBezTo>
                  <a:cubicBezTo>
                    <a:pt x="67586" y="133208"/>
                    <a:pt x="62567" y="133208"/>
                    <a:pt x="60225" y="133208"/>
                  </a:cubicBezTo>
                  <a:lnTo>
                    <a:pt x="41488" y="133208"/>
                  </a:lnTo>
                  <a:lnTo>
                    <a:pt x="41488" y="9711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87BED41D-CE3A-397E-029B-045942846575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6725744" y="9042546"/>
              <a:ext cx="167289" cy="79032"/>
            </a:xfrm>
            <a:custGeom>
              <a:avLst/>
              <a:gdLst>
                <a:gd name="connsiteX0" fmla="*/ 158428 w 167289"/>
                <a:gd name="connsiteY0" fmla="*/ 18319 h 79032"/>
                <a:gd name="connsiteX1" fmla="*/ 167465 w 167289"/>
                <a:gd name="connsiteY1" fmla="*/ 9280 h 79032"/>
                <a:gd name="connsiteX2" fmla="*/ 157223 w 167289"/>
                <a:gd name="connsiteY2" fmla="*/ 240 h 79032"/>
                <a:gd name="connsiteX3" fmla="*/ 10419 w 167289"/>
                <a:gd name="connsiteY3" fmla="*/ 240 h 79032"/>
                <a:gd name="connsiteX4" fmla="*/ 176 w 167289"/>
                <a:gd name="connsiteY4" fmla="*/ 9280 h 79032"/>
                <a:gd name="connsiteX5" fmla="*/ 9214 w 167289"/>
                <a:gd name="connsiteY5" fmla="*/ 18319 h 79032"/>
                <a:gd name="connsiteX6" fmla="*/ 158428 w 167289"/>
                <a:gd name="connsiteY6" fmla="*/ 18319 h 79032"/>
                <a:gd name="connsiteX7" fmla="*/ 157223 w 167289"/>
                <a:gd name="connsiteY7" fmla="*/ 79272 h 79032"/>
                <a:gd name="connsiteX8" fmla="*/ 167465 w 167289"/>
                <a:gd name="connsiteY8" fmla="*/ 70233 h 79032"/>
                <a:gd name="connsiteX9" fmla="*/ 158428 w 167289"/>
                <a:gd name="connsiteY9" fmla="*/ 61193 h 79032"/>
                <a:gd name="connsiteX10" fmla="*/ 9214 w 167289"/>
                <a:gd name="connsiteY10" fmla="*/ 61193 h 79032"/>
                <a:gd name="connsiteX11" fmla="*/ 176 w 167289"/>
                <a:gd name="connsiteY11" fmla="*/ 70233 h 79032"/>
                <a:gd name="connsiteX12" fmla="*/ 10419 w 167289"/>
                <a:gd name="connsiteY12" fmla="*/ 79272 h 79032"/>
                <a:gd name="connsiteX13" fmla="*/ 157223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428" y="18319"/>
                  </a:moveTo>
                  <a:cubicBezTo>
                    <a:pt x="160838" y="18319"/>
                    <a:pt x="167465" y="18319"/>
                    <a:pt x="167465" y="9280"/>
                  </a:cubicBezTo>
                  <a:cubicBezTo>
                    <a:pt x="167465" y="240"/>
                    <a:pt x="160035" y="240"/>
                    <a:pt x="157223" y="240"/>
                  </a:cubicBezTo>
                  <a:lnTo>
                    <a:pt x="10419" y="240"/>
                  </a:lnTo>
                  <a:cubicBezTo>
                    <a:pt x="7607" y="240"/>
                    <a:pt x="176" y="240"/>
                    <a:pt x="176" y="9280"/>
                  </a:cubicBezTo>
                  <a:cubicBezTo>
                    <a:pt x="176" y="18319"/>
                    <a:pt x="6804" y="18319"/>
                    <a:pt x="9214" y="18319"/>
                  </a:cubicBezTo>
                  <a:lnTo>
                    <a:pt x="158428" y="18319"/>
                  </a:lnTo>
                  <a:close/>
                  <a:moveTo>
                    <a:pt x="157223" y="79272"/>
                  </a:moveTo>
                  <a:cubicBezTo>
                    <a:pt x="160035" y="79272"/>
                    <a:pt x="167465" y="79272"/>
                    <a:pt x="167465" y="70233"/>
                  </a:cubicBezTo>
                  <a:cubicBezTo>
                    <a:pt x="167465" y="61193"/>
                    <a:pt x="160838" y="61193"/>
                    <a:pt x="158428" y="61193"/>
                  </a:cubicBezTo>
                  <a:lnTo>
                    <a:pt x="9214" y="61193"/>
                  </a:lnTo>
                  <a:cubicBezTo>
                    <a:pt x="6804" y="61193"/>
                    <a:pt x="176" y="61193"/>
                    <a:pt x="176" y="70233"/>
                  </a:cubicBezTo>
                  <a:cubicBezTo>
                    <a:pt x="176" y="79272"/>
                    <a:pt x="7607" y="79272"/>
                    <a:pt x="10419" y="79272"/>
                  </a:cubicBezTo>
                  <a:lnTo>
                    <a:pt x="157223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9" name="Freihandform: Form 28">
              <a:extLst>
                <a:ext uri="{FF2B5EF4-FFF2-40B4-BE49-F238E27FC236}">
                  <a16:creationId xmlns:a16="http://schemas.microsoft.com/office/drawing/2014/main" id="{35B02EBB-C5FF-4B54-58AF-3448D157F9FC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6919386" y="8977977"/>
              <a:ext cx="100815" cy="181309"/>
            </a:xfrm>
            <a:custGeom>
              <a:avLst/>
              <a:gdLst>
                <a:gd name="connsiteX0" fmla="*/ 101007 w 100815"/>
                <a:gd name="connsiteY0" fmla="*/ 91153 h 181309"/>
                <a:gd name="connsiteX1" fmla="*/ 50600 w 100815"/>
                <a:gd name="connsiteY1" fmla="*/ 240 h 181309"/>
                <a:gd name="connsiteX2" fmla="*/ 192 w 100815"/>
                <a:gd name="connsiteY2" fmla="*/ 91153 h 181309"/>
                <a:gd name="connsiteX3" fmla="*/ 50600 w 100815"/>
                <a:gd name="connsiteY3" fmla="*/ 181549 h 181309"/>
                <a:gd name="connsiteX4" fmla="*/ 101007 w 100815"/>
                <a:gd name="connsiteY4" fmla="*/ 91153 h 181309"/>
                <a:gd name="connsiteX5" fmla="*/ 50600 w 100815"/>
                <a:gd name="connsiteY5" fmla="*/ 165278 h 181309"/>
                <a:gd name="connsiteX6" fmla="*/ 16258 w 100815"/>
                <a:gd name="connsiteY6" fmla="*/ 88312 h 181309"/>
                <a:gd name="connsiteX7" fmla="*/ 50600 w 100815"/>
                <a:gd name="connsiteY7" fmla="*/ 16511 h 181309"/>
                <a:gd name="connsiteX8" fmla="*/ 84941 w 100815"/>
                <a:gd name="connsiteY8" fmla="*/ 88312 h 181309"/>
                <a:gd name="connsiteX9" fmla="*/ 50600 w 100815"/>
                <a:gd name="connsiteY9" fmla="*/ 165278 h 18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815" h="181309">
                  <a:moveTo>
                    <a:pt x="101007" y="91153"/>
                  </a:moveTo>
                  <a:cubicBezTo>
                    <a:pt x="101007" y="72041"/>
                    <a:pt x="101007" y="240"/>
                    <a:pt x="50600" y="240"/>
                  </a:cubicBezTo>
                  <a:cubicBezTo>
                    <a:pt x="192" y="240"/>
                    <a:pt x="192" y="72299"/>
                    <a:pt x="192" y="91153"/>
                  </a:cubicBezTo>
                  <a:cubicBezTo>
                    <a:pt x="192" y="110524"/>
                    <a:pt x="192" y="181549"/>
                    <a:pt x="50600" y="181549"/>
                  </a:cubicBezTo>
                  <a:cubicBezTo>
                    <a:pt x="101007" y="181549"/>
                    <a:pt x="101007" y="110524"/>
                    <a:pt x="101007" y="91153"/>
                  </a:cubicBezTo>
                  <a:close/>
                  <a:moveTo>
                    <a:pt x="50600" y="165278"/>
                  </a:moveTo>
                  <a:cubicBezTo>
                    <a:pt x="16258" y="165278"/>
                    <a:pt x="16258" y="117755"/>
                    <a:pt x="16258" y="88312"/>
                  </a:cubicBezTo>
                  <a:cubicBezTo>
                    <a:pt x="16258" y="59385"/>
                    <a:pt x="16258" y="16511"/>
                    <a:pt x="50600" y="16511"/>
                  </a:cubicBezTo>
                  <a:cubicBezTo>
                    <a:pt x="84941" y="16511"/>
                    <a:pt x="84941" y="59385"/>
                    <a:pt x="84941" y="88312"/>
                  </a:cubicBezTo>
                  <a:cubicBezTo>
                    <a:pt x="84941" y="117755"/>
                    <a:pt x="84941" y="165278"/>
                    <a:pt x="50600" y="16527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0" name="Freihandform: Form 29">
              <a:extLst>
                <a:ext uri="{FF2B5EF4-FFF2-40B4-BE49-F238E27FC236}">
                  <a16:creationId xmlns:a16="http://schemas.microsoft.com/office/drawing/2014/main" id="{F5F6BEED-7BA7-5FF3-719E-AA8DAD98B813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7051129" y="9125195"/>
              <a:ext cx="24701" cy="78515"/>
            </a:xfrm>
            <a:custGeom>
              <a:avLst/>
              <a:gdLst>
                <a:gd name="connsiteX0" fmla="*/ 19280 w 24701"/>
                <a:gd name="connsiteY0" fmla="*/ 25035 h 78515"/>
                <a:gd name="connsiteX1" fmla="*/ 4017 w 24701"/>
                <a:gd name="connsiteY1" fmla="*/ 72558 h 78515"/>
                <a:gd name="connsiteX2" fmla="*/ 2812 w 24701"/>
                <a:gd name="connsiteY2" fmla="*/ 75141 h 78515"/>
                <a:gd name="connsiteX3" fmla="*/ 5825 w 24701"/>
                <a:gd name="connsiteY3" fmla="*/ 78757 h 78515"/>
                <a:gd name="connsiteX4" fmla="*/ 24903 w 24701"/>
                <a:gd name="connsiteY4" fmla="*/ 28135 h 78515"/>
                <a:gd name="connsiteX5" fmla="*/ 11247 w 24701"/>
                <a:gd name="connsiteY5" fmla="*/ 241 h 78515"/>
                <a:gd name="connsiteX6" fmla="*/ 201 w 24701"/>
                <a:gd name="connsiteY6" fmla="*/ 14446 h 78515"/>
                <a:gd name="connsiteX7" fmla="*/ 11448 w 24701"/>
                <a:gd name="connsiteY7" fmla="*/ 28909 h 78515"/>
                <a:gd name="connsiteX8" fmla="*/ 19280 w 24701"/>
                <a:gd name="connsiteY8" fmla="*/ 25035 h 7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01" h="78515">
                  <a:moveTo>
                    <a:pt x="19280" y="25035"/>
                  </a:moveTo>
                  <a:cubicBezTo>
                    <a:pt x="19280" y="41823"/>
                    <a:pt x="16468" y="56545"/>
                    <a:pt x="4017" y="72558"/>
                  </a:cubicBezTo>
                  <a:cubicBezTo>
                    <a:pt x="3214" y="73333"/>
                    <a:pt x="2812" y="73849"/>
                    <a:pt x="2812" y="75141"/>
                  </a:cubicBezTo>
                  <a:cubicBezTo>
                    <a:pt x="2812" y="77207"/>
                    <a:pt x="4419" y="78757"/>
                    <a:pt x="5825" y="78757"/>
                  </a:cubicBezTo>
                  <a:cubicBezTo>
                    <a:pt x="8235" y="78757"/>
                    <a:pt x="24903" y="58353"/>
                    <a:pt x="24903" y="28135"/>
                  </a:cubicBezTo>
                  <a:cubicBezTo>
                    <a:pt x="24903" y="11605"/>
                    <a:pt x="20083" y="241"/>
                    <a:pt x="11247" y="241"/>
                  </a:cubicBezTo>
                  <a:cubicBezTo>
                    <a:pt x="4218" y="241"/>
                    <a:pt x="201" y="7472"/>
                    <a:pt x="201" y="14446"/>
                  </a:cubicBezTo>
                  <a:cubicBezTo>
                    <a:pt x="201" y="21678"/>
                    <a:pt x="4017" y="28909"/>
                    <a:pt x="11448" y="28909"/>
                  </a:cubicBezTo>
                  <a:cubicBezTo>
                    <a:pt x="16268" y="28909"/>
                    <a:pt x="19280" y="25294"/>
                    <a:pt x="19280" y="25035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31D8FD30-037D-0F95-B974-53B7F56171D9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098353" y="9039964"/>
              <a:ext cx="104028" cy="116482"/>
            </a:xfrm>
            <a:custGeom>
              <a:avLst/>
              <a:gdLst>
                <a:gd name="connsiteX0" fmla="*/ 94394 w 104028"/>
                <a:gd name="connsiteY0" fmla="*/ 11088 h 116482"/>
                <a:gd name="connsiteX1" fmla="*/ 85156 w 104028"/>
                <a:gd name="connsiteY1" fmla="*/ 25035 h 116482"/>
                <a:gd name="connsiteX2" fmla="*/ 92988 w 104028"/>
                <a:gd name="connsiteY2" fmla="*/ 34591 h 116482"/>
                <a:gd name="connsiteX3" fmla="*/ 104235 w 104028"/>
                <a:gd name="connsiteY3" fmla="*/ 19095 h 116482"/>
                <a:gd name="connsiteX4" fmla="*/ 84152 w 104028"/>
                <a:gd name="connsiteY4" fmla="*/ 241 h 116482"/>
                <a:gd name="connsiteX5" fmla="*/ 62463 w 104028"/>
                <a:gd name="connsiteY5" fmla="*/ 18837 h 116482"/>
                <a:gd name="connsiteX6" fmla="*/ 39368 w 104028"/>
                <a:gd name="connsiteY6" fmla="*/ 241 h 116482"/>
                <a:gd name="connsiteX7" fmla="*/ 5227 w 104028"/>
                <a:gd name="connsiteY7" fmla="*/ 39757 h 116482"/>
                <a:gd name="connsiteX8" fmla="*/ 8239 w 104028"/>
                <a:gd name="connsiteY8" fmla="*/ 43115 h 116482"/>
                <a:gd name="connsiteX9" fmla="*/ 11653 w 104028"/>
                <a:gd name="connsiteY9" fmla="*/ 38724 h 116482"/>
                <a:gd name="connsiteX10" fmla="*/ 38765 w 104028"/>
                <a:gd name="connsiteY10" fmla="*/ 7472 h 116482"/>
                <a:gd name="connsiteX11" fmla="*/ 50413 w 104028"/>
                <a:gd name="connsiteY11" fmla="*/ 24002 h 116482"/>
                <a:gd name="connsiteX12" fmla="*/ 46397 w 104028"/>
                <a:gd name="connsiteY12" fmla="*/ 49313 h 116482"/>
                <a:gd name="connsiteX13" fmla="*/ 39568 w 104028"/>
                <a:gd name="connsiteY13" fmla="*/ 84697 h 116482"/>
                <a:gd name="connsiteX14" fmla="*/ 20490 w 104028"/>
                <a:gd name="connsiteY14" fmla="*/ 109491 h 116482"/>
                <a:gd name="connsiteX15" fmla="*/ 10248 w 104028"/>
                <a:gd name="connsiteY15" fmla="*/ 105876 h 116482"/>
                <a:gd name="connsiteX16" fmla="*/ 19486 w 104028"/>
                <a:gd name="connsiteY16" fmla="*/ 91929 h 116482"/>
                <a:gd name="connsiteX17" fmla="*/ 11453 w 104028"/>
                <a:gd name="connsiteY17" fmla="*/ 82372 h 116482"/>
                <a:gd name="connsiteX18" fmla="*/ 206 w 104028"/>
                <a:gd name="connsiteY18" fmla="*/ 98127 h 116482"/>
                <a:gd name="connsiteX19" fmla="*/ 20289 w 104028"/>
                <a:gd name="connsiteY19" fmla="*/ 116723 h 116482"/>
                <a:gd name="connsiteX20" fmla="*/ 41978 w 104028"/>
                <a:gd name="connsiteY20" fmla="*/ 98127 h 116482"/>
                <a:gd name="connsiteX21" fmla="*/ 65274 w 104028"/>
                <a:gd name="connsiteY21" fmla="*/ 116723 h 116482"/>
                <a:gd name="connsiteX22" fmla="*/ 99214 w 104028"/>
                <a:gd name="connsiteY22" fmla="*/ 77207 h 116482"/>
                <a:gd name="connsiteX23" fmla="*/ 96202 w 104028"/>
                <a:gd name="connsiteY23" fmla="*/ 73849 h 116482"/>
                <a:gd name="connsiteX24" fmla="*/ 92788 w 104028"/>
                <a:gd name="connsiteY24" fmla="*/ 78240 h 116482"/>
                <a:gd name="connsiteX25" fmla="*/ 65676 w 104028"/>
                <a:gd name="connsiteY25" fmla="*/ 109491 h 116482"/>
                <a:gd name="connsiteX26" fmla="*/ 54229 w 104028"/>
                <a:gd name="connsiteY26" fmla="*/ 92962 h 116482"/>
                <a:gd name="connsiteX27" fmla="*/ 58245 w 104028"/>
                <a:gd name="connsiteY27" fmla="*/ 67392 h 116482"/>
                <a:gd name="connsiteX28" fmla="*/ 65074 w 104028"/>
                <a:gd name="connsiteY28" fmla="*/ 32009 h 116482"/>
                <a:gd name="connsiteX29" fmla="*/ 83951 w 104028"/>
                <a:gd name="connsiteY29" fmla="*/ 7472 h 116482"/>
                <a:gd name="connsiteX30" fmla="*/ 94394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394" y="11088"/>
                  </a:moveTo>
                  <a:cubicBezTo>
                    <a:pt x="85558" y="13929"/>
                    <a:pt x="85156" y="24002"/>
                    <a:pt x="85156" y="25035"/>
                  </a:cubicBezTo>
                  <a:cubicBezTo>
                    <a:pt x="85156" y="30717"/>
                    <a:pt x="88570" y="34591"/>
                    <a:pt x="92988" y="34591"/>
                  </a:cubicBezTo>
                  <a:cubicBezTo>
                    <a:pt x="97407" y="34591"/>
                    <a:pt x="104235" y="30201"/>
                    <a:pt x="104235" y="19095"/>
                  </a:cubicBezTo>
                  <a:cubicBezTo>
                    <a:pt x="104235" y="4373"/>
                    <a:pt x="91583" y="241"/>
                    <a:pt x="84152" y="241"/>
                  </a:cubicBezTo>
                  <a:cubicBezTo>
                    <a:pt x="74713" y="241"/>
                    <a:pt x="67082" y="8764"/>
                    <a:pt x="62463" y="18837"/>
                  </a:cubicBezTo>
                  <a:cubicBezTo>
                    <a:pt x="58045" y="5148"/>
                    <a:pt x="47602" y="241"/>
                    <a:pt x="39368" y="241"/>
                  </a:cubicBezTo>
                  <a:cubicBezTo>
                    <a:pt x="17477" y="241"/>
                    <a:pt x="5227" y="32525"/>
                    <a:pt x="5227" y="39757"/>
                  </a:cubicBezTo>
                  <a:cubicBezTo>
                    <a:pt x="5227" y="42081"/>
                    <a:pt x="6633" y="43115"/>
                    <a:pt x="8239" y="43115"/>
                  </a:cubicBezTo>
                  <a:cubicBezTo>
                    <a:pt x="10649" y="43115"/>
                    <a:pt x="11051" y="41823"/>
                    <a:pt x="11653" y="38724"/>
                  </a:cubicBezTo>
                  <a:cubicBezTo>
                    <a:pt x="16273" y="19870"/>
                    <a:pt x="28322" y="7472"/>
                    <a:pt x="38765" y="7472"/>
                  </a:cubicBezTo>
                  <a:cubicBezTo>
                    <a:pt x="46597" y="7472"/>
                    <a:pt x="50413" y="14704"/>
                    <a:pt x="50413" y="24002"/>
                  </a:cubicBezTo>
                  <a:cubicBezTo>
                    <a:pt x="50413" y="29168"/>
                    <a:pt x="48003" y="41048"/>
                    <a:pt x="46397" y="49313"/>
                  </a:cubicBezTo>
                  <a:cubicBezTo>
                    <a:pt x="44991" y="56803"/>
                    <a:pt x="40573" y="79790"/>
                    <a:pt x="39568" y="84697"/>
                  </a:cubicBezTo>
                  <a:cubicBezTo>
                    <a:pt x="36757" y="98644"/>
                    <a:pt x="29527" y="109491"/>
                    <a:pt x="20490" y="109491"/>
                  </a:cubicBezTo>
                  <a:cubicBezTo>
                    <a:pt x="19687" y="109491"/>
                    <a:pt x="14465" y="109491"/>
                    <a:pt x="10248" y="105876"/>
                  </a:cubicBezTo>
                  <a:cubicBezTo>
                    <a:pt x="19486" y="103035"/>
                    <a:pt x="19486" y="92187"/>
                    <a:pt x="19486" y="91929"/>
                  </a:cubicBezTo>
                  <a:cubicBezTo>
                    <a:pt x="19486" y="85988"/>
                    <a:pt x="15871" y="82372"/>
                    <a:pt x="11453" y="82372"/>
                  </a:cubicBezTo>
                  <a:cubicBezTo>
                    <a:pt x="6030" y="82372"/>
                    <a:pt x="206" y="88313"/>
                    <a:pt x="206" y="98127"/>
                  </a:cubicBezTo>
                  <a:cubicBezTo>
                    <a:pt x="206" y="110008"/>
                    <a:pt x="10047" y="116723"/>
                    <a:pt x="20289" y="116723"/>
                  </a:cubicBezTo>
                  <a:cubicBezTo>
                    <a:pt x="30933" y="116723"/>
                    <a:pt x="38364" y="106392"/>
                    <a:pt x="41978" y="98127"/>
                  </a:cubicBezTo>
                  <a:cubicBezTo>
                    <a:pt x="46397" y="110783"/>
                    <a:pt x="55635" y="116723"/>
                    <a:pt x="65274" y="116723"/>
                  </a:cubicBezTo>
                  <a:cubicBezTo>
                    <a:pt x="87165" y="116723"/>
                    <a:pt x="99214" y="84439"/>
                    <a:pt x="99214" y="77207"/>
                  </a:cubicBezTo>
                  <a:cubicBezTo>
                    <a:pt x="99214" y="74624"/>
                    <a:pt x="97608" y="73849"/>
                    <a:pt x="96202" y="73849"/>
                  </a:cubicBezTo>
                  <a:cubicBezTo>
                    <a:pt x="93792" y="73849"/>
                    <a:pt x="93390" y="75657"/>
                    <a:pt x="92788" y="78240"/>
                  </a:cubicBezTo>
                  <a:cubicBezTo>
                    <a:pt x="88771" y="95545"/>
                    <a:pt x="77324" y="109491"/>
                    <a:pt x="65676" y="109491"/>
                  </a:cubicBezTo>
                  <a:cubicBezTo>
                    <a:pt x="59049" y="109491"/>
                    <a:pt x="54229" y="103809"/>
                    <a:pt x="54229" y="92962"/>
                  </a:cubicBezTo>
                  <a:cubicBezTo>
                    <a:pt x="54229" y="87796"/>
                    <a:pt x="55434" y="81856"/>
                    <a:pt x="58245" y="67392"/>
                  </a:cubicBezTo>
                  <a:cubicBezTo>
                    <a:pt x="59651" y="59644"/>
                    <a:pt x="64069" y="36916"/>
                    <a:pt x="65074" y="32009"/>
                  </a:cubicBezTo>
                  <a:cubicBezTo>
                    <a:pt x="67885" y="18578"/>
                    <a:pt x="74914" y="7472"/>
                    <a:pt x="83951" y="7472"/>
                  </a:cubicBezTo>
                  <a:cubicBezTo>
                    <a:pt x="84955" y="7472"/>
                    <a:pt x="90177" y="7472"/>
                    <a:pt x="94394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2" name="Freihandform: Form 31">
              <a:extLst>
                <a:ext uri="{FF2B5EF4-FFF2-40B4-BE49-F238E27FC236}">
                  <a16:creationId xmlns:a16="http://schemas.microsoft.com/office/drawing/2014/main" id="{D214E86F-42ED-5EC1-A754-AFB6C6F5CC40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7220740" y="9060324"/>
              <a:ext cx="85320" cy="146518"/>
            </a:xfrm>
            <a:custGeom>
              <a:avLst/>
              <a:gdLst>
                <a:gd name="connsiteX0" fmla="*/ 3897 w 85320"/>
                <a:gd name="connsiteY0" fmla="*/ 135145 h 146518"/>
                <a:gd name="connsiteX1" fmla="*/ 1889 w 85320"/>
                <a:gd name="connsiteY1" fmla="*/ 139663 h 146518"/>
                <a:gd name="connsiteX2" fmla="*/ 9250 w 85320"/>
                <a:gd name="connsiteY2" fmla="*/ 146763 h 146518"/>
                <a:gd name="connsiteX3" fmla="*/ 78176 w 85320"/>
                <a:gd name="connsiteY3" fmla="*/ 146763 h 146518"/>
                <a:gd name="connsiteX4" fmla="*/ 85537 w 85320"/>
                <a:gd name="connsiteY4" fmla="*/ 139448 h 146518"/>
                <a:gd name="connsiteX5" fmla="*/ 78176 w 85320"/>
                <a:gd name="connsiteY5" fmla="*/ 131917 h 146518"/>
                <a:gd name="connsiteX6" fmla="*/ 21295 w 85320"/>
                <a:gd name="connsiteY6" fmla="*/ 131917 h 146518"/>
                <a:gd name="connsiteX7" fmla="*/ 69309 w 85320"/>
                <a:gd name="connsiteY7" fmla="*/ 85444 h 146518"/>
                <a:gd name="connsiteX8" fmla="*/ 85537 w 85320"/>
                <a:gd name="connsiteY8" fmla="*/ 46932 h 146518"/>
                <a:gd name="connsiteX9" fmla="*/ 40869 w 85320"/>
                <a:gd name="connsiteY9" fmla="*/ 244 h 146518"/>
                <a:gd name="connsiteX10" fmla="*/ 12931 w 85320"/>
                <a:gd name="connsiteY10" fmla="*/ 11862 h 146518"/>
                <a:gd name="connsiteX11" fmla="*/ 216 w 85320"/>
                <a:gd name="connsiteY11" fmla="*/ 37035 h 146518"/>
                <a:gd name="connsiteX12" fmla="*/ 7745 w 85320"/>
                <a:gd name="connsiteY12" fmla="*/ 47362 h 146518"/>
                <a:gd name="connsiteX13" fmla="*/ 10254 w 85320"/>
                <a:gd name="connsiteY13" fmla="*/ 44350 h 146518"/>
                <a:gd name="connsiteX14" fmla="*/ 38192 w 85320"/>
                <a:gd name="connsiteY14" fmla="*/ 14444 h 146518"/>
                <a:gd name="connsiteX15" fmla="*/ 71150 w 85320"/>
                <a:gd name="connsiteY15" fmla="*/ 47147 h 146518"/>
                <a:gd name="connsiteX16" fmla="*/ 58268 w 85320"/>
                <a:gd name="connsiteY16" fmla="*/ 79635 h 146518"/>
                <a:gd name="connsiteX17" fmla="*/ 36687 w 85320"/>
                <a:gd name="connsiteY17" fmla="*/ 101581 h 146518"/>
                <a:gd name="connsiteX18" fmla="*/ 3897 w 85320"/>
                <a:gd name="connsiteY18" fmla="*/ 135145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5320" h="146518">
                  <a:moveTo>
                    <a:pt x="3897" y="135145"/>
                  </a:moveTo>
                  <a:cubicBezTo>
                    <a:pt x="2224" y="136866"/>
                    <a:pt x="1889" y="137296"/>
                    <a:pt x="1889" y="139663"/>
                  </a:cubicBezTo>
                  <a:cubicBezTo>
                    <a:pt x="1889" y="146763"/>
                    <a:pt x="6908" y="146763"/>
                    <a:pt x="9250" y="146763"/>
                  </a:cubicBezTo>
                  <a:lnTo>
                    <a:pt x="78176" y="146763"/>
                  </a:lnTo>
                  <a:cubicBezTo>
                    <a:pt x="80685" y="146763"/>
                    <a:pt x="85537" y="146763"/>
                    <a:pt x="85537" y="139448"/>
                  </a:cubicBezTo>
                  <a:cubicBezTo>
                    <a:pt x="85537" y="131917"/>
                    <a:pt x="80853" y="131917"/>
                    <a:pt x="78176" y="131917"/>
                  </a:cubicBezTo>
                  <a:lnTo>
                    <a:pt x="21295" y="131917"/>
                  </a:lnTo>
                  <a:cubicBezTo>
                    <a:pt x="45386" y="107175"/>
                    <a:pt x="60945" y="94481"/>
                    <a:pt x="69309" y="85444"/>
                  </a:cubicBezTo>
                  <a:cubicBezTo>
                    <a:pt x="79012" y="74687"/>
                    <a:pt x="85537" y="62853"/>
                    <a:pt x="85537" y="46932"/>
                  </a:cubicBezTo>
                  <a:cubicBezTo>
                    <a:pt x="85537" y="19393"/>
                    <a:pt x="66967" y="244"/>
                    <a:pt x="40869" y="244"/>
                  </a:cubicBezTo>
                  <a:cubicBezTo>
                    <a:pt x="31668" y="244"/>
                    <a:pt x="21797" y="2611"/>
                    <a:pt x="12931" y="11862"/>
                  </a:cubicBezTo>
                  <a:cubicBezTo>
                    <a:pt x="4399" y="21114"/>
                    <a:pt x="216" y="35744"/>
                    <a:pt x="216" y="37035"/>
                  </a:cubicBezTo>
                  <a:cubicBezTo>
                    <a:pt x="216" y="39402"/>
                    <a:pt x="6072" y="47362"/>
                    <a:pt x="7745" y="47362"/>
                  </a:cubicBezTo>
                  <a:cubicBezTo>
                    <a:pt x="9417" y="47362"/>
                    <a:pt x="9919" y="45426"/>
                    <a:pt x="10254" y="44350"/>
                  </a:cubicBezTo>
                  <a:cubicBezTo>
                    <a:pt x="12931" y="33808"/>
                    <a:pt x="18451" y="14444"/>
                    <a:pt x="38192" y="14444"/>
                  </a:cubicBezTo>
                  <a:cubicBezTo>
                    <a:pt x="54085" y="14444"/>
                    <a:pt x="71150" y="24341"/>
                    <a:pt x="71150" y="47147"/>
                  </a:cubicBezTo>
                  <a:cubicBezTo>
                    <a:pt x="71150" y="62423"/>
                    <a:pt x="64123" y="72320"/>
                    <a:pt x="58268" y="79635"/>
                  </a:cubicBezTo>
                  <a:cubicBezTo>
                    <a:pt x="52580" y="86520"/>
                    <a:pt x="42207" y="95987"/>
                    <a:pt x="36687" y="101581"/>
                  </a:cubicBezTo>
                  <a:lnTo>
                    <a:pt x="3897" y="135145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3" name="Freihandform: Form 32">
              <a:extLst>
                <a:ext uri="{FF2B5EF4-FFF2-40B4-BE49-F238E27FC236}">
                  <a16:creationId xmlns:a16="http://schemas.microsoft.com/office/drawing/2014/main" id="{3B96E78F-7E90-B950-0259-6145D72041AD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7336510" y="9042546"/>
              <a:ext cx="167289" cy="79032"/>
            </a:xfrm>
            <a:custGeom>
              <a:avLst/>
              <a:gdLst>
                <a:gd name="connsiteX0" fmla="*/ 158478 w 167289"/>
                <a:gd name="connsiteY0" fmla="*/ 18319 h 79032"/>
                <a:gd name="connsiteX1" fmla="*/ 167516 w 167289"/>
                <a:gd name="connsiteY1" fmla="*/ 9280 h 79032"/>
                <a:gd name="connsiteX2" fmla="*/ 157274 w 167289"/>
                <a:gd name="connsiteY2" fmla="*/ 240 h 79032"/>
                <a:gd name="connsiteX3" fmla="*/ 10469 w 167289"/>
                <a:gd name="connsiteY3" fmla="*/ 240 h 79032"/>
                <a:gd name="connsiteX4" fmla="*/ 227 w 167289"/>
                <a:gd name="connsiteY4" fmla="*/ 9280 h 79032"/>
                <a:gd name="connsiteX5" fmla="*/ 9264 w 167289"/>
                <a:gd name="connsiteY5" fmla="*/ 18319 h 79032"/>
                <a:gd name="connsiteX6" fmla="*/ 158478 w 167289"/>
                <a:gd name="connsiteY6" fmla="*/ 18319 h 79032"/>
                <a:gd name="connsiteX7" fmla="*/ 157274 w 167289"/>
                <a:gd name="connsiteY7" fmla="*/ 79272 h 79032"/>
                <a:gd name="connsiteX8" fmla="*/ 167516 w 167289"/>
                <a:gd name="connsiteY8" fmla="*/ 70233 h 79032"/>
                <a:gd name="connsiteX9" fmla="*/ 158478 w 167289"/>
                <a:gd name="connsiteY9" fmla="*/ 61193 h 79032"/>
                <a:gd name="connsiteX10" fmla="*/ 9264 w 167289"/>
                <a:gd name="connsiteY10" fmla="*/ 61193 h 79032"/>
                <a:gd name="connsiteX11" fmla="*/ 227 w 167289"/>
                <a:gd name="connsiteY11" fmla="*/ 70233 h 79032"/>
                <a:gd name="connsiteX12" fmla="*/ 10469 w 167289"/>
                <a:gd name="connsiteY12" fmla="*/ 79272 h 79032"/>
                <a:gd name="connsiteX13" fmla="*/ 157274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478" y="18319"/>
                  </a:moveTo>
                  <a:cubicBezTo>
                    <a:pt x="160888" y="18319"/>
                    <a:pt x="167516" y="18319"/>
                    <a:pt x="167516" y="9280"/>
                  </a:cubicBezTo>
                  <a:cubicBezTo>
                    <a:pt x="167516" y="240"/>
                    <a:pt x="160085" y="240"/>
                    <a:pt x="157274" y="240"/>
                  </a:cubicBezTo>
                  <a:lnTo>
                    <a:pt x="10469" y="240"/>
                  </a:lnTo>
                  <a:cubicBezTo>
                    <a:pt x="7657" y="240"/>
                    <a:pt x="227" y="240"/>
                    <a:pt x="227" y="9280"/>
                  </a:cubicBezTo>
                  <a:cubicBezTo>
                    <a:pt x="227" y="18319"/>
                    <a:pt x="6854" y="18319"/>
                    <a:pt x="9264" y="18319"/>
                  </a:cubicBezTo>
                  <a:lnTo>
                    <a:pt x="158478" y="18319"/>
                  </a:lnTo>
                  <a:close/>
                  <a:moveTo>
                    <a:pt x="157274" y="79272"/>
                  </a:moveTo>
                  <a:cubicBezTo>
                    <a:pt x="160085" y="79272"/>
                    <a:pt x="167516" y="79272"/>
                    <a:pt x="167516" y="70233"/>
                  </a:cubicBezTo>
                  <a:cubicBezTo>
                    <a:pt x="167516" y="61193"/>
                    <a:pt x="160888" y="61193"/>
                    <a:pt x="158478" y="61193"/>
                  </a:cubicBezTo>
                  <a:lnTo>
                    <a:pt x="9264" y="61193"/>
                  </a:lnTo>
                  <a:cubicBezTo>
                    <a:pt x="6854" y="61193"/>
                    <a:pt x="227" y="61193"/>
                    <a:pt x="227" y="70233"/>
                  </a:cubicBezTo>
                  <a:cubicBezTo>
                    <a:pt x="227" y="79272"/>
                    <a:pt x="7657" y="79272"/>
                    <a:pt x="10469" y="79272"/>
                  </a:cubicBezTo>
                  <a:lnTo>
                    <a:pt x="157274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4" name="Freihandform: Form 33">
              <a:extLst>
                <a:ext uri="{FF2B5EF4-FFF2-40B4-BE49-F238E27FC236}">
                  <a16:creationId xmlns:a16="http://schemas.microsoft.com/office/drawing/2014/main" id="{2EB0AB23-740E-4CF5-5528-3911018E12BE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7530153" y="8977977"/>
              <a:ext cx="100815" cy="181309"/>
            </a:xfrm>
            <a:custGeom>
              <a:avLst/>
              <a:gdLst>
                <a:gd name="connsiteX0" fmla="*/ 101057 w 100815"/>
                <a:gd name="connsiteY0" fmla="*/ 91153 h 181309"/>
                <a:gd name="connsiteX1" fmla="*/ 50650 w 100815"/>
                <a:gd name="connsiteY1" fmla="*/ 240 h 181309"/>
                <a:gd name="connsiteX2" fmla="*/ 242 w 100815"/>
                <a:gd name="connsiteY2" fmla="*/ 91153 h 181309"/>
                <a:gd name="connsiteX3" fmla="*/ 50650 w 100815"/>
                <a:gd name="connsiteY3" fmla="*/ 181549 h 181309"/>
                <a:gd name="connsiteX4" fmla="*/ 101057 w 100815"/>
                <a:gd name="connsiteY4" fmla="*/ 91153 h 181309"/>
                <a:gd name="connsiteX5" fmla="*/ 50650 w 100815"/>
                <a:gd name="connsiteY5" fmla="*/ 165278 h 181309"/>
                <a:gd name="connsiteX6" fmla="*/ 16308 w 100815"/>
                <a:gd name="connsiteY6" fmla="*/ 88312 h 181309"/>
                <a:gd name="connsiteX7" fmla="*/ 50650 w 100815"/>
                <a:gd name="connsiteY7" fmla="*/ 16511 h 181309"/>
                <a:gd name="connsiteX8" fmla="*/ 84991 w 100815"/>
                <a:gd name="connsiteY8" fmla="*/ 88312 h 181309"/>
                <a:gd name="connsiteX9" fmla="*/ 50650 w 100815"/>
                <a:gd name="connsiteY9" fmla="*/ 165278 h 18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815" h="181309">
                  <a:moveTo>
                    <a:pt x="101057" y="91153"/>
                  </a:moveTo>
                  <a:cubicBezTo>
                    <a:pt x="101057" y="72041"/>
                    <a:pt x="101057" y="240"/>
                    <a:pt x="50650" y="240"/>
                  </a:cubicBezTo>
                  <a:cubicBezTo>
                    <a:pt x="242" y="240"/>
                    <a:pt x="242" y="72299"/>
                    <a:pt x="242" y="91153"/>
                  </a:cubicBezTo>
                  <a:cubicBezTo>
                    <a:pt x="242" y="110524"/>
                    <a:pt x="242" y="181549"/>
                    <a:pt x="50650" y="181549"/>
                  </a:cubicBezTo>
                  <a:cubicBezTo>
                    <a:pt x="101057" y="181549"/>
                    <a:pt x="101057" y="110524"/>
                    <a:pt x="101057" y="91153"/>
                  </a:cubicBezTo>
                  <a:close/>
                  <a:moveTo>
                    <a:pt x="50650" y="165278"/>
                  </a:moveTo>
                  <a:cubicBezTo>
                    <a:pt x="16308" y="165278"/>
                    <a:pt x="16308" y="117755"/>
                    <a:pt x="16308" y="88312"/>
                  </a:cubicBezTo>
                  <a:cubicBezTo>
                    <a:pt x="16308" y="59385"/>
                    <a:pt x="16308" y="16511"/>
                    <a:pt x="50650" y="16511"/>
                  </a:cubicBezTo>
                  <a:cubicBezTo>
                    <a:pt x="84991" y="16511"/>
                    <a:pt x="84991" y="59385"/>
                    <a:pt x="84991" y="88312"/>
                  </a:cubicBezTo>
                  <a:cubicBezTo>
                    <a:pt x="84991" y="117755"/>
                    <a:pt x="84991" y="165278"/>
                    <a:pt x="50650" y="16527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45" name="Textfeld 44">
            <a:extLst>
              <a:ext uri="{FF2B5EF4-FFF2-40B4-BE49-F238E27FC236}">
                <a16:creationId xmlns:a16="http://schemas.microsoft.com/office/drawing/2014/main" id="{C798B0B3-F258-250A-DF6A-7B3CE97BBF95}"/>
              </a:ext>
            </a:extLst>
          </p:cNvPr>
          <p:cNvSpPr txBox="1"/>
          <p:nvPr/>
        </p:nvSpPr>
        <p:spPr>
          <a:xfrm>
            <a:off x="2979208" y="4776335"/>
            <a:ext cx="6321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The </a:t>
            </a:r>
            <a:r>
              <a:rPr lang="de-DE" dirty="0" err="1"/>
              <a:t>contrast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Potential Outcomes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i="1" dirty="0" err="1"/>
              <a:t>joint</a:t>
            </a:r>
            <a:r>
              <a:rPr lang="de-DE" i="1" dirty="0"/>
              <a:t> </a:t>
            </a:r>
            <a:r>
              <a:rPr lang="de-DE" i="1" dirty="0" err="1"/>
              <a:t>effect</a:t>
            </a:r>
            <a:r>
              <a:rPr lang="de-DE" dirty="0"/>
              <a:t>:</a:t>
            </a:r>
          </a:p>
        </p:txBody>
      </p:sp>
      <p:grpSp>
        <p:nvGrpSpPr>
          <p:cNvPr id="711" name="Gruppieren 710" descr="\documentclass{slides}&#10;\usepackage{amsmath, amssymb, tikz}&#10;\pagestyle{empty}&#10;\usepackage{helvet}&#10;\renewcommand{\familydefault}{\sfdefault}&#10;&#10;\begin{document}&#10;&#10;$Y^{x_1 = 1, x_2 = 0} - Y^{x_1 = 0, x_2 = 0}$&#10;&#10;\end{document}" title="IguanaTex Shape Display">
            <a:extLst>
              <a:ext uri="{FF2B5EF4-FFF2-40B4-BE49-F238E27FC236}">
                <a16:creationId xmlns:a16="http://schemas.microsoft.com/office/drawing/2014/main" id="{6F801EF9-416A-1581-9A27-17B644865F30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4572000" y="5867400"/>
            <a:ext cx="3031778" cy="285260"/>
            <a:chOff x="4591751" y="9455919"/>
            <a:chExt cx="3031778" cy="285260"/>
          </a:xfrm>
        </p:grpSpPr>
        <p:sp>
          <p:nvSpPr>
            <p:cNvPr id="679" name="Freihandform: Form 678">
              <a:extLst>
                <a:ext uri="{FF2B5EF4-FFF2-40B4-BE49-F238E27FC236}">
                  <a16:creationId xmlns:a16="http://schemas.microsoft.com/office/drawing/2014/main" id="{06E49115-48A5-6B04-2200-E9880904BCF9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591751" y="9529507"/>
              <a:ext cx="184350" cy="211672"/>
            </a:xfrm>
            <a:custGeom>
              <a:avLst/>
              <a:gdLst>
                <a:gd name="connsiteX0" fmla="*/ 143144 w 184350"/>
                <a:gd name="connsiteY0" fmla="*/ 37436 h 211672"/>
                <a:gd name="connsiteX1" fmla="*/ 148928 w 184350"/>
                <a:gd name="connsiteY1" fmla="*/ 29998 h 211672"/>
                <a:gd name="connsiteX2" fmla="*/ 179291 w 184350"/>
                <a:gd name="connsiteY2" fmla="*/ 10474 h 211672"/>
                <a:gd name="connsiteX3" fmla="*/ 184352 w 184350"/>
                <a:gd name="connsiteY3" fmla="*/ 4585 h 211672"/>
                <a:gd name="connsiteX4" fmla="*/ 180978 w 184350"/>
                <a:gd name="connsiteY4" fmla="*/ 247 h 211672"/>
                <a:gd name="connsiteX5" fmla="*/ 160977 w 184350"/>
                <a:gd name="connsiteY5" fmla="*/ 1176 h 211672"/>
                <a:gd name="connsiteX6" fmla="*/ 138084 w 184350"/>
                <a:gd name="connsiteY6" fmla="*/ 247 h 211672"/>
                <a:gd name="connsiteX7" fmla="*/ 133505 w 184350"/>
                <a:gd name="connsiteY7" fmla="*/ 6135 h 211672"/>
                <a:gd name="connsiteX8" fmla="*/ 137361 w 184350"/>
                <a:gd name="connsiteY8" fmla="*/ 10474 h 211672"/>
                <a:gd name="connsiteX9" fmla="*/ 144831 w 184350"/>
                <a:gd name="connsiteY9" fmla="*/ 16362 h 211672"/>
                <a:gd name="connsiteX10" fmla="*/ 137361 w 184350"/>
                <a:gd name="connsiteY10" fmla="*/ 32478 h 211672"/>
                <a:gd name="connsiteX11" fmla="*/ 78561 w 184350"/>
                <a:gd name="connsiteY11" fmla="*/ 113986 h 211672"/>
                <a:gd name="connsiteX12" fmla="*/ 48198 w 184350"/>
                <a:gd name="connsiteY12" fmla="*/ 22251 h 211672"/>
                <a:gd name="connsiteX13" fmla="*/ 46752 w 184350"/>
                <a:gd name="connsiteY13" fmla="*/ 16672 h 211672"/>
                <a:gd name="connsiteX14" fmla="*/ 60247 w 184350"/>
                <a:gd name="connsiteY14" fmla="*/ 10474 h 211672"/>
                <a:gd name="connsiteX15" fmla="*/ 66030 w 184350"/>
                <a:gd name="connsiteY15" fmla="*/ 4585 h 211672"/>
                <a:gd name="connsiteX16" fmla="*/ 62175 w 184350"/>
                <a:gd name="connsiteY16" fmla="*/ 247 h 211672"/>
                <a:gd name="connsiteX17" fmla="*/ 47234 w 184350"/>
                <a:gd name="connsiteY17" fmla="*/ 1176 h 211672"/>
                <a:gd name="connsiteX18" fmla="*/ 32293 w 184350"/>
                <a:gd name="connsiteY18" fmla="*/ 1176 h 211672"/>
                <a:gd name="connsiteX19" fmla="*/ 4580 w 184350"/>
                <a:gd name="connsiteY19" fmla="*/ 247 h 211672"/>
                <a:gd name="connsiteX20" fmla="*/ 2 w 184350"/>
                <a:gd name="connsiteY20" fmla="*/ 6135 h 211672"/>
                <a:gd name="connsiteX21" fmla="*/ 6508 w 184350"/>
                <a:gd name="connsiteY21" fmla="*/ 10474 h 211672"/>
                <a:gd name="connsiteX22" fmla="*/ 22654 w 184350"/>
                <a:gd name="connsiteY22" fmla="*/ 19771 h 211672"/>
                <a:gd name="connsiteX23" fmla="*/ 58078 w 184350"/>
                <a:gd name="connsiteY23" fmla="*/ 127002 h 211672"/>
                <a:gd name="connsiteX24" fmla="*/ 47234 w 184350"/>
                <a:gd name="connsiteY24" fmla="*/ 183717 h 211672"/>
                <a:gd name="connsiteX25" fmla="*/ 25064 w 184350"/>
                <a:gd name="connsiteY25" fmla="*/ 201692 h 211672"/>
                <a:gd name="connsiteX26" fmla="*/ 18316 w 184350"/>
                <a:gd name="connsiteY26" fmla="*/ 207580 h 211672"/>
                <a:gd name="connsiteX27" fmla="*/ 22172 w 184350"/>
                <a:gd name="connsiteY27" fmla="*/ 211919 h 211672"/>
                <a:gd name="connsiteX28" fmla="*/ 37113 w 184350"/>
                <a:gd name="connsiteY28" fmla="*/ 210989 h 211672"/>
                <a:gd name="connsiteX29" fmla="*/ 67717 w 184350"/>
                <a:gd name="connsiteY29" fmla="*/ 210989 h 211672"/>
                <a:gd name="connsiteX30" fmla="*/ 82658 w 184350"/>
                <a:gd name="connsiteY30" fmla="*/ 211919 h 211672"/>
                <a:gd name="connsiteX31" fmla="*/ 87719 w 184350"/>
                <a:gd name="connsiteY31" fmla="*/ 206031 h 211672"/>
                <a:gd name="connsiteX32" fmla="*/ 80489 w 184350"/>
                <a:gd name="connsiteY32" fmla="*/ 201692 h 211672"/>
                <a:gd name="connsiteX33" fmla="*/ 71332 w 184350"/>
                <a:gd name="connsiteY33" fmla="*/ 201072 h 211672"/>
                <a:gd name="connsiteX34" fmla="*/ 65789 w 184350"/>
                <a:gd name="connsiteY34" fmla="*/ 196423 h 211672"/>
                <a:gd name="connsiteX35" fmla="*/ 70368 w 184350"/>
                <a:gd name="connsiteY35" fmla="*/ 169770 h 211672"/>
                <a:gd name="connsiteX36" fmla="*/ 77839 w 184350"/>
                <a:gd name="connsiteY36" fmla="*/ 131651 h 211672"/>
                <a:gd name="connsiteX37" fmla="*/ 80971 w 184350"/>
                <a:gd name="connsiteY37" fmla="*/ 123903 h 211672"/>
                <a:gd name="connsiteX38" fmla="*/ 143144 w 184350"/>
                <a:gd name="connsiteY38" fmla="*/ 37436 h 21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84350" h="211672">
                  <a:moveTo>
                    <a:pt x="143144" y="37436"/>
                  </a:moveTo>
                  <a:cubicBezTo>
                    <a:pt x="144831" y="34957"/>
                    <a:pt x="147000" y="32478"/>
                    <a:pt x="148928" y="29998"/>
                  </a:cubicBezTo>
                  <a:cubicBezTo>
                    <a:pt x="157844" y="19461"/>
                    <a:pt x="165796" y="11713"/>
                    <a:pt x="179291" y="10474"/>
                  </a:cubicBezTo>
                  <a:cubicBezTo>
                    <a:pt x="181460" y="10164"/>
                    <a:pt x="184352" y="9854"/>
                    <a:pt x="184352" y="4585"/>
                  </a:cubicBezTo>
                  <a:cubicBezTo>
                    <a:pt x="184352" y="2416"/>
                    <a:pt x="182665" y="247"/>
                    <a:pt x="180978" y="247"/>
                  </a:cubicBezTo>
                  <a:cubicBezTo>
                    <a:pt x="178086" y="247"/>
                    <a:pt x="178568" y="1176"/>
                    <a:pt x="160977" y="1176"/>
                  </a:cubicBezTo>
                  <a:cubicBezTo>
                    <a:pt x="145072" y="1176"/>
                    <a:pt x="139530" y="247"/>
                    <a:pt x="138084" y="247"/>
                  </a:cubicBezTo>
                  <a:cubicBezTo>
                    <a:pt x="137120" y="247"/>
                    <a:pt x="133505" y="247"/>
                    <a:pt x="133505" y="6135"/>
                  </a:cubicBezTo>
                  <a:cubicBezTo>
                    <a:pt x="133505" y="8924"/>
                    <a:pt x="135192" y="10164"/>
                    <a:pt x="137361" y="10474"/>
                  </a:cubicBezTo>
                  <a:cubicBezTo>
                    <a:pt x="144590" y="11094"/>
                    <a:pt x="144831" y="14503"/>
                    <a:pt x="144831" y="16362"/>
                  </a:cubicBezTo>
                  <a:cubicBezTo>
                    <a:pt x="144831" y="22251"/>
                    <a:pt x="137361" y="32168"/>
                    <a:pt x="137361" y="32478"/>
                  </a:cubicBezTo>
                  <a:lnTo>
                    <a:pt x="78561" y="113986"/>
                  </a:lnTo>
                  <a:lnTo>
                    <a:pt x="48198" y="22251"/>
                  </a:lnTo>
                  <a:cubicBezTo>
                    <a:pt x="47716" y="21011"/>
                    <a:pt x="46752" y="17912"/>
                    <a:pt x="46752" y="16672"/>
                  </a:cubicBezTo>
                  <a:cubicBezTo>
                    <a:pt x="46752" y="10474"/>
                    <a:pt x="58078" y="10474"/>
                    <a:pt x="60247" y="10474"/>
                  </a:cubicBezTo>
                  <a:cubicBezTo>
                    <a:pt x="62657" y="10474"/>
                    <a:pt x="66030" y="10474"/>
                    <a:pt x="66030" y="4585"/>
                  </a:cubicBezTo>
                  <a:cubicBezTo>
                    <a:pt x="66030" y="3036"/>
                    <a:pt x="65067" y="247"/>
                    <a:pt x="62175" y="247"/>
                  </a:cubicBezTo>
                  <a:cubicBezTo>
                    <a:pt x="58801" y="247"/>
                    <a:pt x="50849" y="866"/>
                    <a:pt x="47234" y="1176"/>
                  </a:cubicBezTo>
                  <a:lnTo>
                    <a:pt x="32293" y="1176"/>
                  </a:lnTo>
                  <a:cubicBezTo>
                    <a:pt x="10123" y="1176"/>
                    <a:pt x="6749" y="247"/>
                    <a:pt x="4580" y="247"/>
                  </a:cubicBezTo>
                  <a:cubicBezTo>
                    <a:pt x="725" y="247"/>
                    <a:pt x="2" y="3656"/>
                    <a:pt x="2" y="6135"/>
                  </a:cubicBezTo>
                  <a:cubicBezTo>
                    <a:pt x="2" y="10474"/>
                    <a:pt x="3135" y="10474"/>
                    <a:pt x="6508" y="10474"/>
                  </a:cubicBezTo>
                  <a:cubicBezTo>
                    <a:pt x="19521" y="10474"/>
                    <a:pt x="20726" y="13883"/>
                    <a:pt x="22654" y="19771"/>
                  </a:cubicBezTo>
                  <a:lnTo>
                    <a:pt x="58078" y="127002"/>
                  </a:lnTo>
                  <a:lnTo>
                    <a:pt x="47234" y="183717"/>
                  </a:lnTo>
                  <a:cubicBezTo>
                    <a:pt x="43860" y="200452"/>
                    <a:pt x="43619" y="201382"/>
                    <a:pt x="25064" y="201692"/>
                  </a:cubicBezTo>
                  <a:cubicBezTo>
                    <a:pt x="21208" y="201692"/>
                    <a:pt x="18316" y="201692"/>
                    <a:pt x="18316" y="207580"/>
                  </a:cubicBezTo>
                  <a:cubicBezTo>
                    <a:pt x="18316" y="208820"/>
                    <a:pt x="19039" y="211919"/>
                    <a:pt x="22172" y="211919"/>
                  </a:cubicBezTo>
                  <a:cubicBezTo>
                    <a:pt x="26751" y="211919"/>
                    <a:pt x="32293" y="211299"/>
                    <a:pt x="37113" y="210989"/>
                  </a:cubicBezTo>
                  <a:lnTo>
                    <a:pt x="67717" y="210989"/>
                  </a:lnTo>
                  <a:cubicBezTo>
                    <a:pt x="71332" y="211299"/>
                    <a:pt x="79525" y="211919"/>
                    <a:pt x="82658" y="211919"/>
                  </a:cubicBezTo>
                  <a:cubicBezTo>
                    <a:pt x="84104" y="211919"/>
                    <a:pt x="87719" y="211919"/>
                    <a:pt x="87719" y="206031"/>
                  </a:cubicBezTo>
                  <a:cubicBezTo>
                    <a:pt x="87719" y="201692"/>
                    <a:pt x="84586" y="201692"/>
                    <a:pt x="80489" y="201692"/>
                  </a:cubicBezTo>
                  <a:cubicBezTo>
                    <a:pt x="80248" y="201692"/>
                    <a:pt x="75188" y="201692"/>
                    <a:pt x="71332" y="201072"/>
                  </a:cubicBezTo>
                  <a:cubicBezTo>
                    <a:pt x="66030" y="200142"/>
                    <a:pt x="65789" y="199522"/>
                    <a:pt x="65789" y="196423"/>
                  </a:cubicBezTo>
                  <a:cubicBezTo>
                    <a:pt x="65789" y="193944"/>
                    <a:pt x="68681" y="178758"/>
                    <a:pt x="70368" y="169770"/>
                  </a:cubicBezTo>
                  <a:cubicBezTo>
                    <a:pt x="73260" y="154894"/>
                    <a:pt x="75429" y="144667"/>
                    <a:pt x="77839" y="131651"/>
                  </a:cubicBezTo>
                  <a:cubicBezTo>
                    <a:pt x="78561" y="127622"/>
                    <a:pt x="78802" y="127002"/>
                    <a:pt x="80971" y="123903"/>
                  </a:cubicBezTo>
                  <a:lnTo>
                    <a:pt x="143144" y="37436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0" name="Freihandform: Form 679">
              <a:extLst>
                <a:ext uri="{FF2B5EF4-FFF2-40B4-BE49-F238E27FC236}">
                  <a16:creationId xmlns:a16="http://schemas.microsoft.com/office/drawing/2014/main" id="{F170C130-301F-D669-12B3-04CE9322C09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793594" y="9517906"/>
              <a:ext cx="104028" cy="116482"/>
            </a:xfrm>
            <a:custGeom>
              <a:avLst/>
              <a:gdLst>
                <a:gd name="connsiteX0" fmla="*/ 94205 w 104028"/>
                <a:gd name="connsiteY0" fmla="*/ 11088 h 116482"/>
                <a:gd name="connsiteX1" fmla="*/ 84967 w 104028"/>
                <a:gd name="connsiteY1" fmla="*/ 25035 h 116482"/>
                <a:gd name="connsiteX2" fmla="*/ 92799 w 104028"/>
                <a:gd name="connsiteY2" fmla="*/ 34591 h 116482"/>
                <a:gd name="connsiteX3" fmla="*/ 104046 w 104028"/>
                <a:gd name="connsiteY3" fmla="*/ 19095 h 116482"/>
                <a:gd name="connsiteX4" fmla="*/ 83963 w 104028"/>
                <a:gd name="connsiteY4" fmla="*/ 241 h 116482"/>
                <a:gd name="connsiteX5" fmla="*/ 62274 w 104028"/>
                <a:gd name="connsiteY5" fmla="*/ 18837 h 116482"/>
                <a:gd name="connsiteX6" fmla="*/ 39179 w 104028"/>
                <a:gd name="connsiteY6" fmla="*/ 241 h 116482"/>
                <a:gd name="connsiteX7" fmla="*/ 5038 w 104028"/>
                <a:gd name="connsiteY7" fmla="*/ 39757 h 116482"/>
                <a:gd name="connsiteX8" fmla="*/ 8050 w 104028"/>
                <a:gd name="connsiteY8" fmla="*/ 43115 h 116482"/>
                <a:gd name="connsiteX9" fmla="*/ 11464 w 104028"/>
                <a:gd name="connsiteY9" fmla="*/ 38724 h 116482"/>
                <a:gd name="connsiteX10" fmla="*/ 38576 w 104028"/>
                <a:gd name="connsiteY10" fmla="*/ 7472 h 116482"/>
                <a:gd name="connsiteX11" fmla="*/ 50224 w 104028"/>
                <a:gd name="connsiteY11" fmla="*/ 24002 h 116482"/>
                <a:gd name="connsiteX12" fmla="*/ 46208 w 104028"/>
                <a:gd name="connsiteY12" fmla="*/ 49313 h 116482"/>
                <a:gd name="connsiteX13" fmla="*/ 39379 w 104028"/>
                <a:gd name="connsiteY13" fmla="*/ 84697 h 116482"/>
                <a:gd name="connsiteX14" fmla="*/ 20301 w 104028"/>
                <a:gd name="connsiteY14" fmla="*/ 109491 h 116482"/>
                <a:gd name="connsiteX15" fmla="*/ 10059 w 104028"/>
                <a:gd name="connsiteY15" fmla="*/ 105876 h 116482"/>
                <a:gd name="connsiteX16" fmla="*/ 19297 w 104028"/>
                <a:gd name="connsiteY16" fmla="*/ 91929 h 116482"/>
                <a:gd name="connsiteX17" fmla="*/ 11264 w 104028"/>
                <a:gd name="connsiteY17" fmla="*/ 82372 h 116482"/>
                <a:gd name="connsiteX18" fmla="*/ 17 w 104028"/>
                <a:gd name="connsiteY18" fmla="*/ 98127 h 116482"/>
                <a:gd name="connsiteX19" fmla="*/ 20100 w 104028"/>
                <a:gd name="connsiteY19" fmla="*/ 116723 h 116482"/>
                <a:gd name="connsiteX20" fmla="*/ 41789 w 104028"/>
                <a:gd name="connsiteY20" fmla="*/ 98127 h 116482"/>
                <a:gd name="connsiteX21" fmla="*/ 65085 w 104028"/>
                <a:gd name="connsiteY21" fmla="*/ 116723 h 116482"/>
                <a:gd name="connsiteX22" fmla="*/ 99025 w 104028"/>
                <a:gd name="connsiteY22" fmla="*/ 77207 h 116482"/>
                <a:gd name="connsiteX23" fmla="*/ 96013 w 104028"/>
                <a:gd name="connsiteY23" fmla="*/ 73849 h 116482"/>
                <a:gd name="connsiteX24" fmla="*/ 92599 w 104028"/>
                <a:gd name="connsiteY24" fmla="*/ 78240 h 116482"/>
                <a:gd name="connsiteX25" fmla="*/ 65487 w 104028"/>
                <a:gd name="connsiteY25" fmla="*/ 109491 h 116482"/>
                <a:gd name="connsiteX26" fmla="*/ 54040 w 104028"/>
                <a:gd name="connsiteY26" fmla="*/ 92962 h 116482"/>
                <a:gd name="connsiteX27" fmla="*/ 58056 w 104028"/>
                <a:gd name="connsiteY27" fmla="*/ 67392 h 116482"/>
                <a:gd name="connsiteX28" fmla="*/ 64884 w 104028"/>
                <a:gd name="connsiteY28" fmla="*/ 32009 h 116482"/>
                <a:gd name="connsiteX29" fmla="*/ 83762 w 104028"/>
                <a:gd name="connsiteY29" fmla="*/ 7472 h 116482"/>
                <a:gd name="connsiteX30" fmla="*/ 94205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205" y="11088"/>
                  </a:moveTo>
                  <a:cubicBezTo>
                    <a:pt x="85369" y="13929"/>
                    <a:pt x="84967" y="24002"/>
                    <a:pt x="84967" y="25035"/>
                  </a:cubicBezTo>
                  <a:cubicBezTo>
                    <a:pt x="84967" y="30717"/>
                    <a:pt x="88381" y="34591"/>
                    <a:pt x="92799" y="34591"/>
                  </a:cubicBezTo>
                  <a:cubicBezTo>
                    <a:pt x="97218" y="34591"/>
                    <a:pt x="104046" y="30201"/>
                    <a:pt x="104046" y="19095"/>
                  </a:cubicBezTo>
                  <a:cubicBezTo>
                    <a:pt x="104046" y="4373"/>
                    <a:pt x="91394" y="241"/>
                    <a:pt x="83963" y="241"/>
                  </a:cubicBezTo>
                  <a:cubicBezTo>
                    <a:pt x="74524" y="241"/>
                    <a:pt x="66893" y="8764"/>
                    <a:pt x="62274" y="18837"/>
                  </a:cubicBezTo>
                  <a:cubicBezTo>
                    <a:pt x="57855" y="5148"/>
                    <a:pt x="47412" y="241"/>
                    <a:pt x="39179" y="241"/>
                  </a:cubicBezTo>
                  <a:cubicBezTo>
                    <a:pt x="17288" y="241"/>
                    <a:pt x="5038" y="32525"/>
                    <a:pt x="5038" y="39757"/>
                  </a:cubicBezTo>
                  <a:cubicBezTo>
                    <a:pt x="5038" y="42081"/>
                    <a:pt x="6444" y="43115"/>
                    <a:pt x="8050" y="43115"/>
                  </a:cubicBezTo>
                  <a:cubicBezTo>
                    <a:pt x="10460" y="43115"/>
                    <a:pt x="10862" y="41823"/>
                    <a:pt x="11464" y="38724"/>
                  </a:cubicBezTo>
                  <a:cubicBezTo>
                    <a:pt x="16083" y="19870"/>
                    <a:pt x="28133" y="7472"/>
                    <a:pt x="38576" y="7472"/>
                  </a:cubicBezTo>
                  <a:cubicBezTo>
                    <a:pt x="46408" y="7472"/>
                    <a:pt x="50224" y="14704"/>
                    <a:pt x="50224" y="24002"/>
                  </a:cubicBezTo>
                  <a:cubicBezTo>
                    <a:pt x="50224" y="29168"/>
                    <a:pt x="47814" y="41048"/>
                    <a:pt x="46208" y="49313"/>
                  </a:cubicBezTo>
                  <a:cubicBezTo>
                    <a:pt x="44802" y="56803"/>
                    <a:pt x="40384" y="79790"/>
                    <a:pt x="39379" y="84697"/>
                  </a:cubicBezTo>
                  <a:cubicBezTo>
                    <a:pt x="36568" y="98644"/>
                    <a:pt x="29338" y="109491"/>
                    <a:pt x="20301" y="109491"/>
                  </a:cubicBezTo>
                  <a:cubicBezTo>
                    <a:pt x="19498" y="109491"/>
                    <a:pt x="14276" y="109491"/>
                    <a:pt x="10059" y="105876"/>
                  </a:cubicBezTo>
                  <a:cubicBezTo>
                    <a:pt x="19297" y="103035"/>
                    <a:pt x="19297" y="92187"/>
                    <a:pt x="19297" y="91929"/>
                  </a:cubicBezTo>
                  <a:cubicBezTo>
                    <a:pt x="19297" y="85988"/>
                    <a:pt x="15682" y="82372"/>
                    <a:pt x="11264" y="82372"/>
                  </a:cubicBezTo>
                  <a:cubicBezTo>
                    <a:pt x="5841" y="82372"/>
                    <a:pt x="17" y="88313"/>
                    <a:pt x="17" y="98127"/>
                  </a:cubicBezTo>
                  <a:cubicBezTo>
                    <a:pt x="17" y="110008"/>
                    <a:pt x="9858" y="116723"/>
                    <a:pt x="20100" y="116723"/>
                  </a:cubicBezTo>
                  <a:cubicBezTo>
                    <a:pt x="30744" y="116723"/>
                    <a:pt x="38174" y="106392"/>
                    <a:pt x="41789" y="98127"/>
                  </a:cubicBezTo>
                  <a:cubicBezTo>
                    <a:pt x="46208" y="110783"/>
                    <a:pt x="55446" y="116723"/>
                    <a:pt x="65085" y="116723"/>
                  </a:cubicBezTo>
                  <a:cubicBezTo>
                    <a:pt x="86975" y="116723"/>
                    <a:pt x="99025" y="84439"/>
                    <a:pt x="99025" y="77207"/>
                  </a:cubicBezTo>
                  <a:cubicBezTo>
                    <a:pt x="99025" y="74624"/>
                    <a:pt x="97418" y="73849"/>
                    <a:pt x="96013" y="73849"/>
                  </a:cubicBezTo>
                  <a:cubicBezTo>
                    <a:pt x="93603" y="73849"/>
                    <a:pt x="93201" y="75657"/>
                    <a:pt x="92599" y="78240"/>
                  </a:cubicBezTo>
                  <a:cubicBezTo>
                    <a:pt x="88582" y="95545"/>
                    <a:pt x="77135" y="109491"/>
                    <a:pt x="65487" y="109491"/>
                  </a:cubicBezTo>
                  <a:cubicBezTo>
                    <a:pt x="58860" y="109491"/>
                    <a:pt x="54040" y="103809"/>
                    <a:pt x="54040" y="92962"/>
                  </a:cubicBezTo>
                  <a:cubicBezTo>
                    <a:pt x="54040" y="87796"/>
                    <a:pt x="55245" y="81856"/>
                    <a:pt x="58056" y="67392"/>
                  </a:cubicBezTo>
                  <a:cubicBezTo>
                    <a:pt x="59462" y="59644"/>
                    <a:pt x="63880" y="36916"/>
                    <a:pt x="64884" y="32009"/>
                  </a:cubicBezTo>
                  <a:cubicBezTo>
                    <a:pt x="67696" y="18578"/>
                    <a:pt x="74725" y="7472"/>
                    <a:pt x="83762" y="7472"/>
                  </a:cubicBezTo>
                  <a:cubicBezTo>
                    <a:pt x="84766" y="7472"/>
                    <a:pt x="89988" y="7472"/>
                    <a:pt x="94205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1" name="Freihandform: Form 680">
              <a:extLst>
                <a:ext uri="{FF2B5EF4-FFF2-40B4-BE49-F238E27FC236}">
                  <a16:creationId xmlns:a16="http://schemas.microsoft.com/office/drawing/2014/main" id="{7FA58F12-569F-6DAB-CC0B-E49649FF85C7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927358" y="9538266"/>
              <a:ext cx="67420" cy="146518"/>
            </a:xfrm>
            <a:custGeom>
              <a:avLst/>
              <a:gdLst>
                <a:gd name="connsiteX0" fmla="*/ 41349 w 67420"/>
                <a:gd name="connsiteY0" fmla="*/ 9711 h 146518"/>
                <a:gd name="connsiteX1" fmla="*/ 35661 w 67420"/>
                <a:gd name="connsiteY1" fmla="*/ 244 h 146518"/>
                <a:gd name="connsiteX2" fmla="*/ 30308 w 67420"/>
                <a:gd name="connsiteY2" fmla="*/ 3902 h 146518"/>
                <a:gd name="connsiteX3" fmla="*/ 5381 w 67420"/>
                <a:gd name="connsiteY3" fmla="*/ 14444 h 146518"/>
                <a:gd name="connsiteX4" fmla="*/ 27 w 67420"/>
                <a:gd name="connsiteY4" fmla="*/ 21114 h 146518"/>
                <a:gd name="connsiteX5" fmla="*/ 6719 w 67420"/>
                <a:gd name="connsiteY5" fmla="*/ 27999 h 146518"/>
                <a:gd name="connsiteX6" fmla="*/ 27296 w 67420"/>
                <a:gd name="connsiteY6" fmla="*/ 22620 h 146518"/>
                <a:gd name="connsiteX7" fmla="*/ 27296 w 67420"/>
                <a:gd name="connsiteY7" fmla="*/ 133208 h 146518"/>
                <a:gd name="connsiteX8" fmla="*/ 8559 w 67420"/>
                <a:gd name="connsiteY8" fmla="*/ 133208 h 146518"/>
                <a:gd name="connsiteX9" fmla="*/ 1198 w 67420"/>
                <a:gd name="connsiteY9" fmla="*/ 139878 h 146518"/>
                <a:gd name="connsiteX10" fmla="*/ 8559 w 67420"/>
                <a:gd name="connsiteY10" fmla="*/ 146763 h 146518"/>
                <a:gd name="connsiteX11" fmla="*/ 60086 w 67420"/>
                <a:gd name="connsiteY11" fmla="*/ 146763 h 146518"/>
                <a:gd name="connsiteX12" fmla="*/ 67447 w 67420"/>
                <a:gd name="connsiteY12" fmla="*/ 140093 h 146518"/>
                <a:gd name="connsiteX13" fmla="*/ 60086 w 67420"/>
                <a:gd name="connsiteY13" fmla="*/ 133208 h 146518"/>
                <a:gd name="connsiteX14" fmla="*/ 41349 w 67420"/>
                <a:gd name="connsiteY14" fmla="*/ 133208 h 146518"/>
                <a:gd name="connsiteX15" fmla="*/ 41349 w 67420"/>
                <a:gd name="connsiteY15" fmla="*/ 9711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7420" h="146518">
                  <a:moveTo>
                    <a:pt x="41349" y="9711"/>
                  </a:moveTo>
                  <a:cubicBezTo>
                    <a:pt x="41349" y="6484"/>
                    <a:pt x="41349" y="244"/>
                    <a:pt x="35661" y="244"/>
                  </a:cubicBezTo>
                  <a:cubicBezTo>
                    <a:pt x="33319" y="244"/>
                    <a:pt x="32483" y="1105"/>
                    <a:pt x="30308" y="3902"/>
                  </a:cubicBezTo>
                  <a:cubicBezTo>
                    <a:pt x="22445" y="13799"/>
                    <a:pt x="10232" y="14229"/>
                    <a:pt x="5381" y="14444"/>
                  </a:cubicBezTo>
                  <a:cubicBezTo>
                    <a:pt x="2202" y="14659"/>
                    <a:pt x="27" y="17456"/>
                    <a:pt x="27" y="21114"/>
                  </a:cubicBezTo>
                  <a:cubicBezTo>
                    <a:pt x="27" y="27999"/>
                    <a:pt x="5381" y="27999"/>
                    <a:pt x="6719" y="27999"/>
                  </a:cubicBezTo>
                  <a:cubicBezTo>
                    <a:pt x="8392" y="27999"/>
                    <a:pt x="18764" y="27568"/>
                    <a:pt x="27296" y="22620"/>
                  </a:cubicBezTo>
                  <a:lnTo>
                    <a:pt x="27296" y="133208"/>
                  </a:lnTo>
                  <a:lnTo>
                    <a:pt x="8559" y="133208"/>
                  </a:lnTo>
                  <a:cubicBezTo>
                    <a:pt x="6384" y="133208"/>
                    <a:pt x="1198" y="133208"/>
                    <a:pt x="1198" y="139878"/>
                  </a:cubicBezTo>
                  <a:cubicBezTo>
                    <a:pt x="1198" y="146763"/>
                    <a:pt x="6217" y="146763"/>
                    <a:pt x="8559" y="146763"/>
                  </a:cubicBezTo>
                  <a:lnTo>
                    <a:pt x="60086" y="146763"/>
                  </a:lnTo>
                  <a:cubicBezTo>
                    <a:pt x="62261" y="146763"/>
                    <a:pt x="67447" y="146763"/>
                    <a:pt x="67447" y="140093"/>
                  </a:cubicBezTo>
                  <a:cubicBezTo>
                    <a:pt x="67447" y="133208"/>
                    <a:pt x="62428" y="133208"/>
                    <a:pt x="60086" y="133208"/>
                  </a:cubicBezTo>
                  <a:lnTo>
                    <a:pt x="41349" y="133208"/>
                  </a:lnTo>
                  <a:lnTo>
                    <a:pt x="41349" y="9711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2" name="Freihandform: Form 681">
              <a:extLst>
                <a:ext uri="{FF2B5EF4-FFF2-40B4-BE49-F238E27FC236}">
                  <a16:creationId xmlns:a16="http://schemas.microsoft.com/office/drawing/2014/main" id="{C675CBED-CA94-206C-3283-C8120DA0AC2F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5031752" y="9520488"/>
              <a:ext cx="167289" cy="79032"/>
            </a:xfrm>
            <a:custGeom>
              <a:avLst/>
              <a:gdLst>
                <a:gd name="connsiteX0" fmla="*/ 158289 w 167289"/>
                <a:gd name="connsiteY0" fmla="*/ 18319 h 79032"/>
                <a:gd name="connsiteX1" fmla="*/ 167327 w 167289"/>
                <a:gd name="connsiteY1" fmla="*/ 9280 h 79032"/>
                <a:gd name="connsiteX2" fmla="*/ 157084 w 167289"/>
                <a:gd name="connsiteY2" fmla="*/ 240 h 79032"/>
                <a:gd name="connsiteX3" fmla="*/ 10280 w 167289"/>
                <a:gd name="connsiteY3" fmla="*/ 240 h 79032"/>
                <a:gd name="connsiteX4" fmla="*/ 38 w 167289"/>
                <a:gd name="connsiteY4" fmla="*/ 9280 h 79032"/>
                <a:gd name="connsiteX5" fmla="*/ 9075 w 167289"/>
                <a:gd name="connsiteY5" fmla="*/ 18319 h 79032"/>
                <a:gd name="connsiteX6" fmla="*/ 158289 w 167289"/>
                <a:gd name="connsiteY6" fmla="*/ 18319 h 79032"/>
                <a:gd name="connsiteX7" fmla="*/ 157084 w 167289"/>
                <a:gd name="connsiteY7" fmla="*/ 79272 h 79032"/>
                <a:gd name="connsiteX8" fmla="*/ 167327 w 167289"/>
                <a:gd name="connsiteY8" fmla="*/ 70233 h 79032"/>
                <a:gd name="connsiteX9" fmla="*/ 158289 w 167289"/>
                <a:gd name="connsiteY9" fmla="*/ 61193 h 79032"/>
                <a:gd name="connsiteX10" fmla="*/ 9075 w 167289"/>
                <a:gd name="connsiteY10" fmla="*/ 61193 h 79032"/>
                <a:gd name="connsiteX11" fmla="*/ 38 w 167289"/>
                <a:gd name="connsiteY11" fmla="*/ 70233 h 79032"/>
                <a:gd name="connsiteX12" fmla="*/ 10280 w 167289"/>
                <a:gd name="connsiteY12" fmla="*/ 79272 h 79032"/>
                <a:gd name="connsiteX13" fmla="*/ 157084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289" y="18319"/>
                  </a:moveTo>
                  <a:cubicBezTo>
                    <a:pt x="160699" y="18319"/>
                    <a:pt x="167327" y="18319"/>
                    <a:pt x="167327" y="9280"/>
                  </a:cubicBezTo>
                  <a:cubicBezTo>
                    <a:pt x="167327" y="240"/>
                    <a:pt x="159896" y="240"/>
                    <a:pt x="157084" y="240"/>
                  </a:cubicBezTo>
                  <a:lnTo>
                    <a:pt x="10280" y="240"/>
                  </a:lnTo>
                  <a:cubicBezTo>
                    <a:pt x="7468" y="240"/>
                    <a:pt x="38" y="240"/>
                    <a:pt x="38" y="9280"/>
                  </a:cubicBezTo>
                  <a:cubicBezTo>
                    <a:pt x="38" y="18319"/>
                    <a:pt x="6665" y="18319"/>
                    <a:pt x="9075" y="18319"/>
                  </a:cubicBezTo>
                  <a:lnTo>
                    <a:pt x="158289" y="18319"/>
                  </a:lnTo>
                  <a:close/>
                  <a:moveTo>
                    <a:pt x="157084" y="79272"/>
                  </a:moveTo>
                  <a:cubicBezTo>
                    <a:pt x="159896" y="79272"/>
                    <a:pt x="167327" y="79272"/>
                    <a:pt x="167327" y="70233"/>
                  </a:cubicBezTo>
                  <a:cubicBezTo>
                    <a:pt x="167327" y="61193"/>
                    <a:pt x="160699" y="61193"/>
                    <a:pt x="158289" y="61193"/>
                  </a:cubicBezTo>
                  <a:lnTo>
                    <a:pt x="9075" y="61193"/>
                  </a:lnTo>
                  <a:cubicBezTo>
                    <a:pt x="6665" y="61193"/>
                    <a:pt x="38" y="61193"/>
                    <a:pt x="38" y="70233"/>
                  </a:cubicBezTo>
                  <a:cubicBezTo>
                    <a:pt x="38" y="79272"/>
                    <a:pt x="7468" y="79272"/>
                    <a:pt x="10280" y="79272"/>
                  </a:cubicBezTo>
                  <a:lnTo>
                    <a:pt x="157084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3" name="Freihandform: Form 682">
              <a:extLst>
                <a:ext uri="{FF2B5EF4-FFF2-40B4-BE49-F238E27FC236}">
                  <a16:creationId xmlns:a16="http://schemas.microsoft.com/office/drawing/2014/main" id="{7DD30C4C-2060-BEA8-57DA-00F0755B7688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5237243" y="9455919"/>
              <a:ext cx="80933" cy="175885"/>
            </a:xfrm>
            <a:custGeom>
              <a:avLst/>
              <a:gdLst>
                <a:gd name="connsiteX0" fmla="*/ 49658 w 80933"/>
                <a:gd name="connsiteY0" fmla="*/ 11604 h 175885"/>
                <a:gd name="connsiteX1" fmla="*/ 42829 w 80933"/>
                <a:gd name="connsiteY1" fmla="*/ 240 h 175885"/>
                <a:gd name="connsiteX2" fmla="*/ 36403 w 80933"/>
                <a:gd name="connsiteY2" fmla="*/ 4630 h 175885"/>
                <a:gd name="connsiteX3" fmla="*/ 6480 w 80933"/>
                <a:gd name="connsiteY3" fmla="*/ 17286 h 175885"/>
                <a:gd name="connsiteX4" fmla="*/ 53 w 80933"/>
                <a:gd name="connsiteY4" fmla="*/ 25293 h 175885"/>
                <a:gd name="connsiteX5" fmla="*/ 8086 w 80933"/>
                <a:gd name="connsiteY5" fmla="*/ 33557 h 175885"/>
                <a:gd name="connsiteX6" fmla="*/ 32788 w 80933"/>
                <a:gd name="connsiteY6" fmla="*/ 27100 h 175885"/>
                <a:gd name="connsiteX7" fmla="*/ 32788 w 80933"/>
                <a:gd name="connsiteY7" fmla="*/ 159854 h 175885"/>
                <a:gd name="connsiteX8" fmla="*/ 10295 w 80933"/>
                <a:gd name="connsiteY8" fmla="*/ 159854 h 175885"/>
                <a:gd name="connsiteX9" fmla="*/ 1459 w 80933"/>
                <a:gd name="connsiteY9" fmla="*/ 167861 h 175885"/>
                <a:gd name="connsiteX10" fmla="*/ 10295 w 80933"/>
                <a:gd name="connsiteY10" fmla="*/ 176126 h 175885"/>
                <a:gd name="connsiteX11" fmla="*/ 72150 w 80933"/>
                <a:gd name="connsiteY11" fmla="*/ 176126 h 175885"/>
                <a:gd name="connsiteX12" fmla="*/ 80987 w 80933"/>
                <a:gd name="connsiteY12" fmla="*/ 168119 h 175885"/>
                <a:gd name="connsiteX13" fmla="*/ 72150 w 80933"/>
                <a:gd name="connsiteY13" fmla="*/ 159854 h 175885"/>
                <a:gd name="connsiteX14" fmla="*/ 49658 w 80933"/>
                <a:gd name="connsiteY14" fmla="*/ 159854 h 175885"/>
                <a:gd name="connsiteX15" fmla="*/ 49658 w 80933"/>
                <a:gd name="connsiteY15" fmla="*/ 11604 h 17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0933" h="175885">
                  <a:moveTo>
                    <a:pt x="49658" y="11604"/>
                  </a:moveTo>
                  <a:cubicBezTo>
                    <a:pt x="49658" y="7730"/>
                    <a:pt x="49658" y="240"/>
                    <a:pt x="42829" y="240"/>
                  </a:cubicBezTo>
                  <a:cubicBezTo>
                    <a:pt x="40018" y="240"/>
                    <a:pt x="39014" y="1273"/>
                    <a:pt x="36403" y="4630"/>
                  </a:cubicBezTo>
                  <a:cubicBezTo>
                    <a:pt x="26964" y="16511"/>
                    <a:pt x="12304" y="17028"/>
                    <a:pt x="6480" y="17286"/>
                  </a:cubicBezTo>
                  <a:cubicBezTo>
                    <a:pt x="2664" y="17544"/>
                    <a:pt x="53" y="20902"/>
                    <a:pt x="53" y="25293"/>
                  </a:cubicBezTo>
                  <a:cubicBezTo>
                    <a:pt x="53" y="33557"/>
                    <a:pt x="6480" y="33557"/>
                    <a:pt x="8086" y="33557"/>
                  </a:cubicBezTo>
                  <a:cubicBezTo>
                    <a:pt x="10095" y="33557"/>
                    <a:pt x="22546" y="33041"/>
                    <a:pt x="32788" y="27100"/>
                  </a:cubicBezTo>
                  <a:lnTo>
                    <a:pt x="32788" y="159854"/>
                  </a:lnTo>
                  <a:lnTo>
                    <a:pt x="10295" y="159854"/>
                  </a:lnTo>
                  <a:cubicBezTo>
                    <a:pt x="7685" y="159854"/>
                    <a:pt x="1459" y="159854"/>
                    <a:pt x="1459" y="167861"/>
                  </a:cubicBezTo>
                  <a:cubicBezTo>
                    <a:pt x="1459" y="176126"/>
                    <a:pt x="7484" y="176126"/>
                    <a:pt x="10295" y="176126"/>
                  </a:cubicBezTo>
                  <a:lnTo>
                    <a:pt x="72150" y="176126"/>
                  </a:lnTo>
                  <a:cubicBezTo>
                    <a:pt x="74761" y="176126"/>
                    <a:pt x="80987" y="176126"/>
                    <a:pt x="80987" y="168119"/>
                  </a:cubicBezTo>
                  <a:cubicBezTo>
                    <a:pt x="80987" y="159854"/>
                    <a:pt x="74962" y="159854"/>
                    <a:pt x="72150" y="159854"/>
                  </a:cubicBezTo>
                  <a:lnTo>
                    <a:pt x="49658" y="159854"/>
                  </a:lnTo>
                  <a:lnTo>
                    <a:pt x="49658" y="11604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4" name="Freihandform: Form 683">
              <a:extLst>
                <a:ext uri="{FF2B5EF4-FFF2-40B4-BE49-F238E27FC236}">
                  <a16:creationId xmlns:a16="http://schemas.microsoft.com/office/drawing/2014/main" id="{A6BF654C-AEE0-7F26-8833-17A959E0F618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5357137" y="9603137"/>
              <a:ext cx="24701" cy="78515"/>
            </a:xfrm>
            <a:custGeom>
              <a:avLst/>
              <a:gdLst>
                <a:gd name="connsiteX0" fmla="*/ 19141 w 24701"/>
                <a:gd name="connsiteY0" fmla="*/ 25035 h 78515"/>
                <a:gd name="connsiteX1" fmla="*/ 3878 w 24701"/>
                <a:gd name="connsiteY1" fmla="*/ 72558 h 78515"/>
                <a:gd name="connsiteX2" fmla="*/ 2673 w 24701"/>
                <a:gd name="connsiteY2" fmla="*/ 75141 h 78515"/>
                <a:gd name="connsiteX3" fmla="*/ 5686 w 24701"/>
                <a:gd name="connsiteY3" fmla="*/ 78757 h 78515"/>
                <a:gd name="connsiteX4" fmla="*/ 24764 w 24701"/>
                <a:gd name="connsiteY4" fmla="*/ 28135 h 78515"/>
                <a:gd name="connsiteX5" fmla="*/ 11108 w 24701"/>
                <a:gd name="connsiteY5" fmla="*/ 241 h 78515"/>
                <a:gd name="connsiteX6" fmla="*/ 63 w 24701"/>
                <a:gd name="connsiteY6" fmla="*/ 14446 h 78515"/>
                <a:gd name="connsiteX7" fmla="*/ 11309 w 24701"/>
                <a:gd name="connsiteY7" fmla="*/ 28909 h 78515"/>
                <a:gd name="connsiteX8" fmla="*/ 19141 w 24701"/>
                <a:gd name="connsiteY8" fmla="*/ 25035 h 7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01" h="78515">
                  <a:moveTo>
                    <a:pt x="19141" y="25035"/>
                  </a:moveTo>
                  <a:cubicBezTo>
                    <a:pt x="19141" y="41823"/>
                    <a:pt x="16330" y="56545"/>
                    <a:pt x="3878" y="72558"/>
                  </a:cubicBezTo>
                  <a:cubicBezTo>
                    <a:pt x="3075" y="73333"/>
                    <a:pt x="2673" y="73849"/>
                    <a:pt x="2673" y="75141"/>
                  </a:cubicBezTo>
                  <a:cubicBezTo>
                    <a:pt x="2673" y="77207"/>
                    <a:pt x="4280" y="78757"/>
                    <a:pt x="5686" y="78757"/>
                  </a:cubicBezTo>
                  <a:cubicBezTo>
                    <a:pt x="8096" y="78757"/>
                    <a:pt x="24764" y="58353"/>
                    <a:pt x="24764" y="28135"/>
                  </a:cubicBezTo>
                  <a:cubicBezTo>
                    <a:pt x="24764" y="11605"/>
                    <a:pt x="19945" y="241"/>
                    <a:pt x="11108" y="241"/>
                  </a:cubicBezTo>
                  <a:cubicBezTo>
                    <a:pt x="4079" y="241"/>
                    <a:pt x="63" y="7472"/>
                    <a:pt x="63" y="14446"/>
                  </a:cubicBezTo>
                  <a:cubicBezTo>
                    <a:pt x="63" y="21678"/>
                    <a:pt x="3878" y="28909"/>
                    <a:pt x="11309" y="28909"/>
                  </a:cubicBezTo>
                  <a:cubicBezTo>
                    <a:pt x="16129" y="28909"/>
                    <a:pt x="19141" y="25294"/>
                    <a:pt x="19141" y="25035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5" name="Freihandform: Form 684">
              <a:extLst>
                <a:ext uri="{FF2B5EF4-FFF2-40B4-BE49-F238E27FC236}">
                  <a16:creationId xmlns:a16="http://schemas.microsoft.com/office/drawing/2014/main" id="{A1E8A3DC-ABDE-A4B0-B127-440D7DC7DE3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5404361" y="9517906"/>
              <a:ext cx="104028" cy="116482"/>
            </a:xfrm>
            <a:custGeom>
              <a:avLst/>
              <a:gdLst>
                <a:gd name="connsiteX0" fmla="*/ 94255 w 104028"/>
                <a:gd name="connsiteY0" fmla="*/ 11088 h 116482"/>
                <a:gd name="connsiteX1" fmla="*/ 85017 w 104028"/>
                <a:gd name="connsiteY1" fmla="*/ 25035 h 116482"/>
                <a:gd name="connsiteX2" fmla="*/ 92850 w 104028"/>
                <a:gd name="connsiteY2" fmla="*/ 34591 h 116482"/>
                <a:gd name="connsiteX3" fmla="*/ 104096 w 104028"/>
                <a:gd name="connsiteY3" fmla="*/ 19095 h 116482"/>
                <a:gd name="connsiteX4" fmla="*/ 84013 w 104028"/>
                <a:gd name="connsiteY4" fmla="*/ 241 h 116482"/>
                <a:gd name="connsiteX5" fmla="*/ 62324 w 104028"/>
                <a:gd name="connsiteY5" fmla="*/ 18837 h 116482"/>
                <a:gd name="connsiteX6" fmla="*/ 39229 w 104028"/>
                <a:gd name="connsiteY6" fmla="*/ 241 h 116482"/>
                <a:gd name="connsiteX7" fmla="*/ 5088 w 104028"/>
                <a:gd name="connsiteY7" fmla="*/ 39757 h 116482"/>
                <a:gd name="connsiteX8" fmla="*/ 8101 w 104028"/>
                <a:gd name="connsiteY8" fmla="*/ 43115 h 116482"/>
                <a:gd name="connsiteX9" fmla="*/ 11515 w 104028"/>
                <a:gd name="connsiteY9" fmla="*/ 38724 h 116482"/>
                <a:gd name="connsiteX10" fmla="*/ 38626 w 104028"/>
                <a:gd name="connsiteY10" fmla="*/ 7472 h 116482"/>
                <a:gd name="connsiteX11" fmla="*/ 50274 w 104028"/>
                <a:gd name="connsiteY11" fmla="*/ 24002 h 116482"/>
                <a:gd name="connsiteX12" fmla="*/ 46258 w 104028"/>
                <a:gd name="connsiteY12" fmla="*/ 49313 h 116482"/>
                <a:gd name="connsiteX13" fmla="*/ 39430 w 104028"/>
                <a:gd name="connsiteY13" fmla="*/ 84697 h 116482"/>
                <a:gd name="connsiteX14" fmla="*/ 20351 w 104028"/>
                <a:gd name="connsiteY14" fmla="*/ 109491 h 116482"/>
                <a:gd name="connsiteX15" fmla="*/ 10109 w 104028"/>
                <a:gd name="connsiteY15" fmla="*/ 105876 h 116482"/>
                <a:gd name="connsiteX16" fmla="*/ 19347 w 104028"/>
                <a:gd name="connsiteY16" fmla="*/ 91929 h 116482"/>
                <a:gd name="connsiteX17" fmla="*/ 11314 w 104028"/>
                <a:gd name="connsiteY17" fmla="*/ 82372 h 116482"/>
                <a:gd name="connsiteX18" fmla="*/ 68 w 104028"/>
                <a:gd name="connsiteY18" fmla="*/ 98127 h 116482"/>
                <a:gd name="connsiteX19" fmla="*/ 20150 w 104028"/>
                <a:gd name="connsiteY19" fmla="*/ 116723 h 116482"/>
                <a:gd name="connsiteX20" fmla="*/ 41840 w 104028"/>
                <a:gd name="connsiteY20" fmla="*/ 98127 h 116482"/>
                <a:gd name="connsiteX21" fmla="*/ 65136 w 104028"/>
                <a:gd name="connsiteY21" fmla="*/ 116723 h 116482"/>
                <a:gd name="connsiteX22" fmla="*/ 99075 w 104028"/>
                <a:gd name="connsiteY22" fmla="*/ 77207 h 116482"/>
                <a:gd name="connsiteX23" fmla="*/ 96063 w 104028"/>
                <a:gd name="connsiteY23" fmla="*/ 73849 h 116482"/>
                <a:gd name="connsiteX24" fmla="*/ 92649 w 104028"/>
                <a:gd name="connsiteY24" fmla="*/ 78240 h 116482"/>
                <a:gd name="connsiteX25" fmla="*/ 65537 w 104028"/>
                <a:gd name="connsiteY25" fmla="*/ 109491 h 116482"/>
                <a:gd name="connsiteX26" fmla="*/ 54090 w 104028"/>
                <a:gd name="connsiteY26" fmla="*/ 92962 h 116482"/>
                <a:gd name="connsiteX27" fmla="*/ 58107 w 104028"/>
                <a:gd name="connsiteY27" fmla="*/ 67392 h 116482"/>
                <a:gd name="connsiteX28" fmla="*/ 64935 w 104028"/>
                <a:gd name="connsiteY28" fmla="*/ 32009 h 116482"/>
                <a:gd name="connsiteX29" fmla="*/ 83812 w 104028"/>
                <a:gd name="connsiteY29" fmla="*/ 7472 h 116482"/>
                <a:gd name="connsiteX30" fmla="*/ 94255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255" y="11088"/>
                  </a:moveTo>
                  <a:cubicBezTo>
                    <a:pt x="85419" y="13929"/>
                    <a:pt x="85017" y="24002"/>
                    <a:pt x="85017" y="25035"/>
                  </a:cubicBezTo>
                  <a:cubicBezTo>
                    <a:pt x="85017" y="30717"/>
                    <a:pt x="88432" y="34591"/>
                    <a:pt x="92850" y="34591"/>
                  </a:cubicBezTo>
                  <a:cubicBezTo>
                    <a:pt x="97268" y="34591"/>
                    <a:pt x="104096" y="30201"/>
                    <a:pt x="104096" y="19095"/>
                  </a:cubicBezTo>
                  <a:cubicBezTo>
                    <a:pt x="104096" y="4373"/>
                    <a:pt x="91444" y="241"/>
                    <a:pt x="84013" y="241"/>
                  </a:cubicBezTo>
                  <a:cubicBezTo>
                    <a:pt x="74574" y="241"/>
                    <a:pt x="66943" y="8764"/>
                    <a:pt x="62324" y="18837"/>
                  </a:cubicBezTo>
                  <a:cubicBezTo>
                    <a:pt x="57906" y="5148"/>
                    <a:pt x="47463" y="241"/>
                    <a:pt x="39229" y="241"/>
                  </a:cubicBezTo>
                  <a:cubicBezTo>
                    <a:pt x="17339" y="241"/>
                    <a:pt x="5088" y="32525"/>
                    <a:pt x="5088" y="39757"/>
                  </a:cubicBezTo>
                  <a:cubicBezTo>
                    <a:pt x="5088" y="42081"/>
                    <a:pt x="6494" y="43115"/>
                    <a:pt x="8101" y="43115"/>
                  </a:cubicBezTo>
                  <a:cubicBezTo>
                    <a:pt x="10511" y="43115"/>
                    <a:pt x="10912" y="41823"/>
                    <a:pt x="11515" y="38724"/>
                  </a:cubicBezTo>
                  <a:cubicBezTo>
                    <a:pt x="16134" y="19870"/>
                    <a:pt x="28183" y="7472"/>
                    <a:pt x="38626" y="7472"/>
                  </a:cubicBezTo>
                  <a:cubicBezTo>
                    <a:pt x="46459" y="7472"/>
                    <a:pt x="50274" y="14704"/>
                    <a:pt x="50274" y="24002"/>
                  </a:cubicBezTo>
                  <a:cubicBezTo>
                    <a:pt x="50274" y="29168"/>
                    <a:pt x="47864" y="41048"/>
                    <a:pt x="46258" y="49313"/>
                  </a:cubicBezTo>
                  <a:cubicBezTo>
                    <a:pt x="44852" y="56803"/>
                    <a:pt x="40434" y="79790"/>
                    <a:pt x="39430" y="84697"/>
                  </a:cubicBezTo>
                  <a:cubicBezTo>
                    <a:pt x="36618" y="98644"/>
                    <a:pt x="29388" y="109491"/>
                    <a:pt x="20351" y="109491"/>
                  </a:cubicBezTo>
                  <a:cubicBezTo>
                    <a:pt x="19548" y="109491"/>
                    <a:pt x="14326" y="109491"/>
                    <a:pt x="10109" y="105876"/>
                  </a:cubicBezTo>
                  <a:cubicBezTo>
                    <a:pt x="19347" y="103035"/>
                    <a:pt x="19347" y="92187"/>
                    <a:pt x="19347" y="91929"/>
                  </a:cubicBezTo>
                  <a:cubicBezTo>
                    <a:pt x="19347" y="85988"/>
                    <a:pt x="15732" y="82372"/>
                    <a:pt x="11314" y="82372"/>
                  </a:cubicBezTo>
                  <a:cubicBezTo>
                    <a:pt x="5892" y="82372"/>
                    <a:pt x="68" y="88313"/>
                    <a:pt x="68" y="98127"/>
                  </a:cubicBezTo>
                  <a:cubicBezTo>
                    <a:pt x="68" y="110008"/>
                    <a:pt x="9908" y="116723"/>
                    <a:pt x="20150" y="116723"/>
                  </a:cubicBezTo>
                  <a:cubicBezTo>
                    <a:pt x="30794" y="116723"/>
                    <a:pt x="38225" y="106392"/>
                    <a:pt x="41840" y="98127"/>
                  </a:cubicBezTo>
                  <a:cubicBezTo>
                    <a:pt x="46258" y="110783"/>
                    <a:pt x="55496" y="116723"/>
                    <a:pt x="65136" y="116723"/>
                  </a:cubicBezTo>
                  <a:cubicBezTo>
                    <a:pt x="87026" y="116723"/>
                    <a:pt x="99075" y="84439"/>
                    <a:pt x="99075" y="77207"/>
                  </a:cubicBezTo>
                  <a:cubicBezTo>
                    <a:pt x="99075" y="74624"/>
                    <a:pt x="97469" y="73849"/>
                    <a:pt x="96063" y="73849"/>
                  </a:cubicBezTo>
                  <a:cubicBezTo>
                    <a:pt x="93653" y="73849"/>
                    <a:pt x="93251" y="75657"/>
                    <a:pt x="92649" y="78240"/>
                  </a:cubicBezTo>
                  <a:cubicBezTo>
                    <a:pt x="88632" y="95545"/>
                    <a:pt x="77185" y="109491"/>
                    <a:pt x="65537" y="109491"/>
                  </a:cubicBezTo>
                  <a:cubicBezTo>
                    <a:pt x="58910" y="109491"/>
                    <a:pt x="54090" y="103809"/>
                    <a:pt x="54090" y="92962"/>
                  </a:cubicBezTo>
                  <a:cubicBezTo>
                    <a:pt x="54090" y="87796"/>
                    <a:pt x="55295" y="81856"/>
                    <a:pt x="58107" y="67392"/>
                  </a:cubicBezTo>
                  <a:cubicBezTo>
                    <a:pt x="59512" y="59644"/>
                    <a:pt x="63931" y="36916"/>
                    <a:pt x="64935" y="32009"/>
                  </a:cubicBezTo>
                  <a:cubicBezTo>
                    <a:pt x="67746" y="18578"/>
                    <a:pt x="74775" y="7472"/>
                    <a:pt x="83812" y="7472"/>
                  </a:cubicBezTo>
                  <a:cubicBezTo>
                    <a:pt x="84817" y="7472"/>
                    <a:pt x="90038" y="7472"/>
                    <a:pt x="94255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6" name="Freihandform: Form 685">
              <a:extLst>
                <a:ext uri="{FF2B5EF4-FFF2-40B4-BE49-F238E27FC236}">
                  <a16:creationId xmlns:a16="http://schemas.microsoft.com/office/drawing/2014/main" id="{9745C37F-70D4-D56D-516A-180AE937E911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526748" y="9538266"/>
              <a:ext cx="85320" cy="146518"/>
            </a:xfrm>
            <a:custGeom>
              <a:avLst/>
              <a:gdLst>
                <a:gd name="connsiteX0" fmla="*/ 3758 w 85320"/>
                <a:gd name="connsiteY0" fmla="*/ 135145 h 146518"/>
                <a:gd name="connsiteX1" fmla="*/ 1750 w 85320"/>
                <a:gd name="connsiteY1" fmla="*/ 139663 h 146518"/>
                <a:gd name="connsiteX2" fmla="*/ 9111 w 85320"/>
                <a:gd name="connsiteY2" fmla="*/ 146763 h 146518"/>
                <a:gd name="connsiteX3" fmla="*/ 78037 w 85320"/>
                <a:gd name="connsiteY3" fmla="*/ 146763 h 146518"/>
                <a:gd name="connsiteX4" fmla="*/ 85398 w 85320"/>
                <a:gd name="connsiteY4" fmla="*/ 139448 h 146518"/>
                <a:gd name="connsiteX5" fmla="*/ 78037 w 85320"/>
                <a:gd name="connsiteY5" fmla="*/ 131917 h 146518"/>
                <a:gd name="connsiteX6" fmla="*/ 21157 w 85320"/>
                <a:gd name="connsiteY6" fmla="*/ 131917 h 146518"/>
                <a:gd name="connsiteX7" fmla="*/ 69171 w 85320"/>
                <a:gd name="connsiteY7" fmla="*/ 85444 h 146518"/>
                <a:gd name="connsiteX8" fmla="*/ 85398 w 85320"/>
                <a:gd name="connsiteY8" fmla="*/ 46932 h 146518"/>
                <a:gd name="connsiteX9" fmla="*/ 40730 w 85320"/>
                <a:gd name="connsiteY9" fmla="*/ 244 h 146518"/>
                <a:gd name="connsiteX10" fmla="*/ 12792 w 85320"/>
                <a:gd name="connsiteY10" fmla="*/ 11862 h 146518"/>
                <a:gd name="connsiteX11" fmla="*/ 77 w 85320"/>
                <a:gd name="connsiteY11" fmla="*/ 37035 h 146518"/>
                <a:gd name="connsiteX12" fmla="*/ 7606 w 85320"/>
                <a:gd name="connsiteY12" fmla="*/ 47362 h 146518"/>
                <a:gd name="connsiteX13" fmla="*/ 10115 w 85320"/>
                <a:gd name="connsiteY13" fmla="*/ 44350 h 146518"/>
                <a:gd name="connsiteX14" fmla="*/ 38054 w 85320"/>
                <a:gd name="connsiteY14" fmla="*/ 14444 h 146518"/>
                <a:gd name="connsiteX15" fmla="*/ 71011 w 85320"/>
                <a:gd name="connsiteY15" fmla="*/ 47147 h 146518"/>
                <a:gd name="connsiteX16" fmla="*/ 58129 w 85320"/>
                <a:gd name="connsiteY16" fmla="*/ 79635 h 146518"/>
                <a:gd name="connsiteX17" fmla="*/ 36548 w 85320"/>
                <a:gd name="connsiteY17" fmla="*/ 101581 h 146518"/>
                <a:gd name="connsiteX18" fmla="*/ 3758 w 85320"/>
                <a:gd name="connsiteY18" fmla="*/ 135145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5320" h="146518">
                  <a:moveTo>
                    <a:pt x="3758" y="135145"/>
                  </a:moveTo>
                  <a:cubicBezTo>
                    <a:pt x="2085" y="136866"/>
                    <a:pt x="1750" y="137296"/>
                    <a:pt x="1750" y="139663"/>
                  </a:cubicBezTo>
                  <a:cubicBezTo>
                    <a:pt x="1750" y="146763"/>
                    <a:pt x="6769" y="146763"/>
                    <a:pt x="9111" y="146763"/>
                  </a:cubicBezTo>
                  <a:lnTo>
                    <a:pt x="78037" y="146763"/>
                  </a:lnTo>
                  <a:cubicBezTo>
                    <a:pt x="80547" y="146763"/>
                    <a:pt x="85398" y="146763"/>
                    <a:pt x="85398" y="139448"/>
                  </a:cubicBezTo>
                  <a:cubicBezTo>
                    <a:pt x="85398" y="131917"/>
                    <a:pt x="80714" y="131917"/>
                    <a:pt x="78037" y="131917"/>
                  </a:cubicBezTo>
                  <a:lnTo>
                    <a:pt x="21157" y="131917"/>
                  </a:lnTo>
                  <a:cubicBezTo>
                    <a:pt x="45247" y="107175"/>
                    <a:pt x="60806" y="94481"/>
                    <a:pt x="69171" y="85444"/>
                  </a:cubicBezTo>
                  <a:cubicBezTo>
                    <a:pt x="78874" y="74687"/>
                    <a:pt x="85398" y="62853"/>
                    <a:pt x="85398" y="46932"/>
                  </a:cubicBezTo>
                  <a:cubicBezTo>
                    <a:pt x="85398" y="19393"/>
                    <a:pt x="66828" y="244"/>
                    <a:pt x="40730" y="244"/>
                  </a:cubicBezTo>
                  <a:cubicBezTo>
                    <a:pt x="31529" y="244"/>
                    <a:pt x="21659" y="2611"/>
                    <a:pt x="12792" y="11862"/>
                  </a:cubicBezTo>
                  <a:cubicBezTo>
                    <a:pt x="4260" y="21114"/>
                    <a:pt x="77" y="35744"/>
                    <a:pt x="77" y="37035"/>
                  </a:cubicBezTo>
                  <a:cubicBezTo>
                    <a:pt x="77" y="39402"/>
                    <a:pt x="5933" y="47362"/>
                    <a:pt x="7606" y="47362"/>
                  </a:cubicBezTo>
                  <a:cubicBezTo>
                    <a:pt x="9279" y="47362"/>
                    <a:pt x="9781" y="45426"/>
                    <a:pt x="10115" y="44350"/>
                  </a:cubicBezTo>
                  <a:cubicBezTo>
                    <a:pt x="12792" y="33808"/>
                    <a:pt x="18313" y="14444"/>
                    <a:pt x="38054" y="14444"/>
                  </a:cubicBezTo>
                  <a:cubicBezTo>
                    <a:pt x="53947" y="14444"/>
                    <a:pt x="71011" y="24341"/>
                    <a:pt x="71011" y="47147"/>
                  </a:cubicBezTo>
                  <a:cubicBezTo>
                    <a:pt x="71011" y="62423"/>
                    <a:pt x="63984" y="72320"/>
                    <a:pt x="58129" y="79635"/>
                  </a:cubicBezTo>
                  <a:cubicBezTo>
                    <a:pt x="52441" y="86520"/>
                    <a:pt x="42069" y="95987"/>
                    <a:pt x="36548" y="101581"/>
                  </a:cubicBezTo>
                  <a:lnTo>
                    <a:pt x="3758" y="135145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7" name="Freihandform: Form 686">
              <a:extLst>
                <a:ext uri="{FF2B5EF4-FFF2-40B4-BE49-F238E27FC236}">
                  <a16:creationId xmlns:a16="http://schemas.microsoft.com/office/drawing/2014/main" id="{457ECBE6-9862-2B30-5F8E-E5C2D71F70EB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642518" y="9520488"/>
              <a:ext cx="167289" cy="79032"/>
            </a:xfrm>
            <a:custGeom>
              <a:avLst/>
              <a:gdLst>
                <a:gd name="connsiteX0" fmla="*/ 158340 w 167289"/>
                <a:gd name="connsiteY0" fmla="*/ 18319 h 79032"/>
                <a:gd name="connsiteX1" fmla="*/ 167377 w 167289"/>
                <a:gd name="connsiteY1" fmla="*/ 9280 h 79032"/>
                <a:gd name="connsiteX2" fmla="*/ 157135 w 167289"/>
                <a:gd name="connsiteY2" fmla="*/ 240 h 79032"/>
                <a:gd name="connsiteX3" fmla="*/ 10330 w 167289"/>
                <a:gd name="connsiteY3" fmla="*/ 240 h 79032"/>
                <a:gd name="connsiteX4" fmla="*/ 88 w 167289"/>
                <a:gd name="connsiteY4" fmla="*/ 9280 h 79032"/>
                <a:gd name="connsiteX5" fmla="*/ 9125 w 167289"/>
                <a:gd name="connsiteY5" fmla="*/ 18319 h 79032"/>
                <a:gd name="connsiteX6" fmla="*/ 158340 w 167289"/>
                <a:gd name="connsiteY6" fmla="*/ 18319 h 79032"/>
                <a:gd name="connsiteX7" fmla="*/ 157135 w 167289"/>
                <a:gd name="connsiteY7" fmla="*/ 79272 h 79032"/>
                <a:gd name="connsiteX8" fmla="*/ 167377 w 167289"/>
                <a:gd name="connsiteY8" fmla="*/ 70233 h 79032"/>
                <a:gd name="connsiteX9" fmla="*/ 158340 w 167289"/>
                <a:gd name="connsiteY9" fmla="*/ 61193 h 79032"/>
                <a:gd name="connsiteX10" fmla="*/ 9125 w 167289"/>
                <a:gd name="connsiteY10" fmla="*/ 61193 h 79032"/>
                <a:gd name="connsiteX11" fmla="*/ 88 w 167289"/>
                <a:gd name="connsiteY11" fmla="*/ 70233 h 79032"/>
                <a:gd name="connsiteX12" fmla="*/ 10330 w 167289"/>
                <a:gd name="connsiteY12" fmla="*/ 79272 h 79032"/>
                <a:gd name="connsiteX13" fmla="*/ 157135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340" y="18319"/>
                  </a:moveTo>
                  <a:cubicBezTo>
                    <a:pt x="160750" y="18319"/>
                    <a:pt x="167377" y="18319"/>
                    <a:pt x="167377" y="9280"/>
                  </a:cubicBezTo>
                  <a:cubicBezTo>
                    <a:pt x="167377" y="240"/>
                    <a:pt x="159946" y="240"/>
                    <a:pt x="157135" y="240"/>
                  </a:cubicBezTo>
                  <a:lnTo>
                    <a:pt x="10330" y="240"/>
                  </a:lnTo>
                  <a:cubicBezTo>
                    <a:pt x="7518" y="240"/>
                    <a:pt x="88" y="240"/>
                    <a:pt x="88" y="9280"/>
                  </a:cubicBezTo>
                  <a:cubicBezTo>
                    <a:pt x="88" y="18319"/>
                    <a:pt x="6715" y="18319"/>
                    <a:pt x="9125" y="18319"/>
                  </a:cubicBezTo>
                  <a:lnTo>
                    <a:pt x="158340" y="18319"/>
                  </a:lnTo>
                  <a:close/>
                  <a:moveTo>
                    <a:pt x="157135" y="79272"/>
                  </a:moveTo>
                  <a:cubicBezTo>
                    <a:pt x="159946" y="79272"/>
                    <a:pt x="167377" y="79272"/>
                    <a:pt x="167377" y="70233"/>
                  </a:cubicBezTo>
                  <a:cubicBezTo>
                    <a:pt x="167377" y="61193"/>
                    <a:pt x="160750" y="61193"/>
                    <a:pt x="158340" y="61193"/>
                  </a:cubicBezTo>
                  <a:lnTo>
                    <a:pt x="9125" y="61193"/>
                  </a:lnTo>
                  <a:cubicBezTo>
                    <a:pt x="6715" y="61193"/>
                    <a:pt x="88" y="61193"/>
                    <a:pt x="88" y="70233"/>
                  </a:cubicBezTo>
                  <a:cubicBezTo>
                    <a:pt x="88" y="79272"/>
                    <a:pt x="7518" y="79272"/>
                    <a:pt x="10330" y="79272"/>
                  </a:cubicBezTo>
                  <a:lnTo>
                    <a:pt x="157135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8" name="Freihandform: Form 687">
              <a:extLst>
                <a:ext uri="{FF2B5EF4-FFF2-40B4-BE49-F238E27FC236}">
                  <a16:creationId xmlns:a16="http://schemas.microsoft.com/office/drawing/2014/main" id="{FB066CE4-D76C-231D-7DB5-56E33379364E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836161" y="9455919"/>
              <a:ext cx="100815" cy="181309"/>
            </a:xfrm>
            <a:custGeom>
              <a:avLst/>
              <a:gdLst>
                <a:gd name="connsiteX0" fmla="*/ 100919 w 100815"/>
                <a:gd name="connsiteY0" fmla="*/ 91153 h 181309"/>
                <a:gd name="connsiteX1" fmla="*/ 50511 w 100815"/>
                <a:gd name="connsiteY1" fmla="*/ 240 h 181309"/>
                <a:gd name="connsiteX2" fmla="*/ 103 w 100815"/>
                <a:gd name="connsiteY2" fmla="*/ 91153 h 181309"/>
                <a:gd name="connsiteX3" fmla="*/ 50511 w 100815"/>
                <a:gd name="connsiteY3" fmla="*/ 181549 h 181309"/>
                <a:gd name="connsiteX4" fmla="*/ 100919 w 100815"/>
                <a:gd name="connsiteY4" fmla="*/ 91153 h 181309"/>
                <a:gd name="connsiteX5" fmla="*/ 50511 w 100815"/>
                <a:gd name="connsiteY5" fmla="*/ 165278 h 181309"/>
                <a:gd name="connsiteX6" fmla="*/ 16170 w 100815"/>
                <a:gd name="connsiteY6" fmla="*/ 88312 h 181309"/>
                <a:gd name="connsiteX7" fmla="*/ 50511 w 100815"/>
                <a:gd name="connsiteY7" fmla="*/ 16511 h 181309"/>
                <a:gd name="connsiteX8" fmla="*/ 84853 w 100815"/>
                <a:gd name="connsiteY8" fmla="*/ 88312 h 181309"/>
                <a:gd name="connsiteX9" fmla="*/ 50511 w 100815"/>
                <a:gd name="connsiteY9" fmla="*/ 165278 h 18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815" h="181309">
                  <a:moveTo>
                    <a:pt x="100919" y="91153"/>
                  </a:moveTo>
                  <a:cubicBezTo>
                    <a:pt x="100919" y="72041"/>
                    <a:pt x="100919" y="240"/>
                    <a:pt x="50511" y="240"/>
                  </a:cubicBezTo>
                  <a:cubicBezTo>
                    <a:pt x="103" y="240"/>
                    <a:pt x="103" y="72299"/>
                    <a:pt x="103" y="91153"/>
                  </a:cubicBezTo>
                  <a:cubicBezTo>
                    <a:pt x="103" y="110524"/>
                    <a:pt x="103" y="181549"/>
                    <a:pt x="50511" y="181549"/>
                  </a:cubicBezTo>
                  <a:cubicBezTo>
                    <a:pt x="100919" y="181549"/>
                    <a:pt x="100919" y="110524"/>
                    <a:pt x="100919" y="91153"/>
                  </a:cubicBezTo>
                  <a:close/>
                  <a:moveTo>
                    <a:pt x="50511" y="165278"/>
                  </a:moveTo>
                  <a:cubicBezTo>
                    <a:pt x="16170" y="165278"/>
                    <a:pt x="16170" y="117755"/>
                    <a:pt x="16170" y="88312"/>
                  </a:cubicBezTo>
                  <a:cubicBezTo>
                    <a:pt x="16170" y="59385"/>
                    <a:pt x="16170" y="16511"/>
                    <a:pt x="50511" y="16511"/>
                  </a:cubicBezTo>
                  <a:cubicBezTo>
                    <a:pt x="84853" y="16511"/>
                    <a:pt x="84853" y="59385"/>
                    <a:pt x="84853" y="88312"/>
                  </a:cubicBezTo>
                  <a:cubicBezTo>
                    <a:pt x="84853" y="117755"/>
                    <a:pt x="84853" y="165278"/>
                    <a:pt x="50511" y="16527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9" name="Freihandform: Form 688">
              <a:extLst>
                <a:ext uri="{FF2B5EF4-FFF2-40B4-BE49-F238E27FC236}">
                  <a16:creationId xmlns:a16="http://schemas.microsoft.com/office/drawing/2014/main" id="{92F8D44F-BC38-F228-BB9F-D7A183222671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6033585" y="9656572"/>
              <a:ext cx="156396" cy="14256"/>
            </a:xfrm>
            <a:custGeom>
              <a:avLst/>
              <a:gdLst>
                <a:gd name="connsiteX0" fmla="*/ 147357 w 156396"/>
                <a:gd name="connsiteY0" fmla="*/ 14504 h 14256"/>
                <a:gd name="connsiteX1" fmla="*/ 156514 w 156396"/>
                <a:gd name="connsiteY1" fmla="*/ 7376 h 14256"/>
                <a:gd name="connsiteX2" fmla="*/ 147357 w 156396"/>
                <a:gd name="connsiteY2" fmla="*/ 248 h 14256"/>
                <a:gd name="connsiteX3" fmla="*/ 9275 w 156396"/>
                <a:gd name="connsiteY3" fmla="*/ 248 h 14256"/>
                <a:gd name="connsiteX4" fmla="*/ 118 w 156396"/>
                <a:gd name="connsiteY4" fmla="*/ 7376 h 14256"/>
                <a:gd name="connsiteX5" fmla="*/ 9275 w 156396"/>
                <a:gd name="connsiteY5" fmla="*/ 14504 h 14256"/>
                <a:gd name="connsiteX6" fmla="*/ 147357 w 156396"/>
                <a:gd name="connsiteY6" fmla="*/ 14504 h 14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396" h="14256">
                  <a:moveTo>
                    <a:pt x="147357" y="14504"/>
                  </a:moveTo>
                  <a:cubicBezTo>
                    <a:pt x="151213" y="14504"/>
                    <a:pt x="156514" y="14504"/>
                    <a:pt x="156514" y="7376"/>
                  </a:cubicBezTo>
                  <a:cubicBezTo>
                    <a:pt x="156514" y="248"/>
                    <a:pt x="151213" y="248"/>
                    <a:pt x="147357" y="248"/>
                  </a:cubicBezTo>
                  <a:lnTo>
                    <a:pt x="9275" y="248"/>
                  </a:lnTo>
                  <a:cubicBezTo>
                    <a:pt x="5420" y="248"/>
                    <a:pt x="118" y="248"/>
                    <a:pt x="118" y="7376"/>
                  </a:cubicBezTo>
                  <a:cubicBezTo>
                    <a:pt x="118" y="14504"/>
                    <a:pt x="5420" y="14504"/>
                    <a:pt x="9275" y="14504"/>
                  </a:cubicBezTo>
                  <a:lnTo>
                    <a:pt x="147357" y="14504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90" name="Freihandform: Form 689">
              <a:extLst>
                <a:ext uri="{FF2B5EF4-FFF2-40B4-BE49-F238E27FC236}">
                  <a16:creationId xmlns:a16="http://schemas.microsoft.com/office/drawing/2014/main" id="{9D59450F-30FE-9F8D-CD65-62B8068AA6B9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6278304" y="9529507"/>
              <a:ext cx="184350" cy="211672"/>
            </a:xfrm>
            <a:custGeom>
              <a:avLst/>
              <a:gdLst>
                <a:gd name="connsiteX0" fmla="*/ 143283 w 184350"/>
                <a:gd name="connsiteY0" fmla="*/ 37436 h 211672"/>
                <a:gd name="connsiteX1" fmla="*/ 149067 w 184350"/>
                <a:gd name="connsiteY1" fmla="*/ 29998 h 211672"/>
                <a:gd name="connsiteX2" fmla="*/ 179430 w 184350"/>
                <a:gd name="connsiteY2" fmla="*/ 10474 h 211672"/>
                <a:gd name="connsiteX3" fmla="*/ 184491 w 184350"/>
                <a:gd name="connsiteY3" fmla="*/ 4585 h 211672"/>
                <a:gd name="connsiteX4" fmla="*/ 181117 w 184350"/>
                <a:gd name="connsiteY4" fmla="*/ 247 h 211672"/>
                <a:gd name="connsiteX5" fmla="*/ 161116 w 184350"/>
                <a:gd name="connsiteY5" fmla="*/ 1176 h 211672"/>
                <a:gd name="connsiteX6" fmla="*/ 138222 w 184350"/>
                <a:gd name="connsiteY6" fmla="*/ 247 h 211672"/>
                <a:gd name="connsiteX7" fmla="*/ 133644 w 184350"/>
                <a:gd name="connsiteY7" fmla="*/ 6135 h 211672"/>
                <a:gd name="connsiteX8" fmla="*/ 137500 w 184350"/>
                <a:gd name="connsiteY8" fmla="*/ 10474 h 211672"/>
                <a:gd name="connsiteX9" fmla="*/ 144970 w 184350"/>
                <a:gd name="connsiteY9" fmla="*/ 16362 h 211672"/>
                <a:gd name="connsiteX10" fmla="*/ 137500 w 184350"/>
                <a:gd name="connsiteY10" fmla="*/ 32478 h 211672"/>
                <a:gd name="connsiteX11" fmla="*/ 78700 w 184350"/>
                <a:gd name="connsiteY11" fmla="*/ 113986 h 211672"/>
                <a:gd name="connsiteX12" fmla="*/ 48337 w 184350"/>
                <a:gd name="connsiteY12" fmla="*/ 22251 h 211672"/>
                <a:gd name="connsiteX13" fmla="*/ 46891 w 184350"/>
                <a:gd name="connsiteY13" fmla="*/ 16672 h 211672"/>
                <a:gd name="connsiteX14" fmla="*/ 60386 w 184350"/>
                <a:gd name="connsiteY14" fmla="*/ 10474 h 211672"/>
                <a:gd name="connsiteX15" fmla="*/ 66169 w 184350"/>
                <a:gd name="connsiteY15" fmla="*/ 4585 h 211672"/>
                <a:gd name="connsiteX16" fmla="*/ 62314 w 184350"/>
                <a:gd name="connsiteY16" fmla="*/ 247 h 211672"/>
                <a:gd name="connsiteX17" fmla="*/ 47373 w 184350"/>
                <a:gd name="connsiteY17" fmla="*/ 1176 h 211672"/>
                <a:gd name="connsiteX18" fmla="*/ 32432 w 184350"/>
                <a:gd name="connsiteY18" fmla="*/ 1176 h 211672"/>
                <a:gd name="connsiteX19" fmla="*/ 4719 w 184350"/>
                <a:gd name="connsiteY19" fmla="*/ 247 h 211672"/>
                <a:gd name="connsiteX20" fmla="*/ 141 w 184350"/>
                <a:gd name="connsiteY20" fmla="*/ 6135 h 211672"/>
                <a:gd name="connsiteX21" fmla="*/ 6647 w 184350"/>
                <a:gd name="connsiteY21" fmla="*/ 10474 h 211672"/>
                <a:gd name="connsiteX22" fmla="*/ 22793 w 184350"/>
                <a:gd name="connsiteY22" fmla="*/ 19771 h 211672"/>
                <a:gd name="connsiteX23" fmla="*/ 58217 w 184350"/>
                <a:gd name="connsiteY23" fmla="*/ 127002 h 211672"/>
                <a:gd name="connsiteX24" fmla="*/ 47373 w 184350"/>
                <a:gd name="connsiteY24" fmla="*/ 183717 h 211672"/>
                <a:gd name="connsiteX25" fmla="*/ 25203 w 184350"/>
                <a:gd name="connsiteY25" fmla="*/ 201692 h 211672"/>
                <a:gd name="connsiteX26" fmla="*/ 18455 w 184350"/>
                <a:gd name="connsiteY26" fmla="*/ 207580 h 211672"/>
                <a:gd name="connsiteX27" fmla="*/ 22311 w 184350"/>
                <a:gd name="connsiteY27" fmla="*/ 211919 h 211672"/>
                <a:gd name="connsiteX28" fmla="*/ 37252 w 184350"/>
                <a:gd name="connsiteY28" fmla="*/ 210989 h 211672"/>
                <a:gd name="connsiteX29" fmla="*/ 67856 w 184350"/>
                <a:gd name="connsiteY29" fmla="*/ 210989 h 211672"/>
                <a:gd name="connsiteX30" fmla="*/ 82797 w 184350"/>
                <a:gd name="connsiteY30" fmla="*/ 211919 h 211672"/>
                <a:gd name="connsiteX31" fmla="*/ 87858 w 184350"/>
                <a:gd name="connsiteY31" fmla="*/ 206031 h 211672"/>
                <a:gd name="connsiteX32" fmla="*/ 80628 w 184350"/>
                <a:gd name="connsiteY32" fmla="*/ 201692 h 211672"/>
                <a:gd name="connsiteX33" fmla="*/ 71471 w 184350"/>
                <a:gd name="connsiteY33" fmla="*/ 201072 h 211672"/>
                <a:gd name="connsiteX34" fmla="*/ 65928 w 184350"/>
                <a:gd name="connsiteY34" fmla="*/ 196423 h 211672"/>
                <a:gd name="connsiteX35" fmla="*/ 70507 w 184350"/>
                <a:gd name="connsiteY35" fmla="*/ 169770 h 211672"/>
                <a:gd name="connsiteX36" fmla="*/ 77977 w 184350"/>
                <a:gd name="connsiteY36" fmla="*/ 131651 h 211672"/>
                <a:gd name="connsiteX37" fmla="*/ 81110 w 184350"/>
                <a:gd name="connsiteY37" fmla="*/ 123903 h 211672"/>
                <a:gd name="connsiteX38" fmla="*/ 143283 w 184350"/>
                <a:gd name="connsiteY38" fmla="*/ 37436 h 21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84350" h="211672">
                  <a:moveTo>
                    <a:pt x="143283" y="37436"/>
                  </a:moveTo>
                  <a:cubicBezTo>
                    <a:pt x="144970" y="34957"/>
                    <a:pt x="147139" y="32478"/>
                    <a:pt x="149067" y="29998"/>
                  </a:cubicBezTo>
                  <a:cubicBezTo>
                    <a:pt x="157983" y="19461"/>
                    <a:pt x="165935" y="11713"/>
                    <a:pt x="179430" y="10474"/>
                  </a:cubicBezTo>
                  <a:cubicBezTo>
                    <a:pt x="181599" y="10164"/>
                    <a:pt x="184491" y="9854"/>
                    <a:pt x="184491" y="4585"/>
                  </a:cubicBezTo>
                  <a:cubicBezTo>
                    <a:pt x="184491" y="2416"/>
                    <a:pt x="182804" y="247"/>
                    <a:pt x="181117" y="247"/>
                  </a:cubicBezTo>
                  <a:cubicBezTo>
                    <a:pt x="178225" y="247"/>
                    <a:pt x="178707" y="1176"/>
                    <a:pt x="161116" y="1176"/>
                  </a:cubicBezTo>
                  <a:cubicBezTo>
                    <a:pt x="145211" y="1176"/>
                    <a:pt x="139668" y="247"/>
                    <a:pt x="138222" y="247"/>
                  </a:cubicBezTo>
                  <a:cubicBezTo>
                    <a:pt x="137259" y="247"/>
                    <a:pt x="133644" y="247"/>
                    <a:pt x="133644" y="6135"/>
                  </a:cubicBezTo>
                  <a:cubicBezTo>
                    <a:pt x="133644" y="8924"/>
                    <a:pt x="135331" y="10164"/>
                    <a:pt x="137500" y="10474"/>
                  </a:cubicBezTo>
                  <a:cubicBezTo>
                    <a:pt x="144729" y="11094"/>
                    <a:pt x="144970" y="14503"/>
                    <a:pt x="144970" y="16362"/>
                  </a:cubicBezTo>
                  <a:cubicBezTo>
                    <a:pt x="144970" y="22251"/>
                    <a:pt x="137500" y="32168"/>
                    <a:pt x="137500" y="32478"/>
                  </a:cubicBezTo>
                  <a:lnTo>
                    <a:pt x="78700" y="113986"/>
                  </a:lnTo>
                  <a:lnTo>
                    <a:pt x="48337" y="22251"/>
                  </a:lnTo>
                  <a:cubicBezTo>
                    <a:pt x="47855" y="21011"/>
                    <a:pt x="46891" y="17912"/>
                    <a:pt x="46891" y="16672"/>
                  </a:cubicBezTo>
                  <a:cubicBezTo>
                    <a:pt x="46891" y="10474"/>
                    <a:pt x="58217" y="10474"/>
                    <a:pt x="60386" y="10474"/>
                  </a:cubicBezTo>
                  <a:cubicBezTo>
                    <a:pt x="62796" y="10474"/>
                    <a:pt x="66169" y="10474"/>
                    <a:pt x="66169" y="4585"/>
                  </a:cubicBezTo>
                  <a:cubicBezTo>
                    <a:pt x="66169" y="3036"/>
                    <a:pt x="65205" y="247"/>
                    <a:pt x="62314" y="247"/>
                  </a:cubicBezTo>
                  <a:cubicBezTo>
                    <a:pt x="58940" y="247"/>
                    <a:pt x="50987" y="866"/>
                    <a:pt x="47373" y="1176"/>
                  </a:cubicBezTo>
                  <a:lnTo>
                    <a:pt x="32432" y="1176"/>
                  </a:lnTo>
                  <a:cubicBezTo>
                    <a:pt x="10262" y="1176"/>
                    <a:pt x="6888" y="247"/>
                    <a:pt x="4719" y="247"/>
                  </a:cubicBezTo>
                  <a:cubicBezTo>
                    <a:pt x="864" y="247"/>
                    <a:pt x="141" y="3656"/>
                    <a:pt x="141" y="6135"/>
                  </a:cubicBezTo>
                  <a:cubicBezTo>
                    <a:pt x="141" y="10474"/>
                    <a:pt x="3273" y="10474"/>
                    <a:pt x="6647" y="10474"/>
                  </a:cubicBezTo>
                  <a:cubicBezTo>
                    <a:pt x="19660" y="10474"/>
                    <a:pt x="20865" y="13883"/>
                    <a:pt x="22793" y="19771"/>
                  </a:cubicBezTo>
                  <a:lnTo>
                    <a:pt x="58217" y="127002"/>
                  </a:lnTo>
                  <a:lnTo>
                    <a:pt x="47373" y="183717"/>
                  </a:lnTo>
                  <a:cubicBezTo>
                    <a:pt x="43999" y="200452"/>
                    <a:pt x="43758" y="201382"/>
                    <a:pt x="25203" y="201692"/>
                  </a:cubicBezTo>
                  <a:cubicBezTo>
                    <a:pt x="21347" y="201692"/>
                    <a:pt x="18455" y="201692"/>
                    <a:pt x="18455" y="207580"/>
                  </a:cubicBezTo>
                  <a:cubicBezTo>
                    <a:pt x="18455" y="208820"/>
                    <a:pt x="19178" y="211919"/>
                    <a:pt x="22311" y="211919"/>
                  </a:cubicBezTo>
                  <a:cubicBezTo>
                    <a:pt x="26889" y="211919"/>
                    <a:pt x="32432" y="211299"/>
                    <a:pt x="37252" y="210989"/>
                  </a:cubicBezTo>
                  <a:lnTo>
                    <a:pt x="67856" y="210989"/>
                  </a:lnTo>
                  <a:cubicBezTo>
                    <a:pt x="71471" y="211299"/>
                    <a:pt x="79664" y="211919"/>
                    <a:pt x="82797" y="211919"/>
                  </a:cubicBezTo>
                  <a:cubicBezTo>
                    <a:pt x="84243" y="211919"/>
                    <a:pt x="87858" y="211919"/>
                    <a:pt x="87858" y="206031"/>
                  </a:cubicBezTo>
                  <a:cubicBezTo>
                    <a:pt x="87858" y="201692"/>
                    <a:pt x="84725" y="201692"/>
                    <a:pt x="80628" y="201692"/>
                  </a:cubicBezTo>
                  <a:cubicBezTo>
                    <a:pt x="80387" y="201692"/>
                    <a:pt x="75327" y="201692"/>
                    <a:pt x="71471" y="201072"/>
                  </a:cubicBezTo>
                  <a:cubicBezTo>
                    <a:pt x="66169" y="200142"/>
                    <a:pt x="65928" y="199522"/>
                    <a:pt x="65928" y="196423"/>
                  </a:cubicBezTo>
                  <a:cubicBezTo>
                    <a:pt x="65928" y="193944"/>
                    <a:pt x="68820" y="178758"/>
                    <a:pt x="70507" y="169770"/>
                  </a:cubicBezTo>
                  <a:cubicBezTo>
                    <a:pt x="73399" y="154894"/>
                    <a:pt x="75567" y="144667"/>
                    <a:pt x="77977" y="131651"/>
                  </a:cubicBezTo>
                  <a:cubicBezTo>
                    <a:pt x="78700" y="127622"/>
                    <a:pt x="78941" y="127002"/>
                    <a:pt x="81110" y="123903"/>
                  </a:cubicBezTo>
                  <a:lnTo>
                    <a:pt x="143283" y="37436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91" name="Freihandform: Form 690">
              <a:extLst>
                <a:ext uri="{FF2B5EF4-FFF2-40B4-BE49-F238E27FC236}">
                  <a16:creationId xmlns:a16="http://schemas.microsoft.com/office/drawing/2014/main" id="{666140D3-40E3-00B1-8FB1-C27D4E643B00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480147" y="9517906"/>
              <a:ext cx="104028" cy="116482"/>
            </a:xfrm>
            <a:custGeom>
              <a:avLst/>
              <a:gdLst>
                <a:gd name="connsiteX0" fmla="*/ 94344 w 104028"/>
                <a:gd name="connsiteY0" fmla="*/ 11088 h 116482"/>
                <a:gd name="connsiteX1" fmla="*/ 85106 w 104028"/>
                <a:gd name="connsiteY1" fmla="*/ 25035 h 116482"/>
                <a:gd name="connsiteX2" fmla="*/ 92938 w 104028"/>
                <a:gd name="connsiteY2" fmla="*/ 34591 h 116482"/>
                <a:gd name="connsiteX3" fmla="*/ 104185 w 104028"/>
                <a:gd name="connsiteY3" fmla="*/ 19095 h 116482"/>
                <a:gd name="connsiteX4" fmla="*/ 84102 w 104028"/>
                <a:gd name="connsiteY4" fmla="*/ 241 h 116482"/>
                <a:gd name="connsiteX5" fmla="*/ 62413 w 104028"/>
                <a:gd name="connsiteY5" fmla="*/ 18837 h 116482"/>
                <a:gd name="connsiteX6" fmla="*/ 39317 w 104028"/>
                <a:gd name="connsiteY6" fmla="*/ 241 h 116482"/>
                <a:gd name="connsiteX7" fmla="*/ 5177 w 104028"/>
                <a:gd name="connsiteY7" fmla="*/ 39757 h 116482"/>
                <a:gd name="connsiteX8" fmla="*/ 8189 w 104028"/>
                <a:gd name="connsiteY8" fmla="*/ 43115 h 116482"/>
                <a:gd name="connsiteX9" fmla="*/ 11603 w 104028"/>
                <a:gd name="connsiteY9" fmla="*/ 38724 h 116482"/>
                <a:gd name="connsiteX10" fmla="*/ 38715 w 104028"/>
                <a:gd name="connsiteY10" fmla="*/ 7472 h 116482"/>
                <a:gd name="connsiteX11" fmla="*/ 50363 w 104028"/>
                <a:gd name="connsiteY11" fmla="*/ 24002 h 116482"/>
                <a:gd name="connsiteX12" fmla="*/ 46346 w 104028"/>
                <a:gd name="connsiteY12" fmla="*/ 49313 h 116482"/>
                <a:gd name="connsiteX13" fmla="*/ 39518 w 104028"/>
                <a:gd name="connsiteY13" fmla="*/ 84697 h 116482"/>
                <a:gd name="connsiteX14" fmla="*/ 20440 w 104028"/>
                <a:gd name="connsiteY14" fmla="*/ 109491 h 116482"/>
                <a:gd name="connsiteX15" fmla="*/ 10197 w 104028"/>
                <a:gd name="connsiteY15" fmla="*/ 105876 h 116482"/>
                <a:gd name="connsiteX16" fmla="*/ 19435 w 104028"/>
                <a:gd name="connsiteY16" fmla="*/ 91929 h 116482"/>
                <a:gd name="connsiteX17" fmla="*/ 11402 w 104028"/>
                <a:gd name="connsiteY17" fmla="*/ 82372 h 116482"/>
                <a:gd name="connsiteX18" fmla="*/ 156 w 104028"/>
                <a:gd name="connsiteY18" fmla="*/ 98127 h 116482"/>
                <a:gd name="connsiteX19" fmla="*/ 20239 w 104028"/>
                <a:gd name="connsiteY19" fmla="*/ 116723 h 116482"/>
                <a:gd name="connsiteX20" fmla="*/ 41928 w 104028"/>
                <a:gd name="connsiteY20" fmla="*/ 98127 h 116482"/>
                <a:gd name="connsiteX21" fmla="*/ 65224 w 104028"/>
                <a:gd name="connsiteY21" fmla="*/ 116723 h 116482"/>
                <a:gd name="connsiteX22" fmla="*/ 99164 w 104028"/>
                <a:gd name="connsiteY22" fmla="*/ 77207 h 116482"/>
                <a:gd name="connsiteX23" fmla="*/ 96151 w 104028"/>
                <a:gd name="connsiteY23" fmla="*/ 73849 h 116482"/>
                <a:gd name="connsiteX24" fmla="*/ 92737 w 104028"/>
                <a:gd name="connsiteY24" fmla="*/ 78240 h 116482"/>
                <a:gd name="connsiteX25" fmla="*/ 65626 w 104028"/>
                <a:gd name="connsiteY25" fmla="*/ 109491 h 116482"/>
                <a:gd name="connsiteX26" fmla="*/ 54179 w 104028"/>
                <a:gd name="connsiteY26" fmla="*/ 92962 h 116482"/>
                <a:gd name="connsiteX27" fmla="*/ 58195 w 104028"/>
                <a:gd name="connsiteY27" fmla="*/ 67392 h 116482"/>
                <a:gd name="connsiteX28" fmla="*/ 65023 w 104028"/>
                <a:gd name="connsiteY28" fmla="*/ 32009 h 116482"/>
                <a:gd name="connsiteX29" fmla="*/ 83901 w 104028"/>
                <a:gd name="connsiteY29" fmla="*/ 7472 h 116482"/>
                <a:gd name="connsiteX30" fmla="*/ 94344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344" y="11088"/>
                  </a:moveTo>
                  <a:cubicBezTo>
                    <a:pt x="85508" y="13929"/>
                    <a:pt x="85106" y="24002"/>
                    <a:pt x="85106" y="25035"/>
                  </a:cubicBezTo>
                  <a:cubicBezTo>
                    <a:pt x="85106" y="30717"/>
                    <a:pt x="88520" y="34591"/>
                    <a:pt x="92938" y="34591"/>
                  </a:cubicBezTo>
                  <a:cubicBezTo>
                    <a:pt x="97356" y="34591"/>
                    <a:pt x="104185" y="30201"/>
                    <a:pt x="104185" y="19095"/>
                  </a:cubicBezTo>
                  <a:cubicBezTo>
                    <a:pt x="104185" y="4373"/>
                    <a:pt x="91532" y="241"/>
                    <a:pt x="84102" y="241"/>
                  </a:cubicBezTo>
                  <a:cubicBezTo>
                    <a:pt x="74663" y="241"/>
                    <a:pt x="67032" y="8764"/>
                    <a:pt x="62413" y="18837"/>
                  </a:cubicBezTo>
                  <a:cubicBezTo>
                    <a:pt x="57994" y="5148"/>
                    <a:pt x="47551" y="241"/>
                    <a:pt x="39317" y="241"/>
                  </a:cubicBezTo>
                  <a:cubicBezTo>
                    <a:pt x="17427" y="241"/>
                    <a:pt x="5177" y="32525"/>
                    <a:pt x="5177" y="39757"/>
                  </a:cubicBezTo>
                  <a:cubicBezTo>
                    <a:pt x="5177" y="42081"/>
                    <a:pt x="6583" y="43115"/>
                    <a:pt x="8189" y="43115"/>
                  </a:cubicBezTo>
                  <a:cubicBezTo>
                    <a:pt x="10599" y="43115"/>
                    <a:pt x="11001" y="41823"/>
                    <a:pt x="11603" y="38724"/>
                  </a:cubicBezTo>
                  <a:cubicBezTo>
                    <a:pt x="16222" y="19870"/>
                    <a:pt x="28272" y="7472"/>
                    <a:pt x="38715" y="7472"/>
                  </a:cubicBezTo>
                  <a:cubicBezTo>
                    <a:pt x="46547" y="7472"/>
                    <a:pt x="50363" y="14704"/>
                    <a:pt x="50363" y="24002"/>
                  </a:cubicBezTo>
                  <a:cubicBezTo>
                    <a:pt x="50363" y="29168"/>
                    <a:pt x="47953" y="41048"/>
                    <a:pt x="46346" y="49313"/>
                  </a:cubicBezTo>
                  <a:cubicBezTo>
                    <a:pt x="44941" y="56803"/>
                    <a:pt x="40522" y="79790"/>
                    <a:pt x="39518" y="84697"/>
                  </a:cubicBezTo>
                  <a:cubicBezTo>
                    <a:pt x="36707" y="98644"/>
                    <a:pt x="29477" y="109491"/>
                    <a:pt x="20440" y="109491"/>
                  </a:cubicBezTo>
                  <a:cubicBezTo>
                    <a:pt x="19636" y="109491"/>
                    <a:pt x="14415" y="109491"/>
                    <a:pt x="10197" y="105876"/>
                  </a:cubicBezTo>
                  <a:cubicBezTo>
                    <a:pt x="19435" y="103035"/>
                    <a:pt x="19435" y="92187"/>
                    <a:pt x="19435" y="91929"/>
                  </a:cubicBezTo>
                  <a:cubicBezTo>
                    <a:pt x="19435" y="85988"/>
                    <a:pt x="15821" y="82372"/>
                    <a:pt x="11402" y="82372"/>
                  </a:cubicBezTo>
                  <a:cubicBezTo>
                    <a:pt x="5980" y="82372"/>
                    <a:pt x="156" y="88313"/>
                    <a:pt x="156" y="98127"/>
                  </a:cubicBezTo>
                  <a:cubicBezTo>
                    <a:pt x="156" y="110008"/>
                    <a:pt x="9997" y="116723"/>
                    <a:pt x="20239" y="116723"/>
                  </a:cubicBezTo>
                  <a:cubicBezTo>
                    <a:pt x="30883" y="116723"/>
                    <a:pt x="38313" y="106392"/>
                    <a:pt x="41928" y="98127"/>
                  </a:cubicBezTo>
                  <a:cubicBezTo>
                    <a:pt x="46346" y="110783"/>
                    <a:pt x="55584" y="116723"/>
                    <a:pt x="65224" y="116723"/>
                  </a:cubicBezTo>
                  <a:cubicBezTo>
                    <a:pt x="87114" y="116723"/>
                    <a:pt x="99164" y="84439"/>
                    <a:pt x="99164" y="77207"/>
                  </a:cubicBezTo>
                  <a:cubicBezTo>
                    <a:pt x="99164" y="74624"/>
                    <a:pt x="97557" y="73849"/>
                    <a:pt x="96151" y="73849"/>
                  </a:cubicBezTo>
                  <a:cubicBezTo>
                    <a:pt x="93742" y="73849"/>
                    <a:pt x="93340" y="75657"/>
                    <a:pt x="92737" y="78240"/>
                  </a:cubicBezTo>
                  <a:cubicBezTo>
                    <a:pt x="88721" y="95545"/>
                    <a:pt x="77274" y="109491"/>
                    <a:pt x="65626" y="109491"/>
                  </a:cubicBezTo>
                  <a:cubicBezTo>
                    <a:pt x="58998" y="109491"/>
                    <a:pt x="54179" y="103809"/>
                    <a:pt x="54179" y="92962"/>
                  </a:cubicBezTo>
                  <a:cubicBezTo>
                    <a:pt x="54179" y="87796"/>
                    <a:pt x="55384" y="81856"/>
                    <a:pt x="58195" y="67392"/>
                  </a:cubicBezTo>
                  <a:cubicBezTo>
                    <a:pt x="59601" y="59644"/>
                    <a:pt x="64019" y="36916"/>
                    <a:pt x="65023" y="32009"/>
                  </a:cubicBezTo>
                  <a:cubicBezTo>
                    <a:pt x="67835" y="18578"/>
                    <a:pt x="74864" y="7472"/>
                    <a:pt x="83901" y="7472"/>
                  </a:cubicBezTo>
                  <a:cubicBezTo>
                    <a:pt x="84905" y="7472"/>
                    <a:pt x="90127" y="7472"/>
                    <a:pt x="94344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92" name="Freihandform: Form 691">
              <a:extLst>
                <a:ext uri="{FF2B5EF4-FFF2-40B4-BE49-F238E27FC236}">
                  <a16:creationId xmlns:a16="http://schemas.microsoft.com/office/drawing/2014/main" id="{9337524C-8E43-120B-31A0-31A969300905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613911" y="9538266"/>
              <a:ext cx="67420" cy="146518"/>
            </a:xfrm>
            <a:custGeom>
              <a:avLst/>
              <a:gdLst>
                <a:gd name="connsiteX0" fmla="*/ 41488 w 67420"/>
                <a:gd name="connsiteY0" fmla="*/ 9711 h 146518"/>
                <a:gd name="connsiteX1" fmla="*/ 35800 w 67420"/>
                <a:gd name="connsiteY1" fmla="*/ 244 h 146518"/>
                <a:gd name="connsiteX2" fmla="*/ 30446 w 67420"/>
                <a:gd name="connsiteY2" fmla="*/ 3902 h 146518"/>
                <a:gd name="connsiteX3" fmla="*/ 5519 w 67420"/>
                <a:gd name="connsiteY3" fmla="*/ 14444 h 146518"/>
                <a:gd name="connsiteX4" fmla="*/ 166 w 67420"/>
                <a:gd name="connsiteY4" fmla="*/ 21114 h 146518"/>
                <a:gd name="connsiteX5" fmla="*/ 6858 w 67420"/>
                <a:gd name="connsiteY5" fmla="*/ 27999 h 146518"/>
                <a:gd name="connsiteX6" fmla="*/ 27435 w 67420"/>
                <a:gd name="connsiteY6" fmla="*/ 22620 h 146518"/>
                <a:gd name="connsiteX7" fmla="*/ 27435 w 67420"/>
                <a:gd name="connsiteY7" fmla="*/ 133208 h 146518"/>
                <a:gd name="connsiteX8" fmla="*/ 8698 w 67420"/>
                <a:gd name="connsiteY8" fmla="*/ 133208 h 146518"/>
                <a:gd name="connsiteX9" fmla="*/ 1337 w 67420"/>
                <a:gd name="connsiteY9" fmla="*/ 139878 h 146518"/>
                <a:gd name="connsiteX10" fmla="*/ 8698 w 67420"/>
                <a:gd name="connsiteY10" fmla="*/ 146763 h 146518"/>
                <a:gd name="connsiteX11" fmla="*/ 60225 w 67420"/>
                <a:gd name="connsiteY11" fmla="*/ 146763 h 146518"/>
                <a:gd name="connsiteX12" fmla="*/ 67586 w 67420"/>
                <a:gd name="connsiteY12" fmla="*/ 140093 h 146518"/>
                <a:gd name="connsiteX13" fmla="*/ 60225 w 67420"/>
                <a:gd name="connsiteY13" fmla="*/ 133208 h 146518"/>
                <a:gd name="connsiteX14" fmla="*/ 41488 w 67420"/>
                <a:gd name="connsiteY14" fmla="*/ 133208 h 146518"/>
                <a:gd name="connsiteX15" fmla="*/ 41488 w 67420"/>
                <a:gd name="connsiteY15" fmla="*/ 9711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7420" h="146518">
                  <a:moveTo>
                    <a:pt x="41488" y="9711"/>
                  </a:moveTo>
                  <a:cubicBezTo>
                    <a:pt x="41488" y="6484"/>
                    <a:pt x="41488" y="244"/>
                    <a:pt x="35800" y="244"/>
                  </a:cubicBezTo>
                  <a:cubicBezTo>
                    <a:pt x="33458" y="244"/>
                    <a:pt x="32621" y="1105"/>
                    <a:pt x="30446" y="3902"/>
                  </a:cubicBezTo>
                  <a:cubicBezTo>
                    <a:pt x="22584" y="13799"/>
                    <a:pt x="10371" y="14229"/>
                    <a:pt x="5519" y="14444"/>
                  </a:cubicBezTo>
                  <a:cubicBezTo>
                    <a:pt x="2341" y="14659"/>
                    <a:pt x="166" y="17456"/>
                    <a:pt x="166" y="21114"/>
                  </a:cubicBezTo>
                  <a:cubicBezTo>
                    <a:pt x="166" y="27999"/>
                    <a:pt x="5519" y="27999"/>
                    <a:pt x="6858" y="27999"/>
                  </a:cubicBezTo>
                  <a:cubicBezTo>
                    <a:pt x="8531" y="27999"/>
                    <a:pt x="18903" y="27568"/>
                    <a:pt x="27435" y="22620"/>
                  </a:cubicBezTo>
                  <a:lnTo>
                    <a:pt x="27435" y="133208"/>
                  </a:lnTo>
                  <a:lnTo>
                    <a:pt x="8698" y="133208"/>
                  </a:lnTo>
                  <a:cubicBezTo>
                    <a:pt x="6523" y="133208"/>
                    <a:pt x="1337" y="133208"/>
                    <a:pt x="1337" y="139878"/>
                  </a:cubicBezTo>
                  <a:cubicBezTo>
                    <a:pt x="1337" y="146763"/>
                    <a:pt x="6356" y="146763"/>
                    <a:pt x="8698" y="146763"/>
                  </a:cubicBezTo>
                  <a:lnTo>
                    <a:pt x="60225" y="146763"/>
                  </a:lnTo>
                  <a:cubicBezTo>
                    <a:pt x="62400" y="146763"/>
                    <a:pt x="67586" y="146763"/>
                    <a:pt x="67586" y="140093"/>
                  </a:cubicBezTo>
                  <a:cubicBezTo>
                    <a:pt x="67586" y="133208"/>
                    <a:pt x="62567" y="133208"/>
                    <a:pt x="60225" y="133208"/>
                  </a:cubicBezTo>
                  <a:lnTo>
                    <a:pt x="41488" y="133208"/>
                  </a:lnTo>
                  <a:lnTo>
                    <a:pt x="41488" y="9711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93" name="Freihandform: Form 692">
              <a:extLst>
                <a:ext uri="{FF2B5EF4-FFF2-40B4-BE49-F238E27FC236}">
                  <a16:creationId xmlns:a16="http://schemas.microsoft.com/office/drawing/2014/main" id="{D0D5A305-5545-33C5-B991-4443E1733075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718305" y="9520488"/>
              <a:ext cx="167289" cy="79032"/>
            </a:xfrm>
            <a:custGeom>
              <a:avLst/>
              <a:gdLst>
                <a:gd name="connsiteX0" fmla="*/ 158428 w 167289"/>
                <a:gd name="connsiteY0" fmla="*/ 18319 h 79032"/>
                <a:gd name="connsiteX1" fmla="*/ 167465 w 167289"/>
                <a:gd name="connsiteY1" fmla="*/ 9280 h 79032"/>
                <a:gd name="connsiteX2" fmla="*/ 157223 w 167289"/>
                <a:gd name="connsiteY2" fmla="*/ 240 h 79032"/>
                <a:gd name="connsiteX3" fmla="*/ 10419 w 167289"/>
                <a:gd name="connsiteY3" fmla="*/ 240 h 79032"/>
                <a:gd name="connsiteX4" fmla="*/ 176 w 167289"/>
                <a:gd name="connsiteY4" fmla="*/ 9280 h 79032"/>
                <a:gd name="connsiteX5" fmla="*/ 9214 w 167289"/>
                <a:gd name="connsiteY5" fmla="*/ 18319 h 79032"/>
                <a:gd name="connsiteX6" fmla="*/ 158428 w 167289"/>
                <a:gd name="connsiteY6" fmla="*/ 18319 h 79032"/>
                <a:gd name="connsiteX7" fmla="*/ 157223 w 167289"/>
                <a:gd name="connsiteY7" fmla="*/ 79272 h 79032"/>
                <a:gd name="connsiteX8" fmla="*/ 167465 w 167289"/>
                <a:gd name="connsiteY8" fmla="*/ 70233 h 79032"/>
                <a:gd name="connsiteX9" fmla="*/ 158428 w 167289"/>
                <a:gd name="connsiteY9" fmla="*/ 61193 h 79032"/>
                <a:gd name="connsiteX10" fmla="*/ 9214 w 167289"/>
                <a:gd name="connsiteY10" fmla="*/ 61193 h 79032"/>
                <a:gd name="connsiteX11" fmla="*/ 176 w 167289"/>
                <a:gd name="connsiteY11" fmla="*/ 70233 h 79032"/>
                <a:gd name="connsiteX12" fmla="*/ 10419 w 167289"/>
                <a:gd name="connsiteY12" fmla="*/ 79272 h 79032"/>
                <a:gd name="connsiteX13" fmla="*/ 157223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428" y="18319"/>
                  </a:moveTo>
                  <a:cubicBezTo>
                    <a:pt x="160838" y="18319"/>
                    <a:pt x="167465" y="18319"/>
                    <a:pt x="167465" y="9280"/>
                  </a:cubicBezTo>
                  <a:cubicBezTo>
                    <a:pt x="167465" y="240"/>
                    <a:pt x="160035" y="240"/>
                    <a:pt x="157223" y="240"/>
                  </a:cubicBezTo>
                  <a:lnTo>
                    <a:pt x="10419" y="240"/>
                  </a:lnTo>
                  <a:cubicBezTo>
                    <a:pt x="7607" y="240"/>
                    <a:pt x="176" y="240"/>
                    <a:pt x="176" y="9280"/>
                  </a:cubicBezTo>
                  <a:cubicBezTo>
                    <a:pt x="176" y="18319"/>
                    <a:pt x="6804" y="18319"/>
                    <a:pt x="9214" y="18319"/>
                  </a:cubicBezTo>
                  <a:lnTo>
                    <a:pt x="158428" y="18319"/>
                  </a:lnTo>
                  <a:close/>
                  <a:moveTo>
                    <a:pt x="157223" y="79272"/>
                  </a:moveTo>
                  <a:cubicBezTo>
                    <a:pt x="160035" y="79272"/>
                    <a:pt x="167465" y="79272"/>
                    <a:pt x="167465" y="70233"/>
                  </a:cubicBezTo>
                  <a:cubicBezTo>
                    <a:pt x="167465" y="61193"/>
                    <a:pt x="160838" y="61193"/>
                    <a:pt x="158428" y="61193"/>
                  </a:cubicBezTo>
                  <a:lnTo>
                    <a:pt x="9214" y="61193"/>
                  </a:lnTo>
                  <a:cubicBezTo>
                    <a:pt x="6804" y="61193"/>
                    <a:pt x="176" y="61193"/>
                    <a:pt x="176" y="70233"/>
                  </a:cubicBezTo>
                  <a:cubicBezTo>
                    <a:pt x="176" y="79272"/>
                    <a:pt x="7607" y="79272"/>
                    <a:pt x="10419" y="79272"/>
                  </a:cubicBezTo>
                  <a:lnTo>
                    <a:pt x="157223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94" name="Freihandform: Form 693">
              <a:extLst>
                <a:ext uri="{FF2B5EF4-FFF2-40B4-BE49-F238E27FC236}">
                  <a16:creationId xmlns:a16="http://schemas.microsoft.com/office/drawing/2014/main" id="{E43C6DF9-9C81-C061-2702-5CB903304EEF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6911947" y="9455919"/>
              <a:ext cx="100815" cy="181309"/>
            </a:xfrm>
            <a:custGeom>
              <a:avLst/>
              <a:gdLst>
                <a:gd name="connsiteX0" fmla="*/ 101007 w 100815"/>
                <a:gd name="connsiteY0" fmla="*/ 91153 h 181309"/>
                <a:gd name="connsiteX1" fmla="*/ 50600 w 100815"/>
                <a:gd name="connsiteY1" fmla="*/ 240 h 181309"/>
                <a:gd name="connsiteX2" fmla="*/ 192 w 100815"/>
                <a:gd name="connsiteY2" fmla="*/ 91153 h 181309"/>
                <a:gd name="connsiteX3" fmla="*/ 50600 w 100815"/>
                <a:gd name="connsiteY3" fmla="*/ 181549 h 181309"/>
                <a:gd name="connsiteX4" fmla="*/ 101007 w 100815"/>
                <a:gd name="connsiteY4" fmla="*/ 91153 h 181309"/>
                <a:gd name="connsiteX5" fmla="*/ 50600 w 100815"/>
                <a:gd name="connsiteY5" fmla="*/ 165278 h 181309"/>
                <a:gd name="connsiteX6" fmla="*/ 16258 w 100815"/>
                <a:gd name="connsiteY6" fmla="*/ 88312 h 181309"/>
                <a:gd name="connsiteX7" fmla="*/ 50600 w 100815"/>
                <a:gd name="connsiteY7" fmla="*/ 16511 h 181309"/>
                <a:gd name="connsiteX8" fmla="*/ 84941 w 100815"/>
                <a:gd name="connsiteY8" fmla="*/ 88312 h 181309"/>
                <a:gd name="connsiteX9" fmla="*/ 50600 w 100815"/>
                <a:gd name="connsiteY9" fmla="*/ 165278 h 18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815" h="181309">
                  <a:moveTo>
                    <a:pt x="101007" y="91153"/>
                  </a:moveTo>
                  <a:cubicBezTo>
                    <a:pt x="101007" y="72041"/>
                    <a:pt x="101007" y="240"/>
                    <a:pt x="50600" y="240"/>
                  </a:cubicBezTo>
                  <a:cubicBezTo>
                    <a:pt x="192" y="240"/>
                    <a:pt x="192" y="72299"/>
                    <a:pt x="192" y="91153"/>
                  </a:cubicBezTo>
                  <a:cubicBezTo>
                    <a:pt x="192" y="110524"/>
                    <a:pt x="192" y="181549"/>
                    <a:pt x="50600" y="181549"/>
                  </a:cubicBezTo>
                  <a:cubicBezTo>
                    <a:pt x="101007" y="181549"/>
                    <a:pt x="101007" y="110524"/>
                    <a:pt x="101007" y="91153"/>
                  </a:cubicBezTo>
                  <a:close/>
                  <a:moveTo>
                    <a:pt x="50600" y="165278"/>
                  </a:moveTo>
                  <a:cubicBezTo>
                    <a:pt x="16258" y="165278"/>
                    <a:pt x="16258" y="117755"/>
                    <a:pt x="16258" y="88312"/>
                  </a:cubicBezTo>
                  <a:cubicBezTo>
                    <a:pt x="16258" y="59385"/>
                    <a:pt x="16258" y="16511"/>
                    <a:pt x="50600" y="16511"/>
                  </a:cubicBezTo>
                  <a:cubicBezTo>
                    <a:pt x="84941" y="16511"/>
                    <a:pt x="84941" y="59385"/>
                    <a:pt x="84941" y="88312"/>
                  </a:cubicBezTo>
                  <a:cubicBezTo>
                    <a:pt x="84941" y="117755"/>
                    <a:pt x="84941" y="165278"/>
                    <a:pt x="50600" y="16527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06" name="Freihandform: Form 705">
              <a:extLst>
                <a:ext uri="{FF2B5EF4-FFF2-40B4-BE49-F238E27FC236}">
                  <a16:creationId xmlns:a16="http://schemas.microsoft.com/office/drawing/2014/main" id="{FC684892-B1BE-7264-D2C1-5550D18C9512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043690" y="9603137"/>
              <a:ext cx="24701" cy="78515"/>
            </a:xfrm>
            <a:custGeom>
              <a:avLst/>
              <a:gdLst>
                <a:gd name="connsiteX0" fmla="*/ 19280 w 24701"/>
                <a:gd name="connsiteY0" fmla="*/ 25035 h 78515"/>
                <a:gd name="connsiteX1" fmla="*/ 4017 w 24701"/>
                <a:gd name="connsiteY1" fmla="*/ 72558 h 78515"/>
                <a:gd name="connsiteX2" fmla="*/ 2812 w 24701"/>
                <a:gd name="connsiteY2" fmla="*/ 75141 h 78515"/>
                <a:gd name="connsiteX3" fmla="*/ 5825 w 24701"/>
                <a:gd name="connsiteY3" fmla="*/ 78757 h 78515"/>
                <a:gd name="connsiteX4" fmla="*/ 24903 w 24701"/>
                <a:gd name="connsiteY4" fmla="*/ 28135 h 78515"/>
                <a:gd name="connsiteX5" fmla="*/ 11247 w 24701"/>
                <a:gd name="connsiteY5" fmla="*/ 241 h 78515"/>
                <a:gd name="connsiteX6" fmla="*/ 201 w 24701"/>
                <a:gd name="connsiteY6" fmla="*/ 14446 h 78515"/>
                <a:gd name="connsiteX7" fmla="*/ 11448 w 24701"/>
                <a:gd name="connsiteY7" fmla="*/ 28909 h 78515"/>
                <a:gd name="connsiteX8" fmla="*/ 19280 w 24701"/>
                <a:gd name="connsiteY8" fmla="*/ 25035 h 7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01" h="78515">
                  <a:moveTo>
                    <a:pt x="19280" y="25035"/>
                  </a:moveTo>
                  <a:cubicBezTo>
                    <a:pt x="19280" y="41823"/>
                    <a:pt x="16468" y="56545"/>
                    <a:pt x="4017" y="72558"/>
                  </a:cubicBezTo>
                  <a:cubicBezTo>
                    <a:pt x="3214" y="73333"/>
                    <a:pt x="2812" y="73849"/>
                    <a:pt x="2812" y="75141"/>
                  </a:cubicBezTo>
                  <a:cubicBezTo>
                    <a:pt x="2812" y="77207"/>
                    <a:pt x="4419" y="78757"/>
                    <a:pt x="5825" y="78757"/>
                  </a:cubicBezTo>
                  <a:cubicBezTo>
                    <a:pt x="8235" y="78757"/>
                    <a:pt x="24903" y="58353"/>
                    <a:pt x="24903" y="28135"/>
                  </a:cubicBezTo>
                  <a:cubicBezTo>
                    <a:pt x="24903" y="11605"/>
                    <a:pt x="20083" y="241"/>
                    <a:pt x="11247" y="241"/>
                  </a:cubicBezTo>
                  <a:cubicBezTo>
                    <a:pt x="4218" y="241"/>
                    <a:pt x="201" y="7472"/>
                    <a:pt x="201" y="14446"/>
                  </a:cubicBezTo>
                  <a:cubicBezTo>
                    <a:pt x="201" y="21678"/>
                    <a:pt x="4017" y="28909"/>
                    <a:pt x="11448" y="28909"/>
                  </a:cubicBezTo>
                  <a:cubicBezTo>
                    <a:pt x="16268" y="28909"/>
                    <a:pt x="19280" y="25294"/>
                    <a:pt x="19280" y="25035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07" name="Freihandform: Form 706">
              <a:extLst>
                <a:ext uri="{FF2B5EF4-FFF2-40B4-BE49-F238E27FC236}">
                  <a16:creationId xmlns:a16="http://schemas.microsoft.com/office/drawing/2014/main" id="{E2E7F8BA-DA84-6722-3D41-EBC1DBE83D26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7090914" y="9517906"/>
              <a:ext cx="104028" cy="116482"/>
            </a:xfrm>
            <a:custGeom>
              <a:avLst/>
              <a:gdLst>
                <a:gd name="connsiteX0" fmla="*/ 94394 w 104028"/>
                <a:gd name="connsiteY0" fmla="*/ 11088 h 116482"/>
                <a:gd name="connsiteX1" fmla="*/ 85156 w 104028"/>
                <a:gd name="connsiteY1" fmla="*/ 25035 h 116482"/>
                <a:gd name="connsiteX2" fmla="*/ 92988 w 104028"/>
                <a:gd name="connsiteY2" fmla="*/ 34591 h 116482"/>
                <a:gd name="connsiteX3" fmla="*/ 104235 w 104028"/>
                <a:gd name="connsiteY3" fmla="*/ 19095 h 116482"/>
                <a:gd name="connsiteX4" fmla="*/ 84152 w 104028"/>
                <a:gd name="connsiteY4" fmla="*/ 241 h 116482"/>
                <a:gd name="connsiteX5" fmla="*/ 62463 w 104028"/>
                <a:gd name="connsiteY5" fmla="*/ 18837 h 116482"/>
                <a:gd name="connsiteX6" fmla="*/ 39368 w 104028"/>
                <a:gd name="connsiteY6" fmla="*/ 241 h 116482"/>
                <a:gd name="connsiteX7" fmla="*/ 5227 w 104028"/>
                <a:gd name="connsiteY7" fmla="*/ 39757 h 116482"/>
                <a:gd name="connsiteX8" fmla="*/ 8239 w 104028"/>
                <a:gd name="connsiteY8" fmla="*/ 43115 h 116482"/>
                <a:gd name="connsiteX9" fmla="*/ 11653 w 104028"/>
                <a:gd name="connsiteY9" fmla="*/ 38724 h 116482"/>
                <a:gd name="connsiteX10" fmla="*/ 38765 w 104028"/>
                <a:gd name="connsiteY10" fmla="*/ 7472 h 116482"/>
                <a:gd name="connsiteX11" fmla="*/ 50413 w 104028"/>
                <a:gd name="connsiteY11" fmla="*/ 24002 h 116482"/>
                <a:gd name="connsiteX12" fmla="*/ 46397 w 104028"/>
                <a:gd name="connsiteY12" fmla="*/ 49313 h 116482"/>
                <a:gd name="connsiteX13" fmla="*/ 39568 w 104028"/>
                <a:gd name="connsiteY13" fmla="*/ 84697 h 116482"/>
                <a:gd name="connsiteX14" fmla="*/ 20490 w 104028"/>
                <a:gd name="connsiteY14" fmla="*/ 109491 h 116482"/>
                <a:gd name="connsiteX15" fmla="*/ 10248 w 104028"/>
                <a:gd name="connsiteY15" fmla="*/ 105876 h 116482"/>
                <a:gd name="connsiteX16" fmla="*/ 19486 w 104028"/>
                <a:gd name="connsiteY16" fmla="*/ 91929 h 116482"/>
                <a:gd name="connsiteX17" fmla="*/ 11453 w 104028"/>
                <a:gd name="connsiteY17" fmla="*/ 82372 h 116482"/>
                <a:gd name="connsiteX18" fmla="*/ 206 w 104028"/>
                <a:gd name="connsiteY18" fmla="*/ 98127 h 116482"/>
                <a:gd name="connsiteX19" fmla="*/ 20289 w 104028"/>
                <a:gd name="connsiteY19" fmla="*/ 116723 h 116482"/>
                <a:gd name="connsiteX20" fmla="*/ 41978 w 104028"/>
                <a:gd name="connsiteY20" fmla="*/ 98127 h 116482"/>
                <a:gd name="connsiteX21" fmla="*/ 65274 w 104028"/>
                <a:gd name="connsiteY21" fmla="*/ 116723 h 116482"/>
                <a:gd name="connsiteX22" fmla="*/ 99214 w 104028"/>
                <a:gd name="connsiteY22" fmla="*/ 77207 h 116482"/>
                <a:gd name="connsiteX23" fmla="*/ 96202 w 104028"/>
                <a:gd name="connsiteY23" fmla="*/ 73849 h 116482"/>
                <a:gd name="connsiteX24" fmla="*/ 92788 w 104028"/>
                <a:gd name="connsiteY24" fmla="*/ 78240 h 116482"/>
                <a:gd name="connsiteX25" fmla="*/ 65676 w 104028"/>
                <a:gd name="connsiteY25" fmla="*/ 109491 h 116482"/>
                <a:gd name="connsiteX26" fmla="*/ 54229 w 104028"/>
                <a:gd name="connsiteY26" fmla="*/ 92962 h 116482"/>
                <a:gd name="connsiteX27" fmla="*/ 58245 w 104028"/>
                <a:gd name="connsiteY27" fmla="*/ 67392 h 116482"/>
                <a:gd name="connsiteX28" fmla="*/ 65074 w 104028"/>
                <a:gd name="connsiteY28" fmla="*/ 32009 h 116482"/>
                <a:gd name="connsiteX29" fmla="*/ 83951 w 104028"/>
                <a:gd name="connsiteY29" fmla="*/ 7472 h 116482"/>
                <a:gd name="connsiteX30" fmla="*/ 94394 w 104028"/>
                <a:gd name="connsiteY30" fmla="*/ 11088 h 11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4028" h="116482">
                  <a:moveTo>
                    <a:pt x="94394" y="11088"/>
                  </a:moveTo>
                  <a:cubicBezTo>
                    <a:pt x="85558" y="13929"/>
                    <a:pt x="85156" y="24002"/>
                    <a:pt x="85156" y="25035"/>
                  </a:cubicBezTo>
                  <a:cubicBezTo>
                    <a:pt x="85156" y="30717"/>
                    <a:pt x="88570" y="34591"/>
                    <a:pt x="92988" y="34591"/>
                  </a:cubicBezTo>
                  <a:cubicBezTo>
                    <a:pt x="97407" y="34591"/>
                    <a:pt x="104235" y="30201"/>
                    <a:pt x="104235" y="19095"/>
                  </a:cubicBezTo>
                  <a:cubicBezTo>
                    <a:pt x="104235" y="4373"/>
                    <a:pt x="91583" y="241"/>
                    <a:pt x="84152" y="241"/>
                  </a:cubicBezTo>
                  <a:cubicBezTo>
                    <a:pt x="74713" y="241"/>
                    <a:pt x="67082" y="8764"/>
                    <a:pt x="62463" y="18837"/>
                  </a:cubicBezTo>
                  <a:cubicBezTo>
                    <a:pt x="58045" y="5148"/>
                    <a:pt x="47602" y="241"/>
                    <a:pt x="39368" y="241"/>
                  </a:cubicBezTo>
                  <a:cubicBezTo>
                    <a:pt x="17477" y="241"/>
                    <a:pt x="5227" y="32525"/>
                    <a:pt x="5227" y="39757"/>
                  </a:cubicBezTo>
                  <a:cubicBezTo>
                    <a:pt x="5227" y="42081"/>
                    <a:pt x="6633" y="43115"/>
                    <a:pt x="8239" y="43115"/>
                  </a:cubicBezTo>
                  <a:cubicBezTo>
                    <a:pt x="10649" y="43115"/>
                    <a:pt x="11051" y="41823"/>
                    <a:pt x="11653" y="38724"/>
                  </a:cubicBezTo>
                  <a:cubicBezTo>
                    <a:pt x="16273" y="19870"/>
                    <a:pt x="28322" y="7472"/>
                    <a:pt x="38765" y="7472"/>
                  </a:cubicBezTo>
                  <a:cubicBezTo>
                    <a:pt x="46597" y="7472"/>
                    <a:pt x="50413" y="14704"/>
                    <a:pt x="50413" y="24002"/>
                  </a:cubicBezTo>
                  <a:cubicBezTo>
                    <a:pt x="50413" y="29168"/>
                    <a:pt x="48003" y="41048"/>
                    <a:pt x="46397" y="49313"/>
                  </a:cubicBezTo>
                  <a:cubicBezTo>
                    <a:pt x="44991" y="56803"/>
                    <a:pt x="40573" y="79790"/>
                    <a:pt x="39568" y="84697"/>
                  </a:cubicBezTo>
                  <a:cubicBezTo>
                    <a:pt x="36757" y="98644"/>
                    <a:pt x="29527" y="109491"/>
                    <a:pt x="20490" y="109491"/>
                  </a:cubicBezTo>
                  <a:cubicBezTo>
                    <a:pt x="19687" y="109491"/>
                    <a:pt x="14465" y="109491"/>
                    <a:pt x="10248" y="105876"/>
                  </a:cubicBezTo>
                  <a:cubicBezTo>
                    <a:pt x="19486" y="103035"/>
                    <a:pt x="19486" y="92187"/>
                    <a:pt x="19486" y="91929"/>
                  </a:cubicBezTo>
                  <a:cubicBezTo>
                    <a:pt x="19486" y="85988"/>
                    <a:pt x="15871" y="82372"/>
                    <a:pt x="11453" y="82372"/>
                  </a:cubicBezTo>
                  <a:cubicBezTo>
                    <a:pt x="6030" y="82372"/>
                    <a:pt x="206" y="88313"/>
                    <a:pt x="206" y="98127"/>
                  </a:cubicBezTo>
                  <a:cubicBezTo>
                    <a:pt x="206" y="110008"/>
                    <a:pt x="10047" y="116723"/>
                    <a:pt x="20289" y="116723"/>
                  </a:cubicBezTo>
                  <a:cubicBezTo>
                    <a:pt x="30933" y="116723"/>
                    <a:pt x="38364" y="106392"/>
                    <a:pt x="41978" y="98127"/>
                  </a:cubicBezTo>
                  <a:cubicBezTo>
                    <a:pt x="46397" y="110783"/>
                    <a:pt x="55635" y="116723"/>
                    <a:pt x="65274" y="116723"/>
                  </a:cubicBezTo>
                  <a:cubicBezTo>
                    <a:pt x="87165" y="116723"/>
                    <a:pt x="99214" y="84439"/>
                    <a:pt x="99214" y="77207"/>
                  </a:cubicBezTo>
                  <a:cubicBezTo>
                    <a:pt x="99214" y="74624"/>
                    <a:pt x="97608" y="73849"/>
                    <a:pt x="96202" y="73849"/>
                  </a:cubicBezTo>
                  <a:cubicBezTo>
                    <a:pt x="93792" y="73849"/>
                    <a:pt x="93390" y="75657"/>
                    <a:pt x="92788" y="78240"/>
                  </a:cubicBezTo>
                  <a:cubicBezTo>
                    <a:pt x="88771" y="95545"/>
                    <a:pt x="77324" y="109491"/>
                    <a:pt x="65676" y="109491"/>
                  </a:cubicBezTo>
                  <a:cubicBezTo>
                    <a:pt x="59049" y="109491"/>
                    <a:pt x="54229" y="103809"/>
                    <a:pt x="54229" y="92962"/>
                  </a:cubicBezTo>
                  <a:cubicBezTo>
                    <a:pt x="54229" y="87796"/>
                    <a:pt x="55434" y="81856"/>
                    <a:pt x="58245" y="67392"/>
                  </a:cubicBezTo>
                  <a:cubicBezTo>
                    <a:pt x="59651" y="59644"/>
                    <a:pt x="64069" y="36916"/>
                    <a:pt x="65074" y="32009"/>
                  </a:cubicBezTo>
                  <a:cubicBezTo>
                    <a:pt x="67885" y="18578"/>
                    <a:pt x="74914" y="7472"/>
                    <a:pt x="83951" y="7472"/>
                  </a:cubicBezTo>
                  <a:cubicBezTo>
                    <a:pt x="84955" y="7472"/>
                    <a:pt x="90177" y="7472"/>
                    <a:pt x="94394" y="1108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08" name="Freihandform: Form 707">
              <a:extLst>
                <a:ext uri="{FF2B5EF4-FFF2-40B4-BE49-F238E27FC236}">
                  <a16:creationId xmlns:a16="http://schemas.microsoft.com/office/drawing/2014/main" id="{666A0BD2-649F-36F7-6F6C-01ED58E22481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7213301" y="9538266"/>
              <a:ext cx="85320" cy="146518"/>
            </a:xfrm>
            <a:custGeom>
              <a:avLst/>
              <a:gdLst>
                <a:gd name="connsiteX0" fmla="*/ 3897 w 85320"/>
                <a:gd name="connsiteY0" fmla="*/ 135145 h 146518"/>
                <a:gd name="connsiteX1" fmla="*/ 1889 w 85320"/>
                <a:gd name="connsiteY1" fmla="*/ 139663 h 146518"/>
                <a:gd name="connsiteX2" fmla="*/ 9250 w 85320"/>
                <a:gd name="connsiteY2" fmla="*/ 146763 h 146518"/>
                <a:gd name="connsiteX3" fmla="*/ 78176 w 85320"/>
                <a:gd name="connsiteY3" fmla="*/ 146763 h 146518"/>
                <a:gd name="connsiteX4" fmla="*/ 85537 w 85320"/>
                <a:gd name="connsiteY4" fmla="*/ 139448 h 146518"/>
                <a:gd name="connsiteX5" fmla="*/ 78176 w 85320"/>
                <a:gd name="connsiteY5" fmla="*/ 131917 h 146518"/>
                <a:gd name="connsiteX6" fmla="*/ 21295 w 85320"/>
                <a:gd name="connsiteY6" fmla="*/ 131917 h 146518"/>
                <a:gd name="connsiteX7" fmla="*/ 69309 w 85320"/>
                <a:gd name="connsiteY7" fmla="*/ 85444 h 146518"/>
                <a:gd name="connsiteX8" fmla="*/ 85537 w 85320"/>
                <a:gd name="connsiteY8" fmla="*/ 46932 h 146518"/>
                <a:gd name="connsiteX9" fmla="*/ 40869 w 85320"/>
                <a:gd name="connsiteY9" fmla="*/ 244 h 146518"/>
                <a:gd name="connsiteX10" fmla="*/ 12931 w 85320"/>
                <a:gd name="connsiteY10" fmla="*/ 11862 h 146518"/>
                <a:gd name="connsiteX11" fmla="*/ 216 w 85320"/>
                <a:gd name="connsiteY11" fmla="*/ 37035 h 146518"/>
                <a:gd name="connsiteX12" fmla="*/ 7745 w 85320"/>
                <a:gd name="connsiteY12" fmla="*/ 47362 h 146518"/>
                <a:gd name="connsiteX13" fmla="*/ 10254 w 85320"/>
                <a:gd name="connsiteY13" fmla="*/ 44350 h 146518"/>
                <a:gd name="connsiteX14" fmla="*/ 38192 w 85320"/>
                <a:gd name="connsiteY14" fmla="*/ 14444 h 146518"/>
                <a:gd name="connsiteX15" fmla="*/ 71150 w 85320"/>
                <a:gd name="connsiteY15" fmla="*/ 47147 h 146518"/>
                <a:gd name="connsiteX16" fmla="*/ 58268 w 85320"/>
                <a:gd name="connsiteY16" fmla="*/ 79635 h 146518"/>
                <a:gd name="connsiteX17" fmla="*/ 36687 w 85320"/>
                <a:gd name="connsiteY17" fmla="*/ 101581 h 146518"/>
                <a:gd name="connsiteX18" fmla="*/ 3897 w 85320"/>
                <a:gd name="connsiteY18" fmla="*/ 135145 h 14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5320" h="146518">
                  <a:moveTo>
                    <a:pt x="3897" y="135145"/>
                  </a:moveTo>
                  <a:cubicBezTo>
                    <a:pt x="2224" y="136866"/>
                    <a:pt x="1889" y="137296"/>
                    <a:pt x="1889" y="139663"/>
                  </a:cubicBezTo>
                  <a:cubicBezTo>
                    <a:pt x="1889" y="146763"/>
                    <a:pt x="6908" y="146763"/>
                    <a:pt x="9250" y="146763"/>
                  </a:cubicBezTo>
                  <a:lnTo>
                    <a:pt x="78176" y="146763"/>
                  </a:lnTo>
                  <a:cubicBezTo>
                    <a:pt x="80685" y="146763"/>
                    <a:pt x="85537" y="146763"/>
                    <a:pt x="85537" y="139448"/>
                  </a:cubicBezTo>
                  <a:cubicBezTo>
                    <a:pt x="85537" y="131917"/>
                    <a:pt x="80853" y="131917"/>
                    <a:pt x="78176" y="131917"/>
                  </a:cubicBezTo>
                  <a:lnTo>
                    <a:pt x="21295" y="131917"/>
                  </a:lnTo>
                  <a:cubicBezTo>
                    <a:pt x="45386" y="107175"/>
                    <a:pt x="60945" y="94481"/>
                    <a:pt x="69309" y="85444"/>
                  </a:cubicBezTo>
                  <a:cubicBezTo>
                    <a:pt x="79012" y="74687"/>
                    <a:pt x="85537" y="62853"/>
                    <a:pt x="85537" y="46932"/>
                  </a:cubicBezTo>
                  <a:cubicBezTo>
                    <a:pt x="85537" y="19393"/>
                    <a:pt x="66967" y="244"/>
                    <a:pt x="40869" y="244"/>
                  </a:cubicBezTo>
                  <a:cubicBezTo>
                    <a:pt x="31668" y="244"/>
                    <a:pt x="21797" y="2611"/>
                    <a:pt x="12931" y="11862"/>
                  </a:cubicBezTo>
                  <a:cubicBezTo>
                    <a:pt x="4399" y="21114"/>
                    <a:pt x="216" y="35744"/>
                    <a:pt x="216" y="37035"/>
                  </a:cubicBezTo>
                  <a:cubicBezTo>
                    <a:pt x="216" y="39402"/>
                    <a:pt x="6072" y="47362"/>
                    <a:pt x="7745" y="47362"/>
                  </a:cubicBezTo>
                  <a:cubicBezTo>
                    <a:pt x="9417" y="47362"/>
                    <a:pt x="9919" y="45426"/>
                    <a:pt x="10254" y="44350"/>
                  </a:cubicBezTo>
                  <a:cubicBezTo>
                    <a:pt x="12931" y="33808"/>
                    <a:pt x="18451" y="14444"/>
                    <a:pt x="38192" y="14444"/>
                  </a:cubicBezTo>
                  <a:cubicBezTo>
                    <a:pt x="54085" y="14444"/>
                    <a:pt x="71150" y="24341"/>
                    <a:pt x="71150" y="47147"/>
                  </a:cubicBezTo>
                  <a:cubicBezTo>
                    <a:pt x="71150" y="62423"/>
                    <a:pt x="64123" y="72320"/>
                    <a:pt x="58268" y="79635"/>
                  </a:cubicBezTo>
                  <a:cubicBezTo>
                    <a:pt x="52580" y="86520"/>
                    <a:pt x="42207" y="95987"/>
                    <a:pt x="36687" y="101581"/>
                  </a:cubicBezTo>
                  <a:lnTo>
                    <a:pt x="3897" y="135145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09" name="Freihandform: Form 708">
              <a:extLst>
                <a:ext uri="{FF2B5EF4-FFF2-40B4-BE49-F238E27FC236}">
                  <a16:creationId xmlns:a16="http://schemas.microsoft.com/office/drawing/2014/main" id="{F6998E86-ED18-8044-4467-44D336F247E9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7329071" y="9520488"/>
              <a:ext cx="167289" cy="79032"/>
            </a:xfrm>
            <a:custGeom>
              <a:avLst/>
              <a:gdLst>
                <a:gd name="connsiteX0" fmla="*/ 158478 w 167289"/>
                <a:gd name="connsiteY0" fmla="*/ 18319 h 79032"/>
                <a:gd name="connsiteX1" fmla="*/ 167516 w 167289"/>
                <a:gd name="connsiteY1" fmla="*/ 9280 h 79032"/>
                <a:gd name="connsiteX2" fmla="*/ 157274 w 167289"/>
                <a:gd name="connsiteY2" fmla="*/ 240 h 79032"/>
                <a:gd name="connsiteX3" fmla="*/ 10469 w 167289"/>
                <a:gd name="connsiteY3" fmla="*/ 240 h 79032"/>
                <a:gd name="connsiteX4" fmla="*/ 227 w 167289"/>
                <a:gd name="connsiteY4" fmla="*/ 9280 h 79032"/>
                <a:gd name="connsiteX5" fmla="*/ 9264 w 167289"/>
                <a:gd name="connsiteY5" fmla="*/ 18319 h 79032"/>
                <a:gd name="connsiteX6" fmla="*/ 158478 w 167289"/>
                <a:gd name="connsiteY6" fmla="*/ 18319 h 79032"/>
                <a:gd name="connsiteX7" fmla="*/ 157274 w 167289"/>
                <a:gd name="connsiteY7" fmla="*/ 79272 h 79032"/>
                <a:gd name="connsiteX8" fmla="*/ 167516 w 167289"/>
                <a:gd name="connsiteY8" fmla="*/ 70233 h 79032"/>
                <a:gd name="connsiteX9" fmla="*/ 158478 w 167289"/>
                <a:gd name="connsiteY9" fmla="*/ 61193 h 79032"/>
                <a:gd name="connsiteX10" fmla="*/ 9264 w 167289"/>
                <a:gd name="connsiteY10" fmla="*/ 61193 h 79032"/>
                <a:gd name="connsiteX11" fmla="*/ 227 w 167289"/>
                <a:gd name="connsiteY11" fmla="*/ 70233 h 79032"/>
                <a:gd name="connsiteX12" fmla="*/ 10469 w 167289"/>
                <a:gd name="connsiteY12" fmla="*/ 79272 h 79032"/>
                <a:gd name="connsiteX13" fmla="*/ 157274 w 167289"/>
                <a:gd name="connsiteY13" fmla="*/ 79272 h 79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7289" h="79032">
                  <a:moveTo>
                    <a:pt x="158478" y="18319"/>
                  </a:moveTo>
                  <a:cubicBezTo>
                    <a:pt x="160888" y="18319"/>
                    <a:pt x="167516" y="18319"/>
                    <a:pt x="167516" y="9280"/>
                  </a:cubicBezTo>
                  <a:cubicBezTo>
                    <a:pt x="167516" y="240"/>
                    <a:pt x="160085" y="240"/>
                    <a:pt x="157274" y="240"/>
                  </a:cubicBezTo>
                  <a:lnTo>
                    <a:pt x="10469" y="240"/>
                  </a:lnTo>
                  <a:cubicBezTo>
                    <a:pt x="7657" y="240"/>
                    <a:pt x="227" y="240"/>
                    <a:pt x="227" y="9280"/>
                  </a:cubicBezTo>
                  <a:cubicBezTo>
                    <a:pt x="227" y="18319"/>
                    <a:pt x="6854" y="18319"/>
                    <a:pt x="9264" y="18319"/>
                  </a:cubicBezTo>
                  <a:lnTo>
                    <a:pt x="158478" y="18319"/>
                  </a:lnTo>
                  <a:close/>
                  <a:moveTo>
                    <a:pt x="157274" y="79272"/>
                  </a:moveTo>
                  <a:cubicBezTo>
                    <a:pt x="160085" y="79272"/>
                    <a:pt x="167516" y="79272"/>
                    <a:pt x="167516" y="70233"/>
                  </a:cubicBezTo>
                  <a:cubicBezTo>
                    <a:pt x="167516" y="61193"/>
                    <a:pt x="160888" y="61193"/>
                    <a:pt x="158478" y="61193"/>
                  </a:cubicBezTo>
                  <a:lnTo>
                    <a:pt x="9264" y="61193"/>
                  </a:lnTo>
                  <a:cubicBezTo>
                    <a:pt x="6854" y="61193"/>
                    <a:pt x="227" y="61193"/>
                    <a:pt x="227" y="70233"/>
                  </a:cubicBezTo>
                  <a:cubicBezTo>
                    <a:pt x="227" y="79272"/>
                    <a:pt x="7657" y="79272"/>
                    <a:pt x="10469" y="79272"/>
                  </a:cubicBezTo>
                  <a:lnTo>
                    <a:pt x="157274" y="79272"/>
                  </a:ln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10" name="Freihandform: Form 709">
              <a:extLst>
                <a:ext uri="{FF2B5EF4-FFF2-40B4-BE49-F238E27FC236}">
                  <a16:creationId xmlns:a16="http://schemas.microsoft.com/office/drawing/2014/main" id="{6B2E30B3-DC22-6043-E433-E9190CFACA63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7522714" y="9455919"/>
              <a:ext cx="100815" cy="181309"/>
            </a:xfrm>
            <a:custGeom>
              <a:avLst/>
              <a:gdLst>
                <a:gd name="connsiteX0" fmla="*/ 101057 w 100815"/>
                <a:gd name="connsiteY0" fmla="*/ 91153 h 181309"/>
                <a:gd name="connsiteX1" fmla="*/ 50650 w 100815"/>
                <a:gd name="connsiteY1" fmla="*/ 240 h 181309"/>
                <a:gd name="connsiteX2" fmla="*/ 242 w 100815"/>
                <a:gd name="connsiteY2" fmla="*/ 91153 h 181309"/>
                <a:gd name="connsiteX3" fmla="*/ 50650 w 100815"/>
                <a:gd name="connsiteY3" fmla="*/ 181549 h 181309"/>
                <a:gd name="connsiteX4" fmla="*/ 101057 w 100815"/>
                <a:gd name="connsiteY4" fmla="*/ 91153 h 181309"/>
                <a:gd name="connsiteX5" fmla="*/ 50650 w 100815"/>
                <a:gd name="connsiteY5" fmla="*/ 165278 h 181309"/>
                <a:gd name="connsiteX6" fmla="*/ 16308 w 100815"/>
                <a:gd name="connsiteY6" fmla="*/ 88312 h 181309"/>
                <a:gd name="connsiteX7" fmla="*/ 50650 w 100815"/>
                <a:gd name="connsiteY7" fmla="*/ 16511 h 181309"/>
                <a:gd name="connsiteX8" fmla="*/ 84991 w 100815"/>
                <a:gd name="connsiteY8" fmla="*/ 88312 h 181309"/>
                <a:gd name="connsiteX9" fmla="*/ 50650 w 100815"/>
                <a:gd name="connsiteY9" fmla="*/ 165278 h 18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815" h="181309">
                  <a:moveTo>
                    <a:pt x="101057" y="91153"/>
                  </a:moveTo>
                  <a:cubicBezTo>
                    <a:pt x="101057" y="72041"/>
                    <a:pt x="101057" y="240"/>
                    <a:pt x="50650" y="240"/>
                  </a:cubicBezTo>
                  <a:cubicBezTo>
                    <a:pt x="242" y="240"/>
                    <a:pt x="242" y="72299"/>
                    <a:pt x="242" y="91153"/>
                  </a:cubicBezTo>
                  <a:cubicBezTo>
                    <a:pt x="242" y="110524"/>
                    <a:pt x="242" y="181549"/>
                    <a:pt x="50650" y="181549"/>
                  </a:cubicBezTo>
                  <a:cubicBezTo>
                    <a:pt x="101057" y="181549"/>
                    <a:pt x="101057" y="110524"/>
                    <a:pt x="101057" y="91153"/>
                  </a:cubicBezTo>
                  <a:close/>
                  <a:moveTo>
                    <a:pt x="50650" y="165278"/>
                  </a:moveTo>
                  <a:cubicBezTo>
                    <a:pt x="16308" y="165278"/>
                    <a:pt x="16308" y="117755"/>
                    <a:pt x="16308" y="88312"/>
                  </a:cubicBezTo>
                  <a:cubicBezTo>
                    <a:pt x="16308" y="59385"/>
                    <a:pt x="16308" y="16511"/>
                    <a:pt x="50650" y="16511"/>
                  </a:cubicBezTo>
                  <a:cubicBezTo>
                    <a:pt x="84991" y="16511"/>
                    <a:pt x="84991" y="59385"/>
                    <a:pt x="84991" y="88312"/>
                  </a:cubicBezTo>
                  <a:cubicBezTo>
                    <a:pt x="84991" y="117755"/>
                    <a:pt x="84991" y="165278"/>
                    <a:pt x="50650" y="165278"/>
                  </a:cubicBezTo>
                  <a:close/>
                </a:path>
              </a:pathLst>
            </a:custGeom>
            <a:solidFill>
              <a:srgbClr val="000000"/>
            </a:solidFill>
            <a:ln w="3035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pic>
        <p:nvPicPr>
          <p:cNvPr id="657" name="Grafik 656" descr="Schlafen mit einfarbiger Füllung">
            <a:extLst>
              <a:ext uri="{FF2B5EF4-FFF2-40B4-BE49-F238E27FC236}">
                <a16:creationId xmlns:a16="http://schemas.microsoft.com/office/drawing/2014/main" id="{676C0512-42F4-48FB-C4A6-7993BD704873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96DAC541-7B7A-43D3-8B79-37D633B846F1}">
                <asvg:svgBlip xmlns:asvg="http://schemas.microsoft.com/office/drawing/2016/SVG/main" r:embed="rId56"/>
              </a:ext>
            </a:extLst>
          </a:blip>
          <a:stretch>
            <a:fillRect/>
          </a:stretch>
        </p:blipFill>
        <p:spPr>
          <a:xfrm>
            <a:off x="568803" y="3071281"/>
            <a:ext cx="715438" cy="715438"/>
          </a:xfrm>
          <a:prstGeom prst="rect">
            <a:avLst/>
          </a:prstGeom>
        </p:spPr>
      </p:pic>
      <p:pic>
        <p:nvPicPr>
          <p:cNvPr id="658" name="Grafik 657" descr="Smartphone mit einfarbiger Füllung">
            <a:extLst>
              <a:ext uri="{FF2B5EF4-FFF2-40B4-BE49-F238E27FC236}">
                <a16:creationId xmlns:a16="http://schemas.microsoft.com/office/drawing/2014/main" id="{35B3F3BB-65BC-7082-8BAA-13FCDAA7D11E}"/>
              </a:ext>
            </a:extLst>
          </p:cNvPr>
          <p:cNvPicPr>
            <a:picLocks noChangeAspect="1"/>
          </p:cNvPicPr>
          <p:nvPr/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682080" y="2502576"/>
            <a:ext cx="488883" cy="4888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59" name="Textfeld 658">
                <a:extLst>
                  <a:ext uri="{FF2B5EF4-FFF2-40B4-BE49-F238E27FC236}">
                    <a16:creationId xmlns:a16="http://schemas.microsoft.com/office/drawing/2014/main" id="{A9A90BF9-1228-14B4-409D-FF1A0A0D817A}"/>
                  </a:ext>
                </a:extLst>
              </p:cNvPr>
              <p:cNvSpPr txBox="1"/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659" name="Textfeld 658">
                <a:extLst>
                  <a:ext uri="{FF2B5EF4-FFF2-40B4-BE49-F238E27FC236}">
                    <a16:creationId xmlns:a16="http://schemas.microsoft.com/office/drawing/2014/main" id="{A9A90BF9-1228-14B4-409D-FF1A0A0D8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blipFill>
                <a:blip r:embed="rId59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0" name="Textfeld 659">
                <a:extLst>
                  <a:ext uri="{FF2B5EF4-FFF2-40B4-BE49-F238E27FC236}">
                    <a16:creationId xmlns:a16="http://schemas.microsoft.com/office/drawing/2014/main" id="{42AF2365-85C7-670F-FC7F-2BAD76AD7FC6}"/>
                  </a:ext>
                </a:extLst>
              </p:cNvPr>
              <p:cNvSpPr txBox="1"/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660" name="Textfeld 659">
                <a:extLst>
                  <a:ext uri="{FF2B5EF4-FFF2-40B4-BE49-F238E27FC236}">
                    <a16:creationId xmlns:a16="http://schemas.microsoft.com/office/drawing/2014/main" id="{42AF2365-85C7-670F-FC7F-2BAD76AD7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blipFill>
                <a:blip r:embed="rId60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1" name="Foliennummernplatzhalter 660">
            <a:extLst>
              <a:ext uri="{FF2B5EF4-FFF2-40B4-BE49-F238E27FC236}">
                <a16:creationId xmlns:a16="http://schemas.microsoft.com/office/drawing/2014/main" id="{F370115B-1538-4E0F-B3A2-C5C807FE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01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9C1F0-6A07-E086-0EF4-2786E892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Longitudinal </a:t>
            </a: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complicated</a:t>
            </a:r>
            <a:r>
              <a:rPr lang="de-DE" dirty="0"/>
              <a:t>…</a:t>
            </a:r>
          </a:p>
        </p:txBody>
      </p:sp>
      <p:pic>
        <p:nvPicPr>
          <p:cNvPr id="8" name="Grafik 7" descr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L)  [above=of X2]    {$L$};&#10;  \node (Y)  [right=of X2]    {$Y$};&#10;&#10;  \draw (X1) -- (X2);&#10;  \draw (X1) -- (L);&#10;  \draw (L) -- (X2);&#10;  \draw (L) -- (Y);&#10;  \draw[-&gt;,bend left=330] (X1) to (Y);&#10;  \draw (X2) -- (Y);&#10;\end{tikzpicture}&#10;&#10;\end{document}" title="IguanaTex Picture Display">
            <a:extLst>
              <a:ext uri="{FF2B5EF4-FFF2-40B4-BE49-F238E27FC236}">
                <a16:creationId xmlns:a16="http://schemas.microsoft.com/office/drawing/2014/main" id="{D58307F0-E06F-1FCF-EA47-D58469F2655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621" y="2105826"/>
            <a:ext cx="3510757" cy="2146688"/>
          </a:xfrm>
          <a:prstGeom prst="rect">
            <a:avLst/>
          </a:prstGeom>
        </p:spPr>
      </p:pic>
      <p:pic>
        <p:nvPicPr>
          <p:cNvPr id="3" name="Grafik 2" descr="Schlafen mit einfarbiger Füllung">
            <a:extLst>
              <a:ext uri="{FF2B5EF4-FFF2-40B4-BE49-F238E27FC236}">
                <a16:creationId xmlns:a16="http://schemas.microsoft.com/office/drawing/2014/main" id="{AF751856-931E-E38A-4F08-4753CE9BFF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8803" y="3071281"/>
            <a:ext cx="715438" cy="715438"/>
          </a:xfrm>
          <a:prstGeom prst="rect">
            <a:avLst/>
          </a:prstGeom>
        </p:spPr>
      </p:pic>
      <p:pic>
        <p:nvPicPr>
          <p:cNvPr id="4" name="Grafik 3" descr="Smartphone mit einfarbiger Füllung">
            <a:extLst>
              <a:ext uri="{FF2B5EF4-FFF2-40B4-BE49-F238E27FC236}">
                <a16:creationId xmlns:a16="http://schemas.microsoft.com/office/drawing/2014/main" id="{B8D8EEF7-3C94-8C31-72D6-1EF2418B2C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080" y="2502576"/>
            <a:ext cx="488883" cy="4888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EFC0A800-1E15-B091-F6AE-6A8E5F1952AA}"/>
                  </a:ext>
                </a:extLst>
              </p:cNvPr>
              <p:cNvSpPr txBox="1"/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EFC0A800-1E15-B091-F6AE-6A8E5F195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blipFill>
                <a:blip r:embed="rId8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64CEB71-9A6D-383D-CC3D-FB75057E369D}"/>
                  </a:ext>
                </a:extLst>
              </p:cNvPr>
              <p:cNvSpPr txBox="1"/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64CEB71-9A6D-383D-CC3D-FB75057E3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blipFill>
                <a:blip r:embed="rId9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 descr="Bodybuilder mit einfarbiger Füllung">
            <a:extLst>
              <a:ext uri="{FF2B5EF4-FFF2-40B4-BE49-F238E27FC236}">
                <a16:creationId xmlns:a16="http://schemas.microsoft.com/office/drawing/2014/main" id="{418C9D38-9A08-0096-C967-85CEA92C0CD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3154" y="3866541"/>
            <a:ext cx="646733" cy="6467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706BC1F-E945-9316-AF46-5242210D8EC9}"/>
                  </a:ext>
                </a:extLst>
              </p:cNvPr>
              <p:cNvSpPr txBox="1"/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706BC1F-E945-9316-AF46-5242210D8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blipFill>
                <a:blip r:embed="rId12"/>
                <a:stretch>
                  <a:fillRect r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9AC96344-62D4-236E-D624-EE198F26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967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E6D6C-7849-F531-EC2E-ADF1F687E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5F886-735C-9C4C-56EC-E50CAA0F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Longitudinal </a:t>
            </a: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complicated</a:t>
            </a:r>
            <a:r>
              <a:rPr lang="de-DE" dirty="0"/>
              <a:t>…</a:t>
            </a:r>
          </a:p>
        </p:txBody>
      </p:sp>
      <p:pic>
        <p:nvPicPr>
          <p:cNvPr id="6" name="Grafik 5" descr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L)  [above=of X2]    {$L$};&#10;  \node (Y)  [right=of X2]    {$Y$};&#10;&#10;  \draw (X1) -- (X2);&#10;  \draw[very thick] (X1) -- (L);&#10;  \draw (L) -- (X2);&#10;  \draw[very thick] (L) -- (Y);&#10;  \draw[-&gt;,very thick, bend left=330] (X1) to (Y);&#10;  \draw[very thick] (X2) -- (Y);&#10;\end{tikzpicture}&#10;&#10;\end{document}" title="IguanaTex Picture Display">
            <a:extLst>
              <a:ext uri="{FF2B5EF4-FFF2-40B4-BE49-F238E27FC236}">
                <a16:creationId xmlns:a16="http://schemas.microsoft.com/office/drawing/2014/main" id="{52514A43-C3A5-6A9B-EC6D-46CF23D74FD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621" y="2105826"/>
            <a:ext cx="3513864" cy="2159956"/>
          </a:xfrm>
          <a:prstGeom prst="rect">
            <a:avLst/>
          </a:prstGeom>
        </p:spPr>
      </p:pic>
      <p:pic>
        <p:nvPicPr>
          <p:cNvPr id="3" name="Grafik 2" descr="Schlafen mit einfarbiger Füllung">
            <a:extLst>
              <a:ext uri="{FF2B5EF4-FFF2-40B4-BE49-F238E27FC236}">
                <a16:creationId xmlns:a16="http://schemas.microsoft.com/office/drawing/2014/main" id="{D7267208-7256-E3B5-4930-A6434D223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8803" y="3071281"/>
            <a:ext cx="715438" cy="715438"/>
          </a:xfrm>
          <a:prstGeom prst="rect">
            <a:avLst/>
          </a:prstGeom>
        </p:spPr>
      </p:pic>
      <p:pic>
        <p:nvPicPr>
          <p:cNvPr id="4" name="Grafik 3" descr="Smartphone mit einfarbiger Füllung">
            <a:extLst>
              <a:ext uri="{FF2B5EF4-FFF2-40B4-BE49-F238E27FC236}">
                <a16:creationId xmlns:a16="http://schemas.microsoft.com/office/drawing/2014/main" id="{55629797-ECD0-9A5C-9A07-C1216A9F54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080" y="2502576"/>
            <a:ext cx="488883" cy="4888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F0BF9D6-5262-FF44-DDBC-444677F66389}"/>
                  </a:ext>
                </a:extLst>
              </p:cNvPr>
              <p:cNvSpPr txBox="1"/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F0BF9D6-5262-FF44-DDBC-444677F663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30" y="2577741"/>
                <a:ext cx="272363" cy="400110"/>
              </a:xfrm>
              <a:prstGeom prst="rect">
                <a:avLst/>
              </a:prstGeom>
              <a:blipFill>
                <a:blip r:embed="rId8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C2C3C51-2F61-5002-ABDA-DFA5A7723BF7}"/>
                  </a:ext>
                </a:extLst>
              </p:cNvPr>
              <p:cNvSpPr txBox="1"/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C2C3C51-2F61-5002-ABDA-DFA5A7723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259723"/>
                <a:ext cx="272364" cy="400110"/>
              </a:xfrm>
              <a:prstGeom prst="rect">
                <a:avLst/>
              </a:prstGeom>
              <a:blipFill>
                <a:blip r:embed="rId9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Bodybuilder mit einfarbiger Füllung">
            <a:extLst>
              <a:ext uri="{FF2B5EF4-FFF2-40B4-BE49-F238E27FC236}">
                <a16:creationId xmlns:a16="http://schemas.microsoft.com/office/drawing/2014/main" id="{29798A13-CF68-C8A2-6A8A-7718D331E46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3154" y="3866541"/>
            <a:ext cx="646733" cy="6467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691FCD3-DB76-6585-0095-9F37B49AB4CC}"/>
                  </a:ext>
                </a:extLst>
              </p:cNvPr>
              <p:cNvSpPr txBox="1"/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691FCD3-DB76-6585-0095-9F37B49AB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029" y="3989852"/>
                <a:ext cx="272364" cy="400110"/>
              </a:xfrm>
              <a:prstGeom prst="rect">
                <a:avLst/>
              </a:prstGeom>
              <a:blipFill>
                <a:blip r:embed="rId12"/>
                <a:stretch>
                  <a:fillRect r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F8DD5239-E32B-A135-C4D4-240CD63B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97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4D25E8-7864-1986-1E6F-0495F243B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5E096FE-1775-4029-B43E-B94BE98C39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rabicPeriod"/>
                </a:pPr>
                <a:r>
                  <a:rPr lang="de-DE" dirty="0"/>
                  <a:t>Experiment</a:t>
                </a:r>
              </a:p>
              <a:p>
                <a:pPr marL="971550" lvl="1" indent="-514350"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b="0" i="0" dirty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dirty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randomized</a:t>
                </a:r>
                <a:r>
                  <a:rPr lang="de-DE" dirty="0"/>
                  <a:t> at </a:t>
                </a:r>
                <a:r>
                  <a:rPr lang="de-DE" dirty="0" err="1"/>
                  <a:t>every</a:t>
                </a:r>
                <a:r>
                  <a:rPr lang="de-DE" dirty="0"/>
                  <a:t> time </a:t>
                </a:r>
                <a:r>
                  <a:rPr lang="de-DE" dirty="0" err="1"/>
                  <a:t>point</a:t>
                </a:r>
                <a:r>
                  <a:rPr lang="de-DE" dirty="0"/>
                  <a:t> t</a:t>
                </a:r>
              </a:p>
              <a:p>
                <a:pPr marL="971550" lvl="1" indent="-514350">
                  <a:buAutoNum type="arabicPeriod"/>
                </a:pPr>
                <a:r>
                  <a:rPr lang="de-DE" dirty="0" err="1"/>
                  <a:t>Or</a:t>
                </a:r>
                <a:r>
                  <a:rPr lang="de-DE" dirty="0"/>
                  <a:t>: a </a:t>
                </a:r>
                <a:r>
                  <a:rPr lang="de-DE" dirty="0" err="1"/>
                  <a:t>full</a:t>
                </a:r>
                <a:r>
                  <a:rPr lang="de-DE" dirty="0"/>
                  <a:t> </a:t>
                </a:r>
                <a:r>
                  <a:rPr lang="de-DE" dirty="0" err="1"/>
                  <a:t>strategy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randomized</a:t>
                </a:r>
                <a:r>
                  <a:rPr lang="de-DE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=1,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=1)</m:t>
                    </m:r>
                  </m:oMath>
                </a14:m>
                <a:r>
                  <a:rPr lang="de-DE" dirty="0"/>
                  <a:t> </a:t>
                </a:r>
              </a:p>
              <a:p>
                <a:pPr marL="971550" lvl="1" indent="-514350">
                  <a:buAutoNum type="arabicPeriod"/>
                </a:pPr>
                <a:endParaRPr lang="de-DE" dirty="0"/>
              </a:p>
              <a:p>
                <a:pPr marL="514350" indent="-514350">
                  <a:buAutoNum type="arabicPeriod"/>
                </a:pPr>
                <a:r>
                  <a:rPr lang="de-DE" dirty="0" err="1"/>
                  <a:t>Observational</a:t>
                </a:r>
                <a:r>
                  <a:rPr lang="de-DE" dirty="0"/>
                  <a:t> Study: </a:t>
                </a:r>
                <a:r>
                  <a:rPr lang="de-DE" dirty="0" err="1"/>
                  <a:t>Confounder</a:t>
                </a:r>
                <a:r>
                  <a:rPr lang="de-DE" dirty="0"/>
                  <a:t> </a:t>
                </a:r>
                <a:r>
                  <a:rPr lang="de-DE" dirty="0" err="1"/>
                  <a:t>adjustment</a:t>
                </a:r>
                <a:endParaRPr lang="de-DE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de-DE" dirty="0" err="1"/>
                  <a:t>If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know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relevant „</a:t>
                </a:r>
                <a:r>
                  <a:rPr lang="de-DE" dirty="0" err="1"/>
                  <a:t>reasons</a:t>
                </a:r>
                <a:r>
                  <a:rPr lang="de-DE" dirty="0"/>
                  <a:t>“ </a:t>
                </a:r>
                <a:r>
                  <a:rPr lang="de-DE" dirty="0" err="1"/>
                  <a:t>for</a:t>
                </a:r>
                <a:r>
                  <a:rPr lang="de-DE" dirty="0"/>
                  <a:t> X,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can</a:t>
                </a:r>
                <a:r>
                  <a:rPr lang="de-DE" dirty="0"/>
                  <a:t> </a:t>
                </a:r>
                <a:r>
                  <a:rPr lang="de-DE" dirty="0" err="1"/>
                  <a:t>adjust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/>
                  <a:t>them</a:t>
                </a: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5E096FE-1775-4029-B43E-B94BE98C39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2E3EE8-B4FE-AEE3-7287-1CBDA7EB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951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B851B-C0E7-47BC-96D4-122F5671D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51C8D9-756B-D8A4-C596-3C5295A80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FCD61C-E35E-5167-42FE-46BCFC6F4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514350" indent="-514350">
              <a:buAutoNum type="arabicPeriod"/>
            </a:pP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What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is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Causal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Inference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(Potential Outcomes) in longitudinal Settings?</a:t>
            </a:r>
          </a:p>
          <a:p>
            <a:pPr marL="514350" indent="-514350">
              <a:buAutoNum type="arabicPeriod"/>
            </a:pPr>
            <a:r>
              <a:rPr lang="de-DE" dirty="0"/>
              <a:t>Can </a:t>
            </a:r>
            <a:r>
              <a:rPr lang="de-DE" dirty="0" err="1"/>
              <a:t>we</a:t>
            </a:r>
            <a:r>
              <a:rPr lang="de-DE" dirty="0"/>
              <a:t> do </a:t>
            </a:r>
            <a:r>
              <a:rPr lang="de-DE" dirty="0" err="1"/>
              <a:t>that</a:t>
            </a:r>
            <a:r>
              <a:rPr lang="de-DE" dirty="0"/>
              <a:t> in </a:t>
            </a:r>
            <a:r>
              <a:rPr lang="de-DE" dirty="0" err="1"/>
              <a:t>psychological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D9F036-3695-3D7B-FBC2-AD5B072F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A652-7966-4CF5-B8A6-F4EC9E5B7C3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3593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91,5564"/>
  <p:tag name="ORIGINALWIDTH" val="465,4371"/>
  <p:tag name="OUTPUTTYPE" val="SVG"/>
  <p:tag name="IGUANATEXVERSION" val="161"/>
  <p:tag name="LATEXADDIN" val="\documentclass{slides}&#10;\usepackage{amsmath, amssymb, tikz}&#10;\pagestyle{empty}&#10;\usepackage{helvet}&#10;\renewcommand{\familydefault}{\sfdefault}&#10;&#10;\begin{document}&#10;&#10;\noindent \textbf{Potential Outcome}:&#10;\begin{equation}&#10;Y_i^{x}&#10;\end{equation}&#10;\textbf{Individual Causal Effect}:\\&#10;\begin{equation}&#10;Y_i^{x = 1} - Y_i^{x = 0}\\&#10;\end{equation}&#10;\\&#10;\textbf{Average Treatment Effect (ATE)}:\\&#10;\begin{equation}&#10;E[Y^{x = 1}] - E[Y^{x = 0}]\\&#10;\end{equation}&#10;&#10;\end{document}"/>
  <p:tag name="IGUANATEXSIZE" val="20"/>
  <p:tag name="IGUANATEXCURSOR" val="138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2,767663"/>
  <p:tag name="EMFCHILD" val="Wahr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53406"/>
  <p:tag name="ORIGINALWIDTH" val="15,18006"/>
  <p:tag name="EMFCHILD" val="Wahr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447731"/>
  <p:tag name="ORIGINALWIDTH" val="8,566067"/>
  <p:tag name="EMFCHILD" val="Wahr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5321"/>
  <p:tag name="ORIGINALWIDTH" val="13,7752"/>
  <p:tag name="EMFCHILD" val="Wahr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59273"/>
  <p:tag name="ORIGINALWIDTH" val="8,301476"/>
  <p:tag name="EMFCHILD" val="Wahr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9,2608"/>
  <p:tag name="ORIGINALWIDTH" val="3,770199"/>
  <p:tag name="EMFCHILD" val="Wahr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57682"/>
  <p:tag name="ORIGINALWIDTH" val="4,309651"/>
  <p:tag name="EMFCHILD" val="Wahr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45086"/>
  <p:tag name="ORIGINALWIDTH" val="9,370547"/>
  <p:tag name="EMFCHILD" val="Wahr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57682"/>
  <p:tag name="ORIGINALWIDTH" val="4,309651"/>
  <p:tag name="EMFCHILD" val="Wah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12,7936"/>
  <p:tag name="ORIGINALWIDTH" val="1651,73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Y)  [right=of X2]    {$Y$};&#10;&#10;  \draw (X1) -- (X2);&#10;  \draw[bend left=330] (X1) to (Y);&#10;  \draw (X2) -- (Y);&#10;\end{tikzpicture}&#10;&#10;\end{document}"/>
  <p:tag name="IGUANATEXSIZE" val="20"/>
  <p:tag name="IGUANATEXCURSOR" val="373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18,7945"/>
  <p:tag name="ORIGINALWIDTH" val="1651,73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Y)  [right=of X2]    {$Y$};&#10;&#10;  \draw (X1) -- (X2);&#10;  \draw[-&gt;,very thick, bend left=330] (X1) to (Y);&#10;  \draw[-&gt;,very thick] (X2) -- (Y);&#10;\end{tikzpicture}&#10;&#10;\end{document}"/>
  <p:tag name="IGUANATEXSIZE" val="20"/>
  <p:tag name="IGUANATEXCURSOR" val="353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5,08258"/>
  <p:tag name="ORIGINALWIDTH" val="13,87789"/>
  <p:tag name="EMFCHILD" val="Wahr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54322"/>
  <p:tag name="ORIGINALWIDTH" val="57,81668"/>
  <p:tag name="OUTPUTTYPE" val="SVG"/>
  <p:tag name="IGUANATEXVERSION" val="161"/>
  <p:tag name="LATEXADDIN" val="\documentclass{slides}&#10;\usepackage{amsmath, amssymb, tikz}&#10;\pagestyle{empty}&#10;\usepackage{helvet}&#10;\renewcommand{\familydefault}{\sfdefault}&#10;&#10;\begin{document}&#10;&#10;$Y^{x_1, x_2}$&#10;&#10;\end{document}"/>
  <p:tag name="IGUANATEXSIZE" val="20"/>
  <p:tag name="IGUANATEXCURSOR" val="170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48304"/>
  <p:tag name="ORIGINALWIDTH" val="249,7629"/>
  <p:tag name="OUTPUTTYPE" val="SVG"/>
  <p:tag name="IGUANATEXVERSION" val="161"/>
  <p:tag name="LATEXADDIN" val="\documentclass{slides}&#10;\usepackage{amsmath, amssymb, tikz}&#10;\pagestyle{empty}&#10;\usepackage{helvet}&#10;\renewcommand{\familydefault}{\sfdefault}&#10;&#10;\begin{document}&#10;&#10;$Y^{x_1 = 1, x_2 = 1} - Y^{x_1 = 0, x_2 = 0}$&#10;&#10;\end{document}"/>
  <p:tag name="IGUANATEXSIZE" val="20"/>
  <p:tag name="IGUANATEXCURSOR" val="0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48304"/>
  <p:tag name="ORIGINALWIDTH" val="249,7629"/>
  <p:tag name="OUTPUTTYPE" val="SVG"/>
  <p:tag name="IGUANATEXVERSION" val="161"/>
  <p:tag name="LATEXADDIN" val="\documentclass{slides}&#10;\usepackage{amsmath, amssymb, tikz}&#10;\pagestyle{empty}&#10;\usepackage{helvet}&#10;\renewcommand{\familydefault}{\sfdefault}&#10;&#10;\begin{document}&#10;&#10;$Y^{x_1 = 1, x_2 = 0} - Y^{x_1 = 0, x_2 = 0}$&#10;&#10;\end{document}"/>
  <p:tag name="IGUANATEXSIZE" val="20"/>
  <p:tag name="IGUANATEXCURSOR" val="178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15"/>
  <p:tag name="ORIGINALWIDTH" val="15,18706"/>
  <p:tag name="LATEXADDIN" val="\documentclass{slides}&#10;\usepackage{amsmath, amssymb, tikz}&#10;\pagestyle{empty}&#10;\usepackage{helvet}&#10;\renewcommand{\familydefault}{\sfdefault}&#10;&#10;\begin{document}&#10;&#10;$Y^{x_1 = 1, x_2 = 0} - Y^{x_1 = 0, x_2 = 0}$&#10;&#10;\end{document}"/>
  <p:tag name="IGUANATEXSIZE" val="20"/>
  <p:tag name="IGUANATEXCURSOR" val="178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  <p:tag name="EMFCHILD" val="Wahr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5,554172"/>
  <p:tag name="EMFCHILD" val="Wah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39623"/>
  <p:tag name="ORIGINALWIDTH" val="6,667396"/>
  <p:tag name="EMFCHILD" val="Wahr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87274"/>
  <p:tag name="ORIGINALWIDTH" val="2,034909"/>
  <p:tag name="EMFCHILD" val="Wahr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11449"/>
  <p:tag name="ORIGINALWIDTH" val="9,548453"/>
  <p:tag name="EMFCHILD" val="Wahr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7,028804"/>
  <p:tag name="EMFCHILD" val="Wahr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74767"/>
  <p:tag name="ORIGINALWIDTH" val="8,305308"/>
  <p:tag name="EMFCHILD" val="Wah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,9236984"/>
  <p:tag name="ORIGINALWIDTH" val="12,88416"/>
  <p:tag name="EMFCHILD" val="Wahr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15"/>
  <p:tag name="ORIGINALWIDTH" val="15,18706"/>
  <p:tag name="EMFCHILD" val="Wahr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5,554172"/>
  <p:tag name="EMFCHILD" val="Wahr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74767"/>
  <p:tag name="ORIGINALWIDTH" val="8,305308"/>
  <p:tag name="EMFCHILD" val="Wahr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87274"/>
  <p:tag name="ORIGINALWIDTH" val="2,034909"/>
  <p:tag name="EMFCHILD" val="Wah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5987"/>
  <p:tag name="ORIGINALWIDTH" val="5,673734"/>
  <p:tag name="EMFCHILD" val="Wahr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7,028804"/>
  <p:tag name="EMFCHILD" val="Wahr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74767"/>
  <p:tag name="ORIGINALWIDTH" val="8,305308"/>
  <p:tag name="EMFCHILD" val="Wah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15"/>
  <p:tag name="ORIGINALWIDTH" val="15,18706"/>
  <p:tag name="LATEXADDIN" val="\documentclass{slides}&#10;\usepackage{amsmath, amssymb, tikz}&#10;\pagestyle{empty}&#10;\usepackage{helvet}&#10;\renewcommand{\familydefault}{\sfdefault}&#10;&#10;\begin{document}&#10;&#10;$Y^{x_1 = 1, x_2 = 1} - Y^{x_1 = 0, x_2 = 0}$&#10;&#10;\end{document}"/>
  <p:tag name="IGUANATEXSIZE" val="20"/>
  <p:tag name="IGUANATEXCURSOR" val="0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  <p:tag name="EMFCHILD" val="Wah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5,554172"/>
  <p:tag name="EMFCHILD" val="Wahr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39623"/>
  <p:tag name="ORIGINALWIDTH" val="6,667396"/>
  <p:tag name="EMFCHILD" val="Wahr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87274"/>
  <p:tag name="ORIGINALWIDTH" val="2,034909"/>
  <p:tag name="EMFCHILD" val="Wah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647322"/>
  <p:tag name="EMFCHILD" val="Wahr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7,028804"/>
  <p:tag name="EMFCHILD" val="Wahr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39623"/>
  <p:tag name="ORIGINALWIDTH" val="6,667396"/>
  <p:tag name="EMFCHILD" val="Wahr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,9236984"/>
  <p:tag name="ORIGINALWIDTH" val="12,88416"/>
  <p:tag name="EMFCHILD" val="Wahr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15"/>
  <p:tag name="ORIGINALWIDTH" val="15,18706"/>
  <p:tag name="EMFCHILD" val="Wah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5,554172"/>
  <p:tag name="EMFCHILD" val="Wahr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74767"/>
  <p:tag name="ORIGINALWIDTH" val="8,305308"/>
  <p:tag name="EMFCHILD" val="Wah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10,55668"/>
  <p:tag name="EMFCHILD" val="Wahr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87274"/>
  <p:tag name="ORIGINALWIDTH" val="2,034909"/>
  <p:tag name="EMFCHILD" val="Wahr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47295"/>
  <p:tag name="ORIGINALWIDTH" val="8,570001"/>
  <p:tag name="EMFCHILD" val="Wahr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493436"/>
  <p:tag name="ORIGINALWIDTH" val="7,028804"/>
  <p:tag name="EMFCHILD" val="Wahr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20772"/>
  <p:tag name="ORIGINALWIDTH" val="13,78155"/>
  <p:tag name="EMFCHILD" val="Wahr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74767"/>
  <p:tag name="ORIGINALWIDTH" val="8,305308"/>
  <p:tag name="EMFCHILD" val="Wahr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8753"/>
  <p:tag name="ORIGINALWIDTH" val="15,23619"/>
  <p:tag name="LATEXADDIN" val="\documentclass{slides}&#10;\usepackage{amsmath, amssymb, tikz}&#10;\pagestyle{empty}&#10;\usepackage{helvet}&#10;\renewcommand{\familydefault}{\sfdefault}&#10;&#10;\begin{document}&#10;&#10;$Y^{x_1, x_2}$&#10;&#10;\end{document}"/>
  <p:tag name="IGUANATEXSIZE" val="20"/>
  <p:tag name="IGUANATEXCURSOR" val="170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  <p:tag name="EMFCHILD" val="Wahr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87215"/>
  <p:tag name="ORIGINALWIDTH" val="8,597719"/>
  <p:tag name="EMFCHILD" val="Wahr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543612"/>
  <p:tag name="ORIGINALWIDTH" val="5,57214"/>
  <p:tag name="EMFCHILD" val="Wahr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114194"/>
  <p:tag name="ORIGINALWIDTH" val="2,041556"/>
  <p:tag name="EMFCHILD" val="Wahr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587215"/>
  <p:tag name="ORIGINALWIDTH" val="8,597719"/>
  <p:tag name="EMFCHILD" val="Wah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83813"/>
  <p:tag name="ORIGINALWIDTH" val="15,10357"/>
  <p:tag name="EMFCHILD" val="Wahr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,543612"/>
  <p:tag name="ORIGINALWIDTH" val="7,051612"/>
  <p:tag name="EMFCHILD" val="Wah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17,142"/>
  <p:tag name="ORIGINALWIDTH" val="1651,73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L)  [above=of X2]    {$L$};&#10;  \node (Y)  [right=of X2]    {$Y$};&#10;&#10;  \draw (X1) -- (X2);&#10;  \draw (X1) -- (L);&#10;  \draw (L) -- (X2);&#10;  \draw (L) -- (Y);&#10;  \draw[-&gt;,bend left=330] (X1) to (Y);&#10;  \draw (X2) -- (Y);&#10;\end{tikzpicture}&#10;&#10;\end{document}"/>
  <p:tag name="IGUANATEXSIZE" val="20"/>
  <p:tag name="IGUANATEXCURSOR" val="289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23,143"/>
  <p:tag name="ORIGINALWIDTH" val="1651,73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X1) {$X_1$};&#10;  \node (X2) [right=of X1] {$X_2$};&#10;  \node (L)  [above=of X2]    {$L$};&#10;  \node (Y)  [right=of X2]    {$Y$};&#10;&#10;  \draw (X1) -- (X2);&#10;  \draw[very thick] (X1) -- (L);&#10;  \draw (L) -- (X2);&#10;  \draw[very thick] (L) -- (Y);&#10;  \draw[-&gt;,very thick, bend left=330] (X1) to (Y);&#10;  \draw[very thick] (X2) -- (Y);&#10;\end{tikzpicture}&#10;&#10;\end{document}"/>
  <p:tag name="IGUANATEXSIZE" val="20"/>
  <p:tag name="IGUANATEXCURSOR" val="523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1,179"/>
  <p:tag name="ORIGINALWIDTH" val="3169,942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/>
  <p:tag name="IGUANATEXSIZE" val="20"/>
  <p:tag name="IGUANATEXCURSOR" val="609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1,179"/>
  <p:tag name="ORIGINALWIDTH" val="3169,942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/>
  <p:tag name="IGUANATEXSIZE" val="20"/>
  <p:tag name="IGUANATEXCURSOR" val="609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1,179"/>
  <p:tag name="ORIGINALWIDTH" val="3169,942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/>
  <p:tag name="IGUANATEXSIZE" val="20"/>
  <p:tag name="IGUANATEXCURSOR" val="609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1,179"/>
  <p:tag name="ORIGINALWIDTH" val="3169,942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/>
  <p:tag name="IGUANATEXSIZE" val="20"/>
  <p:tag name="IGUANATEXCURSOR" val="609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1,179"/>
  <p:tag name="ORIGINALWIDTH" val="3169,942"/>
  <p:tag name="OUTPUTTYPE" val="PNG"/>
  <p:tag name="IGUANATEXVERSION" val="161"/>
  <p:tag name="LATEXADDIN" val="\documentclass{article}&#10;\usepackage{amsmath,amssymb}&#10;\usepackage{tikz}&#10;\usetikzlibrary{positioning,arrows}&#10;\pagestyle{empty}&#10;\tikzset{&gt;=stealth'}  &#10;&#10;&#10;\begin{document}&#10;\begin{tikzpicture}[-&gt;, node distance=1.5cm]&#10;  \node (U1) {$U_1$};&#10;  \node (L1)  [below=of U1]    {$L_1$};&#10;  \node (X1) [right=of L1] {$X_1$};&#10;&#10;  \node (L2) [right=of X1] {$L_2$};&#10;  \node (U2) [above=of L2] {$U_2$};&#10;  \node (X2) [right=of L2] {$X_2$};&#10;&#10;  \node (Y)  [right=of X2]    {$Y$};&#10;&#10;  \draw[dashed] (U1) -- (L1);&#10;  \draw[dashed] (U1) -- (U2);&#10;  \draw[-&gt;,bend left=30, dashed] (U1) to (Y);&#10;&#10;  \draw[dashed] (U2) -- (Y);&#10;  \draw[dashed] (U2) -- (L2);&#10;  &#10;  \draw (L1) -- (X1);&#10;  \draw[bend left=330] (L1) to (L2);&#10;&#10;  \draw (X1) -- (L2);&#10;  \draw (X1) -- (U2);&#10;  \draw[bend left=330] (X1) to (X2);&#10;  \draw[bend left=330] (X1) to (Y);&#10;&#10;  \draw (L2) -- (X2);&#10;  \draw[bend left=330] (L2) to (Y);&#10;  \draw[-&gt;] (X1) to[bend left=330] (Y);&#10;  \draw (X2) -- (Y);&#10;&#10;\end{tikzpicture}&#10;&#10;\end{document}"/>
  <p:tag name="IGUANATEXSIZE" val="20"/>
  <p:tag name="IGUANATEXCURSOR" val="609"/>
  <p:tag name="TRANSPARENCY" val="Wahr"/>
  <p:tag name="LATEXENGINEID" val="3"/>
  <p:tag name="TEMPFOLDER" val="c:\temp\"/>
  <p:tag name="LATEXFORMHEIGHT" val="515"/>
  <p:tag name="LATEXFORMWIDTH" val="487"/>
  <p:tag name="LATEXFORMWRAP" val="Wahr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34459"/>
  <p:tag name="ORIGINALWIDTH" val="2,055958"/>
  <p:tag name="EMFCHILD" val="Wah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53406"/>
  <p:tag name="ORIGINALWIDTH" val="15,18006"/>
  <p:tag name="EMFCHILD" val="Wah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1,01136"/>
  <p:tag name="LATEXADDIN" val="\documentclass{slides}&#10;\usepackage{amsmath, amssymb, tikz}&#10;\pagestyle{empty}&#10;\usepackage{helvet}&#10;\renewcommand{\familydefault}{\sfdefault}&#10;&#10;\begin{document}&#10;&#10;\noindent \textbf{Potential Outcome}:&#10;\begin{equation}&#10;Y_i^{x}&#10;\end{equation}&#10;\textbf{Individual Causal Effect}:\\&#10;\begin{equation}&#10;Y_i^{x = 1} - Y_i^{x = 0}\\&#10;\end{equation}&#10;\\&#10;\textbf{Average Treatment Effect (ATE)}:\\&#10;\begin{equation}&#10;E[Y^{x = 1}] - E[Y^{x = 0}]\\&#10;\end{equation}&#10;&#10;\end{document}"/>
  <p:tag name="IGUANATEXSIZE" val="20"/>
  <p:tag name="IGUANATEXCURSOR" val="138"/>
  <p:tag name="TRANSPARENCY" val="Wahr"/>
  <p:tag name="LATEXENGINEID" val="0"/>
  <p:tag name="TEMPFOLDER" val="c:\temp\"/>
  <p:tag name="LATEXFORMHEIGHT" val="320"/>
  <p:tag name="LATEXFORMWIDTH" val="385"/>
  <p:tag name="LATEXFORMWRAP" val="Wahr"/>
  <p:tag name="BITMAPVECTOR" val="1"/>
  <p:tag name="EMFCHILD" val="Wahr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447731"/>
  <p:tag name="ORIGINALWIDTH" val="8,566067"/>
  <p:tag name="EMFCHILD" val="Wah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09728"/>
  <p:tag name="ORIGINALWIDTH" val="4,746056"/>
  <p:tag name="EMFCHILD" val="Wah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57682"/>
  <p:tag name="ORIGINALWIDTH" val="4,309651"/>
  <p:tag name="EMFCHILD" val="Wah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99679"/>
  <p:tag name="ORIGINALWIDTH" val="4,84341"/>
  <p:tag name="EMFCHILD" val="Wah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57682"/>
  <p:tag name="ORIGINALWIDTH" val="4,309651"/>
  <p:tag name="EMFCHILD" val="Wah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2,965359"/>
  <p:tag name="EMFCHILD" val="Wah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83813"/>
  <p:tag name="ORIGINALWIDTH" val="9,548453"/>
  <p:tag name="EMFCHILD" val="Wah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84566"/>
  <p:tag name="ORIGINALWIDTH" val="10,20083"/>
  <p:tag name="EMFCHILD" val="Wah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2,767663"/>
  <p:tag name="EMFCHILD" val="Wah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66047"/>
  <p:tag name="ORIGINALWIDTH" val="10,31945"/>
  <p:tag name="EMFCHILD" val="Wah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10,55668"/>
  <p:tag name="EMFCHILD" val="Wah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2,767663"/>
  <p:tag name="EMFCHILD" val="Wah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84566"/>
  <p:tag name="ORIGINALWIDTH" val="10,20083"/>
  <p:tag name="EMFCHILD" val="Wah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11449"/>
  <p:tag name="ORIGINALWIDTH" val="9,548453"/>
  <p:tag name="EMFCHILD" val="Wah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805438"/>
  <p:tag name="EMFCHILD" val="Wah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2,767663"/>
  <p:tag name="EMFCHILD" val="Wah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5,08258"/>
  <p:tag name="ORIGINALWIDTH" val="12,67197"/>
  <p:tag name="EMFCHILD" val="Wah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805438"/>
  <p:tag name="EMFCHILD" val="Wah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11449"/>
  <p:tag name="ORIGINALWIDTH" val="9,548453"/>
  <p:tag name="EMFCHILD" val="Wah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70661"/>
  <p:tag name="EMFCHILD" val="Wah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805438"/>
  <p:tag name="EMFCHILD" val="Wah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5987"/>
  <p:tag name="ORIGINALWIDTH" val="5,673734"/>
  <p:tag name="EMFCHILD" val="Wah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2,767663"/>
  <p:tag name="EMFCHILD" val="Wahr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0,77413"/>
  <p:tag name="EMFCHILD" val="Wah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5,910929"/>
  <p:tag name="EMFCHILD" val="Wah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5,910929"/>
  <p:tag name="EMFCHILD" val="Wah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647322"/>
  <p:tag name="EMFCHILD" val="Wah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5987"/>
  <p:tag name="ORIGINALWIDTH" val="5,673734"/>
  <p:tag name="EMFCHILD" val="Wah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34459"/>
  <p:tag name="ORIGINALWIDTH" val="2,055958"/>
  <p:tag name="EMFCHILD" val="Wah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53406"/>
  <p:tag name="ORIGINALWIDTH" val="15,18006"/>
  <p:tag name="EMFCHILD" val="Wah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447731"/>
  <p:tag name="ORIGINALWIDTH" val="8,566067"/>
  <p:tag name="EMFCHILD" val="Wah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5321"/>
  <p:tag name="ORIGINALWIDTH" val="13,7752"/>
  <p:tag name="EMFCHILD" val="Wah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4591"/>
  <p:tag name="ORIGINALWIDTH" val="6,664323"/>
  <p:tag name="EMFCHILD" val="Wah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09728"/>
  <p:tag name="ORIGINALWIDTH" val="4,746056"/>
  <p:tag name="EMFCHILD" val="Wah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,9114855"/>
  <p:tag name="ORIGINALWIDTH" val="12,87823"/>
  <p:tag name="EMFCHILD" val="Wah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53406"/>
  <p:tag name="ORIGINALWIDTH" val="15,18006"/>
  <p:tag name="EMFCHILD" val="Wah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447731"/>
  <p:tag name="ORIGINALWIDTH" val="8,566067"/>
  <p:tag name="EMFCHILD" val="Wah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5321"/>
  <p:tag name="ORIGINALWIDTH" val="13,7752"/>
  <p:tag name="EMFCHILD" val="Wah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59273"/>
  <p:tag name="ORIGINALWIDTH" val="8,301476"/>
  <p:tag name="EMFCHILD" val="Wah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09728"/>
  <p:tag name="ORIGINALWIDTH" val="4,746056"/>
  <p:tag name="EMFCHILD" val="Wah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57682"/>
  <p:tag name="ORIGINALWIDTH" val="4,309651"/>
  <p:tag name="EMFCHILD" val="Wah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83813"/>
  <p:tag name="ORIGINALWIDTH" val="9,548453"/>
  <p:tag name="EMFCHILD" val="Wah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99679"/>
  <p:tag name="ORIGINALWIDTH" val="9,429835"/>
  <p:tag name="EMFCHILD" val="Wah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57682"/>
  <p:tag name="ORIGINALWIDTH" val="4,309651"/>
  <p:tag name="EMFCHILD" val="Wahr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3,38367"/>
  <p:tag name="EMFCHILD" val="Wah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66047"/>
  <p:tag name="ORIGINALWIDTH" val="10,31945"/>
  <p:tag name="EMFCHILD" val="Wah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83813"/>
  <p:tag name="ORIGINALWIDTH" val="6,069085"/>
  <p:tag name="EMFCHILD" val="Wah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805438"/>
  <p:tag name="EMFCHILD" val="Wah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5,1418"/>
  <p:tag name="ORIGINALWIDTH" val="10,02292"/>
  <p:tag name="EMFCHILD" val="Wah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1,54512"/>
  <p:tag name="EMFCHILD" val="Wah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5987"/>
  <p:tag name="ORIGINALWIDTH" val="5,673734"/>
  <p:tag name="EMFCHILD" val="Wah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83813"/>
  <p:tag name="ORIGINALWIDTH" val="6,069085"/>
  <p:tag name="EMFCHILD" val="Wah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805438"/>
  <p:tag name="EMFCHILD" val="Wah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5987"/>
  <p:tag name="ORIGINALWIDTH" val="5,673734"/>
  <p:tag name="EMFCHILD" val="Wahr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83813"/>
  <p:tag name="ORIGINALWIDTH" val="15,10357"/>
  <p:tag name="EMFCHILD" val="Wah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83813"/>
  <p:tag name="ORIGINALWIDTH" val="9,548453"/>
  <p:tag name="EMFCHILD" val="Wah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5987"/>
  <p:tag name="ORIGINALWIDTH" val="5,673734"/>
  <p:tag name="EMFCHILD" val="Wahr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0,77413"/>
  <p:tag name="EMFCHILD" val="Wah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5,910929"/>
  <p:tag name="EMFCHILD" val="Wah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2,767663"/>
  <p:tag name="EMFCHILD" val="Wahr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5,910929"/>
  <p:tag name="EMFCHILD" val="Wah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943845"/>
  <p:tag name="EMFCHILD" val="Wah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647322"/>
  <p:tag name="EMFCHILD" val="Wah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75987"/>
  <p:tag name="ORIGINALWIDTH" val="5,673734"/>
  <p:tag name="EMFCHILD" val="Wah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33994"/>
  <p:tag name="ORIGINALWIDTH" val="5,199263"/>
  <p:tag name="EMFCHILD" val="Wahr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3,38367"/>
  <p:tag name="EMFCHILD" val="Wahr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1,54512"/>
  <p:tag name="EMFCHILD" val="Wah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,39163"/>
  <p:tag name="ORIGINALWIDTH" val="10,77413"/>
  <p:tag name="EMFCHILD" val="Wahr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,33994"/>
  <p:tag name="ORIGINALWIDTH" val="5,199263"/>
  <p:tag name="EMFCHILD" val="Wahr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,34459"/>
  <p:tag name="ORIGINALWIDTH" val="2,055958"/>
  <p:tag name="EMFCHILD" val="Wah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9219"/>
  <p:tag name="ORIGINALWIDTH" val="9,805438"/>
  <p:tag name="EMFCHILD" val="Wahr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47463"/>
  <p:tag name="ORIGINALWIDTH" val="14,88242"/>
  <p:tag name="EMFCHILD" val="Wah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9,2608"/>
  <p:tag name="ORIGINALWIDTH" val="3,770199"/>
  <p:tag name="EMFCHILD" val="Wah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53406"/>
  <p:tag name="ORIGINALWIDTH" val="15,18006"/>
  <p:tag name="EMFCHILD" val="Wahr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,447731"/>
  <p:tag name="ORIGINALWIDTH" val="8,566067"/>
  <p:tag name="EMFCHILD" val="Wahr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,05321"/>
  <p:tag name="ORIGINALWIDTH" val="13,7752"/>
  <p:tag name="EMFCHILD" val="Wahr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,24591"/>
  <p:tag name="ORIGINALWIDTH" val="6,664323"/>
  <p:tag name="EMFCHILD" val="Wahr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9,2608"/>
  <p:tag name="ORIGINALWIDTH" val="3,770199"/>
  <p:tag name="EMFCHILD" val="Wahr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,9114855"/>
  <p:tag name="ORIGINALWIDTH" val="12,87823"/>
  <p:tag name="EMFCHILD" val="Wahr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,47463"/>
  <p:tag name="ORIGINALWIDTH" val="14,88242"/>
  <p:tag name="EMFCHILD" val="Wahr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9,2608"/>
  <p:tag name="ORIGINALWIDTH" val="3,770199"/>
  <p:tag name="EMFCHILD" val="Wahr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Breitbild</PresentationFormat>
  <Paragraphs>90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Cambria Math</vt:lpstr>
      <vt:lpstr>Wingdings</vt:lpstr>
      <vt:lpstr>Office</vt:lpstr>
      <vt:lpstr>Longitudinal Causal Inference in Psychology</vt:lpstr>
      <vt:lpstr>PowerPoint-Präsentation</vt:lpstr>
      <vt:lpstr>What is Causal Inference (Potential Outcomes) in longitudinal Settings?</vt:lpstr>
      <vt:lpstr>What is Causal Inference (Potential Outcomes) in longitudinal Settings?</vt:lpstr>
      <vt:lpstr>What is Causal Inference (Potential Outcomes) in longitudinal Settings?</vt:lpstr>
      <vt:lpstr>Longitudinal Causal Inference: It‘s complicated…</vt:lpstr>
      <vt:lpstr>Longitudinal Causal Inference: It‘s complicated…</vt:lpstr>
      <vt:lpstr>How to identify joint effects?</vt:lpstr>
      <vt:lpstr>PowerPoint-Präsentation</vt:lpstr>
      <vt:lpstr>What do we need to identify joint effects?</vt:lpstr>
      <vt:lpstr>What do we need to identify joint effects?</vt:lpstr>
      <vt:lpstr>When are variables independent in psychology?</vt:lpstr>
      <vt:lpstr>When are variables independent in psychology?</vt:lpstr>
      <vt:lpstr>Who assigns X based on observables L?</vt:lpstr>
      <vt:lpstr>Summary</vt:lpstr>
      <vt:lpstr>Furthermore…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Junker, Lukas</dc:creator>
  <cp:lastModifiedBy>Junker, Lukas</cp:lastModifiedBy>
  <cp:revision>15</cp:revision>
  <dcterms:created xsi:type="dcterms:W3CDTF">2025-07-11T12:54:14Z</dcterms:created>
  <dcterms:modified xsi:type="dcterms:W3CDTF">2025-07-19T09:10:31Z</dcterms:modified>
</cp:coreProperties>
</file>