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7" r:id="rId4"/>
    <p:sldId id="260" r:id="rId5"/>
    <p:sldId id="265" r:id="rId6"/>
    <p:sldId id="266" r:id="rId7"/>
    <p:sldId id="268" r:id="rId8"/>
    <p:sldId id="264" r:id="rId9"/>
    <p:sldId id="259" r:id="rId10"/>
    <p:sldId id="262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066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44A83-9601-48CA-84A3-39451796743A}" v="54" dt="2025-07-07T16:48:59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0" autoAdjust="0"/>
    <p:restoredTop sz="77818" autoAdjust="0"/>
  </p:normalViewPr>
  <p:slideViewPr>
    <p:cSldViewPr snapToGrid="0" showGuides="1">
      <p:cViewPr varScale="1">
        <p:scale>
          <a:sx n="87" d="100"/>
          <a:sy n="87" d="100"/>
        </p:scale>
        <p:origin x="12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re Aperribai" userId="d4ff571cbcbff606" providerId="LiveId" clId="{89A44A83-9601-48CA-84A3-39451796743A}"/>
    <pc:docChg chg="undo custSel modSld">
      <pc:chgData name="Leire Aperribai" userId="d4ff571cbcbff606" providerId="LiveId" clId="{89A44A83-9601-48CA-84A3-39451796743A}" dt="2025-07-07T16:50:39.072" v="155" actId="1076"/>
      <pc:docMkLst>
        <pc:docMk/>
      </pc:docMkLst>
      <pc:sldChg chg="addSp modSp mod">
        <pc:chgData name="Leire Aperribai" userId="d4ff571cbcbff606" providerId="LiveId" clId="{89A44A83-9601-48CA-84A3-39451796743A}" dt="2025-07-07T16:45:59.036" v="91" actId="255"/>
        <pc:sldMkLst>
          <pc:docMk/>
          <pc:sldMk cId="776710405" sldId="259"/>
        </pc:sldMkLst>
        <pc:spChg chg="mod">
          <ac:chgData name="Leire Aperribai" userId="d4ff571cbcbff606" providerId="LiveId" clId="{89A44A83-9601-48CA-84A3-39451796743A}" dt="2025-07-07T16:45:59.036" v="91" actId="255"/>
          <ac:spMkLst>
            <pc:docMk/>
            <pc:sldMk cId="776710405" sldId="259"/>
            <ac:spMk id="2" creationId="{CDCBC724-14CE-4779-B227-647135206E23}"/>
          </ac:spMkLst>
        </pc:spChg>
        <pc:spChg chg="add mod">
          <ac:chgData name="Leire Aperribai" userId="d4ff571cbcbff606" providerId="LiveId" clId="{89A44A83-9601-48CA-84A3-39451796743A}" dt="2025-07-07T16:45:49.165" v="90" actId="1076"/>
          <ac:spMkLst>
            <pc:docMk/>
            <pc:sldMk cId="776710405" sldId="259"/>
            <ac:spMk id="3" creationId="{7D491DAA-D802-B3F6-0694-3593428F473A}"/>
          </ac:spMkLst>
        </pc:spChg>
      </pc:sldChg>
      <pc:sldChg chg="modSp mod">
        <pc:chgData name="Leire Aperribai" userId="d4ff571cbcbff606" providerId="LiveId" clId="{89A44A83-9601-48CA-84A3-39451796743A}" dt="2025-07-07T16:23:07.551" v="51" actId="20577"/>
        <pc:sldMkLst>
          <pc:docMk/>
          <pc:sldMk cId="3374774545" sldId="266"/>
        </pc:sldMkLst>
        <pc:spChg chg="mod">
          <ac:chgData name="Leire Aperribai" userId="d4ff571cbcbff606" providerId="LiveId" clId="{89A44A83-9601-48CA-84A3-39451796743A}" dt="2025-07-07T16:23:07.551" v="51" actId="20577"/>
          <ac:spMkLst>
            <pc:docMk/>
            <pc:sldMk cId="3374774545" sldId="266"/>
            <ac:spMk id="6" creationId="{EE6EBDCF-1584-0447-1B37-30BB09796C88}"/>
          </ac:spMkLst>
        </pc:spChg>
      </pc:sldChg>
      <pc:sldChg chg="modSp mod">
        <pc:chgData name="Leire Aperribai" userId="d4ff571cbcbff606" providerId="LiveId" clId="{89A44A83-9601-48CA-84A3-39451796743A}" dt="2025-07-07T16:50:39.072" v="155" actId="1076"/>
        <pc:sldMkLst>
          <pc:docMk/>
          <pc:sldMk cId="2008568371" sldId="267"/>
        </pc:sldMkLst>
        <pc:spChg chg="mod">
          <ac:chgData name="Leire Aperribai" userId="d4ff571cbcbff606" providerId="LiveId" clId="{89A44A83-9601-48CA-84A3-39451796743A}" dt="2025-07-07T16:50:39.072" v="155" actId="1076"/>
          <ac:spMkLst>
            <pc:docMk/>
            <pc:sldMk cId="2008568371" sldId="267"/>
            <ac:spMk id="2" creationId="{6CC305F5-9871-917C-E057-D99CF6E6760B}"/>
          </ac:spMkLst>
        </pc:spChg>
      </pc:sldChg>
      <pc:sldChg chg="addSp delSp modSp mod modNotesTx">
        <pc:chgData name="Leire Aperribai" userId="d4ff571cbcbff606" providerId="LiveId" clId="{89A44A83-9601-48CA-84A3-39451796743A}" dt="2025-07-07T16:50:00.459" v="154" actId="1076"/>
        <pc:sldMkLst>
          <pc:docMk/>
          <pc:sldMk cId="2403900257" sldId="268"/>
        </pc:sldMkLst>
        <pc:spChg chg="mod">
          <ac:chgData name="Leire Aperribai" userId="d4ff571cbcbff606" providerId="LiveId" clId="{89A44A83-9601-48CA-84A3-39451796743A}" dt="2025-07-07T16:50:00.459" v="154" actId="1076"/>
          <ac:spMkLst>
            <pc:docMk/>
            <pc:sldMk cId="2403900257" sldId="268"/>
            <ac:spMk id="2" creationId="{3EF6AEE4-6B9B-FB52-95E9-384E580C098C}"/>
          </ac:spMkLst>
        </pc:spChg>
        <pc:spChg chg="mod">
          <ac:chgData name="Leire Aperribai" userId="d4ff571cbcbff606" providerId="LiveId" clId="{89A44A83-9601-48CA-84A3-39451796743A}" dt="2025-07-07T16:49:31.432" v="153" actId="207"/>
          <ac:spMkLst>
            <pc:docMk/>
            <pc:sldMk cId="2403900257" sldId="268"/>
            <ac:spMk id="5" creationId="{6BDCED44-E4D6-9D06-F0AE-F26240A0351E}"/>
          </ac:spMkLst>
        </pc:spChg>
        <pc:graphicFrameChg chg="add mod">
          <ac:chgData name="Leire Aperribai" userId="d4ff571cbcbff606" providerId="LiveId" clId="{89A44A83-9601-48CA-84A3-39451796743A}" dt="2025-07-07T16:11:54.985" v="3"/>
          <ac:graphicFrameMkLst>
            <pc:docMk/>
            <pc:sldMk cId="2403900257" sldId="268"/>
            <ac:graphicFrameMk id="6" creationId="{88846A3B-5F9E-071E-075D-9B76B908AAFB}"/>
          </ac:graphicFrameMkLst>
        </pc:graphicFrameChg>
        <pc:graphicFrameChg chg="add mod modGraphic">
          <ac:chgData name="Leire Aperribai" userId="d4ff571cbcbff606" providerId="LiveId" clId="{89A44A83-9601-48CA-84A3-39451796743A}" dt="2025-07-07T16:49:21.185" v="151" actId="1076"/>
          <ac:graphicFrameMkLst>
            <pc:docMk/>
            <pc:sldMk cId="2403900257" sldId="268"/>
            <ac:graphicFrameMk id="10" creationId="{63587AB6-0BF8-FAED-C614-F363DCDE9FDD}"/>
          </ac:graphicFrameMkLst>
        </pc:graphicFrameChg>
        <pc:picChg chg="del">
          <ac:chgData name="Leire Aperribai" userId="d4ff571cbcbff606" providerId="LiveId" clId="{89A44A83-9601-48CA-84A3-39451796743A}" dt="2025-07-07T16:11:45.727" v="2" actId="478"/>
          <ac:picMkLst>
            <pc:docMk/>
            <pc:sldMk cId="2403900257" sldId="268"/>
            <ac:picMk id="3" creationId="{FA7D436E-0C86-6CF6-8910-246D2B336BB7}"/>
          </ac:picMkLst>
        </pc:picChg>
        <pc:picChg chg="add del mod">
          <ac:chgData name="Leire Aperribai" userId="d4ff571cbcbff606" providerId="LiveId" clId="{89A44A83-9601-48CA-84A3-39451796743A}" dt="2025-07-07T16:15:27.590" v="7" actId="478"/>
          <ac:picMkLst>
            <pc:docMk/>
            <pc:sldMk cId="2403900257" sldId="268"/>
            <ac:picMk id="7" creationId="{5C00C7B5-B172-BB86-79DD-CAA41011E9E7}"/>
          </ac:picMkLst>
        </pc:picChg>
        <pc:picChg chg="del mod">
          <ac:chgData name="Leire Aperribai" userId="d4ff571cbcbff606" providerId="LiveId" clId="{89A44A83-9601-48CA-84A3-39451796743A}" dt="2025-07-07T16:19:42.571" v="10" actId="478"/>
          <ac:picMkLst>
            <pc:docMk/>
            <pc:sldMk cId="2403900257" sldId="268"/>
            <ac:picMk id="8" creationId="{29409108-3B64-4BEA-284D-AB3974F66FB6}"/>
          </ac:picMkLst>
        </pc:picChg>
        <pc:picChg chg="add mod">
          <ac:chgData name="Leire Aperribai" userId="d4ff571cbcbff606" providerId="LiveId" clId="{89A44A83-9601-48CA-84A3-39451796743A}" dt="2025-07-07T16:22:44.371" v="49" actId="1076"/>
          <ac:picMkLst>
            <pc:docMk/>
            <pc:sldMk cId="2403900257" sldId="268"/>
            <ac:picMk id="9" creationId="{FCB672FA-9618-DDDA-5CCC-1814A95A3EE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4ff571cbcbff606/Escritorio-LAPTOP/Die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Self-esteem levels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52-4A02-AF1F-C0D141053C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52-4A02-AF1F-C0D141053C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852-4A02-AF1F-C0D141053CD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Hoja2!$E$3:$G$3</c:f>
              <c:strCache>
                <c:ptCount val="3"/>
                <c:pt idx="0">
                  <c:v>High Self-esteem</c:v>
                </c:pt>
                <c:pt idx="1">
                  <c:v>Average Self-esteem</c:v>
                </c:pt>
                <c:pt idx="2">
                  <c:v>Low Self-esteem</c:v>
                </c:pt>
              </c:strCache>
            </c:strRef>
          </c:cat>
          <c:val>
            <c:numRef>
              <c:f>Hoja2!$E$4:$G$4</c:f>
              <c:numCache>
                <c:formatCode>0%</c:formatCode>
                <c:ptCount val="3"/>
                <c:pt idx="0">
                  <c:v>0.6</c:v>
                </c:pt>
                <c:pt idx="1">
                  <c:v>0.28000000000000003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52-4A02-AF1F-C0D141053CD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084C7-34D2-4395-A866-3AE122859AF7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9162120-EB97-4AF2-9022-55AE98A39DB0}">
      <dgm:prSet phldrT="[Texto]"/>
      <dgm:spPr/>
      <dgm:t>
        <a:bodyPr/>
        <a:lstStyle/>
        <a:p>
          <a:r>
            <a:rPr lang="es-ES" b="1" dirty="0" err="1">
              <a:solidFill>
                <a:schemeClr val="tx1"/>
              </a:solidFill>
            </a:rPr>
            <a:t>Participants</a:t>
          </a:r>
          <a:endParaRPr lang="es-ES" b="1" dirty="0">
            <a:solidFill>
              <a:schemeClr val="tx1"/>
            </a:solidFill>
          </a:endParaRPr>
        </a:p>
      </dgm:t>
    </dgm:pt>
    <dgm:pt modelId="{190E46AF-F159-40E2-B47F-DBF80F38975D}" type="parTrans" cxnId="{9A9B7C46-3124-47EB-8DDC-B5A674850A26}">
      <dgm:prSet/>
      <dgm:spPr/>
      <dgm:t>
        <a:bodyPr/>
        <a:lstStyle/>
        <a:p>
          <a:endParaRPr lang="es-ES"/>
        </a:p>
      </dgm:t>
    </dgm:pt>
    <dgm:pt modelId="{3D8178A2-0120-44D3-A32B-BCE07DEF08E8}" type="sibTrans" cxnId="{9A9B7C46-3124-47EB-8DDC-B5A674850A26}">
      <dgm:prSet/>
      <dgm:spPr/>
      <dgm:t>
        <a:bodyPr/>
        <a:lstStyle/>
        <a:p>
          <a:endParaRPr lang="es-ES"/>
        </a:p>
      </dgm:t>
    </dgm:pt>
    <dgm:pt modelId="{026F7FD6-DC5F-4BD2-AE4E-35B7F750F6F9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>
              <a:solidFill>
                <a:schemeClr val="accent1">
                  <a:lumMod val="75000"/>
                </a:schemeClr>
              </a:solidFill>
            </a:rPr>
            <a:t>8 </a:t>
          </a:r>
          <a:r>
            <a:rPr lang="es-ES" dirty="0" err="1">
              <a:solidFill>
                <a:schemeClr val="accent1">
                  <a:lumMod val="75000"/>
                </a:schemeClr>
              </a:solidFill>
            </a:rPr>
            <a:t>girls</a:t>
          </a:r>
          <a:r>
            <a:rPr lang="es-ES" dirty="0">
              <a:solidFill>
                <a:schemeClr val="accent1">
                  <a:lumMod val="75000"/>
                </a:schemeClr>
              </a:solidFill>
            </a:rPr>
            <a:t> &amp; 17 </a:t>
          </a:r>
          <a:r>
            <a:rPr lang="es-ES" dirty="0" err="1">
              <a:solidFill>
                <a:schemeClr val="accent1">
                  <a:lumMod val="75000"/>
                </a:schemeClr>
              </a:solidFill>
            </a:rPr>
            <a:t>boys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CE492FBE-2687-418C-93A1-77AC9A05E077}" type="parTrans" cxnId="{DD160FBF-6A7E-4BA1-BC49-6160E4C465F7}">
      <dgm:prSet/>
      <dgm:spPr/>
      <dgm:t>
        <a:bodyPr/>
        <a:lstStyle/>
        <a:p>
          <a:endParaRPr lang="es-ES"/>
        </a:p>
      </dgm:t>
    </dgm:pt>
    <dgm:pt modelId="{7BC7197E-F8D1-4C71-A130-E30FF8520EA1}" type="sibTrans" cxnId="{DD160FBF-6A7E-4BA1-BC49-6160E4C465F7}">
      <dgm:prSet/>
      <dgm:spPr/>
      <dgm:t>
        <a:bodyPr/>
        <a:lstStyle/>
        <a:p>
          <a:endParaRPr lang="es-ES"/>
        </a:p>
      </dgm:t>
    </dgm:pt>
    <dgm:pt modelId="{EBF06AB2-1858-4613-A2F4-14B88B1D3E6A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Instruments</a:t>
          </a:r>
        </a:p>
      </dgm:t>
    </dgm:pt>
    <dgm:pt modelId="{B268279A-D21B-4507-BCDB-04E910FC2F60}" type="parTrans" cxnId="{26621415-E1A7-475A-A9FA-1A4B524F1801}">
      <dgm:prSet/>
      <dgm:spPr/>
      <dgm:t>
        <a:bodyPr/>
        <a:lstStyle/>
        <a:p>
          <a:endParaRPr lang="es-ES"/>
        </a:p>
      </dgm:t>
    </dgm:pt>
    <dgm:pt modelId="{868E2383-2672-4132-A906-7BA238970B96}" type="sibTrans" cxnId="{26621415-E1A7-475A-A9FA-1A4B524F1801}">
      <dgm:prSet/>
      <dgm:spPr/>
      <dgm:t>
        <a:bodyPr/>
        <a:lstStyle/>
        <a:p>
          <a:endParaRPr lang="es-ES"/>
        </a:p>
      </dgm:t>
    </dgm:pt>
    <dgm:pt modelId="{C19D01FE-C0E1-47FF-A64B-321B9B2E1D3D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solidFill>
                <a:schemeClr val="accent1">
                  <a:lumMod val="75000"/>
                </a:schemeClr>
              </a:solidFill>
            </a:rPr>
            <a:t>The Rosenberg Self-Esteem Scale (EAR)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E0332DEF-48BC-4C96-8D22-DE8896A6DC17}" type="parTrans" cxnId="{2F7C9A0E-D3FA-4EFB-9C8A-B4F107D5F91C}">
      <dgm:prSet/>
      <dgm:spPr/>
      <dgm:t>
        <a:bodyPr/>
        <a:lstStyle/>
        <a:p>
          <a:endParaRPr lang="es-ES"/>
        </a:p>
      </dgm:t>
    </dgm:pt>
    <dgm:pt modelId="{22541737-4DF6-455D-848A-1B5557285ABA}" type="sibTrans" cxnId="{2F7C9A0E-D3FA-4EFB-9C8A-B4F107D5F91C}">
      <dgm:prSet/>
      <dgm:spPr/>
      <dgm:t>
        <a:bodyPr/>
        <a:lstStyle/>
        <a:p>
          <a:endParaRPr lang="es-ES"/>
        </a:p>
      </dgm:t>
    </dgm:pt>
    <dgm:pt modelId="{49616546-44DA-47D8-A5E2-0947C2BE9FD4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b="1" dirty="0" err="1">
              <a:solidFill>
                <a:schemeClr val="tx1"/>
              </a:solidFill>
            </a:rPr>
            <a:t>Procedure</a:t>
          </a:r>
          <a:endParaRPr lang="es-ES" b="1" dirty="0">
            <a:solidFill>
              <a:schemeClr val="tx1"/>
            </a:solidFill>
          </a:endParaRPr>
        </a:p>
      </dgm:t>
    </dgm:pt>
    <dgm:pt modelId="{5E4910C8-7392-44EF-BBF0-6EEC83E8067C}" type="parTrans" cxnId="{BB77D051-08F0-422C-86D1-74D8BCE3A27D}">
      <dgm:prSet/>
      <dgm:spPr/>
      <dgm:t>
        <a:bodyPr/>
        <a:lstStyle/>
        <a:p>
          <a:endParaRPr lang="es-ES"/>
        </a:p>
      </dgm:t>
    </dgm:pt>
    <dgm:pt modelId="{0756D9BF-127B-424D-8DF1-34A35E147200}" type="sibTrans" cxnId="{BB77D051-08F0-422C-86D1-74D8BCE3A27D}">
      <dgm:prSet/>
      <dgm:spPr/>
      <dgm:t>
        <a:bodyPr/>
        <a:lstStyle/>
        <a:p>
          <a:endParaRPr lang="es-ES"/>
        </a:p>
      </dgm:t>
    </dgm:pt>
    <dgm:pt modelId="{61C21198-4485-4BC3-A661-203F64C54694}">
      <dgm:prSet phldrT="[Texto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>
              <a:solidFill>
                <a:schemeClr val="accent1">
                  <a:lumMod val="75000"/>
                </a:schemeClr>
              </a:solidFill>
            </a:rPr>
            <a:t>Ethics Committee Aproval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2184BA4B-76FA-498F-942C-F13BB0B315E0}" type="parTrans" cxnId="{D0909EE3-D384-4F8F-9C5F-1C6044FD0F24}">
      <dgm:prSet/>
      <dgm:spPr/>
      <dgm:t>
        <a:bodyPr/>
        <a:lstStyle/>
        <a:p>
          <a:endParaRPr lang="es-ES"/>
        </a:p>
      </dgm:t>
    </dgm:pt>
    <dgm:pt modelId="{5727BAE0-047B-427B-A3CB-FBC85831599C}" type="sibTrans" cxnId="{D0909EE3-D384-4F8F-9C5F-1C6044FD0F24}">
      <dgm:prSet/>
      <dgm:spPr/>
      <dgm:t>
        <a:bodyPr/>
        <a:lstStyle/>
        <a:p>
          <a:endParaRPr lang="es-ES"/>
        </a:p>
      </dgm:t>
    </dgm:pt>
    <dgm:pt modelId="{4F074014-03B1-4569-AF4B-BDAC958B097D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S" b="1">
              <a:solidFill>
                <a:schemeClr val="tx1"/>
              </a:solidFill>
            </a:rPr>
            <a:t>Data analyses</a:t>
          </a:r>
          <a:endParaRPr lang="es-ES" b="1" dirty="0">
            <a:solidFill>
              <a:schemeClr val="tx1"/>
            </a:solidFill>
          </a:endParaRPr>
        </a:p>
      </dgm:t>
    </dgm:pt>
    <dgm:pt modelId="{6D9E31DF-6EA3-4F95-AE4F-F1B1F8F92F49}" type="parTrans" cxnId="{146B3CF3-08F2-4F45-B4AC-5BD3A436EB32}">
      <dgm:prSet/>
      <dgm:spPr/>
      <dgm:t>
        <a:bodyPr/>
        <a:lstStyle/>
        <a:p>
          <a:endParaRPr lang="es-ES"/>
        </a:p>
      </dgm:t>
    </dgm:pt>
    <dgm:pt modelId="{3A3CE818-549C-4921-BD4D-700A71E6682A}" type="sibTrans" cxnId="{146B3CF3-08F2-4F45-B4AC-5BD3A436EB32}">
      <dgm:prSet/>
      <dgm:spPr/>
      <dgm:t>
        <a:bodyPr/>
        <a:lstStyle/>
        <a:p>
          <a:endParaRPr lang="es-ES"/>
        </a:p>
      </dgm:t>
    </dgm:pt>
    <dgm:pt modelId="{7D156DC7-20E3-446B-BF43-70008ED38A7D}">
      <dgm:prSet/>
      <dgm:spPr/>
      <dgm:t>
        <a:bodyPr/>
        <a:lstStyle/>
        <a:p>
          <a:r>
            <a:rPr lang="es-ES">
              <a:solidFill>
                <a:schemeClr val="accent1">
                  <a:lumMod val="75000"/>
                </a:schemeClr>
              </a:solidFill>
            </a:rPr>
            <a:t>10-13 years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0B19B4A7-ED60-4455-9E0C-AF10CE2A1E95}" type="parTrans" cxnId="{D65E7664-5AEC-430C-BC9B-DCB2EFE45B1F}">
      <dgm:prSet/>
      <dgm:spPr/>
      <dgm:t>
        <a:bodyPr/>
        <a:lstStyle/>
        <a:p>
          <a:endParaRPr lang="es-ES"/>
        </a:p>
      </dgm:t>
    </dgm:pt>
    <dgm:pt modelId="{0870B546-F2A4-4E5D-BB67-3A2ACC703E95}" type="sibTrans" cxnId="{D65E7664-5AEC-430C-BC9B-DCB2EFE45B1F}">
      <dgm:prSet/>
      <dgm:spPr/>
      <dgm:t>
        <a:bodyPr/>
        <a:lstStyle/>
        <a:p>
          <a:endParaRPr lang="es-ES"/>
        </a:p>
      </dgm:t>
    </dgm:pt>
    <dgm:pt modelId="{486A21AF-6E14-4A5A-9AD0-20609917B33A}">
      <dgm:prSet/>
      <dgm:spPr/>
      <dgm:t>
        <a:bodyPr/>
        <a:lstStyle/>
        <a:p>
          <a:r>
            <a:rPr lang="es-ES" dirty="0" err="1">
              <a:solidFill>
                <a:schemeClr val="accent1">
                  <a:lumMod val="75000"/>
                </a:schemeClr>
              </a:solidFill>
            </a:rPr>
            <a:t>Primary</a:t>
          </a:r>
          <a:r>
            <a:rPr lang="es-ES" dirty="0">
              <a:solidFill>
                <a:schemeClr val="accent1">
                  <a:lumMod val="75000"/>
                </a:schemeClr>
              </a:solidFill>
            </a:rPr>
            <a:t> &amp; </a:t>
          </a:r>
          <a:r>
            <a:rPr lang="es-ES" dirty="0" err="1">
              <a:solidFill>
                <a:schemeClr val="accent1">
                  <a:lumMod val="75000"/>
                </a:schemeClr>
              </a:solidFill>
            </a:rPr>
            <a:t>Secondary</a:t>
          </a:r>
          <a:r>
            <a:rPr lang="es-ES" dirty="0">
              <a:solidFill>
                <a:schemeClr val="accent1">
                  <a:lumMod val="75000"/>
                </a:schemeClr>
              </a:solidFill>
            </a:rPr>
            <a:t> Education</a:t>
          </a:r>
        </a:p>
      </dgm:t>
    </dgm:pt>
    <dgm:pt modelId="{AB6F0FCD-8A60-4A4C-8834-BB863B3ED3CF}" type="parTrans" cxnId="{0876E648-5E65-49DF-B717-79EC9354AAA9}">
      <dgm:prSet/>
      <dgm:spPr/>
      <dgm:t>
        <a:bodyPr/>
        <a:lstStyle/>
        <a:p>
          <a:endParaRPr lang="es-ES"/>
        </a:p>
      </dgm:t>
    </dgm:pt>
    <dgm:pt modelId="{B9A1A69A-63DE-409C-AB6F-362E67587D98}" type="sibTrans" cxnId="{0876E648-5E65-49DF-B717-79EC9354AAA9}">
      <dgm:prSet/>
      <dgm:spPr/>
      <dgm:t>
        <a:bodyPr/>
        <a:lstStyle/>
        <a:p>
          <a:endParaRPr lang="es-ES"/>
        </a:p>
      </dgm:t>
    </dgm:pt>
    <dgm:pt modelId="{8AF6C1C0-258D-47B4-9086-60C0FB1A716B}">
      <dgm:prSet/>
      <dgm:spPr/>
      <dgm:t>
        <a:bodyPr/>
        <a:lstStyle/>
        <a:p>
          <a:r>
            <a:rPr lang="es-ES" dirty="0" err="1">
              <a:solidFill>
                <a:schemeClr val="accent1">
                  <a:lumMod val="75000"/>
                </a:schemeClr>
              </a:solidFill>
            </a:rPr>
            <a:t>Province</a:t>
          </a:r>
          <a:r>
            <a:rPr lang="es-ES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s-ES" dirty="0" err="1">
              <a:solidFill>
                <a:schemeClr val="accent1">
                  <a:lumMod val="75000"/>
                </a:schemeClr>
              </a:solidFill>
            </a:rPr>
            <a:t>of</a:t>
          </a:r>
          <a:r>
            <a:rPr lang="es-ES" dirty="0">
              <a:solidFill>
                <a:schemeClr val="accent1">
                  <a:lumMod val="75000"/>
                </a:schemeClr>
              </a:solidFill>
            </a:rPr>
            <a:t> Gipuzkoa</a:t>
          </a:r>
        </a:p>
      </dgm:t>
    </dgm:pt>
    <dgm:pt modelId="{A4909E7B-6EB3-4C89-A19A-6B01B6182501}" type="parTrans" cxnId="{C8429618-88C0-4645-A8B6-6AFB3CAFD620}">
      <dgm:prSet/>
      <dgm:spPr/>
      <dgm:t>
        <a:bodyPr/>
        <a:lstStyle/>
        <a:p>
          <a:endParaRPr lang="es-ES"/>
        </a:p>
      </dgm:t>
    </dgm:pt>
    <dgm:pt modelId="{09B108D5-0D26-466B-9453-57F2583E9C08}" type="sibTrans" cxnId="{C8429618-88C0-4645-A8B6-6AFB3CAFD620}">
      <dgm:prSet/>
      <dgm:spPr/>
      <dgm:t>
        <a:bodyPr/>
        <a:lstStyle/>
        <a:p>
          <a:endParaRPr lang="es-ES"/>
        </a:p>
      </dgm:t>
    </dgm:pt>
    <dgm:pt modelId="{5A56BA45-0BCA-4CCC-865E-2FFCDA486F30}">
      <dgm:prSet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Open questions about the importance and usefulness of the subject content, and about the achievements and effort made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8E70A578-7898-4279-A570-A383C9B22DC5}" type="parTrans" cxnId="{07963073-FB6B-4B1F-8DF0-A1C6E0447318}">
      <dgm:prSet/>
      <dgm:spPr/>
      <dgm:t>
        <a:bodyPr/>
        <a:lstStyle/>
        <a:p>
          <a:endParaRPr lang="es-ES"/>
        </a:p>
      </dgm:t>
    </dgm:pt>
    <dgm:pt modelId="{ADA4C529-C720-4C0A-8412-D3274BBD7AEF}" type="sibTrans" cxnId="{07963073-FB6B-4B1F-8DF0-A1C6E0447318}">
      <dgm:prSet/>
      <dgm:spPr/>
      <dgm:t>
        <a:bodyPr/>
        <a:lstStyle/>
        <a:p>
          <a:endParaRPr lang="es-ES"/>
        </a:p>
      </dgm:t>
    </dgm:pt>
    <dgm:pt modelId="{9917FAD5-41B1-447A-974D-BF965BFF063A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>
              <a:solidFill>
                <a:schemeClr val="accent1">
                  <a:lumMod val="75000"/>
                </a:schemeClr>
              </a:solidFill>
            </a:rPr>
            <a:t>Aupatuz Association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5597E8AD-2CC9-4F53-81C1-52E18F148506}" type="parTrans" cxnId="{6736228F-A73C-41FE-9A5D-EC2D70F02A28}">
      <dgm:prSet/>
      <dgm:spPr/>
      <dgm:t>
        <a:bodyPr/>
        <a:lstStyle/>
        <a:p>
          <a:endParaRPr lang="es-ES"/>
        </a:p>
      </dgm:t>
    </dgm:pt>
    <dgm:pt modelId="{AEDE39E8-B35D-4457-B04A-95538E8D1F8D}" type="sibTrans" cxnId="{6736228F-A73C-41FE-9A5D-EC2D70F02A28}">
      <dgm:prSet/>
      <dgm:spPr/>
      <dgm:t>
        <a:bodyPr/>
        <a:lstStyle/>
        <a:p>
          <a:endParaRPr lang="es-ES"/>
        </a:p>
      </dgm:t>
    </dgm:pt>
    <dgm:pt modelId="{8648BCC2-2536-4E68-AAB4-F04B9A9400B3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>
              <a:solidFill>
                <a:schemeClr val="accent1">
                  <a:lumMod val="75000"/>
                </a:schemeClr>
              </a:solidFill>
            </a:rPr>
            <a:t>Consents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FDBCBDF0-C341-42B8-B9F2-52EB2231C6A3}" type="parTrans" cxnId="{DDB05DED-C853-4753-B03D-5F43A3D37253}">
      <dgm:prSet/>
      <dgm:spPr/>
      <dgm:t>
        <a:bodyPr/>
        <a:lstStyle/>
        <a:p>
          <a:endParaRPr lang="es-ES"/>
        </a:p>
      </dgm:t>
    </dgm:pt>
    <dgm:pt modelId="{2189E396-B63F-4CCC-A886-2764CDAFF57D}" type="sibTrans" cxnId="{DDB05DED-C853-4753-B03D-5F43A3D37253}">
      <dgm:prSet/>
      <dgm:spPr/>
      <dgm:t>
        <a:bodyPr/>
        <a:lstStyle/>
        <a:p>
          <a:endParaRPr lang="es-ES"/>
        </a:p>
      </dgm:t>
    </dgm:pt>
    <dgm:pt modelId="{D69EAABD-E04E-45AA-84B8-F9B939BC5E00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>
              <a:solidFill>
                <a:schemeClr val="accent1">
                  <a:lumMod val="75000"/>
                </a:schemeClr>
              </a:solidFill>
            </a:rPr>
            <a:t>Sakonduz platform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05ED7C7B-5797-4B4F-80AC-AEBA0A1C4EB0}" type="parTrans" cxnId="{A193E977-872D-4591-BBC6-6ACB013504E8}">
      <dgm:prSet/>
      <dgm:spPr/>
      <dgm:t>
        <a:bodyPr/>
        <a:lstStyle/>
        <a:p>
          <a:endParaRPr lang="es-ES"/>
        </a:p>
      </dgm:t>
    </dgm:pt>
    <dgm:pt modelId="{0F20986D-E346-46F8-86E8-E199962FC1BD}" type="sibTrans" cxnId="{A193E977-872D-4591-BBC6-6ACB013504E8}">
      <dgm:prSet/>
      <dgm:spPr/>
      <dgm:t>
        <a:bodyPr/>
        <a:lstStyle/>
        <a:p>
          <a:endParaRPr lang="es-ES"/>
        </a:p>
      </dgm:t>
    </dgm:pt>
    <dgm:pt modelId="{4280B851-C27C-4D35-98BA-BE234C6B1B6A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E8A7E613-A9F8-4E70-8106-5FDC09820BAC}" type="parTrans" cxnId="{9516D465-672E-415C-92DC-08AD27588FB4}">
      <dgm:prSet/>
      <dgm:spPr/>
      <dgm:t>
        <a:bodyPr/>
        <a:lstStyle/>
        <a:p>
          <a:endParaRPr lang="es-ES"/>
        </a:p>
      </dgm:t>
    </dgm:pt>
    <dgm:pt modelId="{564C9D3D-B002-4603-A971-EB52C7111E5E}" type="sibTrans" cxnId="{9516D465-672E-415C-92DC-08AD27588FB4}">
      <dgm:prSet/>
      <dgm:spPr/>
      <dgm:t>
        <a:bodyPr/>
        <a:lstStyle/>
        <a:p>
          <a:endParaRPr lang="es-ES"/>
        </a:p>
      </dgm:t>
    </dgm:pt>
    <dgm:pt modelId="{8812F512-4755-4A9A-99BF-82340CCBB1F0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b="1" dirty="0" err="1">
              <a:solidFill>
                <a:schemeClr val="accent1">
                  <a:lumMod val="75000"/>
                </a:schemeClr>
              </a:solidFill>
            </a:rPr>
            <a:t>Quantitative</a:t>
          </a:r>
          <a:r>
            <a:rPr lang="es-ES" b="1" dirty="0">
              <a:solidFill>
                <a:schemeClr val="accent1">
                  <a:lumMod val="75000"/>
                </a:schemeClr>
              </a:solidFill>
            </a:rPr>
            <a:t>:</a:t>
          </a:r>
          <a:r>
            <a:rPr lang="es-ES" dirty="0">
              <a:solidFill>
                <a:schemeClr val="accent1">
                  <a:lumMod val="75000"/>
                </a:schemeClr>
              </a:solidFill>
            </a:rPr>
            <a:t> Descriptive </a:t>
          </a:r>
          <a:r>
            <a:rPr lang="es-ES" dirty="0" err="1">
              <a:solidFill>
                <a:schemeClr val="accent1">
                  <a:lumMod val="75000"/>
                </a:schemeClr>
              </a:solidFill>
            </a:rPr>
            <a:t>statistics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211C7910-C284-4CCB-84B2-9F342FAEC7A1}" type="parTrans" cxnId="{E96EE036-A56C-4BDA-A18D-DDCC83E03902}">
      <dgm:prSet/>
      <dgm:spPr/>
      <dgm:t>
        <a:bodyPr/>
        <a:lstStyle/>
        <a:p>
          <a:endParaRPr lang="es-ES"/>
        </a:p>
      </dgm:t>
    </dgm:pt>
    <dgm:pt modelId="{FE7428BB-3A17-4F1D-B188-D2D51B87C43B}" type="sibTrans" cxnId="{E96EE036-A56C-4BDA-A18D-DDCC83E03902}">
      <dgm:prSet/>
      <dgm:spPr/>
      <dgm:t>
        <a:bodyPr/>
        <a:lstStyle/>
        <a:p>
          <a:endParaRPr lang="es-ES"/>
        </a:p>
      </dgm:t>
    </dgm:pt>
    <dgm:pt modelId="{5A15249B-7C88-4F1F-BF26-A61A26FF9B3A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>
              <a:solidFill>
                <a:schemeClr val="accent1">
                  <a:lumMod val="75000"/>
                </a:schemeClr>
              </a:solidFill>
            </a:rPr>
            <a:t>Qualitative:</a:t>
          </a:r>
          <a:r>
            <a:rPr lang="en-US">
              <a:solidFill>
                <a:schemeClr val="accent1">
                  <a:lumMod val="75000"/>
                </a:schemeClr>
              </a:solidFill>
            </a:rPr>
            <a:t> Descending hierarchical cluster analysis (Alceste method) 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F24CEDAA-D440-4B02-95A8-1FABDCFF9365}" type="parTrans" cxnId="{D9103630-2736-424E-8743-73CECFF4308E}">
      <dgm:prSet/>
      <dgm:spPr/>
      <dgm:t>
        <a:bodyPr/>
        <a:lstStyle/>
        <a:p>
          <a:endParaRPr lang="es-ES"/>
        </a:p>
      </dgm:t>
    </dgm:pt>
    <dgm:pt modelId="{EDBDCD76-C84D-4E33-904B-4E70A9252C4A}" type="sibTrans" cxnId="{D9103630-2736-424E-8743-73CECFF4308E}">
      <dgm:prSet/>
      <dgm:spPr/>
      <dgm:t>
        <a:bodyPr/>
        <a:lstStyle/>
        <a:p>
          <a:endParaRPr lang="es-ES"/>
        </a:p>
      </dgm:t>
    </dgm:pt>
    <dgm:pt modelId="{5441E874-B81B-4EDE-98CB-8110257EBFB4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E040348B-1F68-48FD-83E0-1AB66EE13E2A}" type="parTrans" cxnId="{D45D1B4B-F244-4AE5-A3E7-BE72D0E333A7}">
      <dgm:prSet/>
      <dgm:spPr/>
      <dgm:t>
        <a:bodyPr/>
        <a:lstStyle/>
        <a:p>
          <a:endParaRPr lang="es-ES"/>
        </a:p>
      </dgm:t>
    </dgm:pt>
    <dgm:pt modelId="{8213CECF-9642-4713-8E49-47D52BE9520C}" type="sibTrans" cxnId="{D45D1B4B-F244-4AE5-A3E7-BE72D0E333A7}">
      <dgm:prSet/>
      <dgm:spPr/>
      <dgm:t>
        <a:bodyPr/>
        <a:lstStyle/>
        <a:p>
          <a:endParaRPr lang="es-ES"/>
        </a:p>
      </dgm:t>
    </dgm:pt>
    <dgm:pt modelId="{F1AB419E-E1CF-4BE1-8980-A9C3B0D336C7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6DFD843F-094F-427B-90DC-4E5C4471ACBD}" type="parTrans" cxnId="{0F3C8320-305F-45C1-BE93-2B7B93786541}">
      <dgm:prSet/>
      <dgm:spPr/>
      <dgm:t>
        <a:bodyPr/>
        <a:lstStyle/>
        <a:p>
          <a:endParaRPr lang="es-ES"/>
        </a:p>
      </dgm:t>
    </dgm:pt>
    <dgm:pt modelId="{D14B31F7-AC7A-4B31-9743-104A313A36F7}" type="sibTrans" cxnId="{0F3C8320-305F-45C1-BE93-2B7B93786541}">
      <dgm:prSet/>
      <dgm:spPr/>
      <dgm:t>
        <a:bodyPr/>
        <a:lstStyle/>
        <a:p>
          <a:endParaRPr lang="es-ES"/>
        </a:p>
      </dgm:t>
    </dgm:pt>
    <dgm:pt modelId="{A64EF82B-DFCC-4F3B-BB8C-842AF41F1234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B955A9F4-D33B-4C80-B5FF-4E6161FDADA4}" type="parTrans" cxnId="{D96064DC-4FB9-4420-A646-32B00A0DAAF0}">
      <dgm:prSet/>
      <dgm:spPr/>
      <dgm:t>
        <a:bodyPr/>
        <a:lstStyle/>
        <a:p>
          <a:endParaRPr lang="es-ES"/>
        </a:p>
      </dgm:t>
    </dgm:pt>
    <dgm:pt modelId="{094CFDEE-15FF-40BA-963F-ABA6224EA2B7}" type="sibTrans" cxnId="{D96064DC-4FB9-4420-A646-32B00A0DAAF0}">
      <dgm:prSet/>
      <dgm:spPr/>
      <dgm:t>
        <a:bodyPr/>
        <a:lstStyle/>
        <a:p>
          <a:endParaRPr lang="es-ES"/>
        </a:p>
      </dgm:t>
    </dgm:pt>
    <dgm:pt modelId="{317897A1-29CF-4F80-89B6-F0424CF7F0CE}">
      <dgm:prSet phldrT="[Texto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66CB179F-6190-4EA2-BCA2-35F703B166B9}" type="parTrans" cxnId="{C0ABC720-90E7-482F-BF4B-14C277B654BD}">
      <dgm:prSet/>
      <dgm:spPr/>
      <dgm:t>
        <a:bodyPr/>
        <a:lstStyle/>
        <a:p>
          <a:endParaRPr lang="es-ES"/>
        </a:p>
      </dgm:t>
    </dgm:pt>
    <dgm:pt modelId="{C42FD51A-6095-49ED-9698-3B431DF318F5}" type="sibTrans" cxnId="{C0ABC720-90E7-482F-BF4B-14C277B654BD}">
      <dgm:prSet/>
      <dgm:spPr/>
      <dgm:t>
        <a:bodyPr/>
        <a:lstStyle/>
        <a:p>
          <a:endParaRPr lang="es-ES"/>
        </a:p>
      </dgm:t>
    </dgm:pt>
    <dgm:pt modelId="{5A4B8075-E4A0-4263-86D5-E8472DC66A41}" type="pres">
      <dgm:prSet presAssocID="{140084C7-34D2-4395-A866-3AE122859AF7}" presName="Name0" presStyleCnt="0">
        <dgm:presLayoutVars>
          <dgm:dir/>
          <dgm:animLvl val="lvl"/>
          <dgm:resizeHandles val="exact"/>
        </dgm:presLayoutVars>
      </dgm:prSet>
      <dgm:spPr/>
    </dgm:pt>
    <dgm:pt modelId="{397B3AE9-59ED-4BF5-9597-5C7797A7A9CC}" type="pres">
      <dgm:prSet presAssocID="{C9162120-EB97-4AF2-9022-55AE98A39DB0}" presName="composite" presStyleCnt="0"/>
      <dgm:spPr/>
    </dgm:pt>
    <dgm:pt modelId="{ED412AD9-716E-42BE-B2CC-1DEA48AC219D}" type="pres">
      <dgm:prSet presAssocID="{C9162120-EB97-4AF2-9022-55AE98A39DB0}" presName="parTx" presStyleLbl="alignNode1" presStyleIdx="0" presStyleCnt="4" custScaleX="107118">
        <dgm:presLayoutVars>
          <dgm:chMax val="0"/>
          <dgm:chPref val="0"/>
          <dgm:bulletEnabled val="1"/>
        </dgm:presLayoutVars>
      </dgm:prSet>
      <dgm:spPr/>
    </dgm:pt>
    <dgm:pt modelId="{C1BC0D95-BD44-475F-8367-82C2D4B7C623}" type="pres">
      <dgm:prSet presAssocID="{C9162120-EB97-4AF2-9022-55AE98A39DB0}" presName="desTx" presStyleLbl="alignAccFollowNode1" presStyleIdx="0" presStyleCnt="4" custScaleX="107282">
        <dgm:presLayoutVars>
          <dgm:bulletEnabled val="1"/>
        </dgm:presLayoutVars>
      </dgm:prSet>
      <dgm:spPr/>
    </dgm:pt>
    <dgm:pt modelId="{EEDD94C8-C34D-4F49-AC66-CCDE19B312C2}" type="pres">
      <dgm:prSet presAssocID="{3D8178A2-0120-44D3-A32B-BCE07DEF08E8}" presName="space" presStyleCnt="0"/>
      <dgm:spPr/>
    </dgm:pt>
    <dgm:pt modelId="{C2054522-8C76-4FFF-9190-D33649839B14}" type="pres">
      <dgm:prSet presAssocID="{EBF06AB2-1858-4613-A2F4-14B88B1D3E6A}" presName="composite" presStyleCnt="0"/>
      <dgm:spPr/>
    </dgm:pt>
    <dgm:pt modelId="{41354B37-08DD-4E7E-B017-B3B050B01216}" type="pres">
      <dgm:prSet presAssocID="{EBF06AB2-1858-4613-A2F4-14B88B1D3E6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766FEBF-ACC3-4465-BE77-8816440C8D4A}" type="pres">
      <dgm:prSet presAssocID="{EBF06AB2-1858-4613-A2F4-14B88B1D3E6A}" presName="desTx" presStyleLbl="alignAccFollowNode1" presStyleIdx="1" presStyleCnt="4">
        <dgm:presLayoutVars>
          <dgm:bulletEnabled val="1"/>
        </dgm:presLayoutVars>
      </dgm:prSet>
      <dgm:spPr/>
    </dgm:pt>
    <dgm:pt modelId="{9508CCA4-FD26-437B-B0BA-0D6AAEA83BA9}" type="pres">
      <dgm:prSet presAssocID="{868E2383-2672-4132-A906-7BA238970B96}" presName="space" presStyleCnt="0"/>
      <dgm:spPr/>
    </dgm:pt>
    <dgm:pt modelId="{C8E800E2-2BDF-4D59-836C-087590039A62}" type="pres">
      <dgm:prSet presAssocID="{49616546-44DA-47D8-A5E2-0947C2BE9FD4}" presName="composite" presStyleCnt="0"/>
      <dgm:spPr/>
    </dgm:pt>
    <dgm:pt modelId="{E5743435-5FA1-46BA-962C-7F4BA558815D}" type="pres">
      <dgm:prSet presAssocID="{49616546-44DA-47D8-A5E2-0947C2BE9FD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34A5987-2B4B-48FC-A25E-C7E91F618FAA}" type="pres">
      <dgm:prSet presAssocID="{49616546-44DA-47D8-A5E2-0947C2BE9FD4}" presName="desTx" presStyleLbl="alignAccFollowNode1" presStyleIdx="2" presStyleCnt="4">
        <dgm:presLayoutVars>
          <dgm:bulletEnabled val="1"/>
        </dgm:presLayoutVars>
      </dgm:prSet>
      <dgm:spPr/>
    </dgm:pt>
    <dgm:pt modelId="{3E86B5F9-4873-431F-A6E6-294D5C7B4A79}" type="pres">
      <dgm:prSet presAssocID="{0756D9BF-127B-424D-8DF1-34A35E147200}" presName="space" presStyleCnt="0"/>
      <dgm:spPr/>
    </dgm:pt>
    <dgm:pt modelId="{5ED045F7-E3DB-49E2-AAD6-8EA9678C6105}" type="pres">
      <dgm:prSet presAssocID="{4F074014-03B1-4569-AF4B-BDAC958B097D}" presName="composite" presStyleCnt="0"/>
      <dgm:spPr/>
    </dgm:pt>
    <dgm:pt modelId="{E615F7FC-711C-4F71-AC60-BAFCA002C9C4}" type="pres">
      <dgm:prSet presAssocID="{4F074014-03B1-4569-AF4B-BDAC958B097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4571234-E0AD-4FB8-AB2C-A5220B770A6D}" type="pres">
      <dgm:prSet presAssocID="{4F074014-03B1-4569-AF4B-BDAC958B097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F7C9A0E-D3FA-4EFB-9C8A-B4F107D5F91C}" srcId="{EBF06AB2-1858-4613-A2F4-14B88B1D3E6A}" destId="{C19D01FE-C0E1-47FF-A64B-321B9B2E1D3D}" srcOrd="1" destOrd="0" parTransId="{E0332DEF-48BC-4C96-8D22-DE8896A6DC17}" sibTransId="{22541737-4DF6-455D-848A-1B5557285ABA}"/>
    <dgm:cxn modelId="{52B6C210-80CC-4BCA-97AE-32B47CEDB280}" type="presOf" srcId="{8648BCC2-2536-4E68-AAB4-F04B9A9400B3}" destId="{134A5987-2B4B-48FC-A25E-C7E91F618FAA}" srcOrd="0" destOrd="3" presId="urn:microsoft.com/office/officeart/2005/8/layout/hList1"/>
    <dgm:cxn modelId="{26621415-E1A7-475A-A9FA-1A4B524F1801}" srcId="{140084C7-34D2-4395-A866-3AE122859AF7}" destId="{EBF06AB2-1858-4613-A2F4-14B88B1D3E6A}" srcOrd="1" destOrd="0" parTransId="{B268279A-D21B-4507-BCDB-04E910FC2F60}" sibTransId="{868E2383-2672-4132-A906-7BA238970B96}"/>
    <dgm:cxn modelId="{C8429618-88C0-4645-A8B6-6AFB3CAFD620}" srcId="{C9162120-EB97-4AF2-9022-55AE98A39DB0}" destId="{8AF6C1C0-258D-47B4-9086-60C0FB1A716B}" srcOrd="4" destOrd="0" parTransId="{A4909E7B-6EB3-4C89-A19A-6B01B6182501}" sibTransId="{09B108D5-0D26-466B-9453-57F2583E9C08}"/>
    <dgm:cxn modelId="{2A033120-FA7E-414B-940E-A8B31119159B}" type="presOf" srcId="{140084C7-34D2-4395-A866-3AE122859AF7}" destId="{5A4B8075-E4A0-4263-86D5-E8472DC66A41}" srcOrd="0" destOrd="0" presId="urn:microsoft.com/office/officeart/2005/8/layout/hList1"/>
    <dgm:cxn modelId="{0F3C8320-305F-45C1-BE93-2B7B93786541}" srcId="{C9162120-EB97-4AF2-9022-55AE98A39DB0}" destId="{F1AB419E-E1CF-4BE1-8980-A9C3B0D336C7}" srcOrd="0" destOrd="0" parTransId="{6DFD843F-094F-427B-90DC-4E5C4471ACBD}" sibTransId="{D14B31F7-AC7A-4B31-9743-104A313A36F7}"/>
    <dgm:cxn modelId="{C0ABC720-90E7-482F-BF4B-14C277B654BD}" srcId="{49616546-44DA-47D8-A5E2-0947C2BE9FD4}" destId="{317897A1-29CF-4F80-89B6-F0424CF7F0CE}" srcOrd="0" destOrd="0" parTransId="{66CB179F-6190-4EA2-BCA2-35F703B166B9}" sibTransId="{C42FD51A-6095-49ED-9698-3B431DF318F5}"/>
    <dgm:cxn modelId="{D9103630-2736-424E-8743-73CECFF4308E}" srcId="{4280B851-C27C-4D35-98BA-BE234C6B1B6A}" destId="{5A15249B-7C88-4F1F-BF26-A61A26FF9B3A}" srcOrd="1" destOrd="0" parTransId="{F24CEDAA-D440-4B02-95A8-1FABDCFF9365}" sibTransId="{EDBDCD76-C84D-4E33-904B-4E70A9252C4A}"/>
    <dgm:cxn modelId="{E96EE036-A56C-4BDA-A18D-DDCC83E03902}" srcId="{4280B851-C27C-4D35-98BA-BE234C6B1B6A}" destId="{8812F512-4755-4A9A-99BF-82340CCBB1F0}" srcOrd="0" destOrd="0" parTransId="{211C7910-C284-4CCB-84B2-9F342FAEC7A1}" sibTransId="{FE7428BB-3A17-4F1D-B188-D2D51B87C43B}"/>
    <dgm:cxn modelId="{AE795E38-9FE6-4671-BEC7-B06DCFA97F22}" type="presOf" srcId="{61C21198-4485-4BC3-A661-203F64C54694}" destId="{134A5987-2B4B-48FC-A25E-C7E91F618FAA}" srcOrd="0" destOrd="1" presId="urn:microsoft.com/office/officeart/2005/8/layout/hList1"/>
    <dgm:cxn modelId="{8DC92740-797C-424F-8743-9A61E81C5BE7}" type="presOf" srcId="{A64EF82B-DFCC-4F3B-BB8C-842AF41F1234}" destId="{B766FEBF-ACC3-4465-BE77-8816440C8D4A}" srcOrd="0" destOrd="0" presId="urn:microsoft.com/office/officeart/2005/8/layout/hList1"/>
    <dgm:cxn modelId="{82327361-957C-4838-8D36-6BC452D3A996}" type="presOf" srcId="{C9162120-EB97-4AF2-9022-55AE98A39DB0}" destId="{ED412AD9-716E-42BE-B2CC-1DEA48AC219D}" srcOrd="0" destOrd="0" presId="urn:microsoft.com/office/officeart/2005/8/layout/hList1"/>
    <dgm:cxn modelId="{D65E7664-5AEC-430C-BC9B-DCB2EFE45B1F}" srcId="{C9162120-EB97-4AF2-9022-55AE98A39DB0}" destId="{7D156DC7-20E3-446B-BF43-70008ED38A7D}" srcOrd="2" destOrd="0" parTransId="{0B19B4A7-ED60-4455-9E0C-AF10CE2A1E95}" sibTransId="{0870B546-F2A4-4E5D-BB67-3A2ACC703E95}"/>
    <dgm:cxn modelId="{9516D465-672E-415C-92DC-08AD27588FB4}" srcId="{4F074014-03B1-4569-AF4B-BDAC958B097D}" destId="{4280B851-C27C-4D35-98BA-BE234C6B1B6A}" srcOrd="0" destOrd="0" parTransId="{E8A7E613-A9F8-4E70-8106-5FDC09820BAC}" sibTransId="{564C9D3D-B002-4603-A971-EB52C7111E5E}"/>
    <dgm:cxn modelId="{9A9B7C46-3124-47EB-8DDC-B5A674850A26}" srcId="{140084C7-34D2-4395-A866-3AE122859AF7}" destId="{C9162120-EB97-4AF2-9022-55AE98A39DB0}" srcOrd="0" destOrd="0" parTransId="{190E46AF-F159-40E2-B47F-DBF80F38975D}" sibTransId="{3D8178A2-0120-44D3-A32B-BCE07DEF08E8}"/>
    <dgm:cxn modelId="{AE055448-13EC-4702-AE56-0BE066E29631}" type="presOf" srcId="{026F7FD6-DC5F-4BD2-AE4E-35B7F750F6F9}" destId="{C1BC0D95-BD44-475F-8367-82C2D4B7C623}" srcOrd="0" destOrd="1" presId="urn:microsoft.com/office/officeart/2005/8/layout/hList1"/>
    <dgm:cxn modelId="{55E1C068-6BBA-4673-B984-C2A46691A749}" type="presOf" srcId="{C19D01FE-C0E1-47FF-A64B-321B9B2E1D3D}" destId="{B766FEBF-ACC3-4465-BE77-8816440C8D4A}" srcOrd="0" destOrd="1" presId="urn:microsoft.com/office/officeart/2005/8/layout/hList1"/>
    <dgm:cxn modelId="{0876E648-5E65-49DF-B717-79EC9354AAA9}" srcId="{C9162120-EB97-4AF2-9022-55AE98A39DB0}" destId="{486A21AF-6E14-4A5A-9AD0-20609917B33A}" srcOrd="3" destOrd="0" parTransId="{AB6F0FCD-8A60-4A4C-8834-BB863B3ED3CF}" sibTransId="{B9A1A69A-63DE-409C-AB6F-362E67587D98}"/>
    <dgm:cxn modelId="{D45D1B4B-F244-4AE5-A3E7-BE72D0E333A7}" srcId="{4F074014-03B1-4569-AF4B-BDAC958B097D}" destId="{5441E874-B81B-4EDE-98CB-8110257EBFB4}" srcOrd="1" destOrd="0" parTransId="{E040348B-1F68-48FD-83E0-1AB66EE13E2A}" sibTransId="{8213CECF-9642-4713-8E49-47D52BE9520C}"/>
    <dgm:cxn modelId="{49817A4B-9866-48D7-B3CD-ECC3B274128B}" type="presOf" srcId="{8812F512-4755-4A9A-99BF-82340CCBB1F0}" destId="{44571234-E0AD-4FB8-AB2C-A5220B770A6D}" srcOrd="0" destOrd="1" presId="urn:microsoft.com/office/officeart/2005/8/layout/hList1"/>
    <dgm:cxn modelId="{E8ECE470-D401-4BCB-A3DC-36F3FF3D0E55}" type="presOf" srcId="{5441E874-B81B-4EDE-98CB-8110257EBFB4}" destId="{44571234-E0AD-4FB8-AB2C-A5220B770A6D}" srcOrd="0" destOrd="3" presId="urn:microsoft.com/office/officeart/2005/8/layout/hList1"/>
    <dgm:cxn modelId="{BB77D051-08F0-422C-86D1-74D8BCE3A27D}" srcId="{140084C7-34D2-4395-A866-3AE122859AF7}" destId="{49616546-44DA-47D8-A5E2-0947C2BE9FD4}" srcOrd="2" destOrd="0" parTransId="{5E4910C8-7392-44EF-BBF0-6EEC83E8067C}" sibTransId="{0756D9BF-127B-424D-8DF1-34A35E147200}"/>
    <dgm:cxn modelId="{07963073-FB6B-4B1F-8DF0-A1C6E0447318}" srcId="{EBF06AB2-1858-4613-A2F4-14B88B1D3E6A}" destId="{5A56BA45-0BCA-4CCC-865E-2FFCDA486F30}" srcOrd="2" destOrd="0" parTransId="{8E70A578-7898-4279-A570-A383C9B22DC5}" sibTransId="{ADA4C529-C720-4C0A-8412-D3274BBD7AEF}"/>
    <dgm:cxn modelId="{49485E73-F35F-4DA8-8DC9-5B1F9B671D54}" type="presOf" srcId="{317897A1-29CF-4F80-89B6-F0424CF7F0CE}" destId="{134A5987-2B4B-48FC-A25E-C7E91F618FAA}" srcOrd="0" destOrd="0" presId="urn:microsoft.com/office/officeart/2005/8/layout/hList1"/>
    <dgm:cxn modelId="{A193E977-872D-4591-BBC6-6ACB013504E8}" srcId="{49616546-44DA-47D8-A5E2-0947C2BE9FD4}" destId="{D69EAABD-E04E-45AA-84B8-F9B939BC5E00}" srcOrd="4" destOrd="0" parTransId="{05ED7C7B-5797-4B4F-80AC-AEBA0A1C4EB0}" sibTransId="{0F20986D-E346-46F8-86E8-E199962FC1BD}"/>
    <dgm:cxn modelId="{98BD897E-B108-40AD-A8EB-82D5DD66EA71}" type="presOf" srcId="{49616546-44DA-47D8-A5E2-0947C2BE9FD4}" destId="{E5743435-5FA1-46BA-962C-7F4BA558815D}" srcOrd="0" destOrd="0" presId="urn:microsoft.com/office/officeart/2005/8/layout/hList1"/>
    <dgm:cxn modelId="{574FA383-1958-4C78-95EF-479682F9F4DB}" type="presOf" srcId="{8AF6C1C0-258D-47B4-9086-60C0FB1A716B}" destId="{C1BC0D95-BD44-475F-8367-82C2D4B7C623}" srcOrd="0" destOrd="4" presId="urn:microsoft.com/office/officeart/2005/8/layout/hList1"/>
    <dgm:cxn modelId="{A0458D89-89EC-4566-8020-6319BC398E6D}" type="presOf" srcId="{F1AB419E-E1CF-4BE1-8980-A9C3B0D336C7}" destId="{C1BC0D95-BD44-475F-8367-82C2D4B7C623}" srcOrd="0" destOrd="0" presId="urn:microsoft.com/office/officeart/2005/8/layout/hList1"/>
    <dgm:cxn modelId="{6736228F-A73C-41FE-9A5D-EC2D70F02A28}" srcId="{49616546-44DA-47D8-A5E2-0947C2BE9FD4}" destId="{9917FAD5-41B1-447A-974D-BF965BFF063A}" srcOrd="2" destOrd="0" parTransId="{5597E8AD-2CC9-4F53-81C1-52E18F148506}" sibTransId="{AEDE39E8-B35D-4457-B04A-95538E8D1F8D}"/>
    <dgm:cxn modelId="{82E04797-DFBB-47F6-BCC1-3B0811FC1B62}" type="presOf" srcId="{486A21AF-6E14-4A5A-9AD0-20609917B33A}" destId="{C1BC0D95-BD44-475F-8367-82C2D4B7C623}" srcOrd="0" destOrd="3" presId="urn:microsoft.com/office/officeart/2005/8/layout/hList1"/>
    <dgm:cxn modelId="{D505F29D-48BE-4191-B5CF-5FC0D229F49B}" type="presOf" srcId="{4F074014-03B1-4569-AF4B-BDAC958B097D}" destId="{E615F7FC-711C-4F71-AC60-BAFCA002C9C4}" srcOrd="0" destOrd="0" presId="urn:microsoft.com/office/officeart/2005/8/layout/hList1"/>
    <dgm:cxn modelId="{F12B09AF-3845-420A-8EA2-A9737EAC0F9B}" type="presOf" srcId="{9917FAD5-41B1-447A-974D-BF965BFF063A}" destId="{134A5987-2B4B-48FC-A25E-C7E91F618FAA}" srcOrd="0" destOrd="2" presId="urn:microsoft.com/office/officeart/2005/8/layout/hList1"/>
    <dgm:cxn modelId="{67BA19BA-0F2A-4AF3-9226-B8EBE427AEF9}" type="presOf" srcId="{4280B851-C27C-4D35-98BA-BE234C6B1B6A}" destId="{44571234-E0AD-4FB8-AB2C-A5220B770A6D}" srcOrd="0" destOrd="0" presId="urn:microsoft.com/office/officeart/2005/8/layout/hList1"/>
    <dgm:cxn modelId="{DD160FBF-6A7E-4BA1-BC49-6160E4C465F7}" srcId="{C9162120-EB97-4AF2-9022-55AE98A39DB0}" destId="{026F7FD6-DC5F-4BD2-AE4E-35B7F750F6F9}" srcOrd="1" destOrd="0" parTransId="{CE492FBE-2687-418C-93A1-77AC9A05E077}" sibTransId="{7BC7197E-F8D1-4C71-A130-E30FF8520EA1}"/>
    <dgm:cxn modelId="{80676EBF-1843-4851-962C-2F25A3AFBDD4}" type="presOf" srcId="{5A15249B-7C88-4F1F-BF26-A61A26FF9B3A}" destId="{44571234-E0AD-4FB8-AB2C-A5220B770A6D}" srcOrd="0" destOrd="2" presId="urn:microsoft.com/office/officeart/2005/8/layout/hList1"/>
    <dgm:cxn modelId="{3AA327C6-7F7F-44BB-ACDC-87DA677FC409}" type="presOf" srcId="{EBF06AB2-1858-4613-A2F4-14B88B1D3E6A}" destId="{41354B37-08DD-4E7E-B017-B3B050B01216}" srcOrd="0" destOrd="0" presId="urn:microsoft.com/office/officeart/2005/8/layout/hList1"/>
    <dgm:cxn modelId="{6B02AECF-377F-46F3-AEFE-EC9305570D09}" type="presOf" srcId="{7D156DC7-20E3-446B-BF43-70008ED38A7D}" destId="{C1BC0D95-BD44-475F-8367-82C2D4B7C623}" srcOrd="0" destOrd="2" presId="urn:microsoft.com/office/officeart/2005/8/layout/hList1"/>
    <dgm:cxn modelId="{A18EE1CF-1A93-4F9B-BB18-61A2165B4612}" type="presOf" srcId="{D69EAABD-E04E-45AA-84B8-F9B939BC5E00}" destId="{134A5987-2B4B-48FC-A25E-C7E91F618FAA}" srcOrd="0" destOrd="4" presId="urn:microsoft.com/office/officeart/2005/8/layout/hList1"/>
    <dgm:cxn modelId="{D96064DC-4FB9-4420-A646-32B00A0DAAF0}" srcId="{EBF06AB2-1858-4613-A2F4-14B88B1D3E6A}" destId="{A64EF82B-DFCC-4F3B-BB8C-842AF41F1234}" srcOrd="0" destOrd="0" parTransId="{B955A9F4-D33B-4C80-B5FF-4E6161FDADA4}" sibTransId="{094CFDEE-15FF-40BA-963F-ABA6224EA2B7}"/>
    <dgm:cxn modelId="{D0909EE3-D384-4F8F-9C5F-1C6044FD0F24}" srcId="{49616546-44DA-47D8-A5E2-0947C2BE9FD4}" destId="{61C21198-4485-4BC3-A661-203F64C54694}" srcOrd="1" destOrd="0" parTransId="{2184BA4B-76FA-498F-942C-F13BB0B315E0}" sibTransId="{5727BAE0-047B-427B-A3CB-FBC85831599C}"/>
    <dgm:cxn modelId="{DDB05DED-C853-4753-B03D-5F43A3D37253}" srcId="{49616546-44DA-47D8-A5E2-0947C2BE9FD4}" destId="{8648BCC2-2536-4E68-AAB4-F04B9A9400B3}" srcOrd="3" destOrd="0" parTransId="{FDBCBDF0-C341-42B8-B9F2-52EB2231C6A3}" sibTransId="{2189E396-B63F-4CCC-A886-2764CDAFF57D}"/>
    <dgm:cxn modelId="{26E674F2-6D42-4F91-8D3E-4D7D391BF4F6}" type="presOf" srcId="{5A56BA45-0BCA-4CCC-865E-2FFCDA486F30}" destId="{B766FEBF-ACC3-4465-BE77-8816440C8D4A}" srcOrd="0" destOrd="2" presId="urn:microsoft.com/office/officeart/2005/8/layout/hList1"/>
    <dgm:cxn modelId="{146B3CF3-08F2-4F45-B4AC-5BD3A436EB32}" srcId="{140084C7-34D2-4395-A866-3AE122859AF7}" destId="{4F074014-03B1-4569-AF4B-BDAC958B097D}" srcOrd="3" destOrd="0" parTransId="{6D9E31DF-6EA3-4F95-AE4F-F1B1F8F92F49}" sibTransId="{3A3CE818-549C-4921-BD4D-700A71E6682A}"/>
    <dgm:cxn modelId="{FA20E923-EA10-4717-8878-06A26BC5549A}" type="presParOf" srcId="{5A4B8075-E4A0-4263-86D5-E8472DC66A41}" destId="{397B3AE9-59ED-4BF5-9597-5C7797A7A9CC}" srcOrd="0" destOrd="0" presId="urn:microsoft.com/office/officeart/2005/8/layout/hList1"/>
    <dgm:cxn modelId="{C24A0D01-CF49-4C74-8BF9-BD2722772857}" type="presParOf" srcId="{397B3AE9-59ED-4BF5-9597-5C7797A7A9CC}" destId="{ED412AD9-716E-42BE-B2CC-1DEA48AC219D}" srcOrd="0" destOrd="0" presId="urn:microsoft.com/office/officeart/2005/8/layout/hList1"/>
    <dgm:cxn modelId="{81F6E5D6-FF32-4F5C-9670-D095A34A9A05}" type="presParOf" srcId="{397B3AE9-59ED-4BF5-9597-5C7797A7A9CC}" destId="{C1BC0D95-BD44-475F-8367-82C2D4B7C623}" srcOrd="1" destOrd="0" presId="urn:microsoft.com/office/officeart/2005/8/layout/hList1"/>
    <dgm:cxn modelId="{77EF0E15-7352-4202-A795-073D95AE812E}" type="presParOf" srcId="{5A4B8075-E4A0-4263-86D5-E8472DC66A41}" destId="{EEDD94C8-C34D-4F49-AC66-CCDE19B312C2}" srcOrd="1" destOrd="0" presId="urn:microsoft.com/office/officeart/2005/8/layout/hList1"/>
    <dgm:cxn modelId="{A6F4431A-1D33-4567-877B-A3882A6A78D1}" type="presParOf" srcId="{5A4B8075-E4A0-4263-86D5-E8472DC66A41}" destId="{C2054522-8C76-4FFF-9190-D33649839B14}" srcOrd="2" destOrd="0" presId="urn:microsoft.com/office/officeart/2005/8/layout/hList1"/>
    <dgm:cxn modelId="{6CC91839-DEAE-40D1-9144-9D5039281B8D}" type="presParOf" srcId="{C2054522-8C76-4FFF-9190-D33649839B14}" destId="{41354B37-08DD-4E7E-B017-B3B050B01216}" srcOrd="0" destOrd="0" presId="urn:microsoft.com/office/officeart/2005/8/layout/hList1"/>
    <dgm:cxn modelId="{6EB1F17B-8764-4E5E-A4A7-9BE96CB7B81B}" type="presParOf" srcId="{C2054522-8C76-4FFF-9190-D33649839B14}" destId="{B766FEBF-ACC3-4465-BE77-8816440C8D4A}" srcOrd="1" destOrd="0" presId="urn:microsoft.com/office/officeart/2005/8/layout/hList1"/>
    <dgm:cxn modelId="{60584AAC-9824-49F8-B82C-F613C9A70CAD}" type="presParOf" srcId="{5A4B8075-E4A0-4263-86D5-E8472DC66A41}" destId="{9508CCA4-FD26-437B-B0BA-0D6AAEA83BA9}" srcOrd="3" destOrd="0" presId="urn:microsoft.com/office/officeart/2005/8/layout/hList1"/>
    <dgm:cxn modelId="{BE4100E8-4692-4B06-87C9-69D178EC6CD6}" type="presParOf" srcId="{5A4B8075-E4A0-4263-86D5-E8472DC66A41}" destId="{C8E800E2-2BDF-4D59-836C-087590039A62}" srcOrd="4" destOrd="0" presId="urn:microsoft.com/office/officeart/2005/8/layout/hList1"/>
    <dgm:cxn modelId="{9DA2D3D8-A3F3-4959-8027-67AB33EB07A4}" type="presParOf" srcId="{C8E800E2-2BDF-4D59-836C-087590039A62}" destId="{E5743435-5FA1-46BA-962C-7F4BA558815D}" srcOrd="0" destOrd="0" presId="urn:microsoft.com/office/officeart/2005/8/layout/hList1"/>
    <dgm:cxn modelId="{1F4DDFAD-DE98-4350-8D17-FA4AD126667B}" type="presParOf" srcId="{C8E800E2-2BDF-4D59-836C-087590039A62}" destId="{134A5987-2B4B-48FC-A25E-C7E91F618FAA}" srcOrd="1" destOrd="0" presId="urn:microsoft.com/office/officeart/2005/8/layout/hList1"/>
    <dgm:cxn modelId="{0EA187A9-20CF-4531-BAA9-FAE73FFE1983}" type="presParOf" srcId="{5A4B8075-E4A0-4263-86D5-E8472DC66A41}" destId="{3E86B5F9-4873-431F-A6E6-294D5C7B4A79}" srcOrd="5" destOrd="0" presId="urn:microsoft.com/office/officeart/2005/8/layout/hList1"/>
    <dgm:cxn modelId="{80BB6850-4411-4D6A-BF8A-F369AF8B1DC3}" type="presParOf" srcId="{5A4B8075-E4A0-4263-86D5-E8472DC66A41}" destId="{5ED045F7-E3DB-49E2-AAD6-8EA9678C6105}" srcOrd="6" destOrd="0" presId="urn:microsoft.com/office/officeart/2005/8/layout/hList1"/>
    <dgm:cxn modelId="{2E4AE08D-7795-4A39-9CC5-87F4552175D8}" type="presParOf" srcId="{5ED045F7-E3DB-49E2-AAD6-8EA9678C6105}" destId="{E615F7FC-711C-4F71-AC60-BAFCA002C9C4}" srcOrd="0" destOrd="0" presId="urn:microsoft.com/office/officeart/2005/8/layout/hList1"/>
    <dgm:cxn modelId="{37692C90-B476-42B8-AEB6-3081F459BF1E}" type="presParOf" srcId="{5ED045F7-E3DB-49E2-AAD6-8EA9678C6105}" destId="{44571234-E0AD-4FB8-AB2C-A5220B770A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95196-70AE-4236-99BB-E98DAB6946F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46D59F0-971F-48A1-9388-035D157C0855}">
      <dgm:prSet phldrT="[Texto]"/>
      <dgm:spPr/>
      <dgm:t>
        <a:bodyPr/>
        <a:lstStyle/>
        <a:p>
          <a:r>
            <a:rPr lang="es-ES" b="1" dirty="0" err="1">
              <a:solidFill>
                <a:schemeClr val="bg2">
                  <a:lumMod val="90000"/>
                  <a:lumOff val="10000"/>
                </a:schemeClr>
              </a:solidFill>
            </a:rPr>
            <a:t>Self-esteem</a:t>
          </a:r>
          <a:r>
            <a:rPr lang="es-ES" b="1" dirty="0">
              <a:solidFill>
                <a:schemeClr val="bg2">
                  <a:lumMod val="90000"/>
                  <a:lumOff val="10000"/>
                </a:schemeClr>
              </a:solidFill>
            </a:rPr>
            <a:t> </a:t>
          </a:r>
          <a:r>
            <a:rPr lang="es-ES" b="1" dirty="0" err="1">
              <a:solidFill>
                <a:schemeClr val="bg2">
                  <a:lumMod val="90000"/>
                  <a:lumOff val="10000"/>
                </a:schemeClr>
              </a:solidFill>
            </a:rPr>
            <a:t>level</a:t>
          </a:r>
          <a:endParaRPr lang="es-ES" b="1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D77BD174-8071-4111-B80B-230501843104}" type="parTrans" cxnId="{F91E924D-D68B-4274-8AF9-45B03A1A26AC}">
      <dgm:prSet/>
      <dgm:spPr/>
      <dgm:t>
        <a:bodyPr/>
        <a:lstStyle/>
        <a:p>
          <a:endParaRPr lang="es-ES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825033D2-03E0-40EB-BB42-D52FD34C3064}" type="sibTrans" cxnId="{F91E924D-D68B-4274-8AF9-45B03A1A26AC}">
      <dgm:prSet/>
      <dgm:spPr/>
      <dgm:t>
        <a:bodyPr/>
        <a:lstStyle/>
        <a:p>
          <a:endParaRPr lang="es-ES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8AD44874-31C3-45AD-9E25-9DF63F384BC5}">
      <dgm:prSet phldrT="[Texto]"/>
      <dgm:spPr/>
      <dgm:t>
        <a:bodyPr/>
        <a:lstStyle/>
        <a:p>
          <a:r>
            <a:rPr lang="es-ES" b="1" dirty="0" err="1">
              <a:solidFill>
                <a:schemeClr val="bg2">
                  <a:lumMod val="90000"/>
                  <a:lumOff val="10000"/>
                </a:schemeClr>
              </a:solidFill>
            </a:rPr>
            <a:t>Gender</a:t>
          </a:r>
          <a:endParaRPr lang="es-ES" b="1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16BB8F0B-AB4E-4079-8745-9B2F45EC2B0B}" type="parTrans" cxnId="{9973D553-33A0-46AF-9C08-C62A56FF21DF}">
      <dgm:prSet/>
      <dgm:spPr/>
      <dgm:t>
        <a:bodyPr/>
        <a:lstStyle/>
        <a:p>
          <a:endParaRPr lang="es-ES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E08BCC0D-0F26-4F4F-A1CE-E4E7FE1DB3C0}" type="sibTrans" cxnId="{9973D553-33A0-46AF-9C08-C62A56FF21DF}">
      <dgm:prSet/>
      <dgm:spPr/>
      <dgm:t>
        <a:bodyPr/>
        <a:lstStyle/>
        <a:p>
          <a:endParaRPr lang="es-ES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11F8C7CA-8E8D-45CD-9C57-23D9A3DB957B}">
      <dgm:prSet phldrT="[Texto]"/>
      <dgm:spPr/>
      <dgm:t>
        <a:bodyPr/>
        <a:lstStyle/>
        <a:p>
          <a:r>
            <a:rPr lang="es-ES" b="1" dirty="0">
              <a:solidFill>
                <a:schemeClr val="bg2">
                  <a:lumMod val="90000"/>
                  <a:lumOff val="10000"/>
                </a:schemeClr>
              </a:solidFill>
            </a:rPr>
            <a:t>Education grade/</a:t>
          </a:r>
          <a:r>
            <a:rPr lang="es-ES" b="1" dirty="0" err="1">
              <a:solidFill>
                <a:schemeClr val="bg2">
                  <a:lumMod val="90000"/>
                  <a:lumOff val="10000"/>
                </a:schemeClr>
              </a:solidFill>
            </a:rPr>
            <a:t>level</a:t>
          </a:r>
          <a:endParaRPr lang="es-ES" b="1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B6A881B2-3648-4BD7-B339-05446F2F2926}" type="parTrans" cxnId="{17D3A217-2C0D-47CE-BF92-08D8EF4B99C1}">
      <dgm:prSet/>
      <dgm:spPr/>
      <dgm:t>
        <a:bodyPr/>
        <a:lstStyle/>
        <a:p>
          <a:endParaRPr lang="es-ES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BF0B0964-FE0D-48B0-840B-C804FC8BE737}" type="sibTrans" cxnId="{17D3A217-2C0D-47CE-BF92-08D8EF4B99C1}">
      <dgm:prSet/>
      <dgm:spPr/>
      <dgm:t>
        <a:bodyPr/>
        <a:lstStyle/>
        <a:p>
          <a:endParaRPr lang="es-ES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FC7EA6D0-C52E-4622-8EDA-2C307BC66479}" type="pres">
      <dgm:prSet presAssocID="{D0595196-70AE-4236-99BB-E98DAB6946F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5E59FEC-71B0-4418-9DC8-4E83A57C5071}" type="pres">
      <dgm:prSet presAssocID="{246D59F0-971F-48A1-9388-035D157C0855}" presName="Accent1" presStyleCnt="0"/>
      <dgm:spPr/>
    </dgm:pt>
    <dgm:pt modelId="{C2078C49-A0FA-4F0C-90A6-5E1D67DD68C1}" type="pres">
      <dgm:prSet presAssocID="{246D59F0-971F-48A1-9388-035D157C0855}" presName="Accent" presStyleLbl="node1" presStyleIdx="0" presStyleCnt="3"/>
      <dgm:spPr/>
    </dgm:pt>
    <dgm:pt modelId="{8BAF2926-EA97-4115-9595-1BA3CC466625}" type="pres">
      <dgm:prSet presAssocID="{246D59F0-971F-48A1-9388-035D157C085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F84A1BCC-3A62-449C-A724-46976B976C6B}" type="pres">
      <dgm:prSet presAssocID="{8AD44874-31C3-45AD-9E25-9DF63F384BC5}" presName="Accent2" presStyleCnt="0"/>
      <dgm:spPr/>
    </dgm:pt>
    <dgm:pt modelId="{C4A572FD-FBBF-4404-A495-2D514E1DDAE0}" type="pres">
      <dgm:prSet presAssocID="{8AD44874-31C3-45AD-9E25-9DF63F384BC5}" presName="Accent" presStyleLbl="node1" presStyleIdx="1" presStyleCnt="3"/>
      <dgm:spPr/>
    </dgm:pt>
    <dgm:pt modelId="{D0CED42E-9806-4AE3-8B69-3C17E1FC459D}" type="pres">
      <dgm:prSet presAssocID="{8AD44874-31C3-45AD-9E25-9DF63F384BC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F6C6A82-DBEB-4CC7-B55C-B8674EBAF1D4}" type="pres">
      <dgm:prSet presAssocID="{11F8C7CA-8E8D-45CD-9C57-23D9A3DB957B}" presName="Accent3" presStyleCnt="0"/>
      <dgm:spPr/>
    </dgm:pt>
    <dgm:pt modelId="{E63044D5-FB9A-4FAA-871E-5DA6342446FE}" type="pres">
      <dgm:prSet presAssocID="{11F8C7CA-8E8D-45CD-9C57-23D9A3DB957B}" presName="Accent" presStyleLbl="node1" presStyleIdx="2" presStyleCnt="3"/>
      <dgm:spPr/>
    </dgm:pt>
    <dgm:pt modelId="{4E5FEA5C-CC34-4E7A-9608-5B21957B2B51}" type="pres">
      <dgm:prSet presAssocID="{11F8C7CA-8E8D-45CD-9C57-23D9A3DB957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17D3A217-2C0D-47CE-BF92-08D8EF4B99C1}" srcId="{D0595196-70AE-4236-99BB-E98DAB6946F6}" destId="{11F8C7CA-8E8D-45CD-9C57-23D9A3DB957B}" srcOrd="2" destOrd="0" parTransId="{B6A881B2-3648-4BD7-B339-05446F2F2926}" sibTransId="{BF0B0964-FE0D-48B0-840B-C804FC8BE737}"/>
    <dgm:cxn modelId="{57118622-C7AA-4D84-B4EE-8D00489F54FA}" type="presOf" srcId="{8AD44874-31C3-45AD-9E25-9DF63F384BC5}" destId="{D0CED42E-9806-4AE3-8B69-3C17E1FC459D}" srcOrd="0" destOrd="0" presId="urn:microsoft.com/office/officeart/2009/layout/CircleArrowProcess"/>
    <dgm:cxn modelId="{F91E924D-D68B-4274-8AF9-45B03A1A26AC}" srcId="{D0595196-70AE-4236-99BB-E98DAB6946F6}" destId="{246D59F0-971F-48A1-9388-035D157C0855}" srcOrd="0" destOrd="0" parTransId="{D77BD174-8071-4111-B80B-230501843104}" sibTransId="{825033D2-03E0-40EB-BB42-D52FD34C3064}"/>
    <dgm:cxn modelId="{6C849251-B66E-4636-87AF-52D79B454C57}" type="presOf" srcId="{246D59F0-971F-48A1-9388-035D157C0855}" destId="{8BAF2926-EA97-4115-9595-1BA3CC466625}" srcOrd="0" destOrd="0" presId="urn:microsoft.com/office/officeart/2009/layout/CircleArrowProcess"/>
    <dgm:cxn modelId="{9973D553-33A0-46AF-9C08-C62A56FF21DF}" srcId="{D0595196-70AE-4236-99BB-E98DAB6946F6}" destId="{8AD44874-31C3-45AD-9E25-9DF63F384BC5}" srcOrd="1" destOrd="0" parTransId="{16BB8F0B-AB4E-4079-8745-9B2F45EC2B0B}" sibTransId="{E08BCC0D-0F26-4F4F-A1CE-E4E7FE1DB3C0}"/>
    <dgm:cxn modelId="{3746D593-762B-4C8C-97D5-022524D91CD7}" type="presOf" srcId="{D0595196-70AE-4236-99BB-E98DAB6946F6}" destId="{FC7EA6D0-C52E-4622-8EDA-2C307BC66479}" srcOrd="0" destOrd="0" presId="urn:microsoft.com/office/officeart/2009/layout/CircleArrowProcess"/>
    <dgm:cxn modelId="{9CA65AD3-7BCA-4383-8741-65B4E1E0C755}" type="presOf" srcId="{11F8C7CA-8E8D-45CD-9C57-23D9A3DB957B}" destId="{4E5FEA5C-CC34-4E7A-9608-5B21957B2B51}" srcOrd="0" destOrd="0" presId="urn:microsoft.com/office/officeart/2009/layout/CircleArrowProcess"/>
    <dgm:cxn modelId="{08146DF6-441B-46E2-8F1C-F17918AA5590}" type="presParOf" srcId="{FC7EA6D0-C52E-4622-8EDA-2C307BC66479}" destId="{95E59FEC-71B0-4418-9DC8-4E83A57C5071}" srcOrd="0" destOrd="0" presId="urn:microsoft.com/office/officeart/2009/layout/CircleArrowProcess"/>
    <dgm:cxn modelId="{399FF0DA-D900-4B25-8154-934E44BA5138}" type="presParOf" srcId="{95E59FEC-71B0-4418-9DC8-4E83A57C5071}" destId="{C2078C49-A0FA-4F0C-90A6-5E1D67DD68C1}" srcOrd="0" destOrd="0" presId="urn:microsoft.com/office/officeart/2009/layout/CircleArrowProcess"/>
    <dgm:cxn modelId="{C5DE71F7-D3A7-401C-9CDB-A8DA13151188}" type="presParOf" srcId="{FC7EA6D0-C52E-4622-8EDA-2C307BC66479}" destId="{8BAF2926-EA97-4115-9595-1BA3CC466625}" srcOrd="1" destOrd="0" presId="urn:microsoft.com/office/officeart/2009/layout/CircleArrowProcess"/>
    <dgm:cxn modelId="{82477B38-6849-490F-9D6D-8DC61F1959A4}" type="presParOf" srcId="{FC7EA6D0-C52E-4622-8EDA-2C307BC66479}" destId="{F84A1BCC-3A62-449C-A724-46976B976C6B}" srcOrd="2" destOrd="0" presId="urn:microsoft.com/office/officeart/2009/layout/CircleArrowProcess"/>
    <dgm:cxn modelId="{71A66367-19EC-4974-8D22-374CC6E2D87E}" type="presParOf" srcId="{F84A1BCC-3A62-449C-A724-46976B976C6B}" destId="{C4A572FD-FBBF-4404-A495-2D514E1DDAE0}" srcOrd="0" destOrd="0" presId="urn:microsoft.com/office/officeart/2009/layout/CircleArrowProcess"/>
    <dgm:cxn modelId="{6EF5BAAC-BBA0-48EE-80E5-DC28807A75DE}" type="presParOf" srcId="{FC7EA6D0-C52E-4622-8EDA-2C307BC66479}" destId="{D0CED42E-9806-4AE3-8B69-3C17E1FC459D}" srcOrd="3" destOrd="0" presId="urn:microsoft.com/office/officeart/2009/layout/CircleArrowProcess"/>
    <dgm:cxn modelId="{50DAD793-1E35-40AD-B93D-5A92C5DDD391}" type="presParOf" srcId="{FC7EA6D0-C52E-4622-8EDA-2C307BC66479}" destId="{9F6C6A82-DBEB-4CC7-B55C-B8674EBAF1D4}" srcOrd="4" destOrd="0" presId="urn:microsoft.com/office/officeart/2009/layout/CircleArrowProcess"/>
    <dgm:cxn modelId="{855842DA-F6C0-49ED-A4EA-E2F4D571B680}" type="presParOf" srcId="{9F6C6A82-DBEB-4CC7-B55C-B8674EBAF1D4}" destId="{E63044D5-FB9A-4FAA-871E-5DA6342446FE}" srcOrd="0" destOrd="0" presId="urn:microsoft.com/office/officeart/2009/layout/CircleArrowProcess"/>
    <dgm:cxn modelId="{28DFD9AF-0945-4270-8FB9-67BDE88C31BC}" type="presParOf" srcId="{FC7EA6D0-C52E-4622-8EDA-2C307BC66479}" destId="{4E5FEA5C-CC34-4E7A-9608-5B21957B2B5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12AD9-716E-42BE-B2CC-1DEA48AC219D}">
      <dsp:nvSpPr>
        <dsp:cNvPr id="0" name=""/>
        <dsp:cNvSpPr/>
      </dsp:nvSpPr>
      <dsp:spPr>
        <a:xfrm>
          <a:off x="6275" y="286245"/>
          <a:ext cx="2700645" cy="518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1"/>
              </a:solidFill>
            </a:rPr>
            <a:t>Participants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6275" y="286245"/>
        <a:ext cx="2700645" cy="518400"/>
      </dsp:txXfrm>
    </dsp:sp>
    <dsp:sp modelId="{C1BC0D95-BD44-475F-8367-82C2D4B7C623}">
      <dsp:nvSpPr>
        <dsp:cNvPr id="0" name=""/>
        <dsp:cNvSpPr/>
      </dsp:nvSpPr>
      <dsp:spPr>
        <a:xfrm>
          <a:off x="4207" y="804645"/>
          <a:ext cx="2704780" cy="301656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800" kern="1200" dirty="0">
              <a:solidFill>
                <a:schemeClr val="accent1">
                  <a:lumMod val="75000"/>
                </a:schemeClr>
              </a:solidFill>
            </a:rPr>
            <a:t>8 </a:t>
          </a:r>
          <a:r>
            <a:rPr lang="es-ES" sz="1800" kern="1200" dirty="0" err="1">
              <a:solidFill>
                <a:schemeClr val="accent1">
                  <a:lumMod val="75000"/>
                </a:schemeClr>
              </a:solidFill>
            </a:rPr>
            <a:t>girls</a:t>
          </a:r>
          <a:r>
            <a:rPr lang="es-ES" sz="1800" kern="1200" dirty="0">
              <a:solidFill>
                <a:schemeClr val="accent1">
                  <a:lumMod val="75000"/>
                </a:schemeClr>
              </a:solidFill>
            </a:rPr>
            <a:t> &amp; 17 </a:t>
          </a:r>
          <a:r>
            <a:rPr lang="es-ES" sz="1800" kern="1200" dirty="0" err="1">
              <a:solidFill>
                <a:schemeClr val="accent1">
                  <a:lumMod val="75000"/>
                </a:schemeClr>
              </a:solidFill>
            </a:rPr>
            <a:t>boys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>
              <a:solidFill>
                <a:schemeClr val="accent1">
                  <a:lumMod val="75000"/>
                </a:schemeClr>
              </a:solidFill>
            </a:rPr>
            <a:t>10-13 years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 err="1">
              <a:solidFill>
                <a:schemeClr val="accent1">
                  <a:lumMod val="75000"/>
                </a:schemeClr>
              </a:solidFill>
            </a:rPr>
            <a:t>Primary</a:t>
          </a:r>
          <a:r>
            <a:rPr lang="es-ES" sz="1800" kern="1200" dirty="0">
              <a:solidFill>
                <a:schemeClr val="accent1">
                  <a:lumMod val="75000"/>
                </a:schemeClr>
              </a:solidFill>
            </a:rPr>
            <a:t> &amp; </a:t>
          </a:r>
          <a:r>
            <a:rPr lang="es-ES" sz="1800" kern="1200" dirty="0" err="1">
              <a:solidFill>
                <a:schemeClr val="accent1">
                  <a:lumMod val="75000"/>
                </a:schemeClr>
              </a:solidFill>
            </a:rPr>
            <a:t>Secondary</a:t>
          </a:r>
          <a:r>
            <a:rPr lang="es-ES" sz="1800" kern="1200" dirty="0">
              <a:solidFill>
                <a:schemeClr val="accent1">
                  <a:lumMod val="75000"/>
                </a:schemeClr>
              </a:solidFill>
            </a:rPr>
            <a:t> Education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 err="1">
              <a:solidFill>
                <a:schemeClr val="accent1">
                  <a:lumMod val="75000"/>
                </a:schemeClr>
              </a:solidFill>
            </a:rPr>
            <a:t>Province</a:t>
          </a:r>
          <a:r>
            <a:rPr lang="es-ES" sz="18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s-ES" sz="1800" kern="1200" dirty="0" err="1">
              <a:solidFill>
                <a:schemeClr val="accent1">
                  <a:lumMod val="75000"/>
                </a:schemeClr>
              </a:solidFill>
            </a:rPr>
            <a:t>of</a:t>
          </a:r>
          <a:r>
            <a:rPr lang="es-ES" sz="1800" kern="1200" dirty="0">
              <a:solidFill>
                <a:schemeClr val="accent1">
                  <a:lumMod val="75000"/>
                </a:schemeClr>
              </a:solidFill>
            </a:rPr>
            <a:t> Gipuzkoa</a:t>
          </a:r>
        </a:p>
      </dsp:txBody>
      <dsp:txXfrm>
        <a:off x="4207" y="804645"/>
        <a:ext cx="2704780" cy="3016566"/>
      </dsp:txXfrm>
    </dsp:sp>
    <dsp:sp modelId="{41354B37-08DD-4E7E-B017-B3B050B01216}">
      <dsp:nvSpPr>
        <dsp:cNvPr id="0" name=""/>
        <dsp:cNvSpPr/>
      </dsp:nvSpPr>
      <dsp:spPr>
        <a:xfrm>
          <a:off x="3061954" y="286245"/>
          <a:ext cx="2521187" cy="518400"/>
        </a:xfrm>
        <a:prstGeom prst="rect">
          <a:avLst/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 w="19050" cap="flat" cmpd="sng" algn="ctr">
          <a:solidFill>
            <a:schemeClr val="accent3">
              <a:hueOff val="1372388"/>
              <a:satOff val="8237"/>
              <a:lumOff val="6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Instruments</a:t>
          </a:r>
        </a:p>
      </dsp:txBody>
      <dsp:txXfrm>
        <a:off x="3061954" y="286245"/>
        <a:ext cx="2521187" cy="518400"/>
      </dsp:txXfrm>
    </dsp:sp>
    <dsp:sp modelId="{B766FEBF-ACC3-4465-BE77-8816440C8D4A}">
      <dsp:nvSpPr>
        <dsp:cNvPr id="0" name=""/>
        <dsp:cNvSpPr/>
      </dsp:nvSpPr>
      <dsp:spPr>
        <a:xfrm>
          <a:off x="3061954" y="804645"/>
          <a:ext cx="2521187" cy="3016566"/>
        </a:xfrm>
        <a:prstGeom prst="rect">
          <a:avLst/>
        </a:prstGeom>
        <a:solidFill>
          <a:schemeClr val="accent3">
            <a:tint val="40000"/>
            <a:alpha val="90000"/>
            <a:hueOff val="1685052"/>
            <a:satOff val="14902"/>
            <a:lumOff val="176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1685052"/>
              <a:satOff val="14902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>
              <a:solidFill>
                <a:schemeClr val="accent1">
                  <a:lumMod val="75000"/>
                </a:schemeClr>
              </a:solidFill>
            </a:rPr>
            <a:t>The Rosenberg Self-Esteem Scale (EAR)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accent1">
                  <a:lumMod val="75000"/>
                </a:schemeClr>
              </a:solidFill>
            </a:rPr>
            <a:t>Open questions about the importance and usefulness of the subject content, and about the achievements and effort made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61954" y="804645"/>
        <a:ext cx="2521187" cy="3016566"/>
      </dsp:txXfrm>
    </dsp:sp>
    <dsp:sp modelId="{E5743435-5FA1-46BA-962C-7F4BA558815D}">
      <dsp:nvSpPr>
        <dsp:cNvPr id="0" name=""/>
        <dsp:cNvSpPr/>
      </dsp:nvSpPr>
      <dsp:spPr>
        <a:xfrm>
          <a:off x="5936108" y="286245"/>
          <a:ext cx="2521187" cy="5184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1"/>
              </a:solidFill>
            </a:rPr>
            <a:t>Procedure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936108" y="286245"/>
        <a:ext cx="2521187" cy="518400"/>
      </dsp:txXfrm>
    </dsp:sp>
    <dsp:sp modelId="{134A5987-2B4B-48FC-A25E-C7E91F618FAA}">
      <dsp:nvSpPr>
        <dsp:cNvPr id="0" name=""/>
        <dsp:cNvSpPr/>
      </dsp:nvSpPr>
      <dsp:spPr>
        <a:xfrm>
          <a:off x="5936108" y="804645"/>
          <a:ext cx="2521187" cy="3016566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3">
              <a:tint val="40000"/>
              <a:alpha val="90000"/>
              <a:hueOff val="3370104"/>
              <a:satOff val="29803"/>
              <a:lumOff val="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800" kern="1200">
              <a:solidFill>
                <a:schemeClr val="accent1">
                  <a:lumMod val="75000"/>
                </a:schemeClr>
              </a:solidFill>
            </a:rPr>
            <a:t>Ethics Committee Aproval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>
              <a:solidFill>
                <a:schemeClr val="accent1">
                  <a:lumMod val="75000"/>
                </a:schemeClr>
              </a:solidFill>
            </a:rPr>
            <a:t>Aupatuz Association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>
              <a:solidFill>
                <a:schemeClr val="accent1">
                  <a:lumMod val="75000"/>
                </a:schemeClr>
              </a:solidFill>
            </a:rPr>
            <a:t>Consents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>
              <a:solidFill>
                <a:schemeClr val="accent1">
                  <a:lumMod val="75000"/>
                </a:schemeClr>
              </a:solidFill>
            </a:rPr>
            <a:t>Sakonduz platform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36108" y="804645"/>
        <a:ext cx="2521187" cy="3016566"/>
      </dsp:txXfrm>
    </dsp:sp>
    <dsp:sp modelId="{E615F7FC-711C-4F71-AC60-BAFCA002C9C4}">
      <dsp:nvSpPr>
        <dsp:cNvPr id="0" name=""/>
        <dsp:cNvSpPr/>
      </dsp:nvSpPr>
      <dsp:spPr>
        <a:xfrm>
          <a:off x="8810261" y="286245"/>
          <a:ext cx="2521187" cy="518400"/>
        </a:xfrm>
        <a:prstGeom prst="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tx1"/>
              </a:solidFill>
            </a:rPr>
            <a:t>Data analyses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8810261" y="286245"/>
        <a:ext cx="2521187" cy="518400"/>
      </dsp:txXfrm>
    </dsp:sp>
    <dsp:sp modelId="{44571234-E0AD-4FB8-AB2C-A5220B770A6D}">
      <dsp:nvSpPr>
        <dsp:cNvPr id="0" name=""/>
        <dsp:cNvSpPr/>
      </dsp:nvSpPr>
      <dsp:spPr>
        <a:xfrm>
          <a:off x="8810261" y="804645"/>
          <a:ext cx="2521187" cy="3016566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9050" cap="flat" cmpd="sng" algn="ctr">
          <a:solidFill>
            <a:schemeClr val="accent3">
              <a:tint val="40000"/>
              <a:alpha val="90000"/>
              <a:hueOff val="5055155"/>
              <a:satOff val="4470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 err="1">
              <a:solidFill>
                <a:schemeClr val="accent1">
                  <a:lumMod val="75000"/>
                </a:schemeClr>
              </a:solidFill>
            </a:rPr>
            <a:t>Quantitative</a:t>
          </a:r>
          <a:r>
            <a:rPr lang="es-ES" sz="1800" b="1" kern="1200" dirty="0">
              <a:solidFill>
                <a:schemeClr val="accent1">
                  <a:lumMod val="75000"/>
                </a:schemeClr>
              </a:solidFill>
            </a:rPr>
            <a:t>:</a:t>
          </a:r>
          <a:r>
            <a:rPr lang="es-ES" sz="1800" kern="1200" dirty="0">
              <a:solidFill>
                <a:schemeClr val="accent1">
                  <a:lumMod val="75000"/>
                </a:schemeClr>
              </a:solidFill>
            </a:rPr>
            <a:t> Descriptive </a:t>
          </a:r>
          <a:r>
            <a:rPr lang="es-ES" sz="1800" kern="1200" dirty="0" err="1">
              <a:solidFill>
                <a:schemeClr val="accent1">
                  <a:lumMod val="75000"/>
                </a:schemeClr>
              </a:solidFill>
            </a:rPr>
            <a:t>statistics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solidFill>
                <a:schemeClr val="accent1">
                  <a:lumMod val="75000"/>
                </a:schemeClr>
              </a:solidFill>
            </a:rPr>
            <a:t>Qualitative:</a:t>
          </a:r>
          <a:r>
            <a:rPr lang="en-US" sz="1800" kern="1200">
              <a:solidFill>
                <a:schemeClr val="accent1">
                  <a:lumMod val="75000"/>
                </a:schemeClr>
              </a:solidFill>
            </a:rPr>
            <a:t> Descending hierarchical cluster analysis (Alceste method) 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810261" y="804645"/>
        <a:ext cx="2521187" cy="301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78C49-A0FA-4F0C-90A6-5E1D67DD68C1}">
      <dsp:nvSpPr>
        <dsp:cNvPr id="0" name=""/>
        <dsp:cNvSpPr/>
      </dsp:nvSpPr>
      <dsp:spPr>
        <a:xfrm>
          <a:off x="900054" y="0"/>
          <a:ext cx="1416366" cy="141658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F2926-EA97-4115-9595-1BA3CC466625}">
      <dsp:nvSpPr>
        <dsp:cNvPr id="0" name=""/>
        <dsp:cNvSpPr/>
      </dsp:nvSpPr>
      <dsp:spPr>
        <a:xfrm>
          <a:off x="1213117" y="511428"/>
          <a:ext cx="787047" cy="39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 err="1">
              <a:solidFill>
                <a:schemeClr val="bg2">
                  <a:lumMod val="90000"/>
                  <a:lumOff val="10000"/>
                </a:schemeClr>
              </a:solidFill>
            </a:rPr>
            <a:t>Self-esteem</a:t>
          </a:r>
          <a:r>
            <a:rPr lang="es-ES" sz="1100" b="1" kern="1200" dirty="0">
              <a:solidFill>
                <a:schemeClr val="bg2">
                  <a:lumMod val="90000"/>
                  <a:lumOff val="10000"/>
                </a:schemeClr>
              </a:solidFill>
            </a:rPr>
            <a:t> </a:t>
          </a:r>
          <a:r>
            <a:rPr lang="es-ES" sz="1100" b="1" kern="1200" dirty="0" err="1">
              <a:solidFill>
                <a:schemeClr val="bg2">
                  <a:lumMod val="90000"/>
                  <a:lumOff val="10000"/>
                </a:schemeClr>
              </a:solidFill>
            </a:rPr>
            <a:t>level</a:t>
          </a:r>
          <a:endParaRPr lang="es-ES" sz="1100" b="1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1213117" y="511428"/>
        <a:ext cx="787047" cy="393429"/>
      </dsp:txXfrm>
    </dsp:sp>
    <dsp:sp modelId="{C4A572FD-FBBF-4404-A495-2D514E1DDAE0}">
      <dsp:nvSpPr>
        <dsp:cNvPr id="0" name=""/>
        <dsp:cNvSpPr/>
      </dsp:nvSpPr>
      <dsp:spPr>
        <a:xfrm>
          <a:off x="506663" y="813931"/>
          <a:ext cx="1416366" cy="141658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ED42E-9806-4AE3-8B69-3C17E1FC459D}">
      <dsp:nvSpPr>
        <dsp:cNvPr id="0" name=""/>
        <dsp:cNvSpPr/>
      </dsp:nvSpPr>
      <dsp:spPr>
        <a:xfrm>
          <a:off x="821322" y="1330068"/>
          <a:ext cx="787047" cy="39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 err="1">
              <a:solidFill>
                <a:schemeClr val="bg2">
                  <a:lumMod val="90000"/>
                  <a:lumOff val="10000"/>
                </a:schemeClr>
              </a:solidFill>
            </a:rPr>
            <a:t>Gender</a:t>
          </a:r>
          <a:endParaRPr lang="es-ES" sz="1100" b="1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821322" y="1330068"/>
        <a:ext cx="787047" cy="393429"/>
      </dsp:txXfrm>
    </dsp:sp>
    <dsp:sp modelId="{E63044D5-FB9A-4FAA-871E-5DA6342446FE}">
      <dsp:nvSpPr>
        <dsp:cNvPr id="0" name=""/>
        <dsp:cNvSpPr/>
      </dsp:nvSpPr>
      <dsp:spPr>
        <a:xfrm>
          <a:off x="1000862" y="1725263"/>
          <a:ext cx="1216877" cy="121736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FEA5C-CC34-4E7A-9608-5B21957B2B51}">
      <dsp:nvSpPr>
        <dsp:cNvPr id="0" name=""/>
        <dsp:cNvSpPr/>
      </dsp:nvSpPr>
      <dsp:spPr>
        <a:xfrm>
          <a:off x="1214979" y="2149884"/>
          <a:ext cx="787047" cy="39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bg2">
                  <a:lumMod val="90000"/>
                  <a:lumOff val="10000"/>
                </a:schemeClr>
              </a:solidFill>
            </a:rPr>
            <a:t>Education grade/</a:t>
          </a:r>
          <a:r>
            <a:rPr lang="es-ES" sz="1100" b="1" kern="1200" dirty="0" err="1">
              <a:solidFill>
                <a:schemeClr val="bg2">
                  <a:lumMod val="90000"/>
                  <a:lumOff val="10000"/>
                </a:schemeClr>
              </a:solidFill>
            </a:rPr>
            <a:t>level</a:t>
          </a:r>
          <a:endParaRPr lang="es-ES" sz="1100" b="1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1214979" y="2149884"/>
        <a:ext cx="787047" cy="393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A1E0F-1937-491E-AA78-FCA4EE216DD0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E86DA-3D90-4E7F-BFE2-E0659864DD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59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86DA-3D90-4E7F-BFE2-E0659864DD8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55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1FE06-B492-AE38-57DE-DB11B3A10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91DD97-5D5F-5B92-28F8-A80C94054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AA0A459-BBC1-A431-E623-C37874AFE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0D48F1-3CE9-BDCF-7337-D6AD7E798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86DA-3D90-4E7F-BFE2-E0659864DD8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75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86DA-3D90-4E7F-BFE2-E0659864DD8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1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465BE-C899-8C1E-C077-ECC83FA8C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510FE35-C2CD-A501-E996-1185344EC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F4FEB2-AC7A-6C48-EB27-8716F7AE4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37F39D-0D46-C436-528D-2F2C9CA42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86DA-3D90-4E7F-BFE2-E0659864DD8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096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4E38C-E360-7D6E-3232-9A9E07121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E10ACDB-5C91-67EE-B808-E5FDC576F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A21CAFD-5F07-8D30-6E3B-08226BD9E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74D2E2-818B-B853-43D4-2CE40A981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86DA-3D90-4E7F-BFE2-E0659864DD8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75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D188B-E6BE-9AD0-9683-CADFCB10B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CA87994-09A1-E7A0-843D-AC734CEF3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7609C82-3C23-A253-ABEB-D8180131F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A2034A-0E2C-6920-6423-4F87DA082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86DA-3D90-4E7F-BFE2-E0659864DD8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46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B77F9-5F08-ABB7-8A3F-99BFE064C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2FFB15A-AC17-0335-708C-8395A35C3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3B93DD3-6A87-C4F3-6C01-EF6DBFB60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9CFC4B-DBC4-6381-BC96-EE8B88AAC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86DA-3D90-4E7F-BFE2-E0659864DD8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25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2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34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1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4075FF85-E27A-259A-1A69-66CA96E93828}"/>
              </a:ext>
            </a:extLst>
          </p:cNvPr>
          <p:cNvSpPr txBox="1">
            <a:spLocks/>
          </p:cNvSpPr>
          <p:nvPr/>
        </p:nvSpPr>
        <p:spPr>
          <a:xfrm>
            <a:off x="3752849" y="3038475"/>
            <a:ext cx="8439151" cy="1390649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Analysis of the relationship between self-esteem level and interest, importance and learning achievements in highly able students through mixed method design</a:t>
            </a:r>
          </a:p>
          <a:p>
            <a:endParaRPr lang="en-US" sz="2000" b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365D0AF-360A-2AAB-2A97-18AC0C66969E}"/>
              </a:ext>
            </a:extLst>
          </p:cNvPr>
          <p:cNvSpPr txBox="1">
            <a:spLocks/>
          </p:cNvSpPr>
          <p:nvPr/>
        </p:nvSpPr>
        <p:spPr>
          <a:xfrm>
            <a:off x="3752850" y="4101220"/>
            <a:ext cx="8439150" cy="3279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Leire Aperribai, </a:t>
            </a:r>
            <a:r>
              <a:rPr lang="es-ES" dirty="0" err="1">
                <a:solidFill>
                  <a:schemeClr val="tx1"/>
                </a:solidFill>
              </a:rPr>
              <a:t>Karmele</a:t>
            </a:r>
            <a:r>
              <a:rPr lang="es-ES" dirty="0">
                <a:solidFill>
                  <a:schemeClr val="tx1"/>
                </a:solidFill>
              </a:rPr>
              <a:t> Salaberria &amp; Ainize Sarrionandia (UPV/EHU)</a:t>
            </a:r>
            <a:endParaRPr lang="en-US" sz="1800" b="0" i="0" dirty="0">
              <a:solidFill>
                <a:schemeClr val="tx1"/>
              </a:solidFill>
            </a:endParaRPr>
          </a:p>
        </p:txBody>
      </p:sp>
      <p:pic>
        <p:nvPicPr>
          <p:cNvPr id="3" name="Imagen 2" descr="Código QR&#10;&#10;El contenido generado por IA puede ser incorrecto.">
            <a:extLst>
              <a:ext uri="{FF2B5EF4-FFF2-40B4-BE49-F238E27FC236}">
                <a16:creationId xmlns:a16="http://schemas.microsoft.com/office/drawing/2014/main" id="{8BE0E099-E12F-08AE-6D70-41EE7122A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59" y="5235167"/>
            <a:ext cx="2109216" cy="914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746EAFC-CDBE-B078-1EC0-746938107DC5}"/>
              </a:ext>
            </a:extLst>
          </p:cNvPr>
          <p:cNvSpPr txBox="1"/>
          <p:nvPr/>
        </p:nvSpPr>
        <p:spPr>
          <a:xfrm>
            <a:off x="3156020" y="4865835"/>
            <a:ext cx="230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0668A9"/>
                </a:solidFill>
              </a:rPr>
              <a:t>Authors</a:t>
            </a:r>
            <a:r>
              <a:rPr lang="es-ES" dirty="0">
                <a:solidFill>
                  <a:srgbClr val="0668A9"/>
                </a:solidFill>
              </a:rPr>
              <a:t>’ </a:t>
            </a:r>
            <a:r>
              <a:rPr lang="es-ES" dirty="0" err="1">
                <a:solidFill>
                  <a:srgbClr val="0668A9"/>
                </a:solidFill>
              </a:rPr>
              <a:t>affiliation</a:t>
            </a:r>
            <a:r>
              <a:rPr lang="es-ES" dirty="0">
                <a:solidFill>
                  <a:srgbClr val="0668A9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3160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F622E-45C6-4BBB-B6EF-AE76B7A56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BC20630-1F8C-5039-0DAC-183176B7CB5C}"/>
              </a:ext>
            </a:extLst>
          </p:cNvPr>
          <p:cNvSpPr txBox="1"/>
          <p:nvPr/>
        </p:nvSpPr>
        <p:spPr>
          <a:xfrm>
            <a:off x="-64351" y="4300085"/>
            <a:ext cx="656376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Leire Aperribai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Karmele</a:t>
            </a:r>
            <a:r>
              <a:rPr lang="en-US" sz="2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Salaberria</a:t>
            </a:r>
            <a:endParaRPr lang="en-US" sz="2200" b="1" dirty="0">
              <a:solidFill>
                <a:schemeClr val="bg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Ainize Sarrionandia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CA4C5C0-6790-5465-C1BC-F1AE98DCB1E6}"/>
              </a:ext>
            </a:extLst>
          </p:cNvPr>
          <p:cNvSpPr/>
          <p:nvPr/>
        </p:nvSpPr>
        <p:spPr>
          <a:xfrm>
            <a:off x="6499411" y="1783975"/>
            <a:ext cx="5118847" cy="4069977"/>
          </a:xfrm>
          <a:custGeom>
            <a:avLst/>
            <a:gdLst>
              <a:gd name="connsiteX0" fmla="*/ 0 w 5118847"/>
              <a:gd name="connsiteY0" fmla="*/ 678343 h 4069977"/>
              <a:gd name="connsiteX1" fmla="*/ 678343 w 5118847"/>
              <a:gd name="connsiteY1" fmla="*/ 0 h 4069977"/>
              <a:gd name="connsiteX2" fmla="*/ 1215795 w 5118847"/>
              <a:gd name="connsiteY2" fmla="*/ 0 h 4069977"/>
              <a:gd name="connsiteX3" fmla="*/ 1678003 w 5118847"/>
              <a:gd name="connsiteY3" fmla="*/ 0 h 4069977"/>
              <a:gd name="connsiteX4" fmla="*/ 2102590 w 5118847"/>
              <a:gd name="connsiteY4" fmla="*/ 0 h 4069977"/>
              <a:gd name="connsiteX5" fmla="*/ 2564798 w 5118847"/>
              <a:gd name="connsiteY5" fmla="*/ 0 h 4069977"/>
              <a:gd name="connsiteX6" fmla="*/ 3139871 w 5118847"/>
              <a:gd name="connsiteY6" fmla="*/ 0 h 4069977"/>
              <a:gd name="connsiteX7" fmla="*/ 3602080 w 5118847"/>
              <a:gd name="connsiteY7" fmla="*/ 0 h 4069977"/>
              <a:gd name="connsiteX8" fmla="*/ 4440504 w 5118847"/>
              <a:gd name="connsiteY8" fmla="*/ 0 h 4069977"/>
              <a:gd name="connsiteX9" fmla="*/ 5118847 w 5118847"/>
              <a:gd name="connsiteY9" fmla="*/ 678343 h 4069977"/>
              <a:gd name="connsiteX10" fmla="*/ 5118847 w 5118847"/>
              <a:gd name="connsiteY10" fmla="*/ 1248134 h 4069977"/>
              <a:gd name="connsiteX11" fmla="*/ 5118847 w 5118847"/>
              <a:gd name="connsiteY11" fmla="*/ 1736526 h 4069977"/>
              <a:gd name="connsiteX12" fmla="*/ 5118847 w 5118847"/>
              <a:gd name="connsiteY12" fmla="*/ 2333451 h 4069977"/>
              <a:gd name="connsiteX13" fmla="*/ 5118847 w 5118847"/>
              <a:gd name="connsiteY13" fmla="*/ 2876109 h 4069977"/>
              <a:gd name="connsiteX14" fmla="*/ 5118847 w 5118847"/>
              <a:gd name="connsiteY14" fmla="*/ 3391634 h 4069977"/>
              <a:gd name="connsiteX15" fmla="*/ 4440504 w 5118847"/>
              <a:gd name="connsiteY15" fmla="*/ 4069977 h 4069977"/>
              <a:gd name="connsiteX16" fmla="*/ 3827809 w 5118847"/>
              <a:gd name="connsiteY16" fmla="*/ 4069977 h 4069977"/>
              <a:gd name="connsiteX17" fmla="*/ 3365601 w 5118847"/>
              <a:gd name="connsiteY17" fmla="*/ 4069977 h 4069977"/>
              <a:gd name="connsiteX18" fmla="*/ 2828149 w 5118847"/>
              <a:gd name="connsiteY18" fmla="*/ 4069977 h 4069977"/>
              <a:gd name="connsiteX19" fmla="*/ 2403563 w 5118847"/>
              <a:gd name="connsiteY19" fmla="*/ 4069977 h 4069977"/>
              <a:gd name="connsiteX20" fmla="*/ 1790868 w 5118847"/>
              <a:gd name="connsiteY20" fmla="*/ 4069977 h 4069977"/>
              <a:gd name="connsiteX21" fmla="*/ 1253416 w 5118847"/>
              <a:gd name="connsiteY21" fmla="*/ 4069977 h 4069977"/>
              <a:gd name="connsiteX22" fmla="*/ 678343 w 5118847"/>
              <a:gd name="connsiteY22" fmla="*/ 4069977 h 4069977"/>
              <a:gd name="connsiteX23" fmla="*/ 0 w 5118847"/>
              <a:gd name="connsiteY23" fmla="*/ 3391634 h 4069977"/>
              <a:gd name="connsiteX24" fmla="*/ 0 w 5118847"/>
              <a:gd name="connsiteY24" fmla="*/ 2821843 h 4069977"/>
              <a:gd name="connsiteX25" fmla="*/ 0 w 5118847"/>
              <a:gd name="connsiteY25" fmla="*/ 2252052 h 4069977"/>
              <a:gd name="connsiteX26" fmla="*/ 0 w 5118847"/>
              <a:gd name="connsiteY26" fmla="*/ 1655128 h 4069977"/>
              <a:gd name="connsiteX27" fmla="*/ 0 w 5118847"/>
              <a:gd name="connsiteY27" fmla="*/ 678343 h 406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18847" h="4069977" fill="none" extrusionOk="0">
                <a:moveTo>
                  <a:pt x="0" y="678343"/>
                </a:moveTo>
                <a:cubicBezTo>
                  <a:pt x="-18184" y="360397"/>
                  <a:pt x="286182" y="-55183"/>
                  <a:pt x="678343" y="0"/>
                </a:cubicBezTo>
                <a:cubicBezTo>
                  <a:pt x="802933" y="-40914"/>
                  <a:pt x="1088193" y="29152"/>
                  <a:pt x="1215795" y="0"/>
                </a:cubicBezTo>
                <a:cubicBezTo>
                  <a:pt x="1343397" y="-29152"/>
                  <a:pt x="1552021" y="47726"/>
                  <a:pt x="1678003" y="0"/>
                </a:cubicBezTo>
                <a:cubicBezTo>
                  <a:pt x="1803985" y="-47726"/>
                  <a:pt x="1938207" y="15011"/>
                  <a:pt x="2102590" y="0"/>
                </a:cubicBezTo>
                <a:cubicBezTo>
                  <a:pt x="2266973" y="-15011"/>
                  <a:pt x="2423942" y="35959"/>
                  <a:pt x="2564798" y="0"/>
                </a:cubicBezTo>
                <a:cubicBezTo>
                  <a:pt x="2705654" y="-35959"/>
                  <a:pt x="2890635" y="33261"/>
                  <a:pt x="3139871" y="0"/>
                </a:cubicBezTo>
                <a:cubicBezTo>
                  <a:pt x="3389107" y="-33261"/>
                  <a:pt x="3496432" y="30516"/>
                  <a:pt x="3602080" y="0"/>
                </a:cubicBezTo>
                <a:cubicBezTo>
                  <a:pt x="3707728" y="-30516"/>
                  <a:pt x="4028712" y="63707"/>
                  <a:pt x="4440504" y="0"/>
                </a:cubicBezTo>
                <a:cubicBezTo>
                  <a:pt x="4879653" y="12792"/>
                  <a:pt x="5101651" y="314808"/>
                  <a:pt x="5118847" y="678343"/>
                </a:cubicBezTo>
                <a:cubicBezTo>
                  <a:pt x="5168016" y="876470"/>
                  <a:pt x="5079220" y="1040154"/>
                  <a:pt x="5118847" y="1248134"/>
                </a:cubicBezTo>
                <a:cubicBezTo>
                  <a:pt x="5158474" y="1456114"/>
                  <a:pt x="5073383" y="1532289"/>
                  <a:pt x="5118847" y="1736526"/>
                </a:cubicBezTo>
                <a:cubicBezTo>
                  <a:pt x="5164311" y="1940763"/>
                  <a:pt x="5106471" y="2104751"/>
                  <a:pt x="5118847" y="2333451"/>
                </a:cubicBezTo>
                <a:cubicBezTo>
                  <a:pt x="5131223" y="2562152"/>
                  <a:pt x="5058164" y="2662323"/>
                  <a:pt x="5118847" y="2876109"/>
                </a:cubicBezTo>
                <a:cubicBezTo>
                  <a:pt x="5179530" y="3089895"/>
                  <a:pt x="5108932" y="3239091"/>
                  <a:pt x="5118847" y="3391634"/>
                </a:cubicBezTo>
                <a:cubicBezTo>
                  <a:pt x="5076806" y="3718171"/>
                  <a:pt x="4857514" y="4024130"/>
                  <a:pt x="4440504" y="4069977"/>
                </a:cubicBezTo>
                <a:cubicBezTo>
                  <a:pt x="4229839" y="4101385"/>
                  <a:pt x="4029934" y="3997702"/>
                  <a:pt x="3827809" y="4069977"/>
                </a:cubicBezTo>
                <a:cubicBezTo>
                  <a:pt x="3625685" y="4142252"/>
                  <a:pt x="3493151" y="4022507"/>
                  <a:pt x="3365601" y="4069977"/>
                </a:cubicBezTo>
                <a:cubicBezTo>
                  <a:pt x="3238051" y="4117447"/>
                  <a:pt x="3002849" y="4041066"/>
                  <a:pt x="2828149" y="4069977"/>
                </a:cubicBezTo>
                <a:cubicBezTo>
                  <a:pt x="2653449" y="4098888"/>
                  <a:pt x="2522697" y="4038858"/>
                  <a:pt x="2403563" y="4069977"/>
                </a:cubicBezTo>
                <a:cubicBezTo>
                  <a:pt x="2284429" y="4101096"/>
                  <a:pt x="2017930" y="4042442"/>
                  <a:pt x="1790868" y="4069977"/>
                </a:cubicBezTo>
                <a:cubicBezTo>
                  <a:pt x="1563807" y="4097512"/>
                  <a:pt x="1442996" y="4023426"/>
                  <a:pt x="1253416" y="4069977"/>
                </a:cubicBezTo>
                <a:cubicBezTo>
                  <a:pt x="1063836" y="4116528"/>
                  <a:pt x="799686" y="4006572"/>
                  <a:pt x="678343" y="4069977"/>
                </a:cubicBezTo>
                <a:cubicBezTo>
                  <a:pt x="324584" y="4114528"/>
                  <a:pt x="-13938" y="3823280"/>
                  <a:pt x="0" y="3391634"/>
                </a:cubicBezTo>
                <a:cubicBezTo>
                  <a:pt x="-35346" y="3177570"/>
                  <a:pt x="54657" y="2972008"/>
                  <a:pt x="0" y="2821843"/>
                </a:cubicBezTo>
                <a:cubicBezTo>
                  <a:pt x="-54657" y="2671678"/>
                  <a:pt x="65787" y="2464627"/>
                  <a:pt x="0" y="2252052"/>
                </a:cubicBezTo>
                <a:cubicBezTo>
                  <a:pt x="-65787" y="2039477"/>
                  <a:pt x="65403" y="1900619"/>
                  <a:pt x="0" y="1655128"/>
                </a:cubicBezTo>
                <a:cubicBezTo>
                  <a:pt x="-65403" y="1409637"/>
                  <a:pt x="28594" y="935684"/>
                  <a:pt x="0" y="678343"/>
                </a:cubicBezTo>
                <a:close/>
              </a:path>
              <a:path w="5118847" h="4069977" stroke="0" extrusionOk="0">
                <a:moveTo>
                  <a:pt x="0" y="678343"/>
                </a:moveTo>
                <a:cubicBezTo>
                  <a:pt x="-32485" y="283667"/>
                  <a:pt x="249107" y="20491"/>
                  <a:pt x="678343" y="0"/>
                </a:cubicBezTo>
                <a:cubicBezTo>
                  <a:pt x="907908" y="-51199"/>
                  <a:pt x="1021545" y="41110"/>
                  <a:pt x="1291038" y="0"/>
                </a:cubicBezTo>
                <a:cubicBezTo>
                  <a:pt x="1560532" y="-41110"/>
                  <a:pt x="1633374" y="44265"/>
                  <a:pt x="1790868" y="0"/>
                </a:cubicBezTo>
                <a:cubicBezTo>
                  <a:pt x="1948362" y="-44265"/>
                  <a:pt x="2034703" y="43228"/>
                  <a:pt x="2253076" y="0"/>
                </a:cubicBezTo>
                <a:cubicBezTo>
                  <a:pt x="2471449" y="-43228"/>
                  <a:pt x="2633339" y="2262"/>
                  <a:pt x="2828149" y="0"/>
                </a:cubicBezTo>
                <a:cubicBezTo>
                  <a:pt x="3022959" y="-2262"/>
                  <a:pt x="3159405" y="40003"/>
                  <a:pt x="3327979" y="0"/>
                </a:cubicBezTo>
                <a:cubicBezTo>
                  <a:pt x="3496553" y="-40003"/>
                  <a:pt x="3725879" y="20084"/>
                  <a:pt x="3940674" y="0"/>
                </a:cubicBezTo>
                <a:cubicBezTo>
                  <a:pt x="4155469" y="-20084"/>
                  <a:pt x="4281220" y="55480"/>
                  <a:pt x="4440504" y="0"/>
                </a:cubicBezTo>
                <a:cubicBezTo>
                  <a:pt x="4759714" y="91692"/>
                  <a:pt x="5068517" y="245330"/>
                  <a:pt x="5118847" y="678343"/>
                </a:cubicBezTo>
                <a:cubicBezTo>
                  <a:pt x="5145965" y="867108"/>
                  <a:pt x="5070459" y="948867"/>
                  <a:pt x="5118847" y="1166735"/>
                </a:cubicBezTo>
                <a:cubicBezTo>
                  <a:pt x="5167235" y="1384603"/>
                  <a:pt x="5112041" y="1509919"/>
                  <a:pt x="5118847" y="1709394"/>
                </a:cubicBezTo>
                <a:cubicBezTo>
                  <a:pt x="5125653" y="1908869"/>
                  <a:pt x="5058321" y="2057895"/>
                  <a:pt x="5118847" y="2224919"/>
                </a:cubicBezTo>
                <a:cubicBezTo>
                  <a:pt x="5179373" y="2391944"/>
                  <a:pt x="5112352" y="2560340"/>
                  <a:pt x="5118847" y="2821843"/>
                </a:cubicBezTo>
                <a:cubicBezTo>
                  <a:pt x="5125342" y="3083346"/>
                  <a:pt x="5085673" y="3264904"/>
                  <a:pt x="5118847" y="3391634"/>
                </a:cubicBezTo>
                <a:cubicBezTo>
                  <a:pt x="5074619" y="3773535"/>
                  <a:pt x="4795739" y="4056589"/>
                  <a:pt x="4440504" y="4069977"/>
                </a:cubicBezTo>
                <a:cubicBezTo>
                  <a:pt x="4320200" y="4072493"/>
                  <a:pt x="4027303" y="4002181"/>
                  <a:pt x="3865431" y="4069977"/>
                </a:cubicBezTo>
                <a:cubicBezTo>
                  <a:pt x="3703559" y="4137773"/>
                  <a:pt x="3528441" y="4048407"/>
                  <a:pt x="3327979" y="4069977"/>
                </a:cubicBezTo>
                <a:cubicBezTo>
                  <a:pt x="3127517" y="4091547"/>
                  <a:pt x="3093056" y="4047519"/>
                  <a:pt x="2903393" y="4069977"/>
                </a:cubicBezTo>
                <a:cubicBezTo>
                  <a:pt x="2713730" y="4092435"/>
                  <a:pt x="2599355" y="4052355"/>
                  <a:pt x="2441184" y="4069977"/>
                </a:cubicBezTo>
                <a:cubicBezTo>
                  <a:pt x="2283013" y="4087599"/>
                  <a:pt x="2065368" y="4018493"/>
                  <a:pt x="1828489" y="4069977"/>
                </a:cubicBezTo>
                <a:cubicBezTo>
                  <a:pt x="1591611" y="4121461"/>
                  <a:pt x="1547126" y="4059913"/>
                  <a:pt x="1291038" y="4069977"/>
                </a:cubicBezTo>
                <a:cubicBezTo>
                  <a:pt x="1034950" y="4080041"/>
                  <a:pt x="922178" y="4061173"/>
                  <a:pt x="678343" y="4069977"/>
                </a:cubicBezTo>
                <a:cubicBezTo>
                  <a:pt x="301604" y="4013327"/>
                  <a:pt x="12800" y="3768941"/>
                  <a:pt x="0" y="3391634"/>
                </a:cubicBezTo>
                <a:cubicBezTo>
                  <a:pt x="-41158" y="3142451"/>
                  <a:pt x="20222" y="3038003"/>
                  <a:pt x="0" y="2848976"/>
                </a:cubicBezTo>
                <a:cubicBezTo>
                  <a:pt x="-20222" y="2659949"/>
                  <a:pt x="5201" y="2533658"/>
                  <a:pt x="0" y="2306318"/>
                </a:cubicBezTo>
                <a:cubicBezTo>
                  <a:pt x="-5201" y="2078978"/>
                  <a:pt x="5356" y="1956697"/>
                  <a:pt x="0" y="1817925"/>
                </a:cubicBezTo>
                <a:cubicBezTo>
                  <a:pt x="-5356" y="1679153"/>
                  <a:pt x="68298" y="1397849"/>
                  <a:pt x="0" y="1248134"/>
                </a:cubicBezTo>
                <a:cubicBezTo>
                  <a:pt x="-68298" y="1098419"/>
                  <a:pt x="63674" y="888025"/>
                  <a:pt x="0" y="67834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rgbClr val="FFC000"/>
                </a:solidFill>
              </a:rPr>
              <a:t>Thank you!</a:t>
            </a:r>
          </a:p>
          <a:p>
            <a:pPr algn="ctr"/>
            <a:r>
              <a:rPr lang="en-US" sz="4400" i="1" dirty="0">
                <a:solidFill>
                  <a:schemeClr val="tx1"/>
                </a:solidFill>
              </a:rPr>
              <a:t>¡</a:t>
            </a:r>
            <a:r>
              <a:rPr lang="en-US" sz="4400" i="1" dirty="0" err="1">
                <a:solidFill>
                  <a:schemeClr val="tx1"/>
                </a:solidFill>
              </a:rPr>
              <a:t>Muchas</a:t>
            </a:r>
            <a:r>
              <a:rPr lang="en-US" sz="4400" i="1" dirty="0">
                <a:solidFill>
                  <a:schemeClr val="tx1"/>
                </a:solidFill>
              </a:rPr>
              <a:t> gracias!</a:t>
            </a:r>
            <a:endParaRPr lang="en-US" sz="4400" b="1" i="1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6739C7-C771-86A5-835A-B2974087F9D8}"/>
              </a:ext>
            </a:extLst>
          </p:cNvPr>
          <p:cNvSpPr txBox="1"/>
          <p:nvPr/>
        </p:nvSpPr>
        <p:spPr>
          <a:xfrm>
            <a:off x="3899339" y="6189836"/>
            <a:ext cx="4065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 </a:t>
            </a:r>
            <a:r>
              <a:rPr lang="en-US" sz="22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leire.aperribai@ehu.eus</a:t>
            </a:r>
            <a:endParaRPr lang="en-US" sz="2200" b="1" dirty="0">
              <a:solidFill>
                <a:schemeClr val="bg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 descr="Imagen que contiene Código QR&#10;&#10;El contenido generado por IA puede ser incorrecto.">
            <a:extLst>
              <a:ext uri="{FF2B5EF4-FFF2-40B4-BE49-F238E27FC236}">
                <a16:creationId xmlns:a16="http://schemas.microsoft.com/office/drawing/2014/main" id="{336025C0-7380-DCBB-DCD0-11B49FF04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24" y="2082297"/>
            <a:ext cx="3835101" cy="188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D0F2D-6385-C6E9-D682-96C765ABB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39524A54-F681-443E-120C-14BC65D5C7D2}"/>
              </a:ext>
            </a:extLst>
          </p:cNvPr>
          <p:cNvSpPr/>
          <p:nvPr/>
        </p:nvSpPr>
        <p:spPr>
          <a:xfrm>
            <a:off x="5136776" y="2895985"/>
            <a:ext cx="3630707" cy="3630707"/>
          </a:xfrm>
          <a:custGeom>
            <a:avLst/>
            <a:gdLst>
              <a:gd name="connsiteX0" fmla="*/ 0 w 3630707"/>
              <a:gd name="connsiteY0" fmla="*/ 1815354 h 3630707"/>
              <a:gd name="connsiteX1" fmla="*/ 1815354 w 3630707"/>
              <a:gd name="connsiteY1" fmla="*/ 0 h 3630707"/>
              <a:gd name="connsiteX2" fmla="*/ 3630708 w 3630707"/>
              <a:gd name="connsiteY2" fmla="*/ 1815354 h 3630707"/>
              <a:gd name="connsiteX3" fmla="*/ 1815354 w 3630707"/>
              <a:gd name="connsiteY3" fmla="*/ 3630708 h 3630707"/>
              <a:gd name="connsiteX4" fmla="*/ 0 w 3630707"/>
              <a:gd name="connsiteY4" fmla="*/ 1815354 h 363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707" h="3630707" fill="none" extrusionOk="0">
                <a:moveTo>
                  <a:pt x="0" y="1815354"/>
                </a:moveTo>
                <a:cubicBezTo>
                  <a:pt x="-163304" y="713300"/>
                  <a:pt x="701185" y="-113183"/>
                  <a:pt x="1815354" y="0"/>
                </a:cubicBezTo>
                <a:cubicBezTo>
                  <a:pt x="2763881" y="-11539"/>
                  <a:pt x="3920328" y="738816"/>
                  <a:pt x="3630708" y="1815354"/>
                </a:cubicBezTo>
                <a:cubicBezTo>
                  <a:pt x="3502837" y="2796191"/>
                  <a:pt x="3022829" y="3476442"/>
                  <a:pt x="1815354" y="3630708"/>
                </a:cubicBezTo>
                <a:cubicBezTo>
                  <a:pt x="678522" y="3416640"/>
                  <a:pt x="-164270" y="2728400"/>
                  <a:pt x="0" y="1815354"/>
                </a:cubicBezTo>
                <a:close/>
              </a:path>
              <a:path w="3630707" h="3630707" stroke="0" extrusionOk="0">
                <a:moveTo>
                  <a:pt x="0" y="1815354"/>
                </a:moveTo>
                <a:cubicBezTo>
                  <a:pt x="-53698" y="869755"/>
                  <a:pt x="802113" y="-70905"/>
                  <a:pt x="1815354" y="0"/>
                </a:cubicBezTo>
                <a:cubicBezTo>
                  <a:pt x="2796764" y="26639"/>
                  <a:pt x="3826196" y="632209"/>
                  <a:pt x="3630708" y="1815354"/>
                </a:cubicBezTo>
                <a:cubicBezTo>
                  <a:pt x="3708216" y="2684979"/>
                  <a:pt x="2790241" y="3648003"/>
                  <a:pt x="1815354" y="3630708"/>
                </a:cubicBezTo>
                <a:cubicBezTo>
                  <a:pt x="665957" y="3735416"/>
                  <a:pt x="43606" y="3020877"/>
                  <a:pt x="0" y="18153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629B787-D017-D263-B1E7-03A1A2A16B6A}"/>
              </a:ext>
            </a:extLst>
          </p:cNvPr>
          <p:cNvSpPr/>
          <p:nvPr/>
        </p:nvSpPr>
        <p:spPr>
          <a:xfrm>
            <a:off x="2245660" y="1496721"/>
            <a:ext cx="2474259" cy="2474259"/>
          </a:xfrm>
          <a:custGeom>
            <a:avLst/>
            <a:gdLst>
              <a:gd name="connsiteX0" fmla="*/ 0 w 2474259"/>
              <a:gd name="connsiteY0" fmla="*/ 1237130 h 2474259"/>
              <a:gd name="connsiteX1" fmla="*/ 1237130 w 2474259"/>
              <a:gd name="connsiteY1" fmla="*/ 0 h 2474259"/>
              <a:gd name="connsiteX2" fmla="*/ 2474260 w 2474259"/>
              <a:gd name="connsiteY2" fmla="*/ 1237130 h 2474259"/>
              <a:gd name="connsiteX3" fmla="*/ 1237130 w 2474259"/>
              <a:gd name="connsiteY3" fmla="*/ 2474260 h 2474259"/>
              <a:gd name="connsiteX4" fmla="*/ 0 w 2474259"/>
              <a:gd name="connsiteY4" fmla="*/ 1237130 h 24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4259" h="2474259" fill="none" extrusionOk="0">
                <a:moveTo>
                  <a:pt x="0" y="1237130"/>
                </a:moveTo>
                <a:cubicBezTo>
                  <a:pt x="-156492" y="458569"/>
                  <a:pt x="443465" y="-112006"/>
                  <a:pt x="1237130" y="0"/>
                </a:cubicBezTo>
                <a:cubicBezTo>
                  <a:pt x="1782722" y="-29380"/>
                  <a:pt x="2619187" y="516879"/>
                  <a:pt x="2474260" y="1237130"/>
                </a:cubicBezTo>
                <a:cubicBezTo>
                  <a:pt x="2432371" y="1913251"/>
                  <a:pt x="1949773" y="2452127"/>
                  <a:pt x="1237130" y="2474260"/>
                </a:cubicBezTo>
                <a:cubicBezTo>
                  <a:pt x="464939" y="2332425"/>
                  <a:pt x="-62583" y="1886263"/>
                  <a:pt x="0" y="1237130"/>
                </a:cubicBezTo>
                <a:close/>
              </a:path>
              <a:path w="2474259" h="2474259" stroke="0" extrusionOk="0">
                <a:moveTo>
                  <a:pt x="0" y="1237130"/>
                </a:moveTo>
                <a:cubicBezTo>
                  <a:pt x="-126976" y="688649"/>
                  <a:pt x="524962" y="-192556"/>
                  <a:pt x="1237130" y="0"/>
                </a:cubicBezTo>
                <a:cubicBezTo>
                  <a:pt x="1853409" y="84223"/>
                  <a:pt x="2562295" y="472573"/>
                  <a:pt x="2474260" y="1237130"/>
                </a:cubicBezTo>
                <a:cubicBezTo>
                  <a:pt x="2504905" y="1867806"/>
                  <a:pt x="1808548" y="2544072"/>
                  <a:pt x="1237130" y="2474260"/>
                </a:cubicBezTo>
                <a:cubicBezTo>
                  <a:pt x="508322" y="2506756"/>
                  <a:pt x="29593" y="2058095"/>
                  <a:pt x="0" y="1237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5E720D0-1FF4-B50C-8488-404FE19434C7}"/>
              </a:ext>
            </a:extLst>
          </p:cNvPr>
          <p:cNvSpPr/>
          <p:nvPr/>
        </p:nvSpPr>
        <p:spPr>
          <a:xfrm>
            <a:off x="8305800" y="1496721"/>
            <a:ext cx="1676399" cy="1515420"/>
          </a:xfrm>
          <a:custGeom>
            <a:avLst/>
            <a:gdLst>
              <a:gd name="connsiteX0" fmla="*/ 0 w 1676399"/>
              <a:gd name="connsiteY0" fmla="*/ 757710 h 1515420"/>
              <a:gd name="connsiteX1" fmla="*/ 838200 w 1676399"/>
              <a:gd name="connsiteY1" fmla="*/ 0 h 1515420"/>
              <a:gd name="connsiteX2" fmla="*/ 1676400 w 1676399"/>
              <a:gd name="connsiteY2" fmla="*/ 757710 h 1515420"/>
              <a:gd name="connsiteX3" fmla="*/ 838200 w 1676399"/>
              <a:gd name="connsiteY3" fmla="*/ 1515420 h 1515420"/>
              <a:gd name="connsiteX4" fmla="*/ 0 w 1676399"/>
              <a:gd name="connsiteY4" fmla="*/ 757710 h 151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399" h="1515420" fill="none" extrusionOk="0">
                <a:moveTo>
                  <a:pt x="0" y="757710"/>
                </a:moveTo>
                <a:cubicBezTo>
                  <a:pt x="-74773" y="293697"/>
                  <a:pt x="337290" y="-38532"/>
                  <a:pt x="838200" y="0"/>
                </a:cubicBezTo>
                <a:cubicBezTo>
                  <a:pt x="1219458" y="-17431"/>
                  <a:pt x="1735550" y="324136"/>
                  <a:pt x="1676400" y="757710"/>
                </a:cubicBezTo>
                <a:cubicBezTo>
                  <a:pt x="1645587" y="1170940"/>
                  <a:pt x="1358638" y="1472116"/>
                  <a:pt x="838200" y="1515420"/>
                </a:cubicBezTo>
                <a:cubicBezTo>
                  <a:pt x="322130" y="1430671"/>
                  <a:pt x="-58722" y="1144172"/>
                  <a:pt x="0" y="757710"/>
                </a:cubicBezTo>
                <a:close/>
              </a:path>
              <a:path w="1676399" h="1515420" stroke="0" extrusionOk="0">
                <a:moveTo>
                  <a:pt x="0" y="757710"/>
                </a:moveTo>
                <a:cubicBezTo>
                  <a:pt x="-24539" y="365283"/>
                  <a:pt x="367475" y="-51936"/>
                  <a:pt x="838200" y="0"/>
                </a:cubicBezTo>
                <a:cubicBezTo>
                  <a:pt x="1234464" y="83835"/>
                  <a:pt x="1685595" y="330746"/>
                  <a:pt x="1676400" y="757710"/>
                </a:cubicBezTo>
                <a:cubicBezTo>
                  <a:pt x="1739142" y="1068546"/>
                  <a:pt x="1191289" y="1583987"/>
                  <a:pt x="838200" y="1515420"/>
                </a:cubicBezTo>
                <a:cubicBezTo>
                  <a:pt x="358450" y="1527420"/>
                  <a:pt x="10039" y="1222900"/>
                  <a:pt x="0" y="75771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2A372B-F671-C1B6-B619-23409471D302}"/>
              </a:ext>
            </a:extLst>
          </p:cNvPr>
          <p:cNvSpPr txBox="1"/>
          <p:nvPr/>
        </p:nvSpPr>
        <p:spPr>
          <a:xfrm>
            <a:off x="2394864" y="1920016"/>
            <a:ext cx="2175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Self-Esteem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3A9FCBE-8C92-161D-A776-4E7BE11AD846}"/>
              </a:ext>
            </a:extLst>
          </p:cNvPr>
          <p:cNvSpPr txBox="1"/>
          <p:nvPr/>
        </p:nvSpPr>
        <p:spPr>
          <a:xfrm>
            <a:off x="8269940" y="1563581"/>
            <a:ext cx="1676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668A9"/>
                </a:solidFill>
              </a:rPr>
              <a:t>Highly Able Students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8FA07AF-2C67-0EE7-242F-953A823ECDD6}"/>
              </a:ext>
            </a:extLst>
          </p:cNvPr>
          <p:cNvSpPr txBox="1"/>
          <p:nvPr/>
        </p:nvSpPr>
        <p:spPr>
          <a:xfrm>
            <a:off x="5311587" y="3557715"/>
            <a:ext cx="32810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CC00"/>
                </a:solidFill>
              </a:rPr>
              <a:t>Academic Interest,</a:t>
            </a:r>
          </a:p>
          <a:p>
            <a:pPr algn="ctr"/>
            <a:r>
              <a:rPr lang="en-US" sz="3200" b="1" dirty="0">
                <a:solidFill>
                  <a:srgbClr val="FFCC00"/>
                </a:solidFill>
              </a:rPr>
              <a:t>Importance, Achievement</a:t>
            </a:r>
            <a:endParaRPr lang="es-ES" sz="3200" dirty="0">
              <a:solidFill>
                <a:srgbClr val="FFCC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EDD0D7E-DF03-5A54-9C99-83FF2270A46E}"/>
              </a:ext>
            </a:extLst>
          </p:cNvPr>
          <p:cNvSpPr/>
          <p:nvPr/>
        </p:nvSpPr>
        <p:spPr>
          <a:xfrm>
            <a:off x="394957" y="5493252"/>
            <a:ext cx="3999814" cy="923330"/>
          </a:xfrm>
          <a:custGeom>
            <a:avLst/>
            <a:gdLst>
              <a:gd name="connsiteX0" fmla="*/ 0 w 3999814"/>
              <a:gd name="connsiteY0" fmla="*/ 0 h 923330"/>
              <a:gd name="connsiteX1" fmla="*/ 3999814 w 3999814"/>
              <a:gd name="connsiteY1" fmla="*/ 0 h 923330"/>
              <a:gd name="connsiteX2" fmla="*/ 3999814 w 3999814"/>
              <a:gd name="connsiteY2" fmla="*/ 923330 h 923330"/>
              <a:gd name="connsiteX3" fmla="*/ 0 w 3999814"/>
              <a:gd name="connsiteY3" fmla="*/ 923330 h 923330"/>
              <a:gd name="connsiteX4" fmla="*/ 0 w 3999814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9814" h="923330" fill="none" extrusionOk="0">
                <a:moveTo>
                  <a:pt x="0" y="0"/>
                </a:moveTo>
                <a:cubicBezTo>
                  <a:pt x="1854568" y="-57875"/>
                  <a:pt x="2311338" y="-101887"/>
                  <a:pt x="3999814" y="0"/>
                </a:cubicBezTo>
                <a:cubicBezTo>
                  <a:pt x="3960879" y="427540"/>
                  <a:pt x="3964364" y="558455"/>
                  <a:pt x="3999814" y="923330"/>
                </a:cubicBezTo>
                <a:cubicBezTo>
                  <a:pt x="2624662" y="849473"/>
                  <a:pt x="1259845" y="784008"/>
                  <a:pt x="0" y="923330"/>
                </a:cubicBezTo>
                <a:cubicBezTo>
                  <a:pt x="2062" y="581439"/>
                  <a:pt x="-2996" y="362321"/>
                  <a:pt x="0" y="0"/>
                </a:cubicBezTo>
                <a:close/>
              </a:path>
              <a:path w="3999814" h="923330" stroke="0" extrusionOk="0">
                <a:moveTo>
                  <a:pt x="0" y="0"/>
                </a:moveTo>
                <a:cubicBezTo>
                  <a:pt x="542260" y="96418"/>
                  <a:pt x="2175113" y="-2457"/>
                  <a:pt x="3999814" y="0"/>
                </a:cubicBezTo>
                <a:cubicBezTo>
                  <a:pt x="4047720" y="133400"/>
                  <a:pt x="4058031" y="805915"/>
                  <a:pt x="3999814" y="923330"/>
                </a:cubicBezTo>
                <a:cubicBezTo>
                  <a:pt x="3455013" y="795113"/>
                  <a:pt x="844752" y="787060"/>
                  <a:pt x="0" y="923330"/>
                </a:cubicBezTo>
                <a:cubicBezTo>
                  <a:pt x="-41554" y="695670"/>
                  <a:pt x="37977" y="14575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8347204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Introduction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05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248E6-47B9-A9C3-069F-32AD7B5BD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CC305F5-9871-917C-E057-D99CF6E6760B}"/>
              </a:ext>
            </a:extLst>
          </p:cNvPr>
          <p:cNvSpPr/>
          <p:nvPr/>
        </p:nvSpPr>
        <p:spPr>
          <a:xfrm>
            <a:off x="4863931" y="5634898"/>
            <a:ext cx="2464136" cy="923330"/>
          </a:xfrm>
          <a:custGeom>
            <a:avLst/>
            <a:gdLst>
              <a:gd name="connsiteX0" fmla="*/ 0 w 2464136"/>
              <a:gd name="connsiteY0" fmla="*/ 0 h 923330"/>
              <a:gd name="connsiteX1" fmla="*/ 2464136 w 2464136"/>
              <a:gd name="connsiteY1" fmla="*/ 0 h 923330"/>
              <a:gd name="connsiteX2" fmla="*/ 2464136 w 2464136"/>
              <a:gd name="connsiteY2" fmla="*/ 923330 h 923330"/>
              <a:gd name="connsiteX3" fmla="*/ 0 w 2464136"/>
              <a:gd name="connsiteY3" fmla="*/ 923330 h 923330"/>
              <a:gd name="connsiteX4" fmla="*/ 0 w 2464136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4136" h="923330" fill="none" extrusionOk="0">
                <a:moveTo>
                  <a:pt x="0" y="0"/>
                </a:moveTo>
                <a:cubicBezTo>
                  <a:pt x="636490" y="-57875"/>
                  <a:pt x="1429312" y="-101887"/>
                  <a:pt x="2464136" y="0"/>
                </a:cubicBezTo>
                <a:cubicBezTo>
                  <a:pt x="2425201" y="427540"/>
                  <a:pt x="2428686" y="558455"/>
                  <a:pt x="2464136" y="923330"/>
                </a:cubicBezTo>
                <a:cubicBezTo>
                  <a:pt x="1320539" y="849473"/>
                  <a:pt x="463257" y="784008"/>
                  <a:pt x="0" y="923330"/>
                </a:cubicBezTo>
                <a:cubicBezTo>
                  <a:pt x="2062" y="581439"/>
                  <a:pt x="-2996" y="362321"/>
                  <a:pt x="0" y="0"/>
                </a:cubicBezTo>
                <a:close/>
              </a:path>
              <a:path w="2464136" h="923330" stroke="0" extrusionOk="0">
                <a:moveTo>
                  <a:pt x="0" y="0"/>
                </a:moveTo>
                <a:cubicBezTo>
                  <a:pt x="950130" y="96418"/>
                  <a:pt x="1347119" y="-2457"/>
                  <a:pt x="2464136" y="0"/>
                </a:cubicBezTo>
                <a:cubicBezTo>
                  <a:pt x="2512042" y="133400"/>
                  <a:pt x="2522353" y="805915"/>
                  <a:pt x="2464136" y="923330"/>
                </a:cubicBezTo>
                <a:cubicBezTo>
                  <a:pt x="1604095" y="795113"/>
                  <a:pt x="834785" y="787060"/>
                  <a:pt x="0" y="923330"/>
                </a:cubicBezTo>
                <a:cubicBezTo>
                  <a:pt x="-41554" y="695670"/>
                  <a:pt x="37977" y="14575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8347204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Method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733D0DF-C2BB-60BC-5910-75113736F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640121"/>
              </p:ext>
            </p:extLst>
          </p:nvPr>
        </p:nvGraphicFramePr>
        <p:xfrm>
          <a:off x="428171" y="1395127"/>
          <a:ext cx="11335657" cy="4107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856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12C3548-F936-E03A-E88E-9F9EF27EE7B8}"/>
              </a:ext>
            </a:extLst>
          </p:cNvPr>
          <p:cNvSpPr/>
          <p:nvPr/>
        </p:nvSpPr>
        <p:spPr>
          <a:xfrm>
            <a:off x="1217716" y="5493252"/>
            <a:ext cx="2354299" cy="923330"/>
          </a:xfrm>
          <a:custGeom>
            <a:avLst/>
            <a:gdLst>
              <a:gd name="connsiteX0" fmla="*/ 0 w 2354299"/>
              <a:gd name="connsiteY0" fmla="*/ 0 h 923330"/>
              <a:gd name="connsiteX1" fmla="*/ 2354299 w 2354299"/>
              <a:gd name="connsiteY1" fmla="*/ 0 h 923330"/>
              <a:gd name="connsiteX2" fmla="*/ 2354299 w 2354299"/>
              <a:gd name="connsiteY2" fmla="*/ 923330 h 923330"/>
              <a:gd name="connsiteX3" fmla="*/ 0 w 2354299"/>
              <a:gd name="connsiteY3" fmla="*/ 923330 h 923330"/>
              <a:gd name="connsiteX4" fmla="*/ 0 w 2354299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4299" h="923330" fill="none" extrusionOk="0">
                <a:moveTo>
                  <a:pt x="0" y="0"/>
                </a:moveTo>
                <a:cubicBezTo>
                  <a:pt x="832694" y="-57875"/>
                  <a:pt x="1737819" y="-101887"/>
                  <a:pt x="2354299" y="0"/>
                </a:cubicBezTo>
                <a:cubicBezTo>
                  <a:pt x="2315364" y="427540"/>
                  <a:pt x="2318849" y="558455"/>
                  <a:pt x="2354299" y="923330"/>
                </a:cubicBezTo>
                <a:cubicBezTo>
                  <a:pt x="1536654" y="849473"/>
                  <a:pt x="490581" y="784008"/>
                  <a:pt x="0" y="923330"/>
                </a:cubicBezTo>
                <a:cubicBezTo>
                  <a:pt x="2062" y="581439"/>
                  <a:pt x="-2996" y="362321"/>
                  <a:pt x="0" y="0"/>
                </a:cubicBezTo>
                <a:close/>
              </a:path>
              <a:path w="2354299" h="923330" stroke="0" extrusionOk="0">
                <a:moveTo>
                  <a:pt x="0" y="0"/>
                </a:moveTo>
                <a:cubicBezTo>
                  <a:pt x="985059" y="96418"/>
                  <a:pt x="1520584" y="-2457"/>
                  <a:pt x="2354299" y="0"/>
                </a:cubicBezTo>
                <a:cubicBezTo>
                  <a:pt x="2402205" y="133400"/>
                  <a:pt x="2412516" y="805915"/>
                  <a:pt x="2354299" y="923330"/>
                </a:cubicBezTo>
                <a:cubicBezTo>
                  <a:pt x="1321486" y="795113"/>
                  <a:pt x="1068449" y="787060"/>
                  <a:pt x="0" y="923330"/>
                </a:cubicBezTo>
                <a:cubicBezTo>
                  <a:pt x="-41554" y="695670"/>
                  <a:pt x="37977" y="14575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8347204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Results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F5FB4DA-7431-0412-516F-0EAFDFE46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73216"/>
              </p:ext>
            </p:extLst>
          </p:nvPr>
        </p:nvGraphicFramePr>
        <p:xfrm>
          <a:off x="1104122" y="21421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30881A-8F04-019C-7EB9-BAC74CEB8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881622"/>
              </p:ext>
            </p:extLst>
          </p:nvPr>
        </p:nvGraphicFramePr>
        <p:xfrm>
          <a:off x="6267942" y="2142121"/>
          <a:ext cx="5217160" cy="347893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170305">
                  <a:extLst>
                    <a:ext uri="{9D8B030D-6E8A-4147-A177-3AD203B41FA5}">
                      <a16:colId xmlns:a16="http://schemas.microsoft.com/office/drawing/2014/main" val="2211444489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1048862507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731488457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996371432"/>
                    </a:ext>
                  </a:extLst>
                </a:gridCol>
              </a:tblGrid>
              <a:tr h="74103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Table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i="1" kern="100" dirty="0" err="1">
                          <a:solidFill>
                            <a:schemeClr val="tx1"/>
                          </a:solidFill>
                          <a:effectLst/>
                        </a:rPr>
                        <a:t>Frecuencies</a:t>
                      </a:r>
                      <a:r>
                        <a:rPr lang="es-ES" sz="1100" b="1" i="1" kern="1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es-ES" sz="1100" b="1" i="1" kern="100" dirty="0" err="1">
                          <a:solidFill>
                            <a:schemeClr val="tx1"/>
                          </a:solidFill>
                          <a:effectLst/>
                        </a:rPr>
                        <a:t>percentages</a:t>
                      </a:r>
                      <a:r>
                        <a:rPr lang="es-ES" sz="1100" b="1" i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1" i="1" kern="100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s-ES" sz="1100" b="1" i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1" i="1" kern="100" dirty="0" err="1">
                          <a:solidFill>
                            <a:schemeClr val="tx1"/>
                          </a:solidFill>
                          <a:effectLst/>
                        </a:rPr>
                        <a:t>self-esteem</a:t>
                      </a:r>
                      <a:r>
                        <a:rPr lang="es-ES" sz="1100" b="1" i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1" i="1" kern="100" dirty="0" err="1">
                          <a:solidFill>
                            <a:schemeClr val="tx1"/>
                          </a:solidFill>
                          <a:effectLst/>
                        </a:rPr>
                        <a:t>levels</a:t>
                      </a:r>
                      <a:r>
                        <a:rPr lang="es-ES" sz="1100" b="1" i="1" kern="100" dirty="0">
                          <a:solidFill>
                            <a:schemeClr val="tx1"/>
                          </a:solidFill>
                          <a:effectLst/>
                        </a:rPr>
                        <a:t> (Rosenberg, 2001) by </a:t>
                      </a:r>
                      <a:r>
                        <a:rPr lang="es-ES" sz="1100" b="1" i="1" kern="100" dirty="0" err="1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s-ES" sz="1100" b="1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530369"/>
                  </a:ext>
                </a:extLst>
              </a:tr>
              <a:tr h="2737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Self-esteem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Percentage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60509"/>
                  </a:ext>
                </a:extLst>
              </a:tr>
              <a:tr h="27379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Girls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(50% </a:t>
                      </a: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girls</a:t>
                      </a: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876906"/>
                  </a:ext>
                </a:extLst>
              </a:tr>
              <a:tr h="2737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Boys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(64.7% </a:t>
                      </a: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boys</a:t>
                      </a: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540032"/>
                  </a:ext>
                </a:extLst>
              </a:tr>
              <a:tr h="2737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i="1" kern="1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1100" b="1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i="1" kern="1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ES" sz="1100" b="1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i="1" kern="100" dirty="0">
                          <a:solidFill>
                            <a:schemeClr val="tx1"/>
                          </a:solidFill>
                          <a:effectLst/>
                        </a:rPr>
                        <a:t>60%</a:t>
                      </a:r>
                      <a:endParaRPr lang="es-ES" sz="1100" b="1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92984"/>
                  </a:ext>
                </a:extLst>
              </a:tr>
              <a:tr h="27379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Average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Girls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1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(50% </a:t>
                      </a: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girls</a:t>
                      </a: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712135"/>
                  </a:ext>
                </a:extLst>
              </a:tr>
              <a:tr h="2737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Boys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(17.65% </a:t>
                      </a: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boys</a:t>
                      </a: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111085"/>
                  </a:ext>
                </a:extLst>
              </a:tr>
              <a:tr h="2737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i="1" kern="1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1100" b="1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i="1" kern="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S" sz="1100" b="1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i="1" kern="100" dirty="0">
                          <a:solidFill>
                            <a:schemeClr val="tx1"/>
                          </a:solidFill>
                          <a:effectLst/>
                        </a:rPr>
                        <a:t>28%</a:t>
                      </a:r>
                      <a:endParaRPr lang="es-ES" sz="1100" b="1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239687"/>
                  </a:ext>
                </a:extLst>
              </a:tr>
              <a:tr h="27379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Girls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(0% </a:t>
                      </a: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girls</a:t>
                      </a: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14229"/>
                  </a:ext>
                </a:extLst>
              </a:tr>
              <a:tr h="2737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Boys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1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solidFill>
                            <a:schemeClr val="tx1"/>
                          </a:solidFill>
                          <a:effectLst/>
                        </a:rPr>
                        <a:t>(17.65</a:t>
                      </a: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boys</a:t>
                      </a: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S" sz="11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1187"/>
                  </a:ext>
                </a:extLst>
              </a:tr>
              <a:tr h="2737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i="1" kern="1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1100" b="1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i="1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100" b="1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i="1" kern="100" dirty="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es-ES" sz="1100" b="1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76473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82B43AAD-55E7-D318-62B6-0BC86A3F1EC7}"/>
              </a:ext>
            </a:extLst>
          </p:cNvPr>
          <p:cNvSpPr/>
          <p:nvPr/>
        </p:nvSpPr>
        <p:spPr>
          <a:xfrm>
            <a:off x="4072215" y="1331800"/>
            <a:ext cx="3906261" cy="584775"/>
          </a:xfrm>
          <a:custGeom>
            <a:avLst/>
            <a:gdLst>
              <a:gd name="connsiteX0" fmla="*/ 0 w 3906261"/>
              <a:gd name="connsiteY0" fmla="*/ 0 h 584775"/>
              <a:gd name="connsiteX1" fmla="*/ 3906261 w 3906261"/>
              <a:gd name="connsiteY1" fmla="*/ 0 h 584775"/>
              <a:gd name="connsiteX2" fmla="*/ 3906261 w 3906261"/>
              <a:gd name="connsiteY2" fmla="*/ 584775 h 584775"/>
              <a:gd name="connsiteX3" fmla="*/ 0 w 3906261"/>
              <a:gd name="connsiteY3" fmla="*/ 584775 h 584775"/>
              <a:gd name="connsiteX4" fmla="*/ 0 w 3906261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6261" h="584775" fill="none" extrusionOk="0">
                <a:moveTo>
                  <a:pt x="0" y="0"/>
                </a:moveTo>
                <a:cubicBezTo>
                  <a:pt x="1569992" y="-57875"/>
                  <a:pt x="3498428" y="-101887"/>
                  <a:pt x="3906261" y="0"/>
                </a:cubicBezTo>
                <a:cubicBezTo>
                  <a:pt x="3894268" y="60817"/>
                  <a:pt x="3877449" y="350949"/>
                  <a:pt x="3906261" y="584775"/>
                </a:cubicBezTo>
                <a:cubicBezTo>
                  <a:pt x="3157925" y="510918"/>
                  <a:pt x="491189" y="445453"/>
                  <a:pt x="0" y="584775"/>
                </a:cubicBezTo>
                <a:cubicBezTo>
                  <a:pt x="41648" y="301990"/>
                  <a:pt x="51277" y="58798"/>
                  <a:pt x="0" y="0"/>
                </a:cubicBezTo>
                <a:close/>
              </a:path>
              <a:path w="3906261" h="584775" stroke="0" extrusionOk="0">
                <a:moveTo>
                  <a:pt x="0" y="0"/>
                </a:moveTo>
                <a:cubicBezTo>
                  <a:pt x="440022" y="96418"/>
                  <a:pt x="3049913" y="-2457"/>
                  <a:pt x="3906261" y="0"/>
                </a:cubicBezTo>
                <a:cubicBezTo>
                  <a:pt x="3924771" y="209408"/>
                  <a:pt x="3949645" y="437893"/>
                  <a:pt x="3906261" y="584775"/>
                </a:cubicBezTo>
                <a:cubicBezTo>
                  <a:pt x="1977398" y="456558"/>
                  <a:pt x="1685208" y="448505"/>
                  <a:pt x="0" y="584775"/>
                </a:cubicBezTo>
                <a:cubicBezTo>
                  <a:pt x="-20957" y="293007"/>
                  <a:pt x="809" y="28449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8347204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err="1">
                <a:ln w="0"/>
                <a:solidFill>
                  <a:srgbClr val="FF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Quantitative</a:t>
            </a:r>
            <a:r>
              <a:rPr lang="es-ES" sz="3200" dirty="0">
                <a:ln w="0"/>
                <a:solidFill>
                  <a:srgbClr val="FF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3200" dirty="0" err="1">
                <a:ln w="0"/>
                <a:solidFill>
                  <a:srgbClr val="FF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Results</a:t>
            </a:r>
            <a:endParaRPr lang="es-ES" sz="3200" b="0" cap="none" spc="0" dirty="0">
              <a:ln w="0"/>
              <a:solidFill>
                <a:srgbClr val="FF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74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415A0-85B6-C716-2259-A6ACB18F3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C2C8AFA-FD6A-EDC1-E860-EC4CC5ED7CDA}"/>
              </a:ext>
            </a:extLst>
          </p:cNvPr>
          <p:cNvSpPr/>
          <p:nvPr/>
        </p:nvSpPr>
        <p:spPr>
          <a:xfrm>
            <a:off x="678769" y="5627483"/>
            <a:ext cx="2354299" cy="923330"/>
          </a:xfrm>
          <a:custGeom>
            <a:avLst/>
            <a:gdLst>
              <a:gd name="connsiteX0" fmla="*/ 0 w 2354299"/>
              <a:gd name="connsiteY0" fmla="*/ 0 h 923330"/>
              <a:gd name="connsiteX1" fmla="*/ 2354299 w 2354299"/>
              <a:gd name="connsiteY1" fmla="*/ 0 h 923330"/>
              <a:gd name="connsiteX2" fmla="*/ 2354299 w 2354299"/>
              <a:gd name="connsiteY2" fmla="*/ 923330 h 923330"/>
              <a:gd name="connsiteX3" fmla="*/ 0 w 2354299"/>
              <a:gd name="connsiteY3" fmla="*/ 923330 h 923330"/>
              <a:gd name="connsiteX4" fmla="*/ 0 w 2354299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4299" h="923330" fill="none" extrusionOk="0">
                <a:moveTo>
                  <a:pt x="0" y="0"/>
                </a:moveTo>
                <a:cubicBezTo>
                  <a:pt x="832694" y="-57875"/>
                  <a:pt x="1737819" y="-101887"/>
                  <a:pt x="2354299" y="0"/>
                </a:cubicBezTo>
                <a:cubicBezTo>
                  <a:pt x="2315364" y="427540"/>
                  <a:pt x="2318849" y="558455"/>
                  <a:pt x="2354299" y="923330"/>
                </a:cubicBezTo>
                <a:cubicBezTo>
                  <a:pt x="1536654" y="849473"/>
                  <a:pt x="490581" y="784008"/>
                  <a:pt x="0" y="923330"/>
                </a:cubicBezTo>
                <a:cubicBezTo>
                  <a:pt x="2062" y="581439"/>
                  <a:pt x="-2996" y="362321"/>
                  <a:pt x="0" y="0"/>
                </a:cubicBezTo>
                <a:close/>
              </a:path>
              <a:path w="2354299" h="923330" stroke="0" extrusionOk="0">
                <a:moveTo>
                  <a:pt x="0" y="0"/>
                </a:moveTo>
                <a:cubicBezTo>
                  <a:pt x="985059" y="96418"/>
                  <a:pt x="1520584" y="-2457"/>
                  <a:pt x="2354299" y="0"/>
                </a:cubicBezTo>
                <a:cubicBezTo>
                  <a:pt x="2402205" y="133400"/>
                  <a:pt x="2412516" y="805915"/>
                  <a:pt x="2354299" y="923330"/>
                </a:cubicBezTo>
                <a:cubicBezTo>
                  <a:pt x="1321486" y="795113"/>
                  <a:pt x="1068449" y="787060"/>
                  <a:pt x="0" y="923330"/>
                </a:cubicBezTo>
                <a:cubicBezTo>
                  <a:pt x="-41554" y="695670"/>
                  <a:pt x="37977" y="14575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8347204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Results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65F8266-9092-8A10-6925-2D97B5627B52}"/>
              </a:ext>
            </a:extLst>
          </p:cNvPr>
          <p:cNvSpPr/>
          <p:nvPr/>
        </p:nvSpPr>
        <p:spPr>
          <a:xfrm>
            <a:off x="4205264" y="1331800"/>
            <a:ext cx="3640163" cy="584775"/>
          </a:xfrm>
          <a:custGeom>
            <a:avLst/>
            <a:gdLst>
              <a:gd name="connsiteX0" fmla="*/ 0 w 3640163"/>
              <a:gd name="connsiteY0" fmla="*/ 0 h 584775"/>
              <a:gd name="connsiteX1" fmla="*/ 3640163 w 3640163"/>
              <a:gd name="connsiteY1" fmla="*/ 0 h 584775"/>
              <a:gd name="connsiteX2" fmla="*/ 3640163 w 3640163"/>
              <a:gd name="connsiteY2" fmla="*/ 584775 h 584775"/>
              <a:gd name="connsiteX3" fmla="*/ 0 w 3640163"/>
              <a:gd name="connsiteY3" fmla="*/ 584775 h 584775"/>
              <a:gd name="connsiteX4" fmla="*/ 0 w 364016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163" h="584775" fill="none" extrusionOk="0">
                <a:moveTo>
                  <a:pt x="0" y="0"/>
                </a:moveTo>
                <a:cubicBezTo>
                  <a:pt x="591275" y="-57875"/>
                  <a:pt x="1994464" y="-101887"/>
                  <a:pt x="3640163" y="0"/>
                </a:cubicBezTo>
                <a:cubicBezTo>
                  <a:pt x="3628170" y="60817"/>
                  <a:pt x="3611351" y="350949"/>
                  <a:pt x="3640163" y="584775"/>
                </a:cubicBezTo>
                <a:cubicBezTo>
                  <a:pt x="1914159" y="510918"/>
                  <a:pt x="1555554" y="445453"/>
                  <a:pt x="0" y="584775"/>
                </a:cubicBezTo>
                <a:cubicBezTo>
                  <a:pt x="41648" y="301990"/>
                  <a:pt x="51277" y="58798"/>
                  <a:pt x="0" y="0"/>
                </a:cubicBezTo>
                <a:close/>
              </a:path>
              <a:path w="3640163" h="584775" stroke="0" extrusionOk="0">
                <a:moveTo>
                  <a:pt x="0" y="0"/>
                </a:moveTo>
                <a:cubicBezTo>
                  <a:pt x="723464" y="96418"/>
                  <a:pt x="3186988" y="-2457"/>
                  <a:pt x="3640163" y="0"/>
                </a:cubicBezTo>
                <a:cubicBezTo>
                  <a:pt x="3658673" y="209408"/>
                  <a:pt x="3683547" y="437893"/>
                  <a:pt x="3640163" y="584775"/>
                </a:cubicBezTo>
                <a:cubicBezTo>
                  <a:pt x="3202690" y="456558"/>
                  <a:pt x="1502193" y="448505"/>
                  <a:pt x="0" y="584775"/>
                </a:cubicBezTo>
                <a:cubicBezTo>
                  <a:pt x="-20957" y="293007"/>
                  <a:pt x="809" y="28449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8347204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err="1">
                <a:ln w="0"/>
                <a:solidFill>
                  <a:srgbClr val="FF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Qualitative</a:t>
            </a:r>
            <a:r>
              <a:rPr lang="es-ES" sz="3200" dirty="0">
                <a:ln w="0"/>
                <a:solidFill>
                  <a:srgbClr val="FF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3200" dirty="0" err="1">
                <a:ln w="0"/>
                <a:solidFill>
                  <a:srgbClr val="FF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Results</a:t>
            </a:r>
            <a:endParaRPr lang="es-ES" sz="3200" b="0" cap="none" spc="0" dirty="0">
              <a:ln w="0"/>
              <a:solidFill>
                <a:srgbClr val="FF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D43758D-2382-5310-EF43-18EAE968C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70085"/>
              </p:ext>
            </p:extLst>
          </p:nvPr>
        </p:nvGraphicFramePr>
        <p:xfrm>
          <a:off x="3854278" y="2139340"/>
          <a:ext cx="4483444" cy="406750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938530">
                  <a:extLst>
                    <a:ext uri="{9D8B030D-6E8A-4147-A177-3AD203B41FA5}">
                      <a16:colId xmlns:a16="http://schemas.microsoft.com/office/drawing/2014/main" val="2779451132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2106791053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174637350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858475512"/>
                    </a:ext>
                  </a:extLst>
                </a:gridCol>
                <a:gridCol w="873658">
                  <a:extLst>
                    <a:ext uri="{9D8B030D-6E8A-4147-A177-3AD203B41FA5}">
                      <a16:colId xmlns:a16="http://schemas.microsoft.com/office/drawing/2014/main" val="1015244141"/>
                    </a:ext>
                  </a:extLst>
                </a:gridCol>
                <a:gridCol w="552261">
                  <a:extLst>
                    <a:ext uri="{9D8B030D-6E8A-4147-A177-3AD203B41FA5}">
                      <a16:colId xmlns:a16="http://schemas.microsoft.com/office/drawing/2014/main" val="833316927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100" dirty="0">
                          <a:solidFill>
                            <a:schemeClr val="tx1"/>
                          </a:solidFill>
                          <a:effectLst/>
                        </a:rPr>
                        <a:t>Table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i="1" kern="100" dirty="0" err="1">
                          <a:solidFill>
                            <a:schemeClr val="tx1"/>
                          </a:solidFill>
                          <a:effectLst/>
                        </a:rPr>
                        <a:t>Forms</a:t>
                      </a:r>
                      <a:r>
                        <a:rPr lang="es-ES" sz="1100" i="1" kern="1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s-ES" sz="1100" i="1" kern="100" dirty="0" err="1"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r>
                        <a:rPr lang="es-ES" sz="1100" i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i="1" kern="100" dirty="0" err="1">
                          <a:solidFill>
                            <a:schemeClr val="tx1"/>
                          </a:solidFill>
                          <a:effectLst/>
                        </a:rPr>
                        <a:t>frequencies</a:t>
                      </a:r>
                      <a:r>
                        <a:rPr lang="es-ES" sz="1100" i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i="1" kern="100" dirty="0" err="1">
                          <a:solidFill>
                            <a:schemeClr val="tx1"/>
                          </a:solidFill>
                          <a:effectLst/>
                        </a:rPr>
                        <a:t>equal</a:t>
                      </a:r>
                      <a:r>
                        <a:rPr lang="es-ES" sz="1100" i="1" kern="100" dirty="0">
                          <a:solidFill>
                            <a:schemeClr val="tx1"/>
                          </a:solidFill>
                          <a:effectLst/>
                        </a:rPr>
                        <a:t> or </a:t>
                      </a:r>
                      <a:r>
                        <a:rPr lang="es-ES" sz="1100" i="1" kern="100" dirty="0" err="1">
                          <a:solidFill>
                            <a:schemeClr val="tx1"/>
                          </a:solidFill>
                          <a:effectLst/>
                        </a:rPr>
                        <a:t>higher</a:t>
                      </a:r>
                      <a:r>
                        <a:rPr lang="es-ES" sz="1100" i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i="1" kern="100" dirty="0" err="1">
                          <a:solidFill>
                            <a:schemeClr val="tx1"/>
                          </a:solidFill>
                          <a:effectLst/>
                        </a:rPr>
                        <a:t>than</a:t>
                      </a:r>
                      <a:r>
                        <a:rPr lang="es-ES" sz="1100" i="1" kern="100" dirty="0">
                          <a:solidFill>
                            <a:schemeClr val="tx1"/>
                          </a:solidFill>
                          <a:effectLst/>
                        </a:rPr>
                        <a:t> 3) </a:t>
                      </a:r>
                      <a:r>
                        <a:rPr lang="es-ES" sz="1100" i="1" kern="100" dirty="0" err="1">
                          <a:solidFill>
                            <a:schemeClr val="tx1"/>
                          </a:solidFill>
                          <a:effectLst/>
                        </a:rPr>
                        <a:t>classified</a:t>
                      </a:r>
                      <a:r>
                        <a:rPr lang="es-ES" sz="1100" i="1" kern="100" dirty="0">
                          <a:solidFill>
                            <a:schemeClr val="tx1"/>
                          </a:solidFill>
                          <a:effectLst/>
                        </a:rPr>
                        <a:t> on the basis </a:t>
                      </a:r>
                      <a:r>
                        <a:rPr lang="es-ES" sz="1100" i="1" kern="100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s-ES" sz="1100" i="1" kern="100" dirty="0">
                          <a:solidFill>
                            <a:schemeClr val="tx1"/>
                          </a:solidFill>
                          <a:effectLst/>
                        </a:rPr>
                        <a:t> the </a:t>
                      </a:r>
                      <a:r>
                        <a:rPr lang="es-ES" sz="1100" i="1" kern="100" dirty="0" err="1">
                          <a:solidFill>
                            <a:schemeClr val="tx1"/>
                          </a:solidFill>
                          <a:effectLst/>
                        </a:rPr>
                        <a:t>level</a:t>
                      </a:r>
                      <a:r>
                        <a:rPr lang="es-ES" sz="1100" i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i="1" kern="100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s-ES" sz="1100" i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i="1" kern="100" dirty="0" err="1">
                          <a:solidFill>
                            <a:schemeClr val="tx1"/>
                          </a:solidFill>
                          <a:effectLst/>
                        </a:rPr>
                        <a:t>self-esteem</a:t>
                      </a:r>
                      <a:r>
                        <a:rPr lang="es-ES" sz="1100" i="1" kern="1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s-ES" sz="1100" i="1" kern="100" dirty="0" err="1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r>
                        <a:rPr lang="es-ES" sz="1100" i="1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s-ES" sz="1100" i="1" kern="100" dirty="0" err="1">
                          <a:solidFill>
                            <a:schemeClr val="tx1"/>
                          </a:solidFill>
                          <a:effectLst/>
                        </a:rPr>
                        <a:t>average</a:t>
                      </a:r>
                      <a:r>
                        <a:rPr lang="es-ES" sz="1100" i="1" kern="100" dirty="0">
                          <a:solidFill>
                            <a:schemeClr val="tx1"/>
                          </a:solidFill>
                          <a:effectLst/>
                        </a:rPr>
                        <a:t> or </a:t>
                      </a:r>
                      <a:r>
                        <a:rPr lang="es-ES" sz="1100" i="1" kern="100" dirty="0" err="1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r>
                        <a:rPr lang="es-ES" sz="1100" i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S" sz="1100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4796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High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100" b="1" kern="100" dirty="0" err="1">
                          <a:effectLst/>
                        </a:rPr>
                        <a:t>Average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Low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534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Tema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7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Tema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3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Asignatura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4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418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Aprender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6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Aprender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3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Aprender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3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82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Importante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6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Servir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3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Importante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3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414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Asignatura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5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Juego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3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732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Esfuerzo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5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Desconocer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3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395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Clase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5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589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Curso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5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499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Vida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4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36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Bien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4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722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Actividad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4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87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Entender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4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007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Trabajo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4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97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Opinión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4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689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Tratar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3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984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Nota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3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36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Estudiar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3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14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Ejercicio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3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474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Servir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3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154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Tiempo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3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effectLst/>
                        </a:rPr>
                        <a:t> 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</a:rPr>
                        <a:t> 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927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53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F431D-856F-7951-CCC3-93F058DCF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2D015E9-461A-3F0B-3567-3FDF7AAC5DCB}"/>
              </a:ext>
            </a:extLst>
          </p:cNvPr>
          <p:cNvSpPr/>
          <p:nvPr/>
        </p:nvSpPr>
        <p:spPr>
          <a:xfrm>
            <a:off x="549501" y="5440498"/>
            <a:ext cx="2354299" cy="923330"/>
          </a:xfrm>
          <a:custGeom>
            <a:avLst/>
            <a:gdLst>
              <a:gd name="connsiteX0" fmla="*/ 0 w 2354299"/>
              <a:gd name="connsiteY0" fmla="*/ 0 h 923330"/>
              <a:gd name="connsiteX1" fmla="*/ 2354299 w 2354299"/>
              <a:gd name="connsiteY1" fmla="*/ 0 h 923330"/>
              <a:gd name="connsiteX2" fmla="*/ 2354299 w 2354299"/>
              <a:gd name="connsiteY2" fmla="*/ 923330 h 923330"/>
              <a:gd name="connsiteX3" fmla="*/ 0 w 2354299"/>
              <a:gd name="connsiteY3" fmla="*/ 923330 h 923330"/>
              <a:gd name="connsiteX4" fmla="*/ 0 w 2354299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4299" h="923330" fill="none" extrusionOk="0">
                <a:moveTo>
                  <a:pt x="0" y="0"/>
                </a:moveTo>
                <a:cubicBezTo>
                  <a:pt x="832694" y="-57875"/>
                  <a:pt x="1737819" y="-101887"/>
                  <a:pt x="2354299" y="0"/>
                </a:cubicBezTo>
                <a:cubicBezTo>
                  <a:pt x="2315364" y="427540"/>
                  <a:pt x="2318849" y="558455"/>
                  <a:pt x="2354299" y="923330"/>
                </a:cubicBezTo>
                <a:cubicBezTo>
                  <a:pt x="1536654" y="849473"/>
                  <a:pt x="490581" y="784008"/>
                  <a:pt x="0" y="923330"/>
                </a:cubicBezTo>
                <a:cubicBezTo>
                  <a:pt x="2062" y="581439"/>
                  <a:pt x="-2996" y="362321"/>
                  <a:pt x="0" y="0"/>
                </a:cubicBezTo>
                <a:close/>
              </a:path>
              <a:path w="2354299" h="923330" stroke="0" extrusionOk="0">
                <a:moveTo>
                  <a:pt x="0" y="0"/>
                </a:moveTo>
                <a:cubicBezTo>
                  <a:pt x="985059" y="96418"/>
                  <a:pt x="1520584" y="-2457"/>
                  <a:pt x="2354299" y="0"/>
                </a:cubicBezTo>
                <a:cubicBezTo>
                  <a:pt x="2402205" y="133400"/>
                  <a:pt x="2412516" y="805915"/>
                  <a:pt x="2354299" y="923330"/>
                </a:cubicBezTo>
                <a:cubicBezTo>
                  <a:pt x="1321486" y="795113"/>
                  <a:pt x="1068449" y="787060"/>
                  <a:pt x="0" y="923330"/>
                </a:cubicBezTo>
                <a:cubicBezTo>
                  <a:pt x="-41554" y="695670"/>
                  <a:pt x="37977" y="14575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8347204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Results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040AFB-C8C0-7CCA-6B77-10FDB15C9DBE}"/>
              </a:ext>
            </a:extLst>
          </p:cNvPr>
          <p:cNvSpPr/>
          <p:nvPr/>
        </p:nvSpPr>
        <p:spPr>
          <a:xfrm>
            <a:off x="4205264" y="1331800"/>
            <a:ext cx="3640163" cy="584775"/>
          </a:xfrm>
          <a:custGeom>
            <a:avLst/>
            <a:gdLst>
              <a:gd name="connsiteX0" fmla="*/ 0 w 3640163"/>
              <a:gd name="connsiteY0" fmla="*/ 0 h 584775"/>
              <a:gd name="connsiteX1" fmla="*/ 3640163 w 3640163"/>
              <a:gd name="connsiteY1" fmla="*/ 0 h 584775"/>
              <a:gd name="connsiteX2" fmla="*/ 3640163 w 3640163"/>
              <a:gd name="connsiteY2" fmla="*/ 584775 h 584775"/>
              <a:gd name="connsiteX3" fmla="*/ 0 w 3640163"/>
              <a:gd name="connsiteY3" fmla="*/ 584775 h 584775"/>
              <a:gd name="connsiteX4" fmla="*/ 0 w 364016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163" h="584775" fill="none" extrusionOk="0">
                <a:moveTo>
                  <a:pt x="0" y="0"/>
                </a:moveTo>
                <a:cubicBezTo>
                  <a:pt x="591275" y="-57875"/>
                  <a:pt x="1994464" y="-101887"/>
                  <a:pt x="3640163" y="0"/>
                </a:cubicBezTo>
                <a:cubicBezTo>
                  <a:pt x="3628170" y="60817"/>
                  <a:pt x="3611351" y="350949"/>
                  <a:pt x="3640163" y="584775"/>
                </a:cubicBezTo>
                <a:cubicBezTo>
                  <a:pt x="1914159" y="510918"/>
                  <a:pt x="1555554" y="445453"/>
                  <a:pt x="0" y="584775"/>
                </a:cubicBezTo>
                <a:cubicBezTo>
                  <a:pt x="41648" y="301990"/>
                  <a:pt x="51277" y="58798"/>
                  <a:pt x="0" y="0"/>
                </a:cubicBezTo>
                <a:close/>
              </a:path>
              <a:path w="3640163" h="584775" stroke="0" extrusionOk="0">
                <a:moveTo>
                  <a:pt x="0" y="0"/>
                </a:moveTo>
                <a:cubicBezTo>
                  <a:pt x="723464" y="96418"/>
                  <a:pt x="3186988" y="-2457"/>
                  <a:pt x="3640163" y="0"/>
                </a:cubicBezTo>
                <a:cubicBezTo>
                  <a:pt x="3658673" y="209408"/>
                  <a:pt x="3683547" y="437893"/>
                  <a:pt x="3640163" y="584775"/>
                </a:cubicBezTo>
                <a:cubicBezTo>
                  <a:pt x="3202690" y="456558"/>
                  <a:pt x="1502193" y="448505"/>
                  <a:pt x="0" y="584775"/>
                </a:cubicBezTo>
                <a:cubicBezTo>
                  <a:pt x="-20957" y="293007"/>
                  <a:pt x="809" y="28449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8347204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err="1">
                <a:ln w="0"/>
                <a:solidFill>
                  <a:srgbClr val="FF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Qualitative</a:t>
            </a:r>
            <a:r>
              <a:rPr lang="es-ES" sz="3200" dirty="0">
                <a:ln w="0"/>
                <a:solidFill>
                  <a:srgbClr val="FF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3200" dirty="0" err="1">
                <a:ln w="0"/>
                <a:solidFill>
                  <a:srgbClr val="FF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Results</a:t>
            </a:r>
            <a:endParaRPr lang="es-ES" sz="3200" b="0" cap="none" spc="0" dirty="0">
              <a:ln w="0"/>
              <a:solidFill>
                <a:srgbClr val="FF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rudia 2" descr="Hau duen irudia testua, pantaila-argazkia, Bataiarri, diagrama&#10;&#10;Azalpena automatikoki sortu da">
            <a:extLst>
              <a:ext uri="{FF2B5EF4-FFF2-40B4-BE49-F238E27FC236}">
                <a16:creationId xmlns:a16="http://schemas.microsoft.com/office/drawing/2014/main" id="{A7D3001B-CA18-BA4D-ABA3-A502985D4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77" y="2379281"/>
            <a:ext cx="8579975" cy="560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E6EBDCF-1584-0447-1B37-30BB09796C88}"/>
              </a:ext>
            </a:extLst>
          </p:cNvPr>
          <p:cNvSpPr txBox="1"/>
          <p:nvPr/>
        </p:nvSpPr>
        <p:spPr>
          <a:xfrm>
            <a:off x="549501" y="3090427"/>
            <a:ext cx="20530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Classified</a:t>
            </a:r>
            <a:r>
              <a:rPr lang="es-ES" sz="2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2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text</a:t>
            </a:r>
            <a:r>
              <a:rPr lang="es-ES" sz="2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2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segments</a:t>
            </a:r>
            <a:r>
              <a:rPr lang="es-ES" sz="2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: </a:t>
            </a:r>
          </a:p>
          <a:p>
            <a:pPr algn="ctr"/>
            <a:endParaRPr lang="es-ES" sz="22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sz="22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27/38 (71%) </a:t>
            </a:r>
          </a:p>
        </p:txBody>
      </p:sp>
    </p:spTree>
    <p:extLst>
      <p:ext uri="{BB962C8B-B14F-4D97-AF65-F5344CB8AC3E}">
        <p14:creationId xmlns:p14="http://schemas.microsoft.com/office/powerpoint/2010/main" val="337477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1AD4E-F815-8D64-E4EE-099407068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EF6AEE4-6B9B-FB52-95E9-384E580C098C}"/>
              </a:ext>
            </a:extLst>
          </p:cNvPr>
          <p:cNvSpPr/>
          <p:nvPr/>
        </p:nvSpPr>
        <p:spPr>
          <a:xfrm>
            <a:off x="4848195" y="5793721"/>
            <a:ext cx="2354299" cy="923330"/>
          </a:xfrm>
          <a:custGeom>
            <a:avLst/>
            <a:gdLst>
              <a:gd name="connsiteX0" fmla="*/ 0 w 2354299"/>
              <a:gd name="connsiteY0" fmla="*/ 0 h 923330"/>
              <a:gd name="connsiteX1" fmla="*/ 2354299 w 2354299"/>
              <a:gd name="connsiteY1" fmla="*/ 0 h 923330"/>
              <a:gd name="connsiteX2" fmla="*/ 2354299 w 2354299"/>
              <a:gd name="connsiteY2" fmla="*/ 923330 h 923330"/>
              <a:gd name="connsiteX3" fmla="*/ 0 w 2354299"/>
              <a:gd name="connsiteY3" fmla="*/ 923330 h 923330"/>
              <a:gd name="connsiteX4" fmla="*/ 0 w 2354299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4299" h="923330" fill="none" extrusionOk="0">
                <a:moveTo>
                  <a:pt x="0" y="0"/>
                </a:moveTo>
                <a:cubicBezTo>
                  <a:pt x="832694" y="-57875"/>
                  <a:pt x="1737819" y="-101887"/>
                  <a:pt x="2354299" y="0"/>
                </a:cubicBezTo>
                <a:cubicBezTo>
                  <a:pt x="2315364" y="427540"/>
                  <a:pt x="2318849" y="558455"/>
                  <a:pt x="2354299" y="923330"/>
                </a:cubicBezTo>
                <a:cubicBezTo>
                  <a:pt x="1536654" y="849473"/>
                  <a:pt x="490581" y="784008"/>
                  <a:pt x="0" y="923330"/>
                </a:cubicBezTo>
                <a:cubicBezTo>
                  <a:pt x="2062" y="581439"/>
                  <a:pt x="-2996" y="362321"/>
                  <a:pt x="0" y="0"/>
                </a:cubicBezTo>
                <a:close/>
              </a:path>
              <a:path w="2354299" h="923330" stroke="0" extrusionOk="0">
                <a:moveTo>
                  <a:pt x="0" y="0"/>
                </a:moveTo>
                <a:cubicBezTo>
                  <a:pt x="985059" y="96418"/>
                  <a:pt x="1520584" y="-2457"/>
                  <a:pt x="2354299" y="0"/>
                </a:cubicBezTo>
                <a:cubicBezTo>
                  <a:pt x="2402205" y="133400"/>
                  <a:pt x="2412516" y="805915"/>
                  <a:pt x="2354299" y="923330"/>
                </a:cubicBezTo>
                <a:cubicBezTo>
                  <a:pt x="1321486" y="795113"/>
                  <a:pt x="1068449" y="787060"/>
                  <a:pt x="0" y="923330"/>
                </a:cubicBezTo>
                <a:cubicBezTo>
                  <a:pt x="-41554" y="695670"/>
                  <a:pt x="37977" y="14575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8347204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Results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F6D09B-68A6-C0A4-ECF9-63ED2FC7B309}"/>
              </a:ext>
            </a:extLst>
          </p:cNvPr>
          <p:cNvSpPr/>
          <p:nvPr/>
        </p:nvSpPr>
        <p:spPr>
          <a:xfrm>
            <a:off x="4205264" y="1331800"/>
            <a:ext cx="3640163" cy="584775"/>
          </a:xfrm>
          <a:custGeom>
            <a:avLst/>
            <a:gdLst>
              <a:gd name="connsiteX0" fmla="*/ 0 w 3640163"/>
              <a:gd name="connsiteY0" fmla="*/ 0 h 584775"/>
              <a:gd name="connsiteX1" fmla="*/ 3640163 w 3640163"/>
              <a:gd name="connsiteY1" fmla="*/ 0 h 584775"/>
              <a:gd name="connsiteX2" fmla="*/ 3640163 w 3640163"/>
              <a:gd name="connsiteY2" fmla="*/ 584775 h 584775"/>
              <a:gd name="connsiteX3" fmla="*/ 0 w 3640163"/>
              <a:gd name="connsiteY3" fmla="*/ 584775 h 584775"/>
              <a:gd name="connsiteX4" fmla="*/ 0 w 364016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163" h="584775" fill="none" extrusionOk="0">
                <a:moveTo>
                  <a:pt x="0" y="0"/>
                </a:moveTo>
                <a:cubicBezTo>
                  <a:pt x="591275" y="-57875"/>
                  <a:pt x="1994464" y="-101887"/>
                  <a:pt x="3640163" y="0"/>
                </a:cubicBezTo>
                <a:cubicBezTo>
                  <a:pt x="3628170" y="60817"/>
                  <a:pt x="3611351" y="350949"/>
                  <a:pt x="3640163" y="584775"/>
                </a:cubicBezTo>
                <a:cubicBezTo>
                  <a:pt x="1914159" y="510918"/>
                  <a:pt x="1555554" y="445453"/>
                  <a:pt x="0" y="584775"/>
                </a:cubicBezTo>
                <a:cubicBezTo>
                  <a:pt x="41648" y="301990"/>
                  <a:pt x="51277" y="58798"/>
                  <a:pt x="0" y="0"/>
                </a:cubicBezTo>
                <a:close/>
              </a:path>
              <a:path w="3640163" h="584775" stroke="0" extrusionOk="0">
                <a:moveTo>
                  <a:pt x="0" y="0"/>
                </a:moveTo>
                <a:cubicBezTo>
                  <a:pt x="723464" y="96418"/>
                  <a:pt x="3186988" y="-2457"/>
                  <a:pt x="3640163" y="0"/>
                </a:cubicBezTo>
                <a:cubicBezTo>
                  <a:pt x="3658673" y="209408"/>
                  <a:pt x="3683547" y="437893"/>
                  <a:pt x="3640163" y="584775"/>
                </a:cubicBezTo>
                <a:cubicBezTo>
                  <a:pt x="3202690" y="456558"/>
                  <a:pt x="1502193" y="448505"/>
                  <a:pt x="0" y="584775"/>
                </a:cubicBezTo>
                <a:cubicBezTo>
                  <a:pt x="-20957" y="293007"/>
                  <a:pt x="809" y="28449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8347204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err="1">
                <a:ln w="0"/>
                <a:solidFill>
                  <a:srgbClr val="FF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Qualitative</a:t>
            </a:r>
            <a:r>
              <a:rPr lang="es-ES" sz="3200" dirty="0">
                <a:ln w="0"/>
                <a:solidFill>
                  <a:srgbClr val="FF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3200" dirty="0" err="1">
                <a:ln w="0"/>
                <a:solidFill>
                  <a:srgbClr val="FF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Results</a:t>
            </a:r>
            <a:endParaRPr lang="es-ES" sz="3200" b="0" cap="none" spc="0" dirty="0">
              <a:ln w="0"/>
              <a:solidFill>
                <a:srgbClr val="FF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DCED44-E4D6-9D06-F0AE-F26240A0351E}"/>
              </a:ext>
            </a:extLst>
          </p:cNvPr>
          <p:cNvSpPr txBox="1"/>
          <p:nvPr/>
        </p:nvSpPr>
        <p:spPr>
          <a:xfrm>
            <a:off x="285236" y="1799957"/>
            <a:ext cx="173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Independent</a:t>
            </a:r>
            <a:r>
              <a:rPr lang="es-ES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variables: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CB672FA-9618-DDDA-5CCC-1814A95A3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932" y="2148710"/>
            <a:ext cx="9778832" cy="3529890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63587AB6-0BF8-FAED-C614-F363DCDE9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553566"/>
              </p:ext>
            </p:extLst>
          </p:nvPr>
        </p:nvGraphicFramePr>
        <p:xfrm>
          <a:off x="-333271" y="2446288"/>
          <a:ext cx="2823084" cy="294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390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9C38F-697C-747B-DEE6-03780FFEC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3678115A-02C9-0E19-94A7-181A102F03A7}"/>
              </a:ext>
            </a:extLst>
          </p:cNvPr>
          <p:cNvSpPr/>
          <p:nvPr/>
        </p:nvSpPr>
        <p:spPr>
          <a:xfrm>
            <a:off x="5136776" y="2895985"/>
            <a:ext cx="3630707" cy="3630707"/>
          </a:xfrm>
          <a:custGeom>
            <a:avLst/>
            <a:gdLst>
              <a:gd name="connsiteX0" fmla="*/ 0 w 3630707"/>
              <a:gd name="connsiteY0" fmla="*/ 1815354 h 3630707"/>
              <a:gd name="connsiteX1" fmla="*/ 1815354 w 3630707"/>
              <a:gd name="connsiteY1" fmla="*/ 0 h 3630707"/>
              <a:gd name="connsiteX2" fmla="*/ 3630708 w 3630707"/>
              <a:gd name="connsiteY2" fmla="*/ 1815354 h 3630707"/>
              <a:gd name="connsiteX3" fmla="*/ 1815354 w 3630707"/>
              <a:gd name="connsiteY3" fmla="*/ 3630708 h 3630707"/>
              <a:gd name="connsiteX4" fmla="*/ 0 w 3630707"/>
              <a:gd name="connsiteY4" fmla="*/ 1815354 h 363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707" h="3630707" fill="none" extrusionOk="0">
                <a:moveTo>
                  <a:pt x="0" y="1815354"/>
                </a:moveTo>
                <a:cubicBezTo>
                  <a:pt x="-163304" y="713300"/>
                  <a:pt x="701185" y="-113183"/>
                  <a:pt x="1815354" y="0"/>
                </a:cubicBezTo>
                <a:cubicBezTo>
                  <a:pt x="2763881" y="-11539"/>
                  <a:pt x="3920328" y="738816"/>
                  <a:pt x="3630708" y="1815354"/>
                </a:cubicBezTo>
                <a:cubicBezTo>
                  <a:pt x="3502837" y="2796191"/>
                  <a:pt x="3022829" y="3476442"/>
                  <a:pt x="1815354" y="3630708"/>
                </a:cubicBezTo>
                <a:cubicBezTo>
                  <a:pt x="678522" y="3416640"/>
                  <a:pt x="-164270" y="2728400"/>
                  <a:pt x="0" y="1815354"/>
                </a:cubicBezTo>
                <a:close/>
              </a:path>
              <a:path w="3630707" h="3630707" stroke="0" extrusionOk="0">
                <a:moveTo>
                  <a:pt x="0" y="1815354"/>
                </a:moveTo>
                <a:cubicBezTo>
                  <a:pt x="-53698" y="869755"/>
                  <a:pt x="802113" y="-70905"/>
                  <a:pt x="1815354" y="0"/>
                </a:cubicBezTo>
                <a:cubicBezTo>
                  <a:pt x="2796764" y="26639"/>
                  <a:pt x="3826196" y="632209"/>
                  <a:pt x="3630708" y="1815354"/>
                </a:cubicBezTo>
                <a:cubicBezTo>
                  <a:pt x="3708216" y="2684979"/>
                  <a:pt x="2790241" y="3648003"/>
                  <a:pt x="1815354" y="3630708"/>
                </a:cubicBezTo>
                <a:cubicBezTo>
                  <a:pt x="665957" y="3735416"/>
                  <a:pt x="43606" y="3020877"/>
                  <a:pt x="0" y="18153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47C0A5B-FFF3-6328-D0F7-5C96068FEA18}"/>
              </a:ext>
            </a:extLst>
          </p:cNvPr>
          <p:cNvSpPr/>
          <p:nvPr/>
        </p:nvSpPr>
        <p:spPr>
          <a:xfrm>
            <a:off x="2245660" y="1496721"/>
            <a:ext cx="2474259" cy="2474259"/>
          </a:xfrm>
          <a:custGeom>
            <a:avLst/>
            <a:gdLst>
              <a:gd name="connsiteX0" fmla="*/ 0 w 2474259"/>
              <a:gd name="connsiteY0" fmla="*/ 1237130 h 2474259"/>
              <a:gd name="connsiteX1" fmla="*/ 1237130 w 2474259"/>
              <a:gd name="connsiteY1" fmla="*/ 0 h 2474259"/>
              <a:gd name="connsiteX2" fmla="*/ 2474260 w 2474259"/>
              <a:gd name="connsiteY2" fmla="*/ 1237130 h 2474259"/>
              <a:gd name="connsiteX3" fmla="*/ 1237130 w 2474259"/>
              <a:gd name="connsiteY3" fmla="*/ 2474260 h 2474259"/>
              <a:gd name="connsiteX4" fmla="*/ 0 w 2474259"/>
              <a:gd name="connsiteY4" fmla="*/ 1237130 h 24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4259" h="2474259" fill="none" extrusionOk="0">
                <a:moveTo>
                  <a:pt x="0" y="1237130"/>
                </a:moveTo>
                <a:cubicBezTo>
                  <a:pt x="-156492" y="458569"/>
                  <a:pt x="443465" y="-112006"/>
                  <a:pt x="1237130" y="0"/>
                </a:cubicBezTo>
                <a:cubicBezTo>
                  <a:pt x="1782722" y="-29380"/>
                  <a:pt x="2619187" y="516879"/>
                  <a:pt x="2474260" y="1237130"/>
                </a:cubicBezTo>
                <a:cubicBezTo>
                  <a:pt x="2432371" y="1913251"/>
                  <a:pt x="1949773" y="2452127"/>
                  <a:pt x="1237130" y="2474260"/>
                </a:cubicBezTo>
                <a:cubicBezTo>
                  <a:pt x="464939" y="2332425"/>
                  <a:pt x="-62583" y="1886263"/>
                  <a:pt x="0" y="1237130"/>
                </a:cubicBezTo>
                <a:close/>
              </a:path>
              <a:path w="2474259" h="2474259" stroke="0" extrusionOk="0">
                <a:moveTo>
                  <a:pt x="0" y="1237130"/>
                </a:moveTo>
                <a:cubicBezTo>
                  <a:pt x="-126976" y="688649"/>
                  <a:pt x="524962" y="-192556"/>
                  <a:pt x="1237130" y="0"/>
                </a:cubicBezTo>
                <a:cubicBezTo>
                  <a:pt x="1853409" y="84223"/>
                  <a:pt x="2562295" y="472573"/>
                  <a:pt x="2474260" y="1237130"/>
                </a:cubicBezTo>
                <a:cubicBezTo>
                  <a:pt x="2504905" y="1867806"/>
                  <a:pt x="1808548" y="2544072"/>
                  <a:pt x="1237130" y="2474260"/>
                </a:cubicBezTo>
                <a:cubicBezTo>
                  <a:pt x="508322" y="2506756"/>
                  <a:pt x="29593" y="2058095"/>
                  <a:pt x="0" y="1237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FA88E51-CCE5-7EBD-0619-1B5138DEDC7B}"/>
              </a:ext>
            </a:extLst>
          </p:cNvPr>
          <p:cNvSpPr/>
          <p:nvPr/>
        </p:nvSpPr>
        <p:spPr>
          <a:xfrm>
            <a:off x="8676992" y="1317518"/>
            <a:ext cx="2377289" cy="2405323"/>
          </a:xfrm>
          <a:custGeom>
            <a:avLst/>
            <a:gdLst>
              <a:gd name="connsiteX0" fmla="*/ 0 w 2377289"/>
              <a:gd name="connsiteY0" fmla="*/ 1202662 h 2405323"/>
              <a:gd name="connsiteX1" fmla="*/ 1188645 w 2377289"/>
              <a:gd name="connsiteY1" fmla="*/ 0 h 2405323"/>
              <a:gd name="connsiteX2" fmla="*/ 2377290 w 2377289"/>
              <a:gd name="connsiteY2" fmla="*/ 1202662 h 2405323"/>
              <a:gd name="connsiteX3" fmla="*/ 1188645 w 2377289"/>
              <a:gd name="connsiteY3" fmla="*/ 2405324 h 2405323"/>
              <a:gd name="connsiteX4" fmla="*/ 0 w 2377289"/>
              <a:gd name="connsiteY4" fmla="*/ 1202662 h 240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89" h="2405323" fill="none" extrusionOk="0">
                <a:moveTo>
                  <a:pt x="0" y="1202662"/>
                </a:moveTo>
                <a:cubicBezTo>
                  <a:pt x="-138342" y="454191"/>
                  <a:pt x="427108" y="-106578"/>
                  <a:pt x="1188645" y="0"/>
                </a:cubicBezTo>
                <a:cubicBezTo>
                  <a:pt x="1752920" y="-19678"/>
                  <a:pt x="2445767" y="520966"/>
                  <a:pt x="2377290" y="1202662"/>
                </a:cubicBezTo>
                <a:cubicBezTo>
                  <a:pt x="2317435" y="1856691"/>
                  <a:pt x="1920195" y="2348794"/>
                  <a:pt x="1188645" y="2405324"/>
                </a:cubicBezTo>
                <a:cubicBezTo>
                  <a:pt x="457392" y="2286071"/>
                  <a:pt x="-92308" y="1816555"/>
                  <a:pt x="0" y="1202662"/>
                </a:cubicBezTo>
                <a:close/>
              </a:path>
              <a:path w="2377289" h="2405323" stroke="0" extrusionOk="0">
                <a:moveTo>
                  <a:pt x="0" y="1202662"/>
                </a:moveTo>
                <a:cubicBezTo>
                  <a:pt x="-45555" y="586800"/>
                  <a:pt x="517269" y="-99237"/>
                  <a:pt x="1188645" y="0"/>
                </a:cubicBezTo>
                <a:cubicBezTo>
                  <a:pt x="1722037" y="154788"/>
                  <a:pt x="2423345" y="495913"/>
                  <a:pt x="2377290" y="1202662"/>
                </a:cubicBezTo>
                <a:cubicBezTo>
                  <a:pt x="2440696" y="1758099"/>
                  <a:pt x="1720958" y="2482832"/>
                  <a:pt x="1188645" y="2405324"/>
                </a:cubicBezTo>
                <a:cubicBezTo>
                  <a:pt x="445954" y="2466820"/>
                  <a:pt x="29788" y="2005497"/>
                  <a:pt x="0" y="120266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B4FD6A-EBEB-2EE2-5BD5-25EA4340B7EC}"/>
              </a:ext>
            </a:extLst>
          </p:cNvPr>
          <p:cNvSpPr txBox="1"/>
          <p:nvPr/>
        </p:nvSpPr>
        <p:spPr>
          <a:xfrm>
            <a:off x="2394864" y="1920016"/>
            <a:ext cx="2175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Self-Esteem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4F0420-43C5-908E-CB04-D1D24375B2F0}"/>
              </a:ext>
            </a:extLst>
          </p:cNvPr>
          <p:cNvSpPr txBox="1"/>
          <p:nvPr/>
        </p:nvSpPr>
        <p:spPr>
          <a:xfrm>
            <a:off x="8851804" y="1796904"/>
            <a:ext cx="18780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668A9"/>
                </a:solidFill>
              </a:rPr>
              <a:t>Highly Able Students’ Academic Performance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56E6BB-D1A8-0D57-CC4C-834268A8920E}"/>
              </a:ext>
            </a:extLst>
          </p:cNvPr>
          <p:cNvSpPr txBox="1"/>
          <p:nvPr/>
        </p:nvSpPr>
        <p:spPr>
          <a:xfrm>
            <a:off x="5311587" y="3557176"/>
            <a:ext cx="32810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CC00"/>
                </a:solidFill>
              </a:rPr>
              <a:t>Academic Interest,</a:t>
            </a:r>
          </a:p>
          <a:p>
            <a:pPr algn="ctr"/>
            <a:r>
              <a:rPr lang="en-US" sz="3600" b="1" dirty="0">
                <a:solidFill>
                  <a:srgbClr val="FFCC00"/>
                </a:solidFill>
              </a:rPr>
              <a:t>Importance &amp; Achievement</a:t>
            </a:r>
            <a:endParaRPr lang="es-ES" sz="3600" dirty="0">
              <a:solidFill>
                <a:srgbClr val="FFCC0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C2AEA2-AC4A-C1BB-2606-C85407A9414A}"/>
              </a:ext>
            </a:extLst>
          </p:cNvPr>
          <p:cNvSpPr/>
          <p:nvPr/>
        </p:nvSpPr>
        <p:spPr>
          <a:xfrm>
            <a:off x="503964" y="5493252"/>
            <a:ext cx="3781805" cy="923330"/>
          </a:xfrm>
          <a:custGeom>
            <a:avLst/>
            <a:gdLst>
              <a:gd name="connsiteX0" fmla="*/ 0 w 3781805"/>
              <a:gd name="connsiteY0" fmla="*/ 0 h 923330"/>
              <a:gd name="connsiteX1" fmla="*/ 3781805 w 3781805"/>
              <a:gd name="connsiteY1" fmla="*/ 0 h 923330"/>
              <a:gd name="connsiteX2" fmla="*/ 3781805 w 3781805"/>
              <a:gd name="connsiteY2" fmla="*/ 923330 h 923330"/>
              <a:gd name="connsiteX3" fmla="*/ 0 w 3781805"/>
              <a:gd name="connsiteY3" fmla="*/ 923330 h 923330"/>
              <a:gd name="connsiteX4" fmla="*/ 0 w 3781805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805" h="923330" fill="none" extrusionOk="0">
                <a:moveTo>
                  <a:pt x="0" y="0"/>
                </a:moveTo>
                <a:cubicBezTo>
                  <a:pt x="1738033" y="-57875"/>
                  <a:pt x="3304618" y="-101887"/>
                  <a:pt x="3781805" y="0"/>
                </a:cubicBezTo>
                <a:cubicBezTo>
                  <a:pt x="3742870" y="427540"/>
                  <a:pt x="3746355" y="558455"/>
                  <a:pt x="3781805" y="923330"/>
                </a:cubicBezTo>
                <a:cubicBezTo>
                  <a:pt x="3283682" y="849473"/>
                  <a:pt x="1400833" y="784008"/>
                  <a:pt x="0" y="923330"/>
                </a:cubicBezTo>
                <a:cubicBezTo>
                  <a:pt x="2062" y="581439"/>
                  <a:pt x="-2996" y="362321"/>
                  <a:pt x="0" y="0"/>
                </a:cubicBezTo>
                <a:close/>
              </a:path>
              <a:path w="3781805" h="923330" stroke="0" extrusionOk="0">
                <a:moveTo>
                  <a:pt x="0" y="0"/>
                </a:moveTo>
                <a:cubicBezTo>
                  <a:pt x="1450311" y="96418"/>
                  <a:pt x="2684938" y="-2457"/>
                  <a:pt x="3781805" y="0"/>
                </a:cubicBezTo>
                <a:cubicBezTo>
                  <a:pt x="3829711" y="133400"/>
                  <a:pt x="3840022" y="805915"/>
                  <a:pt x="3781805" y="923330"/>
                </a:cubicBezTo>
                <a:cubicBezTo>
                  <a:pt x="2119096" y="795113"/>
                  <a:pt x="1710049" y="787060"/>
                  <a:pt x="0" y="923330"/>
                </a:cubicBezTo>
                <a:cubicBezTo>
                  <a:pt x="-41554" y="695670"/>
                  <a:pt x="37977" y="14575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8347204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Conclusions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1" name="Conector: curvado 10">
            <a:extLst>
              <a:ext uri="{FF2B5EF4-FFF2-40B4-BE49-F238E27FC236}">
                <a16:creationId xmlns:a16="http://schemas.microsoft.com/office/drawing/2014/main" id="{67EBB560-CAAD-988E-D019-6D490436773F}"/>
              </a:ext>
            </a:extLst>
          </p:cNvPr>
          <p:cNvCxnSpPr>
            <a:stCxn id="5" idx="6"/>
          </p:cNvCxnSpPr>
          <p:nvPr/>
        </p:nvCxnSpPr>
        <p:spPr>
          <a:xfrm>
            <a:off x="4719919" y="2733851"/>
            <a:ext cx="701802" cy="695149"/>
          </a:xfrm>
          <a:prstGeom prst="curvedConnector3">
            <a:avLst/>
          </a:prstGeom>
          <a:ln w="28575">
            <a:headEnd w="lg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curvado 11">
            <a:extLst>
              <a:ext uri="{FF2B5EF4-FFF2-40B4-BE49-F238E27FC236}">
                <a16:creationId xmlns:a16="http://schemas.microsoft.com/office/drawing/2014/main" id="{59A93A35-6103-86C7-C931-DC6616E986F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633151" y="3922563"/>
            <a:ext cx="1119673" cy="851006"/>
          </a:xfrm>
          <a:prstGeom prst="curvedConnector3">
            <a:avLst>
              <a:gd name="adj1" fmla="val 45000"/>
            </a:avLst>
          </a:prstGeom>
          <a:ln w="28575">
            <a:headEnd w="lg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28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DCBC724-14CE-4779-B227-647135206E23}"/>
              </a:ext>
            </a:extLst>
          </p:cNvPr>
          <p:cNvSpPr/>
          <p:nvPr/>
        </p:nvSpPr>
        <p:spPr>
          <a:xfrm>
            <a:off x="4530080" y="1239000"/>
            <a:ext cx="2714269" cy="707886"/>
          </a:xfrm>
          <a:custGeom>
            <a:avLst/>
            <a:gdLst>
              <a:gd name="connsiteX0" fmla="*/ 0 w 2714269"/>
              <a:gd name="connsiteY0" fmla="*/ 0 h 707886"/>
              <a:gd name="connsiteX1" fmla="*/ 2714269 w 2714269"/>
              <a:gd name="connsiteY1" fmla="*/ 0 h 707886"/>
              <a:gd name="connsiteX2" fmla="*/ 2714269 w 2714269"/>
              <a:gd name="connsiteY2" fmla="*/ 707886 h 707886"/>
              <a:gd name="connsiteX3" fmla="*/ 0 w 2714269"/>
              <a:gd name="connsiteY3" fmla="*/ 707886 h 707886"/>
              <a:gd name="connsiteX4" fmla="*/ 0 w 2714269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269" h="707886" fill="none" extrusionOk="0">
                <a:moveTo>
                  <a:pt x="0" y="0"/>
                </a:moveTo>
                <a:cubicBezTo>
                  <a:pt x="1035480" y="-57875"/>
                  <a:pt x="1615096" y="-101887"/>
                  <a:pt x="2714269" y="0"/>
                </a:cubicBezTo>
                <a:cubicBezTo>
                  <a:pt x="2698807" y="233253"/>
                  <a:pt x="2714139" y="585085"/>
                  <a:pt x="2714269" y="707886"/>
                </a:cubicBezTo>
                <a:cubicBezTo>
                  <a:pt x="1615919" y="634029"/>
                  <a:pt x="800356" y="568564"/>
                  <a:pt x="0" y="707886"/>
                </a:cubicBezTo>
                <a:cubicBezTo>
                  <a:pt x="56169" y="363436"/>
                  <a:pt x="-32787" y="230948"/>
                  <a:pt x="0" y="0"/>
                </a:cubicBezTo>
                <a:close/>
              </a:path>
              <a:path w="2714269" h="707886" stroke="0" extrusionOk="0">
                <a:moveTo>
                  <a:pt x="0" y="0"/>
                </a:moveTo>
                <a:cubicBezTo>
                  <a:pt x="846831" y="96418"/>
                  <a:pt x="2200289" y="-2457"/>
                  <a:pt x="2714269" y="0"/>
                </a:cubicBezTo>
                <a:cubicBezTo>
                  <a:pt x="2729861" y="111082"/>
                  <a:pt x="2747150" y="573622"/>
                  <a:pt x="2714269" y="707886"/>
                </a:cubicBezTo>
                <a:cubicBezTo>
                  <a:pt x="1600771" y="579669"/>
                  <a:pt x="782465" y="571616"/>
                  <a:pt x="0" y="707886"/>
                </a:cubicBezTo>
                <a:cubicBezTo>
                  <a:pt x="-60445" y="600693"/>
                  <a:pt x="14857" y="11210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8347204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References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491DAA-D802-B3F6-0694-3593428F473A}"/>
              </a:ext>
            </a:extLst>
          </p:cNvPr>
          <p:cNvSpPr txBox="1"/>
          <p:nvPr/>
        </p:nvSpPr>
        <p:spPr>
          <a:xfrm>
            <a:off x="739116" y="2120167"/>
            <a:ext cx="1071376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Denscombe</a:t>
            </a:r>
            <a:r>
              <a:rPr lang="fr-FR" sz="1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M. (2008). </a:t>
            </a:r>
            <a:r>
              <a:rPr lang="fr-FR" sz="14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Communities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of Practice. </a:t>
            </a:r>
            <a:r>
              <a:rPr lang="fr-FR" sz="14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Journal of Mixed Methods </a:t>
            </a:r>
            <a:r>
              <a:rPr lang="fr-FR" sz="1400" i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Research</a:t>
            </a:r>
            <a:r>
              <a:rPr lang="fr-FR" sz="14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2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(3), 270–283. https://doi.org/10.1177/1558689808316807</a:t>
            </a:r>
            <a:endParaRPr lang="es-ES" sz="14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fr-FR" sz="1400" b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Idoiaga</a:t>
            </a:r>
            <a:r>
              <a:rPr lang="fr-FR" sz="1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N., </a:t>
            </a:r>
            <a:r>
              <a:rPr lang="fr-FR" sz="1400" b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Berasategi</a:t>
            </a:r>
            <a:r>
              <a:rPr lang="fr-FR" sz="1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N., </a:t>
            </a:r>
            <a:r>
              <a:rPr lang="fr-FR" sz="1400" b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Eiguren</a:t>
            </a:r>
            <a:r>
              <a:rPr lang="fr-FR" sz="1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A., y </a:t>
            </a:r>
            <a:r>
              <a:rPr lang="fr-FR" sz="1400" b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Picaza</a:t>
            </a:r>
            <a:r>
              <a:rPr lang="fr-FR" sz="1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M. (2020). </a:t>
            </a:r>
            <a:r>
              <a:rPr lang="fr-FR" sz="14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Exploring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children’s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social and </a:t>
            </a:r>
            <a:r>
              <a:rPr lang="fr-FR" sz="14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emotional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representations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of the Covid-19 </a:t>
            </a:r>
            <a:r>
              <a:rPr lang="fr-FR" sz="14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pandemic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. </a:t>
            </a:r>
            <a:r>
              <a:rPr lang="fr-FR" sz="1400" i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Frontiers</a:t>
            </a:r>
            <a:r>
              <a:rPr lang="fr-FR" sz="14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in Psychology, 11,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1952. https://doi.org/10.3389/fpsyg.2020.01952</a:t>
            </a:r>
            <a:endParaRPr lang="es-ES" sz="14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fr-FR" sz="1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Johnson, R.B., y </a:t>
            </a:r>
            <a:r>
              <a:rPr lang="fr-FR" sz="1400" b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Onwuegbuzie</a:t>
            </a:r>
            <a:r>
              <a:rPr lang="fr-FR" sz="1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A.J. (2004). 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Mixed Methods </a:t>
            </a:r>
            <a:r>
              <a:rPr lang="fr-FR" sz="14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Research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: A </a:t>
            </a:r>
            <a:r>
              <a:rPr lang="fr-FR" sz="14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Research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Paradigm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Whose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Time Has Come. </a:t>
            </a:r>
            <a:r>
              <a:rPr lang="fr-FR" sz="1400" i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Educational</a:t>
            </a:r>
            <a:r>
              <a:rPr lang="fr-FR" sz="14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fr-FR" sz="1400" i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Researcher</a:t>
            </a:r>
            <a:r>
              <a:rPr lang="fr-FR" sz="14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33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(7), 14–26. https://doi.org/10.3102/0013189x033007014</a:t>
            </a:r>
            <a:endParaRPr lang="es-ES" sz="14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n-US" sz="1400" b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Martinot</a:t>
            </a:r>
            <a:r>
              <a:rPr lang="en-US" sz="1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D., Beaton, A., Tougas, F., </a:t>
            </a:r>
            <a:r>
              <a:rPr lang="en-US" sz="1400" b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Redersdorff</a:t>
            </a:r>
            <a:r>
              <a:rPr lang="en-US" sz="1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S., &amp; Rinfret, N. (2020). </a:t>
            </a:r>
            <a:r>
              <a:rPr lang="en-US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Links between psychological disengagement from school and different forms of self-esteem in the crucial period of early and mid-adolescence. 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Social Psychology of Education: An International Journal, 23(6), 1539-1564. https://doi.org/10.1007/s11218-020-09592-w</a:t>
            </a:r>
            <a:endParaRPr lang="es-ES" sz="14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fr-FR" sz="1400" b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Ratinaud</a:t>
            </a:r>
            <a:r>
              <a:rPr lang="fr-FR" sz="1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P. (2008-2020). </a:t>
            </a:r>
            <a:r>
              <a:rPr lang="fr-FR" sz="1400" i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Iramuteq</a:t>
            </a:r>
            <a:r>
              <a:rPr lang="fr-FR" sz="14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0.7 alpha 2. Interface de R pour les Analyses Multidimensionnelles de Textes et de Questionnaires. Un logiciel libre construit avec le logiciels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libres. Laboratoire LERASS.</a:t>
            </a:r>
            <a:endParaRPr lang="es-ES" sz="14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fr-FR" sz="1400" b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Reinert</a:t>
            </a:r>
            <a:r>
              <a:rPr lang="fr-FR" sz="1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M. (1983). 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Une méthode de classification descendante hiérarchique: application à l’analyse lexicale par contexte. </a:t>
            </a:r>
            <a:r>
              <a:rPr lang="fr-FR" sz="14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Les cahiers de l’analyse des données, 8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187–198.</a:t>
            </a:r>
            <a:endParaRPr lang="es-ES" sz="14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fr-FR" sz="1400" b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Reinert</a:t>
            </a:r>
            <a:r>
              <a:rPr lang="fr-FR" sz="1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M. (1990). 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Alceste, Une méthode d’analyse des données textuelles. Application au texte “Aurélia” de Gérard de Nerval. </a:t>
            </a:r>
            <a:r>
              <a:rPr lang="fr-FR" sz="14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Bulletin de Méthodologie Sociologique, 26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25–54. https://doi.org/10.1177/07591063900260010 </a:t>
            </a:r>
            <a:endParaRPr lang="es-ES" sz="14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fr-FR" sz="1400" b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Reinert</a:t>
            </a:r>
            <a:r>
              <a:rPr lang="fr-FR" sz="1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M. (2001). 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Alceste, une méthode statistique et sémiotique d’analyse de discours; application aux Rêveries du promeneur solitaire. </a:t>
            </a:r>
            <a:r>
              <a:rPr lang="fr-FR" sz="14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La Revue Française de Psychiatrie et de Psychologie Médicale, 49,</a:t>
            </a:r>
            <a:r>
              <a:rPr lang="fr-FR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32–36.</a:t>
            </a:r>
            <a:endParaRPr lang="es-ES" sz="14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n-US" sz="1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Rosenberg, M. (1965). </a:t>
            </a:r>
            <a:r>
              <a:rPr lang="en-US" sz="14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Society and the adolescent self-image</a:t>
            </a:r>
            <a:r>
              <a:rPr lang="en-US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. Princeton University Press.</a:t>
            </a:r>
            <a:endParaRPr lang="es-ES" sz="14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n-US" sz="1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Rosenberg, M. (1979). </a:t>
            </a:r>
            <a:r>
              <a:rPr lang="en-US" sz="14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Components of Rosenberg’s self-esteem scale. Conceiving the self.</a:t>
            </a:r>
            <a:r>
              <a:rPr lang="en-US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Basic Books.</a:t>
            </a:r>
            <a:endParaRPr lang="es-ES" sz="14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ES" sz="1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Vázquez, A. J., Jiménez, R., &amp; Vázquez-Morejón, R. (2004). </a:t>
            </a:r>
            <a:r>
              <a:rPr lang="es-ES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Escala de autoestima de Rosenberg. Fiabilidad y validez en población clínica española. </a:t>
            </a:r>
            <a:r>
              <a:rPr lang="es-ES" sz="14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Apuntes de Psicología, 22</a:t>
            </a:r>
            <a:r>
              <a:rPr lang="es-ES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(3), 247-256. https://hdl.handle.net/11441/84760</a:t>
            </a:r>
          </a:p>
        </p:txBody>
      </p:sp>
    </p:spTree>
    <p:extLst>
      <p:ext uri="{BB962C8B-B14F-4D97-AF65-F5344CB8AC3E}">
        <p14:creationId xmlns:p14="http://schemas.microsoft.com/office/powerpoint/2010/main" val="776710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FFFFFF"/>
      </a:dk1>
      <a:lt1>
        <a:srgbClr val="0E2841"/>
      </a:lt1>
      <a:dk2>
        <a:srgbClr val="FFFF00"/>
      </a:dk2>
      <a:lt2>
        <a:srgbClr val="0E2841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843</Words>
  <Application>Microsoft Office PowerPoint</Application>
  <PresentationFormat>Panorámica</PresentationFormat>
  <Paragraphs>225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PiXELPAELLA</dc:creator>
  <cp:lastModifiedBy>Leire Aperribai</cp:lastModifiedBy>
  <cp:revision>18</cp:revision>
  <dcterms:created xsi:type="dcterms:W3CDTF">2025-06-21T22:23:49Z</dcterms:created>
  <dcterms:modified xsi:type="dcterms:W3CDTF">2025-07-17T15:15:44Z</dcterms:modified>
</cp:coreProperties>
</file>