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23"/>
  </p:notesMasterIdLst>
  <p:sldIdLst>
    <p:sldId id="256" r:id="rId2"/>
    <p:sldId id="259" r:id="rId3"/>
    <p:sldId id="260" r:id="rId4"/>
    <p:sldId id="281" r:id="rId5"/>
    <p:sldId id="257" r:id="rId6"/>
    <p:sldId id="275" r:id="rId7"/>
    <p:sldId id="282" r:id="rId8"/>
    <p:sldId id="283" r:id="rId9"/>
    <p:sldId id="284" r:id="rId10"/>
    <p:sldId id="285" r:id="rId11"/>
    <p:sldId id="286" r:id="rId12"/>
    <p:sldId id="301" r:id="rId13"/>
    <p:sldId id="302" r:id="rId14"/>
    <p:sldId id="268" r:id="rId15"/>
    <p:sldId id="303" r:id="rId16"/>
    <p:sldId id="304" r:id="rId17"/>
    <p:sldId id="307" r:id="rId18"/>
    <p:sldId id="308" r:id="rId19"/>
    <p:sldId id="298" r:id="rId20"/>
    <p:sldId id="309" r:id="rId21"/>
    <p:sldId id="258" r:id="rId2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68A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BB797D-0A12-4C30-AB8E-A54A3998B227}" v="197" dt="2025-07-23T22:28:37.1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 showGuides="1">
      <p:cViewPr>
        <p:scale>
          <a:sx n="83" d="100"/>
          <a:sy n="83" d="100"/>
        </p:scale>
        <p:origin x="393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JANDRO VEAS INIESTA" userId="69a73ab4-7a55-4e9c-adf5-b20a77f5ee56" providerId="ADAL" clId="{EABB797D-0A12-4C30-AB8E-A54A3998B227}"/>
    <pc:docChg chg="undo custSel addSld delSld modSld sldOrd">
      <pc:chgData name="ALEJANDRO VEAS INIESTA" userId="69a73ab4-7a55-4e9c-adf5-b20a77f5ee56" providerId="ADAL" clId="{EABB797D-0A12-4C30-AB8E-A54A3998B227}" dt="2025-07-23T22:35:51.972" v="1993" actId="20577"/>
      <pc:docMkLst>
        <pc:docMk/>
      </pc:docMkLst>
      <pc:sldChg chg="modSp mod">
        <pc:chgData name="ALEJANDRO VEAS INIESTA" userId="69a73ab4-7a55-4e9c-adf5-b20a77f5ee56" providerId="ADAL" clId="{EABB797D-0A12-4C30-AB8E-A54A3998B227}" dt="2025-07-23T22:02:02.843" v="1511" actId="27636"/>
        <pc:sldMkLst>
          <pc:docMk/>
          <pc:sldMk cId="3531607879" sldId="256"/>
        </pc:sldMkLst>
        <pc:spChg chg="mod">
          <ac:chgData name="ALEJANDRO VEAS INIESTA" userId="69a73ab4-7a55-4e9c-adf5-b20a77f5ee56" providerId="ADAL" clId="{EABB797D-0A12-4C30-AB8E-A54A3998B227}" dt="2025-07-23T22:02:02.843" v="1511" actId="27636"/>
          <ac:spMkLst>
            <pc:docMk/>
            <pc:sldMk cId="3531607879" sldId="256"/>
            <ac:spMk id="7" creationId="{A365D0AF-360A-2AAB-2A97-18AC0C66969E}"/>
          </ac:spMkLst>
        </pc:spChg>
        <pc:spChg chg="mod">
          <ac:chgData name="ALEJANDRO VEAS INIESTA" userId="69a73ab4-7a55-4e9c-adf5-b20a77f5ee56" providerId="ADAL" clId="{EABB797D-0A12-4C30-AB8E-A54A3998B227}" dt="2025-07-23T19:35:43.756" v="323" actId="404"/>
          <ac:spMkLst>
            <pc:docMk/>
            <pc:sldMk cId="3531607879" sldId="256"/>
            <ac:spMk id="8" creationId="{4075FF85-E27A-259A-1A69-66CA96E93828}"/>
          </ac:spMkLst>
        </pc:spChg>
      </pc:sldChg>
      <pc:sldChg chg="addSp delSp modSp mod">
        <pc:chgData name="ALEJANDRO VEAS INIESTA" userId="69a73ab4-7a55-4e9c-adf5-b20a77f5ee56" providerId="ADAL" clId="{EABB797D-0A12-4C30-AB8E-A54A3998B227}" dt="2025-07-23T22:30:34.326" v="1979" actId="20577"/>
        <pc:sldMkLst>
          <pc:docMk/>
          <pc:sldMk cId="1099301315" sldId="257"/>
        </pc:sldMkLst>
        <pc:spChg chg="add mod">
          <ac:chgData name="ALEJANDRO VEAS INIESTA" userId="69a73ab4-7a55-4e9c-adf5-b20a77f5ee56" providerId="ADAL" clId="{EABB797D-0A12-4C30-AB8E-A54A3998B227}" dt="2025-07-23T20:06:51.413" v="898" actId="1076"/>
          <ac:spMkLst>
            <pc:docMk/>
            <pc:sldMk cId="1099301315" sldId="257"/>
            <ac:spMk id="2" creationId="{C905472D-8B51-E94D-BAF3-A8D3FB1E2CE7}"/>
          </ac:spMkLst>
        </pc:spChg>
        <pc:spChg chg="del mod">
          <ac:chgData name="ALEJANDRO VEAS INIESTA" userId="69a73ab4-7a55-4e9c-adf5-b20a77f5ee56" providerId="ADAL" clId="{EABB797D-0A12-4C30-AB8E-A54A3998B227}" dt="2025-07-23T20:04:28.991" v="875" actId="478"/>
          <ac:spMkLst>
            <pc:docMk/>
            <pc:sldMk cId="1099301315" sldId="257"/>
            <ac:spMk id="3" creationId="{210A98E6-B44F-9A56-5639-5D33CE703E9E}"/>
          </ac:spMkLst>
        </pc:spChg>
        <pc:spChg chg="del">
          <ac:chgData name="ALEJANDRO VEAS INIESTA" userId="69a73ab4-7a55-4e9c-adf5-b20a77f5ee56" providerId="ADAL" clId="{EABB797D-0A12-4C30-AB8E-A54A3998B227}" dt="2025-07-23T20:04:33.280" v="878" actId="478"/>
          <ac:spMkLst>
            <pc:docMk/>
            <pc:sldMk cId="1099301315" sldId="257"/>
            <ac:spMk id="4" creationId="{3CB7240F-E965-E76C-9D34-CF1AAC9BC4C2}"/>
          </ac:spMkLst>
        </pc:spChg>
        <pc:spChg chg="del mod">
          <ac:chgData name="ALEJANDRO VEAS INIESTA" userId="69a73ab4-7a55-4e9c-adf5-b20a77f5ee56" providerId="ADAL" clId="{EABB797D-0A12-4C30-AB8E-A54A3998B227}" dt="2025-07-23T20:04:32.501" v="877" actId="478"/>
          <ac:spMkLst>
            <pc:docMk/>
            <pc:sldMk cId="1099301315" sldId="257"/>
            <ac:spMk id="5" creationId="{F41D32A0-0625-B2C3-C459-173FB3171C71}"/>
          </ac:spMkLst>
        </pc:spChg>
        <pc:spChg chg="del">
          <ac:chgData name="ALEJANDRO VEAS INIESTA" userId="69a73ab4-7a55-4e9c-adf5-b20a77f5ee56" providerId="ADAL" clId="{EABB797D-0A12-4C30-AB8E-A54A3998B227}" dt="2025-07-23T20:04:34.013" v="879" actId="478"/>
          <ac:spMkLst>
            <pc:docMk/>
            <pc:sldMk cId="1099301315" sldId="257"/>
            <ac:spMk id="6" creationId="{51FA5C24-EC53-C1C5-B446-5CCF47C3521E}"/>
          </ac:spMkLst>
        </pc:spChg>
        <pc:spChg chg="add mod">
          <ac:chgData name="ALEJANDRO VEAS INIESTA" userId="69a73ab4-7a55-4e9c-adf5-b20a77f5ee56" providerId="ADAL" clId="{EABB797D-0A12-4C30-AB8E-A54A3998B227}" dt="2025-07-23T20:26:09.850" v="1131" actId="20577"/>
          <ac:spMkLst>
            <pc:docMk/>
            <pc:sldMk cId="1099301315" sldId="257"/>
            <ac:spMk id="7" creationId="{47F486B3-EADB-8730-E5C5-7E9BF1675576}"/>
          </ac:spMkLst>
        </pc:spChg>
        <pc:spChg chg="add mod">
          <ac:chgData name="ALEJANDRO VEAS INIESTA" userId="69a73ab4-7a55-4e9c-adf5-b20a77f5ee56" providerId="ADAL" clId="{EABB797D-0A12-4C30-AB8E-A54A3998B227}" dt="2025-07-23T22:30:34.326" v="1979" actId="20577"/>
          <ac:spMkLst>
            <pc:docMk/>
            <pc:sldMk cId="1099301315" sldId="257"/>
            <ac:spMk id="8" creationId="{18714256-5511-EFDD-A6B9-07BD25ABB1E6}"/>
          </ac:spMkLst>
        </pc:spChg>
      </pc:sldChg>
      <pc:sldChg chg="addSp delSp modSp mod">
        <pc:chgData name="ALEJANDRO VEAS INIESTA" userId="69a73ab4-7a55-4e9c-adf5-b20a77f5ee56" providerId="ADAL" clId="{EABB797D-0A12-4C30-AB8E-A54A3998B227}" dt="2025-07-23T22:35:51.972" v="1993" actId="20577"/>
        <pc:sldMkLst>
          <pc:docMk/>
          <pc:sldMk cId="3446693452" sldId="258"/>
        </pc:sldMkLst>
        <pc:spChg chg="del">
          <ac:chgData name="ALEJANDRO VEAS INIESTA" userId="69a73ab4-7a55-4e9c-adf5-b20a77f5ee56" providerId="ADAL" clId="{EABB797D-0A12-4C30-AB8E-A54A3998B227}" dt="2025-07-23T20:53:52.450" v="1370" actId="478"/>
          <ac:spMkLst>
            <pc:docMk/>
            <pc:sldMk cId="3446693452" sldId="258"/>
            <ac:spMk id="2" creationId="{75B0F97B-3761-FA6F-6259-34F75924CA9C}"/>
          </ac:spMkLst>
        </pc:spChg>
        <pc:spChg chg="del">
          <ac:chgData name="ALEJANDRO VEAS INIESTA" userId="69a73ab4-7a55-4e9c-adf5-b20a77f5ee56" providerId="ADAL" clId="{EABB797D-0A12-4C30-AB8E-A54A3998B227}" dt="2025-07-23T20:53:56.792" v="1371" actId="478"/>
          <ac:spMkLst>
            <pc:docMk/>
            <pc:sldMk cId="3446693452" sldId="258"/>
            <ac:spMk id="3" creationId="{D3F2DA46-7452-2CA4-C6F1-750C8E194041}"/>
          </ac:spMkLst>
        </pc:spChg>
        <pc:spChg chg="add mod">
          <ac:chgData name="ALEJANDRO VEAS INIESTA" userId="69a73ab4-7a55-4e9c-adf5-b20a77f5ee56" providerId="ADAL" clId="{EABB797D-0A12-4C30-AB8E-A54A3998B227}" dt="2025-07-23T20:55:05.292" v="1468" actId="1076"/>
          <ac:spMkLst>
            <pc:docMk/>
            <pc:sldMk cId="3446693452" sldId="258"/>
            <ac:spMk id="4" creationId="{C680393D-9EC1-054E-1A51-877AC1C456AE}"/>
          </ac:spMkLst>
        </pc:spChg>
        <pc:spChg chg="add mod">
          <ac:chgData name="ALEJANDRO VEAS INIESTA" userId="69a73ab4-7a55-4e9c-adf5-b20a77f5ee56" providerId="ADAL" clId="{EABB797D-0A12-4C30-AB8E-A54A3998B227}" dt="2025-07-23T22:35:51.972" v="1993" actId="20577"/>
          <ac:spMkLst>
            <pc:docMk/>
            <pc:sldMk cId="3446693452" sldId="258"/>
            <ac:spMk id="5" creationId="{194DB6B7-89F5-3FB4-BA3A-E52676C487A0}"/>
          </ac:spMkLst>
        </pc:spChg>
      </pc:sldChg>
      <pc:sldChg chg="addSp delSp modSp mod modAnim">
        <pc:chgData name="ALEJANDRO VEAS INIESTA" userId="69a73ab4-7a55-4e9c-adf5-b20a77f5ee56" providerId="ADAL" clId="{EABB797D-0A12-4C30-AB8E-A54A3998B227}" dt="2025-07-23T22:03:01.343" v="1514" actId="207"/>
        <pc:sldMkLst>
          <pc:docMk/>
          <pc:sldMk cId="776710405" sldId="259"/>
        </pc:sldMkLst>
        <pc:spChg chg="add del mod">
          <ac:chgData name="ALEJANDRO VEAS INIESTA" userId="69a73ab4-7a55-4e9c-adf5-b20a77f5ee56" providerId="ADAL" clId="{EABB797D-0A12-4C30-AB8E-A54A3998B227}" dt="2025-07-23T19:40:23.198" v="436"/>
          <ac:spMkLst>
            <pc:docMk/>
            <pc:sldMk cId="776710405" sldId="259"/>
            <ac:spMk id="2" creationId="{C901F770-7B4F-DF08-389D-01AF7ADF8706}"/>
          </ac:spMkLst>
        </pc:spChg>
        <pc:spChg chg="add mod">
          <ac:chgData name="ALEJANDRO VEAS INIESTA" userId="69a73ab4-7a55-4e9c-adf5-b20a77f5ee56" providerId="ADAL" clId="{EABB797D-0A12-4C30-AB8E-A54A3998B227}" dt="2025-07-23T22:03:01.343" v="1514" actId="207"/>
          <ac:spMkLst>
            <pc:docMk/>
            <pc:sldMk cId="776710405" sldId="259"/>
            <ac:spMk id="3" creationId="{5283DE70-4E7D-FF97-F952-A8FF8F7EE507}"/>
          </ac:spMkLst>
        </pc:spChg>
        <pc:spChg chg="add mod">
          <ac:chgData name="ALEJANDRO VEAS INIESTA" userId="69a73ab4-7a55-4e9c-adf5-b20a77f5ee56" providerId="ADAL" clId="{EABB797D-0A12-4C30-AB8E-A54A3998B227}" dt="2025-07-23T22:02:55.768" v="1513" actId="207"/>
          <ac:spMkLst>
            <pc:docMk/>
            <pc:sldMk cId="776710405" sldId="259"/>
            <ac:spMk id="4" creationId="{4528213D-67DA-5B87-0D6B-F355139DDCA9}"/>
          </ac:spMkLst>
        </pc:spChg>
        <pc:spChg chg="add mod">
          <ac:chgData name="ALEJANDRO VEAS INIESTA" userId="69a73ab4-7a55-4e9c-adf5-b20a77f5ee56" providerId="ADAL" clId="{EABB797D-0A12-4C30-AB8E-A54A3998B227}" dt="2025-07-23T20:04:14.650" v="872" actId="1076"/>
          <ac:spMkLst>
            <pc:docMk/>
            <pc:sldMk cId="776710405" sldId="259"/>
            <ac:spMk id="7" creationId="{581908E8-CAF5-7CF4-81CE-97CE65D5B400}"/>
          </ac:spMkLst>
        </pc:spChg>
        <pc:picChg chg="add mod ord">
          <ac:chgData name="ALEJANDRO VEAS INIESTA" userId="69a73ab4-7a55-4e9c-adf5-b20a77f5ee56" providerId="ADAL" clId="{EABB797D-0A12-4C30-AB8E-A54A3998B227}" dt="2025-07-23T19:48:43.470" v="503" actId="14100"/>
          <ac:picMkLst>
            <pc:docMk/>
            <pc:sldMk cId="776710405" sldId="259"/>
            <ac:picMk id="6" creationId="{A47FCAE9-AA77-03F4-7232-9368351020B6}"/>
          </ac:picMkLst>
        </pc:picChg>
      </pc:sldChg>
      <pc:sldChg chg="addSp modSp mod">
        <pc:chgData name="ALEJANDRO VEAS INIESTA" userId="69a73ab4-7a55-4e9c-adf5-b20a77f5ee56" providerId="ADAL" clId="{EABB797D-0A12-4C30-AB8E-A54A3998B227}" dt="2025-07-23T22:03:19.822" v="1516" actId="20577"/>
        <pc:sldMkLst>
          <pc:docMk/>
          <pc:sldMk cId="2215741422" sldId="260"/>
        </pc:sldMkLst>
        <pc:spChg chg="add mod">
          <ac:chgData name="ALEJANDRO VEAS INIESTA" userId="69a73ab4-7a55-4e9c-adf5-b20a77f5ee56" providerId="ADAL" clId="{EABB797D-0A12-4C30-AB8E-A54A3998B227}" dt="2025-07-23T20:02:07.979" v="858" actId="20577"/>
          <ac:spMkLst>
            <pc:docMk/>
            <pc:sldMk cId="2215741422" sldId="260"/>
            <ac:spMk id="2" creationId="{2D9A32D7-B13F-AA55-FDCC-CF90D424C1DF}"/>
          </ac:spMkLst>
        </pc:spChg>
        <pc:spChg chg="add mod">
          <ac:chgData name="ALEJANDRO VEAS INIESTA" userId="69a73ab4-7a55-4e9c-adf5-b20a77f5ee56" providerId="ADAL" clId="{EABB797D-0A12-4C30-AB8E-A54A3998B227}" dt="2025-07-23T22:03:19.822" v="1516" actId="20577"/>
          <ac:spMkLst>
            <pc:docMk/>
            <pc:sldMk cId="2215741422" sldId="260"/>
            <ac:spMk id="3" creationId="{C479520A-B71D-9C44-CE02-0A1C0709DA07}"/>
          </ac:spMkLst>
        </pc:spChg>
      </pc:sldChg>
      <pc:sldChg chg="add del">
        <pc:chgData name="ALEJANDRO VEAS INIESTA" userId="69a73ab4-7a55-4e9c-adf5-b20a77f5ee56" providerId="ADAL" clId="{EABB797D-0A12-4C30-AB8E-A54A3998B227}" dt="2025-07-23T20:04:18.340" v="873" actId="47"/>
        <pc:sldMkLst>
          <pc:docMk/>
          <pc:sldMk cId="313628607" sldId="261"/>
        </pc:sldMkLst>
      </pc:sldChg>
      <pc:sldChg chg="add del">
        <pc:chgData name="ALEJANDRO VEAS INIESTA" userId="69a73ab4-7a55-4e9c-adf5-b20a77f5ee56" providerId="ADAL" clId="{EABB797D-0A12-4C30-AB8E-A54A3998B227}" dt="2025-07-23T19:53:12.354" v="582"/>
        <pc:sldMkLst>
          <pc:docMk/>
          <pc:sldMk cId="1225982573" sldId="261"/>
        </pc:sldMkLst>
      </pc:sldChg>
      <pc:sldChg chg="modSp add mod">
        <pc:chgData name="ALEJANDRO VEAS INIESTA" userId="69a73ab4-7a55-4e9c-adf5-b20a77f5ee56" providerId="ADAL" clId="{EABB797D-0A12-4C30-AB8E-A54A3998B227}" dt="2025-07-23T22:04:30.401" v="1519" actId="20577"/>
        <pc:sldMkLst>
          <pc:docMk/>
          <pc:sldMk cId="3427329394" sldId="268"/>
        </pc:sldMkLst>
        <pc:spChg chg="mod">
          <ac:chgData name="ALEJANDRO VEAS INIESTA" userId="69a73ab4-7a55-4e9c-adf5-b20a77f5ee56" providerId="ADAL" clId="{EABB797D-0A12-4C30-AB8E-A54A3998B227}" dt="2025-07-23T22:04:30.401" v="1519" actId="20577"/>
          <ac:spMkLst>
            <pc:docMk/>
            <pc:sldMk cId="3427329394" sldId="268"/>
            <ac:spMk id="11" creationId="{C767D80E-19C5-9EDC-936C-BE284F35FC01}"/>
          </ac:spMkLst>
        </pc:spChg>
      </pc:sldChg>
      <pc:sldChg chg="add del">
        <pc:chgData name="ALEJANDRO VEAS INIESTA" userId="69a73ab4-7a55-4e9c-adf5-b20a77f5ee56" providerId="ADAL" clId="{EABB797D-0A12-4C30-AB8E-A54A3998B227}" dt="2025-07-23T20:07:11.843" v="901" actId="47"/>
        <pc:sldMkLst>
          <pc:docMk/>
          <pc:sldMk cId="3981071675" sldId="274"/>
        </pc:sldMkLst>
      </pc:sldChg>
      <pc:sldChg chg="modSp add mod ord">
        <pc:chgData name="ALEJANDRO VEAS INIESTA" userId="69a73ab4-7a55-4e9c-adf5-b20a77f5ee56" providerId="ADAL" clId="{EABB797D-0A12-4C30-AB8E-A54A3998B227}" dt="2025-07-23T20:18:40.797" v="958" actId="20577"/>
        <pc:sldMkLst>
          <pc:docMk/>
          <pc:sldMk cId="3298931363" sldId="275"/>
        </pc:sldMkLst>
        <pc:graphicFrameChg chg="modGraphic">
          <ac:chgData name="ALEJANDRO VEAS INIESTA" userId="69a73ab4-7a55-4e9c-adf5-b20a77f5ee56" providerId="ADAL" clId="{EABB797D-0A12-4C30-AB8E-A54A3998B227}" dt="2025-07-23T20:18:40.797" v="958" actId="20577"/>
          <ac:graphicFrameMkLst>
            <pc:docMk/>
            <pc:sldMk cId="3298931363" sldId="275"/>
            <ac:graphicFrameMk id="7" creationId="{C9118640-3D13-5509-013E-50BC60A26008}"/>
          </ac:graphicFrameMkLst>
        </pc:graphicFrameChg>
      </pc:sldChg>
      <pc:sldChg chg="add del">
        <pc:chgData name="ALEJANDRO VEAS INIESTA" userId="69a73ab4-7a55-4e9c-adf5-b20a77f5ee56" providerId="ADAL" clId="{EABB797D-0A12-4C30-AB8E-A54A3998B227}" dt="2025-07-23T20:03:15.635" v="864"/>
        <pc:sldMkLst>
          <pc:docMk/>
          <pc:sldMk cId="0" sldId="281"/>
        </pc:sldMkLst>
      </pc:sldChg>
      <pc:sldChg chg="add del">
        <pc:chgData name="ALEJANDRO VEAS INIESTA" userId="69a73ab4-7a55-4e9c-adf5-b20a77f5ee56" providerId="ADAL" clId="{EABB797D-0A12-4C30-AB8E-A54A3998B227}" dt="2025-07-23T20:03:03.637" v="863" actId="47"/>
        <pc:sldMkLst>
          <pc:docMk/>
          <pc:sldMk cId="0" sldId="282"/>
        </pc:sldMkLst>
      </pc:sldChg>
      <pc:sldChg chg="addSp modSp new mod modAnim">
        <pc:chgData name="ALEJANDRO VEAS INIESTA" userId="69a73ab4-7a55-4e9c-adf5-b20a77f5ee56" providerId="ADAL" clId="{EABB797D-0A12-4C30-AB8E-A54A3998B227}" dt="2025-07-23T20:27:30.633" v="1148" actId="20577"/>
        <pc:sldMkLst>
          <pc:docMk/>
          <pc:sldMk cId="1598190191" sldId="282"/>
        </pc:sldMkLst>
        <pc:spChg chg="add mod">
          <ac:chgData name="ALEJANDRO VEAS INIESTA" userId="69a73ab4-7a55-4e9c-adf5-b20a77f5ee56" providerId="ADAL" clId="{EABB797D-0A12-4C30-AB8E-A54A3998B227}" dt="2025-07-23T20:21:16.349" v="960" actId="1076"/>
          <ac:spMkLst>
            <pc:docMk/>
            <pc:sldMk cId="1598190191" sldId="282"/>
            <ac:spMk id="2" creationId="{AE0480CF-DBD1-27A1-42DA-0C9FF3D2B854}"/>
          </ac:spMkLst>
        </pc:spChg>
        <pc:spChg chg="add mod">
          <ac:chgData name="ALEJANDRO VEAS INIESTA" userId="69a73ab4-7a55-4e9c-adf5-b20a77f5ee56" providerId="ADAL" clId="{EABB797D-0A12-4C30-AB8E-A54A3998B227}" dt="2025-07-23T20:27:30.633" v="1148" actId="20577"/>
          <ac:spMkLst>
            <pc:docMk/>
            <pc:sldMk cId="1598190191" sldId="282"/>
            <ac:spMk id="3" creationId="{3DEE6428-456C-8E4E-53A7-738DED1C439C}"/>
          </ac:spMkLst>
        </pc:spChg>
        <pc:spChg chg="add mod">
          <ac:chgData name="ALEJANDRO VEAS INIESTA" userId="69a73ab4-7a55-4e9c-adf5-b20a77f5ee56" providerId="ADAL" clId="{EABB797D-0A12-4C30-AB8E-A54A3998B227}" dt="2025-07-23T20:21:50.316" v="978" actId="1076"/>
          <ac:spMkLst>
            <pc:docMk/>
            <pc:sldMk cId="1598190191" sldId="282"/>
            <ac:spMk id="4" creationId="{64B40514-5536-8A48-BEAF-756E3296A9FF}"/>
          </ac:spMkLst>
        </pc:spChg>
        <pc:spChg chg="add mod">
          <ac:chgData name="ALEJANDRO VEAS INIESTA" userId="69a73ab4-7a55-4e9c-adf5-b20a77f5ee56" providerId="ADAL" clId="{EABB797D-0A12-4C30-AB8E-A54A3998B227}" dt="2025-07-23T20:22:34.997" v="1070" actId="20577"/>
          <ac:spMkLst>
            <pc:docMk/>
            <pc:sldMk cId="1598190191" sldId="282"/>
            <ac:spMk id="5" creationId="{B7E1C9D2-F3BA-AF2D-6773-C32AA6BB23F7}"/>
          </ac:spMkLst>
        </pc:spChg>
      </pc:sldChg>
      <pc:sldChg chg="addSp modSp new mod">
        <pc:chgData name="ALEJANDRO VEAS INIESTA" userId="69a73ab4-7a55-4e9c-adf5-b20a77f5ee56" providerId="ADAL" clId="{EABB797D-0A12-4C30-AB8E-A54A3998B227}" dt="2025-07-23T20:23:03.593" v="1075" actId="1076"/>
        <pc:sldMkLst>
          <pc:docMk/>
          <pc:sldMk cId="270510773" sldId="283"/>
        </pc:sldMkLst>
        <pc:spChg chg="add mod">
          <ac:chgData name="ALEJANDRO VEAS INIESTA" userId="69a73ab4-7a55-4e9c-adf5-b20a77f5ee56" providerId="ADAL" clId="{EABB797D-0A12-4C30-AB8E-A54A3998B227}" dt="2025-07-23T20:22:53.595" v="1073" actId="1076"/>
          <ac:spMkLst>
            <pc:docMk/>
            <pc:sldMk cId="270510773" sldId="283"/>
            <ac:spMk id="2" creationId="{EA26F8BD-DDD9-958E-BA6A-4C8A01C890A8}"/>
          </ac:spMkLst>
        </pc:spChg>
        <pc:spChg chg="add mod">
          <ac:chgData name="ALEJANDRO VEAS INIESTA" userId="69a73ab4-7a55-4e9c-adf5-b20a77f5ee56" providerId="ADAL" clId="{EABB797D-0A12-4C30-AB8E-A54A3998B227}" dt="2025-07-23T20:23:03.593" v="1075" actId="1076"/>
          <ac:spMkLst>
            <pc:docMk/>
            <pc:sldMk cId="270510773" sldId="283"/>
            <ac:spMk id="3" creationId="{BB114034-54CE-3FF4-8E64-259370B71DDE}"/>
          </ac:spMkLst>
        </pc:spChg>
      </pc:sldChg>
      <pc:sldChg chg="addSp modSp new mod">
        <pc:chgData name="ALEJANDRO VEAS INIESTA" userId="69a73ab4-7a55-4e9c-adf5-b20a77f5ee56" providerId="ADAL" clId="{EABB797D-0A12-4C30-AB8E-A54A3998B227}" dt="2025-07-23T22:03:59.399" v="1517" actId="20577"/>
        <pc:sldMkLst>
          <pc:docMk/>
          <pc:sldMk cId="198315719" sldId="284"/>
        </pc:sldMkLst>
        <pc:spChg chg="add mod">
          <ac:chgData name="ALEJANDRO VEAS INIESTA" userId="69a73ab4-7a55-4e9c-adf5-b20a77f5ee56" providerId="ADAL" clId="{EABB797D-0A12-4C30-AB8E-A54A3998B227}" dt="2025-07-23T20:23:42.223" v="1078" actId="1076"/>
          <ac:spMkLst>
            <pc:docMk/>
            <pc:sldMk cId="198315719" sldId="284"/>
            <ac:spMk id="2" creationId="{26EAF4B1-FEA9-F2F4-D962-23051A9A6D2F}"/>
          </ac:spMkLst>
        </pc:spChg>
        <pc:spChg chg="add mod">
          <ac:chgData name="ALEJANDRO VEAS INIESTA" userId="69a73ab4-7a55-4e9c-adf5-b20a77f5ee56" providerId="ADAL" clId="{EABB797D-0A12-4C30-AB8E-A54A3998B227}" dt="2025-07-23T22:03:59.399" v="1517" actId="20577"/>
          <ac:spMkLst>
            <pc:docMk/>
            <pc:sldMk cId="198315719" sldId="284"/>
            <ac:spMk id="3" creationId="{40AC3092-96CB-D7AA-9FF3-702EADEA6A2A}"/>
          </ac:spMkLst>
        </pc:spChg>
        <pc:spChg chg="add mod">
          <ac:chgData name="ALEJANDRO VEAS INIESTA" userId="69a73ab4-7a55-4e9c-adf5-b20a77f5ee56" providerId="ADAL" clId="{EABB797D-0A12-4C30-AB8E-A54A3998B227}" dt="2025-07-23T20:24:25.010" v="1085" actId="1076"/>
          <ac:spMkLst>
            <pc:docMk/>
            <pc:sldMk cId="198315719" sldId="284"/>
            <ac:spMk id="6" creationId="{0F8C7F5F-B037-CC1F-83E8-FBD9F5D6045C}"/>
          </ac:spMkLst>
        </pc:spChg>
        <pc:picChg chg="add mod">
          <ac:chgData name="ALEJANDRO VEAS INIESTA" userId="69a73ab4-7a55-4e9c-adf5-b20a77f5ee56" providerId="ADAL" clId="{EABB797D-0A12-4C30-AB8E-A54A3998B227}" dt="2025-07-23T20:24:32.985" v="1087" actId="1076"/>
          <ac:picMkLst>
            <pc:docMk/>
            <pc:sldMk cId="198315719" sldId="284"/>
            <ac:picMk id="5" creationId="{F7C2CC71-19AB-4AF3-2C28-BB8A98E194FA}"/>
          </ac:picMkLst>
        </pc:picChg>
      </pc:sldChg>
      <pc:sldChg chg="addSp modSp new mod">
        <pc:chgData name="ALEJANDRO VEAS INIESTA" userId="69a73ab4-7a55-4e9c-adf5-b20a77f5ee56" providerId="ADAL" clId="{EABB797D-0A12-4C30-AB8E-A54A3998B227}" dt="2025-07-23T20:25:47.608" v="1093" actId="1076"/>
        <pc:sldMkLst>
          <pc:docMk/>
          <pc:sldMk cId="3676843849" sldId="285"/>
        </pc:sldMkLst>
        <pc:spChg chg="add mod">
          <ac:chgData name="ALEJANDRO VEAS INIESTA" userId="69a73ab4-7a55-4e9c-adf5-b20a77f5ee56" providerId="ADAL" clId="{EABB797D-0A12-4C30-AB8E-A54A3998B227}" dt="2025-07-23T20:25:36.655" v="1091" actId="1076"/>
          <ac:spMkLst>
            <pc:docMk/>
            <pc:sldMk cId="3676843849" sldId="285"/>
            <ac:spMk id="2" creationId="{CBEC5714-1B2A-0FD1-B5EC-8B27DD64DA15}"/>
          </ac:spMkLst>
        </pc:spChg>
        <pc:spChg chg="add mod">
          <ac:chgData name="ALEJANDRO VEAS INIESTA" userId="69a73ab4-7a55-4e9c-adf5-b20a77f5ee56" providerId="ADAL" clId="{EABB797D-0A12-4C30-AB8E-A54A3998B227}" dt="2025-07-23T20:25:47.608" v="1093" actId="1076"/>
          <ac:spMkLst>
            <pc:docMk/>
            <pc:sldMk cId="3676843849" sldId="285"/>
            <ac:spMk id="3" creationId="{DCA1BE2E-DE95-F288-8429-95742ACB1B5C}"/>
          </ac:spMkLst>
        </pc:spChg>
      </pc:sldChg>
      <pc:sldChg chg="addSp modSp new mod">
        <pc:chgData name="ALEJANDRO VEAS INIESTA" userId="69a73ab4-7a55-4e9c-adf5-b20a77f5ee56" providerId="ADAL" clId="{EABB797D-0A12-4C30-AB8E-A54A3998B227}" dt="2025-07-23T20:27:18.445" v="1138" actId="1076"/>
        <pc:sldMkLst>
          <pc:docMk/>
          <pc:sldMk cId="2685026319" sldId="286"/>
        </pc:sldMkLst>
        <pc:spChg chg="add mod">
          <ac:chgData name="ALEJANDRO VEAS INIESTA" userId="69a73ab4-7a55-4e9c-adf5-b20a77f5ee56" providerId="ADAL" clId="{EABB797D-0A12-4C30-AB8E-A54A3998B227}" dt="2025-07-23T20:26:49.759" v="1134" actId="1076"/>
          <ac:spMkLst>
            <pc:docMk/>
            <pc:sldMk cId="2685026319" sldId="286"/>
            <ac:spMk id="2" creationId="{1251C150-5371-7B0F-E88E-CC8AA0B26A4C}"/>
          </ac:spMkLst>
        </pc:spChg>
        <pc:spChg chg="add mod">
          <ac:chgData name="ALEJANDRO VEAS INIESTA" userId="69a73ab4-7a55-4e9c-adf5-b20a77f5ee56" providerId="ADAL" clId="{EABB797D-0A12-4C30-AB8E-A54A3998B227}" dt="2025-07-23T20:26:59.858" v="1136" actId="1076"/>
          <ac:spMkLst>
            <pc:docMk/>
            <pc:sldMk cId="2685026319" sldId="286"/>
            <ac:spMk id="3" creationId="{74C045BF-F930-987B-4EC9-E8EDD4277694}"/>
          </ac:spMkLst>
        </pc:spChg>
        <pc:graphicFrameChg chg="add mod">
          <ac:chgData name="ALEJANDRO VEAS INIESTA" userId="69a73ab4-7a55-4e9c-adf5-b20a77f5ee56" providerId="ADAL" clId="{EABB797D-0A12-4C30-AB8E-A54A3998B227}" dt="2025-07-23T20:27:18.445" v="1138" actId="1076"/>
          <ac:graphicFrameMkLst>
            <pc:docMk/>
            <pc:sldMk cId="2685026319" sldId="286"/>
            <ac:graphicFrameMk id="4" creationId="{A0644894-68E9-CD5C-B71E-36D8F320CE14}"/>
          </ac:graphicFrameMkLst>
        </pc:graphicFrameChg>
      </pc:sldChg>
      <pc:sldChg chg="addSp modSp new del mod">
        <pc:chgData name="ALEJANDRO VEAS INIESTA" userId="69a73ab4-7a55-4e9c-adf5-b20a77f5ee56" providerId="ADAL" clId="{EABB797D-0A12-4C30-AB8E-A54A3998B227}" dt="2025-07-23T20:46:17.977" v="1210" actId="47"/>
        <pc:sldMkLst>
          <pc:docMk/>
          <pc:sldMk cId="270345831" sldId="287"/>
        </pc:sldMkLst>
        <pc:spChg chg="add mod">
          <ac:chgData name="ALEJANDRO VEAS INIESTA" userId="69a73ab4-7a55-4e9c-adf5-b20a77f5ee56" providerId="ADAL" clId="{EABB797D-0A12-4C30-AB8E-A54A3998B227}" dt="2025-07-23T20:28:08.161" v="1151" actId="1076"/>
          <ac:spMkLst>
            <pc:docMk/>
            <pc:sldMk cId="270345831" sldId="287"/>
            <ac:spMk id="2" creationId="{699BCA3D-E7B8-4F43-EB56-672E4399C024}"/>
          </ac:spMkLst>
        </pc:spChg>
        <pc:spChg chg="add mod">
          <ac:chgData name="ALEJANDRO VEAS INIESTA" userId="69a73ab4-7a55-4e9c-adf5-b20a77f5ee56" providerId="ADAL" clId="{EABB797D-0A12-4C30-AB8E-A54A3998B227}" dt="2025-07-23T20:28:20.858" v="1153" actId="1076"/>
          <ac:spMkLst>
            <pc:docMk/>
            <pc:sldMk cId="270345831" sldId="287"/>
            <ac:spMk id="3" creationId="{408E8A7B-A279-D7DC-0DF3-D023C3B8A4AA}"/>
          </ac:spMkLst>
        </pc:spChg>
      </pc:sldChg>
      <pc:sldChg chg="modSp add mod">
        <pc:chgData name="ALEJANDRO VEAS INIESTA" userId="69a73ab4-7a55-4e9c-adf5-b20a77f5ee56" providerId="ADAL" clId="{EABB797D-0A12-4C30-AB8E-A54A3998B227}" dt="2025-07-23T22:28:44.960" v="1978" actId="114"/>
        <pc:sldMkLst>
          <pc:docMk/>
          <pc:sldMk cId="443898277" sldId="298"/>
        </pc:sldMkLst>
        <pc:spChg chg="mod">
          <ac:chgData name="ALEJANDRO VEAS INIESTA" userId="69a73ab4-7a55-4e9c-adf5-b20a77f5ee56" providerId="ADAL" clId="{EABB797D-0A12-4C30-AB8E-A54A3998B227}" dt="2025-07-23T22:28:44.960" v="1978" actId="114"/>
          <ac:spMkLst>
            <pc:docMk/>
            <pc:sldMk cId="443898277" sldId="298"/>
            <ac:spMk id="5" creationId="{BB451F6B-BEEA-8DDC-5636-DA30AE1816CD}"/>
          </ac:spMkLst>
        </pc:spChg>
        <pc:graphicFrameChg chg="modGraphic">
          <ac:chgData name="ALEJANDRO VEAS INIESTA" userId="69a73ab4-7a55-4e9c-adf5-b20a77f5ee56" providerId="ADAL" clId="{EABB797D-0A12-4C30-AB8E-A54A3998B227}" dt="2025-07-23T20:52:57.409" v="1368" actId="2165"/>
          <ac:graphicFrameMkLst>
            <pc:docMk/>
            <pc:sldMk cId="443898277" sldId="298"/>
            <ac:graphicFrameMk id="4" creationId="{8CC3B998-D027-5ACE-2F23-7D2667DC8AF0}"/>
          </ac:graphicFrameMkLst>
        </pc:graphicFrameChg>
      </pc:sldChg>
      <pc:sldChg chg="addSp modSp add mod setBg">
        <pc:chgData name="ALEJANDRO VEAS INIESTA" userId="69a73ab4-7a55-4e9c-adf5-b20a77f5ee56" providerId="ADAL" clId="{EABB797D-0A12-4C30-AB8E-A54A3998B227}" dt="2025-07-23T20:29:17.324" v="1170" actId="1076"/>
        <pc:sldMkLst>
          <pc:docMk/>
          <pc:sldMk cId="4089258996" sldId="301"/>
        </pc:sldMkLst>
        <pc:spChg chg="mod">
          <ac:chgData name="ALEJANDRO VEAS INIESTA" userId="69a73ab4-7a55-4e9c-adf5-b20a77f5ee56" providerId="ADAL" clId="{EABB797D-0A12-4C30-AB8E-A54A3998B227}" dt="2025-07-23T20:29:12.573" v="1168" actId="1076"/>
          <ac:spMkLst>
            <pc:docMk/>
            <pc:sldMk cId="4089258996" sldId="301"/>
            <ac:spMk id="6" creationId="{17251AFE-724E-D860-DB21-0A04B37AAB37}"/>
          </ac:spMkLst>
        </pc:spChg>
        <pc:spChg chg="add">
          <ac:chgData name="ALEJANDRO VEAS INIESTA" userId="69a73ab4-7a55-4e9c-adf5-b20a77f5ee56" providerId="ADAL" clId="{EABB797D-0A12-4C30-AB8E-A54A3998B227}" dt="2025-07-23T20:29:03.800" v="1165" actId="26606"/>
          <ac:spMkLst>
            <pc:docMk/>
            <pc:sldMk cId="4089258996" sldId="301"/>
            <ac:spMk id="11" creationId="{6753252F-4873-4F63-801D-CC719279A7D5}"/>
          </ac:spMkLst>
        </pc:spChg>
        <pc:spChg chg="add">
          <ac:chgData name="ALEJANDRO VEAS INIESTA" userId="69a73ab4-7a55-4e9c-adf5-b20a77f5ee56" providerId="ADAL" clId="{EABB797D-0A12-4C30-AB8E-A54A3998B227}" dt="2025-07-23T20:29:03.800" v="1165" actId="26606"/>
          <ac:spMkLst>
            <pc:docMk/>
            <pc:sldMk cId="4089258996" sldId="301"/>
            <ac:spMk id="13" creationId="{047C8CCB-F95D-4249-92DD-651249D3535A}"/>
          </ac:spMkLst>
        </pc:spChg>
        <pc:picChg chg="mod ord">
          <ac:chgData name="ALEJANDRO VEAS INIESTA" userId="69a73ab4-7a55-4e9c-adf5-b20a77f5ee56" providerId="ADAL" clId="{EABB797D-0A12-4C30-AB8E-A54A3998B227}" dt="2025-07-23T20:29:17.324" v="1170" actId="1076"/>
          <ac:picMkLst>
            <pc:docMk/>
            <pc:sldMk cId="4089258996" sldId="301"/>
            <ac:picMk id="5" creationId="{7D90E9BC-87ED-BC62-E797-34BF14830838}"/>
          </ac:picMkLst>
        </pc:picChg>
      </pc:sldChg>
      <pc:sldChg chg="modSp add mod">
        <pc:chgData name="ALEJANDRO VEAS INIESTA" userId="69a73ab4-7a55-4e9c-adf5-b20a77f5ee56" providerId="ADAL" clId="{EABB797D-0A12-4C30-AB8E-A54A3998B227}" dt="2025-07-23T20:32:12.931" v="1172" actId="14100"/>
        <pc:sldMkLst>
          <pc:docMk/>
          <pc:sldMk cId="3513769274" sldId="302"/>
        </pc:sldMkLst>
        <pc:graphicFrameChg chg="mod modGraphic">
          <ac:chgData name="ALEJANDRO VEAS INIESTA" userId="69a73ab4-7a55-4e9c-adf5-b20a77f5ee56" providerId="ADAL" clId="{EABB797D-0A12-4C30-AB8E-A54A3998B227}" dt="2025-07-23T20:32:12.931" v="1172" actId="14100"/>
          <ac:graphicFrameMkLst>
            <pc:docMk/>
            <pc:sldMk cId="3513769274" sldId="302"/>
            <ac:graphicFrameMk id="3" creationId="{2751A573-E855-8AE0-E5E4-6A8A9DF5B9D2}"/>
          </ac:graphicFrameMkLst>
        </pc:graphicFrameChg>
      </pc:sldChg>
      <pc:sldChg chg="new del">
        <pc:chgData name="ALEJANDRO VEAS INIESTA" userId="69a73ab4-7a55-4e9c-adf5-b20a77f5ee56" providerId="ADAL" clId="{EABB797D-0A12-4C30-AB8E-A54A3998B227}" dt="2025-07-23T20:32:32.846" v="1174" actId="680"/>
        <pc:sldMkLst>
          <pc:docMk/>
          <pc:sldMk cId="3400474481" sldId="303"/>
        </pc:sldMkLst>
      </pc:sldChg>
      <pc:sldChg chg="addSp delSp modSp add mod">
        <pc:chgData name="ALEJANDRO VEAS INIESTA" userId="69a73ab4-7a55-4e9c-adf5-b20a77f5ee56" providerId="ADAL" clId="{EABB797D-0A12-4C30-AB8E-A54A3998B227}" dt="2025-07-23T20:37:39.968" v="1197" actId="1076"/>
        <pc:sldMkLst>
          <pc:docMk/>
          <pc:sldMk cId="3809173150" sldId="303"/>
        </pc:sldMkLst>
        <pc:spChg chg="del">
          <ac:chgData name="ALEJANDRO VEAS INIESTA" userId="69a73ab4-7a55-4e9c-adf5-b20a77f5ee56" providerId="ADAL" clId="{EABB797D-0A12-4C30-AB8E-A54A3998B227}" dt="2025-07-23T20:32:45.001" v="1176" actId="478"/>
          <ac:spMkLst>
            <pc:docMk/>
            <pc:sldMk cId="3809173150" sldId="303"/>
            <ac:spMk id="2" creationId="{3AF91599-3B8A-6EF5-F4FC-06BDF53499E5}"/>
          </ac:spMkLst>
        </pc:spChg>
        <pc:spChg chg="del">
          <ac:chgData name="ALEJANDRO VEAS INIESTA" userId="69a73ab4-7a55-4e9c-adf5-b20a77f5ee56" providerId="ADAL" clId="{EABB797D-0A12-4C30-AB8E-A54A3998B227}" dt="2025-07-23T20:32:46.668" v="1177" actId="478"/>
          <ac:spMkLst>
            <pc:docMk/>
            <pc:sldMk cId="3809173150" sldId="303"/>
            <ac:spMk id="3" creationId="{14676C6F-FBCD-B688-C3E0-FB42DBA2BDC4}"/>
          </ac:spMkLst>
        </pc:spChg>
        <pc:spChg chg="add del mod">
          <ac:chgData name="ALEJANDRO VEAS INIESTA" userId="69a73ab4-7a55-4e9c-adf5-b20a77f5ee56" providerId="ADAL" clId="{EABB797D-0A12-4C30-AB8E-A54A3998B227}" dt="2025-07-23T20:37:21.660" v="1191" actId="478"/>
          <ac:spMkLst>
            <pc:docMk/>
            <pc:sldMk cId="3809173150" sldId="303"/>
            <ac:spMk id="4" creationId="{E8A959E8-7FEE-472C-9160-E3FF5FC28015}"/>
          </ac:spMkLst>
        </pc:spChg>
        <pc:spChg chg="add del mod">
          <ac:chgData name="ALEJANDRO VEAS INIESTA" userId="69a73ab4-7a55-4e9c-adf5-b20a77f5ee56" providerId="ADAL" clId="{EABB797D-0A12-4C30-AB8E-A54A3998B227}" dt="2025-07-23T20:37:23.244" v="1193" actId="478"/>
          <ac:spMkLst>
            <pc:docMk/>
            <pc:sldMk cId="3809173150" sldId="303"/>
            <ac:spMk id="5" creationId="{DF4C34B3-B31A-992E-2D50-C437F1059434}"/>
          </ac:spMkLst>
        </pc:spChg>
        <pc:spChg chg="add mod">
          <ac:chgData name="ALEJANDRO VEAS INIESTA" userId="69a73ab4-7a55-4e9c-adf5-b20a77f5ee56" providerId="ADAL" clId="{EABB797D-0A12-4C30-AB8E-A54A3998B227}" dt="2025-07-23T20:37:27.608" v="1195" actId="1076"/>
          <ac:spMkLst>
            <pc:docMk/>
            <pc:sldMk cId="3809173150" sldId="303"/>
            <ac:spMk id="6" creationId="{74B81370-E616-EF59-2CCA-33DF6C719E9F}"/>
          </ac:spMkLst>
        </pc:spChg>
        <pc:graphicFrameChg chg="add mod">
          <ac:chgData name="ALEJANDRO VEAS INIESTA" userId="69a73ab4-7a55-4e9c-adf5-b20a77f5ee56" providerId="ADAL" clId="{EABB797D-0A12-4C30-AB8E-A54A3998B227}" dt="2025-07-23T20:37:39.968" v="1197" actId="1076"/>
          <ac:graphicFrameMkLst>
            <pc:docMk/>
            <pc:sldMk cId="3809173150" sldId="303"/>
            <ac:graphicFrameMk id="7" creationId="{6EA53CBD-65C5-C590-AAFE-545557448A59}"/>
          </ac:graphicFrameMkLst>
        </pc:graphicFrameChg>
      </pc:sldChg>
      <pc:sldChg chg="addSp modSp new mod">
        <pc:chgData name="ALEJANDRO VEAS INIESTA" userId="69a73ab4-7a55-4e9c-adf5-b20a77f5ee56" providerId="ADAL" clId="{EABB797D-0A12-4C30-AB8E-A54A3998B227}" dt="2025-07-23T20:38:19.079" v="1202" actId="1076"/>
        <pc:sldMkLst>
          <pc:docMk/>
          <pc:sldMk cId="1539070013" sldId="304"/>
        </pc:sldMkLst>
        <pc:spChg chg="add mod">
          <ac:chgData name="ALEJANDRO VEAS INIESTA" userId="69a73ab4-7a55-4e9c-adf5-b20a77f5ee56" providerId="ADAL" clId="{EABB797D-0A12-4C30-AB8E-A54A3998B227}" dt="2025-07-23T20:38:08.833" v="1200" actId="1076"/>
          <ac:spMkLst>
            <pc:docMk/>
            <pc:sldMk cId="1539070013" sldId="304"/>
            <ac:spMk id="2" creationId="{94D69A90-D78C-5B35-2C29-AAB9916AC54D}"/>
          </ac:spMkLst>
        </pc:spChg>
        <pc:spChg chg="add mod">
          <ac:chgData name="ALEJANDRO VEAS INIESTA" userId="69a73ab4-7a55-4e9c-adf5-b20a77f5ee56" providerId="ADAL" clId="{EABB797D-0A12-4C30-AB8E-A54A3998B227}" dt="2025-07-23T20:38:19.079" v="1202" actId="1076"/>
          <ac:spMkLst>
            <pc:docMk/>
            <pc:sldMk cId="1539070013" sldId="304"/>
            <ac:spMk id="3" creationId="{66E36EB0-7B03-EBB4-C7A9-90F3006A9E69}"/>
          </ac:spMkLst>
        </pc:spChg>
      </pc:sldChg>
      <pc:sldChg chg="modSp add mod">
        <pc:chgData name="ALEJANDRO VEAS INIESTA" userId="69a73ab4-7a55-4e9c-adf5-b20a77f5ee56" providerId="ADAL" clId="{EABB797D-0A12-4C30-AB8E-A54A3998B227}" dt="2025-07-23T22:06:23.107" v="1520" actId="1076"/>
        <pc:sldMkLst>
          <pc:docMk/>
          <pc:sldMk cId="521057541" sldId="307"/>
        </pc:sldMkLst>
        <pc:spChg chg="mod">
          <ac:chgData name="ALEJANDRO VEAS INIESTA" userId="69a73ab4-7a55-4e9c-adf5-b20a77f5ee56" providerId="ADAL" clId="{EABB797D-0A12-4C30-AB8E-A54A3998B227}" dt="2025-07-23T22:06:23.107" v="1520" actId="1076"/>
          <ac:spMkLst>
            <pc:docMk/>
            <pc:sldMk cId="521057541" sldId="307"/>
            <ac:spMk id="5" creationId="{C22ABD36-9638-3F3A-7231-BAADDDD54C6E}"/>
          </ac:spMkLst>
        </pc:spChg>
      </pc:sldChg>
      <pc:sldChg chg="add">
        <pc:chgData name="ALEJANDRO VEAS INIESTA" userId="69a73ab4-7a55-4e9c-adf5-b20a77f5ee56" providerId="ADAL" clId="{EABB797D-0A12-4C30-AB8E-A54A3998B227}" dt="2025-07-23T20:44:53.776" v="1204"/>
        <pc:sldMkLst>
          <pc:docMk/>
          <pc:sldMk cId="3057032938" sldId="308"/>
        </pc:sldMkLst>
      </pc:sldChg>
      <pc:sldChg chg="addSp delSp modSp new mod">
        <pc:chgData name="ALEJANDRO VEAS INIESTA" userId="69a73ab4-7a55-4e9c-adf5-b20a77f5ee56" providerId="ADAL" clId="{EABB797D-0A12-4C30-AB8E-A54A3998B227}" dt="2025-07-23T22:01:04.270" v="1507" actId="1076"/>
        <pc:sldMkLst>
          <pc:docMk/>
          <pc:sldMk cId="3239122728" sldId="309"/>
        </pc:sldMkLst>
        <pc:spChg chg="mod">
          <ac:chgData name="ALEJANDRO VEAS INIESTA" userId="69a73ab4-7a55-4e9c-adf5-b20a77f5ee56" providerId="ADAL" clId="{EABB797D-0A12-4C30-AB8E-A54A3998B227}" dt="2025-07-23T20:55:23.239" v="1478" actId="20577"/>
          <ac:spMkLst>
            <pc:docMk/>
            <pc:sldMk cId="3239122728" sldId="309"/>
            <ac:spMk id="2" creationId="{C561C44B-47FB-2964-DE18-1B9FD762FB9C}"/>
          </ac:spMkLst>
        </pc:spChg>
        <pc:spChg chg="del mod">
          <ac:chgData name="ALEJANDRO VEAS INIESTA" userId="69a73ab4-7a55-4e9c-adf5-b20a77f5ee56" providerId="ADAL" clId="{EABB797D-0A12-4C30-AB8E-A54A3998B227}" dt="2025-07-23T20:51:21.836" v="1319" actId="478"/>
          <ac:spMkLst>
            <pc:docMk/>
            <pc:sldMk cId="3239122728" sldId="309"/>
            <ac:spMk id="3" creationId="{BAD6D581-58E0-D23B-D920-62D8681F8A06}"/>
          </ac:spMkLst>
        </pc:spChg>
        <pc:spChg chg="add del mod">
          <ac:chgData name="ALEJANDRO VEAS INIESTA" userId="69a73ab4-7a55-4e9c-adf5-b20a77f5ee56" providerId="ADAL" clId="{EABB797D-0A12-4C30-AB8E-A54A3998B227}" dt="2025-07-23T20:51:25.266" v="1320" actId="478"/>
          <ac:spMkLst>
            <pc:docMk/>
            <pc:sldMk cId="3239122728" sldId="309"/>
            <ac:spMk id="5" creationId="{51285BA5-92B9-F539-4A28-0BA8200C54E4}"/>
          </ac:spMkLst>
        </pc:spChg>
        <pc:picChg chg="add mod">
          <ac:chgData name="ALEJANDRO VEAS INIESTA" userId="69a73ab4-7a55-4e9c-adf5-b20a77f5ee56" providerId="ADAL" clId="{EABB797D-0A12-4C30-AB8E-A54A3998B227}" dt="2025-07-23T22:00:42.662" v="1498" actId="14100"/>
          <ac:picMkLst>
            <pc:docMk/>
            <pc:sldMk cId="3239122728" sldId="309"/>
            <ac:picMk id="7" creationId="{FEA53302-900F-FFAD-75FA-D05C68FF02AF}"/>
          </ac:picMkLst>
        </pc:picChg>
        <pc:picChg chg="add mod">
          <ac:chgData name="ALEJANDRO VEAS INIESTA" userId="69a73ab4-7a55-4e9c-adf5-b20a77f5ee56" providerId="ADAL" clId="{EABB797D-0A12-4C30-AB8E-A54A3998B227}" dt="2025-07-23T22:01:04.270" v="1507" actId="1076"/>
          <ac:picMkLst>
            <pc:docMk/>
            <pc:sldMk cId="3239122728" sldId="309"/>
            <ac:picMk id="9" creationId="{9E965EE8-6EEA-2065-0186-DD6BF91B532B}"/>
          </ac:picMkLst>
        </pc:picChg>
      </pc:sldChg>
    </pc:docChg>
  </pc:docChgLst>
  <pc:docChgLst>
    <pc:chgData name="PiXELPAELLA" userId="cbaf7227-bf71-40d4-85a2-f45938c4a751" providerId="ADAL" clId="{BCCDAF0E-2E17-416D-9CBD-D1913873FD5D}"/>
    <pc:docChg chg="undo custSel addSld modSld sldOrd modMainMaster">
      <pc:chgData name="PiXELPAELLA" userId="cbaf7227-bf71-40d4-85a2-f45938c4a751" providerId="ADAL" clId="{BCCDAF0E-2E17-416D-9CBD-D1913873FD5D}" dt="2025-07-02T08:25:44.608" v="206" actId="20577"/>
      <pc:docMkLst>
        <pc:docMk/>
      </pc:docMkLst>
      <pc:sldChg chg="addSp modSp">
        <pc:chgData name="PiXELPAELLA" userId="cbaf7227-bf71-40d4-85a2-f45938c4a751" providerId="ADAL" clId="{BCCDAF0E-2E17-416D-9CBD-D1913873FD5D}" dt="2025-06-21T23:10:54.096" v="7"/>
        <pc:sldMkLst>
          <pc:docMk/>
          <pc:sldMk cId="3531607879" sldId="256"/>
        </pc:sldMkLst>
        <pc:spChg chg="add mod">
          <ac:chgData name="PiXELPAELLA" userId="cbaf7227-bf71-40d4-85a2-f45938c4a751" providerId="ADAL" clId="{BCCDAF0E-2E17-416D-9CBD-D1913873FD5D}" dt="2025-06-21T23:10:54.096" v="7"/>
          <ac:spMkLst>
            <pc:docMk/>
            <pc:sldMk cId="3531607879" sldId="256"/>
            <ac:spMk id="7" creationId="{A365D0AF-360A-2AAB-2A97-18AC0C66969E}"/>
          </ac:spMkLst>
        </pc:spChg>
        <pc:spChg chg="add mod">
          <ac:chgData name="PiXELPAELLA" userId="cbaf7227-bf71-40d4-85a2-f45938c4a751" providerId="ADAL" clId="{BCCDAF0E-2E17-416D-9CBD-D1913873FD5D}" dt="2025-06-21T23:10:54.096" v="7"/>
          <ac:spMkLst>
            <pc:docMk/>
            <pc:sldMk cId="3531607879" sldId="256"/>
            <ac:spMk id="8" creationId="{4075FF85-E27A-259A-1A69-66CA96E93828}"/>
          </ac:spMkLst>
        </pc:spChg>
      </pc:sldChg>
      <pc:sldChg chg="addSp modSp new mod">
        <pc:chgData name="PiXELPAELLA" userId="cbaf7227-bf71-40d4-85a2-f45938c4a751" providerId="ADAL" clId="{BCCDAF0E-2E17-416D-9CBD-D1913873FD5D}" dt="2025-07-02T08:25:44.608" v="206" actId="20577"/>
        <pc:sldMkLst>
          <pc:docMk/>
          <pc:sldMk cId="1099301315" sldId="257"/>
        </pc:sldMkLst>
      </pc:sldChg>
      <pc:sldChg chg="addSp modSp new mod">
        <pc:chgData name="PiXELPAELLA" userId="cbaf7227-bf71-40d4-85a2-f45938c4a751" providerId="ADAL" clId="{BCCDAF0E-2E17-416D-9CBD-D1913873FD5D}" dt="2025-06-21T23:19:10.535" v="100" actId="114"/>
        <pc:sldMkLst>
          <pc:docMk/>
          <pc:sldMk cId="3446693452" sldId="258"/>
        </pc:sldMkLst>
      </pc:sldChg>
      <pc:sldChg chg="new ord">
        <pc:chgData name="PiXELPAELLA" userId="cbaf7227-bf71-40d4-85a2-f45938c4a751" providerId="ADAL" clId="{BCCDAF0E-2E17-416D-9CBD-D1913873FD5D}" dt="2025-07-01T06:41:38.717" v="156"/>
        <pc:sldMkLst>
          <pc:docMk/>
          <pc:sldMk cId="776710405" sldId="259"/>
        </pc:sldMkLst>
      </pc:sldChg>
      <pc:sldChg chg="new">
        <pc:chgData name="PiXELPAELLA" userId="cbaf7227-bf71-40d4-85a2-f45938c4a751" providerId="ADAL" clId="{BCCDAF0E-2E17-416D-9CBD-D1913873FD5D}" dt="2025-07-02T08:25:18.358" v="204" actId="680"/>
        <pc:sldMkLst>
          <pc:docMk/>
          <pc:sldMk cId="2215741422" sldId="260"/>
        </pc:sldMkLst>
      </pc:sldChg>
      <pc:sldMasterChg chg="addSldLayout modSldLayout">
        <pc:chgData name="PiXELPAELLA" userId="cbaf7227-bf71-40d4-85a2-f45938c4a751" providerId="ADAL" clId="{BCCDAF0E-2E17-416D-9CBD-D1913873FD5D}" dt="2025-07-02T08:24:26.069" v="203"/>
        <pc:sldMasterMkLst>
          <pc:docMk/>
          <pc:sldMasterMk cId="543476167" sldId="2147483648"/>
        </pc:sldMasterMkLst>
        <pc:sldLayoutChg chg="delSp modSp mod">
          <pc:chgData name="PiXELPAELLA" userId="cbaf7227-bf71-40d4-85a2-f45938c4a751" providerId="ADAL" clId="{BCCDAF0E-2E17-416D-9CBD-D1913873FD5D}" dt="2025-06-21T23:10:40.041" v="6" actId="21"/>
          <pc:sldLayoutMkLst>
            <pc:docMk/>
            <pc:sldMasterMk cId="543476167" sldId="2147483648"/>
            <pc:sldLayoutMk cId="4131022742" sldId="2147483649"/>
          </pc:sldLayoutMkLst>
        </pc:sldLayoutChg>
        <pc:sldLayoutChg chg="delSp modSp mod">
          <pc:chgData name="PiXELPAELLA" userId="cbaf7227-bf71-40d4-85a2-f45938c4a751" providerId="ADAL" clId="{BCCDAF0E-2E17-416D-9CBD-D1913873FD5D}" dt="2025-06-21T23:09:52.591" v="3" actId="478"/>
          <pc:sldLayoutMkLst>
            <pc:docMk/>
            <pc:sldMasterMk cId="543476167" sldId="2147483648"/>
            <pc:sldLayoutMk cId="3981348903" sldId="2147483650"/>
          </pc:sldLayoutMkLst>
        </pc:sldLayoutChg>
        <pc:sldLayoutChg chg="add mod modTransition setBg">
          <pc:chgData name="PiXELPAELLA" userId="cbaf7227-bf71-40d4-85a2-f45938c4a751" providerId="ADAL" clId="{BCCDAF0E-2E17-416D-9CBD-D1913873FD5D}" dt="2025-07-02T08:24:26.069" v="203"/>
          <pc:sldLayoutMkLst>
            <pc:docMk/>
            <pc:sldMasterMk cId="1437034568" sldId="2147483652"/>
            <pc:sldLayoutMk cId="1923111983" sldId="214748365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43CE5-9D20-41E1-B393-395359D58484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2E56B-777A-468C-9BAD-52D321F02B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342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Con TSMASEM no se podría comprobar directamente la invarianza métrica (igualdad de cargas factoriales), puesto que la moderación es sobre correlaciones</a:t>
            </a:r>
          </a:p>
          <a:p>
            <a:r>
              <a:rPr lang="es-ES" dirty="0"/>
              <a:t>Con OSMASEM sí se puede comprobar invarianza métrica.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E824D-D92A-4DE2-AC7E-C10EF318FC6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323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Modelo de 2 factores: Correlación entre factores: 0,81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E824D-D92A-4DE2-AC7E-C10EF318FC6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150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753190-8558-B943-7D88-58FFE109D2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25C3DCF-3E1C-64C3-CD77-61E2A6AAE9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52034B-1CEE-2F65-4377-BB1361FAF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82614-98A6-4464-A2D8-8BDA8ED08778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62FBD6-32E0-D0B5-A828-60697938D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BD295F-5471-3F7B-5FC9-50384E144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F2602-11DD-4869-A0C7-7B8B0A9ADA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4782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A07CF-3F06-08AF-353C-4594A7701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DC7CF99-A97D-9A08-5F70-4B8A51EEF7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F1421B-47BF-37C6-3A41-4AED14E19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82614-98A6-4464-A2D8-8BDA8ED08778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258547-FEFE-DFA2-7C19-E823C0DED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2B442E-8C70-F14A-72D4-3A407D0F0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F2602-11DD-4869-A0C7-7B8B0A9ADA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5391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4FF38DF-67B7-A7D8-CB5B-10D8FDB7E9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092D9FD-B83D-C1C3-6227-D4794ABD4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CE9683-7521-95B7-B36C-E6C3A215F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82614-98A6-4464-A2D8-8BDA8ED08778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49E88F-2D14-DA4E-D4A2-BE0AFC641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1DA7AD-74B8-CEC8-4947-06D7D2608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F2602-11DD-4869-A0C7-7B8B0A9ADA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7169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6812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213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111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5D8B72-AF51-FE53-9865-E9216B4FF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34F96A-7060-8FD7-F4F8-601C3F015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0F7499-2B08-53F7-FC17-A9825E053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82614-98A6-4464-A2D8-8BDA8ED08778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47278D-10C4-D940-41E4-219D31ECE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7D2938-0AA7-29E5-9F2B-9447F5C8D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F2602-11DD-4869-A0C7-7B8B0A9ADA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8944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2BD520-6951-F693-EC79-E58B08DE9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A32C26C-05D5-9433-5A29-9F5B226BF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1EDC01-9E08-9CB4-A208-601226E7D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82614-98A6-4464-A2D8-8BDA8ED08778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EBD835-6CAA-62AC-E7E3-8412B493C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F3C8DB-DD2B-FAA9-B670-26179F30A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F2602-11DD-4869-A0C7-7B8B0A9ADA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7870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5006F6-32D9-DC8A-5316-61BF2E61C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3AB3A9-33CA-46C7-8883-1D72667720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54573BB-5AB7-81A5-D23F-5AF77A981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7025AC7-E9D5-BDFD-2181-3BCF73DA4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82614-98A6-4464-A2D8-8BDA8ED08778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09448F-03FB-932F-26D3-4D087BD4B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7795C8-9E8E-07F1-387F-3C6D73BAC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F2602-11DD-4869-A0C7-7B8B0A9ADA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5080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7EC3AE-C039-8781-5C7B-73B287404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9F7F9F-108C-1C6C-4A41-18EB1A4EB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1D14EA-94F2-BCE6-7284-E2519CD137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5B9BDFF-00B6-4FEF-B6FB-5D49FE3E2C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9D6C91-D3FE-9D0C-0FF1-2B8CA44C85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3DD1AD6-3407-0A94-E3AD-9012DAE32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82614-98A6-4464-A2D8-8BDA8ED08778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E73D2A3-363A-A48E-43B9-65A964FE6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C1A6C19-4B07-1FF5-E3C2-29992BB90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F2602-11DD-4869-A0C7-7B8B0A9ADA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6683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23D0EF-E626-50E6-3154-5923210A6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9B5C5F4-4A82-2C6F-A34D-0D3FA4329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82614-98A6-4464-A2D8-8BDA8ED08778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CF9A5CD-EE70-00CB-964D-B379AFCDC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E5DE77B-4554-61E4-CFDC-FB57C4C7B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F2602-11DD-4869-A0C7-7B8B0A9ADA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7136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3E5D304-C67D-ED5A-DFEC-188F2C7AB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82614-98A6-4464-A2D8-8BDA8ED08778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C4C1F69-D2AA-7778-2527-CE6FDFE6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AAF5615-9620-D9E5-C7A6-267665BB1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F2602-11DD-4869-A0C7-7B8B0A9ADA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0862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7217E2-AAAF-E739-E672-C9A0F2595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E88218-A6A2-512C-214E-6B88B717B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6CF49CF-477E-0F09-1687-95957F7A4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6B7843-24B4-4FA5-0B48-D35F38009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82614-98A6-4464-A2D8-8BDA8ED08778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7301F5A-73F4-3A4A-C9F8-7357FCD92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EF40FCB-20CB-97EC-D7AC-E4A1C946B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F2602-11DD-4869-A0C7-7B8B0A9ADA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258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432BDD-2A92-54D1-D7DE-A1FEEE9B4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FC2AE6-CD9C-15F4-57F3-987BC11976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6589F10-2D2A-2D0C-71C4-7A501C4B9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5024AD1-0962-1F34-1C78-C9B1B2951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82614-98A6-4464-A2D8-8BDA8ED08778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35E7883-0FAD-7D93-460F-80219B0EB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D89BAA7-78FC-7DF5-09B8-2369AF434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F2602-11DD-4869-A0C7-7B8B0A9ADA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9949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DB6E63E-CD6D-19E8-3EC1-6376220A9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EAA4AE-C148-8191-9804-84CC4132B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5AFD9F-7C1E-A863-2AF4-B439F26756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382614-98A6-4464-A2D8-8BDA8ED08778}" type="datetimeFigureOut">
              <a:rPr lang="es-ES" smtClean="0"/>
              <a:t>23/07/2025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A9EA92-35A8-5DF2-65C7-CDEA128BF7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E7466E-4B45-17C8-0717-94E875C1C3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EF2602-11DD-4869-A0C7-7B8B0A9ADA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7034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5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37/met0000261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02/jrsm.149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alejandro.veas@um.es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11/bjop.12046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eraclesfit.es/guia-basica-de-busqueda-documental-en-bases-de-datos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reativecommons.org/licenses/by-nc-nd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2">
            <a:extLst>
              <a:ext uri="{FF2B5EF4-FFF2-40B4-BE49-F238E27FC236}">
                <a16:creationId xmlns:a16="http://schemas.microsoft.com/office/drawing/2014/main" id="{4075FF85-E27A-259A-1A69-66CA96E93828}"/>
              </a:ext>
            </a:extLst>
          </p:cNvPr>
          <p:cNvSpPr txBox="1">
            <a:spLocks/>
          </p:cNvSpPr>
          <p:nvPr/>
        </p:nvSpPr>
        <p:spPr>
          <a:xfrm>
            <a:off x="3582839" y="2582174"/>
            <a:ext cx="8505645" cy="2342431"/>
          </a:xfrm>
          <a:prstGeom prst="rect">
            <a:avLst/>
          </a:prstGeom>
          <a:solidFill>
            <a:srgbClr val="0668A9">
              <a:alpha val="70000"/>
            </a:srgbClr>
          </a:solidFill>
        </p:spPr>
        <p:txBody>
          <a:bodyPr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kern="1200">
                <a:solidFill>
                  <a:srgbClr val="FFCC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Reliability generalization of the Emotional Quotient Inventory Youth Version (</a:t>
            </a:r>
            <a:r>
              <a:rPr lang="en-US" sz="2800" b="1" dirty="0" err="1"/>
              <a:t>EQ-i:YV</a:t>
            </a:r>
            <a:r>
              <a:rPr lang="en-US" sz="2800" b="1" dirty="0"/>
              <a:t>):A meta-</a:t>
            </a:r>
            <a:r>
              <a:rPr lang="en-US" sz="2800" b="1" dirty="0" err="1"/>
              <a:t>analitic</a:t>
            </a:r>
            <a:r>
              <a:rPr lang="en-US" sz="2800" b="1" dirty="0"/>
              <a:t> structural equation modelling approach</a:t>
            </a:r>
          </a:p>
          <a:p>
            <a:endParaRPr lang="en-US" b="1" dirty="0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A365D0AF-360A-2AAB-2A97-18AC0C66969E}"/>
              </a:ext>
            </a:extLst>
          </p:cNvPr>
          <p:cNvSpPr txBox="1">
            <a:spLocks/>
          </p:cNvSpPr>
          <p:nvPr/>
        </p:nvSpPr>
        <p:spPr>
          <a:xfrm>
            <a:off x="3582839" y="4094018"/>
            <a:ext cx="8439150" cy="83058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kern="1200">
                <a:solidFill>
                  <a:srgbClr val="FFCC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900" b="0" i="0" dirty="0">
                <a:solidFill>
                  <a:schemeClr val="tx1"/>
                </a:solidFill>
              </a:rPr>
              <a:t>Alejandro Veas </a:t>
            </a:r>
            <a:r>
              <a:rPr lang="en-US" sz="2900" b="0" i="0" baseline="30000" dirty="0">
                <a:solidFill>
                  <a:schemeClr val="tx1"/>
                </a:solidFill>
              </a:rPr>
              <a:t>1</a:t>
            </a:r>
            <a:r>
              <a:rPr lang="en-US" sz="2900" b="0" i="0" dirty="0">
                <a:solidFill>
                  <a:schemeClr val="tx1"/>
                </a:solidFill>
              </a:rPr>
              <a:t>, José Antonio López-López </a:t>
            </a:r>
            <a:r>
              <a:rPr lang="en-US" sz="2900" b="0" i="0" baseline="30000" dirty="0">
                <a:solidFill>
                  <a:schemeClr val="tx1"/>
                </a:solidFill>
              </a:rPr>
              <a:t>1</a:t>
            </a:r>
            <a:r>
              <a:rPr lang="en-US" sz="2900" b="0" i="0" dirty="0">
                <a:solidFill>
                  <a:schemeClr val="tx1"/>
                </a:solidFill>
              </a:rPr>
              <a:t>, Julio Sánchez-Meca </a:t>
            </a:r>
            <a:r>
              <a:rPr lang="en-US" sz="2900" b="0" i="0" baseline="30000" dirty="0">
                <a:solidFill>
                  <a:schemeClr val="tx1"/>
                </a:solidFill>
              </a:rPr>
              <a:t>1</a:t>
            </a:r>
            <a:r>
              <a:rPr lang="en-US" sz="2900" b="0" i="0" dirty="0">
                <a:solidFill>
                  <a:schemeClr val="tx1"/>
                </a:solidFill>
              </a:rPr>
              <a:t>, and Raimundo Aguayo </a:t>
            </a:r>
            <a:r>
              <a:rPr lang="en-US" sz="2900" b="0" i="0" baseline="30000" dirty="0">
                <a:solidFill>
                  <a:schemeClr val="tx1"/>
                </a:solidFill>
              </a:rPr>
              <a:t>2</a:t>
            </a:r>
            <a:endParaRPr lang="en-US" sz="2900" baseline="30000" dirty="0">
              <a:solidFill>
                <a:schemeClr val="tx1"/>
              </a:solidFill>
            </a:endParaRPr>
          </a:p>
          <a:p>
            <a:pPr algn="l"/>
            <a:r>
              <a:rPr lang="en-US" sz="1800" b="0" i="0" dirty="0">
                <a:solidFill>
                  <a:schemeClr val="tx1"/>
                </a:solidFill>
              </a:rPr>
              <a:t>1. University of Murcia. 2. </a:t>
            </a:r>
            <a:r>
              <a:rPr lang="en-US" sz="1800" dirty="0">
                <a:solidFill>
                  <a:schemeClr val="tx1"/>
                </a:solidFill>
              </a:rPr>
              <a:t>Complutense University of Madrid</a:t>
            </a:r>
            <a:endParaRPr lang="en-US" sz="1800" b="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607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EC5714-1B2A-0FD1-B5EC-8B27DD64DA15}"/>
              </a:ext>
            </a:extLst>
          </p:cNvPr>
          <p:cNvSpPr txBox="1">
            <a:spLocks/>
          </p:cNvSpPr>
          <p:nvPr/>
        </p:nvSpPr>
        <p:spPr>
          <a:xfrm>
            <a:off x="332509" y="13557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Codification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A1BE2E-DE95-F288-8429-95742ACB1B5C}"/>
              </a:ext>
            </a:extLst>
          </p:cNvPr>
          <p:cNvSpPr txBox="1">
            <a:spLocks/>
          </p:cNvSpPr>
          <p:nvPr/>
        </p:nvSpPr>
        <p:spPr>
          <a:xfrm>
            <a:off x="275291" y="2242782"/>
            <a:ext cx="11334394" cy="54395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/>
              <a:t>Only correlations between factors included. None of the studies reported the inter-item correlation matrices.</a:t>
            </a:r>
          </a:p>
          <a:p>
            <a:pPr algn="just"/>
            <a:r>
              <a:rPr lang="es-ES"/>
              <a:t>Two studies reported two correlation matrices as they used different types of simples.</a:t>
            </a:r>
          </a:p>
          <a:p>
            <a:pPr algn="just"/>
            <a:r>
              <a:rPr lang="es-ES"/>
              <a:t>Subsamples  (not included in the MASEM):</a:t>
            </a:r>
          </a:p>
          <a:p>
            <a:pPr lvl="1" algn="just"/>
            <a:r>
              <a:rPr lang="es-ES"/>
              <a:t>Adolescents.</a:t>
            </a:r>
          </a:p>
          <a:p>
            <a:pPr lvl="1" algn="just"/>
            <a:r>
              <a:rPr lang="es-ES"/>
              <a:t>Gifted students.</a:t>
            </a:r>
          </a:p>
          <a:p>
            <a:pPr lvl="1" algn="just"/>
            <a:r>
              <a:rPr lang="es-ES"/>
              <a:t>Children.</a:t>
            </a:r>
          </a:p>
          <a:p>
            <a:pPr lvl="1" algn="just"/>
            <a:r>
              <a:rPr lang="es-ES"/>
              <a:t>Students with disabilities.</a:t>
            </a:r>
          </a:p>
          <a:p>
            <a:pPr lvl="1" algn="just"/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676843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51C150-5371-7B0F-E88E-CC8AA0B26A4C}"/>
              </a:ext>
            </a:extLst>
          </p:cNvPr>
          <p:cNvSpPr txBox="1">
            <a:spLocks/>
          </p:cNvSpPr>
          <p:nvPr/>
        </p:nvSpPr>
        <p:spPr>
          <a:xfrm>
            <a:off x="304800" y="132801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Method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C045BF-F930-987B-4EC9-E8EDD4277694}"/>
              </a:ext>
            </a:extLst>
          </p:cNvPr>
          <p:cNvSpPr txBox="1">
            <a:spLocks/>
          </p:cNvSpPr>
          <p:nvPr/>
        </p:nvSpPr>
        <p:spPr>
          <a:xfrm>
            <a:off x="588818" y="2262043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Scherer, R., &amp; Teo, T. (2020). A tutorial on the Meta-analytic structural equation modeling of reliability coefficients. </a:t>
            </a:r>
            <a:r>
              <a:rPr lang="es-ES" i="1"/>
              <a:t>Psychological Methods, 25</a:t>
            </a:r>
            <a:r>
              <a:rPr lang="es-ES"/>
              <a:t>(6), 747-775. </a:t>
            </a:r>
            <a:r>
              <a:rPr lang="es-ES">
                <a:hlinkClick r:id="rId2"/>
              </a:rPr>
              <a:t>https://doi.org/10.1037/met0000261</a:t>
            </a:r>
            <a:endParaRPr lang="es-E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0644894-68E9-CD5C-B71E-36D8F320CE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929461"/>
              </p:ext>
            </p:extLst>
          </p:nvPr>
        </p:nvGraphicFramePr>
        <p:xfrm>
          <a:off x="3151700" y="4043363"/>
          <a:ext cx="4967415" cy="2590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14751">
                  <a:extLst>
                    <a:ext uri="{9D8B030D-6E8A-4147-A177-3AD203B41FA5}">
                      <a16:colId xmlns:a16="http://schemas.microsoft.com/office/drawing/2014/main" val="654717578"/>
                    </a:ext>
                  </a:extLst>
                </a:gridCol>
                <a:gridCol w="1952664">
                  <a:extLst>
                    <a:ext uri="{9D8B030D-6E8A-4147-A177-3AD203B41FA5}">
                      <a16:colId xmlns:a16="http://schemas.microsoft.com/office/drawing/2014/main" val="23155434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err="1"/>
                        <a:t>Procedures</a:t>
                      </a:r>
                      <a:endParaRPr lang="en-GB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/>
                        <a:t>R </a:t>
                      </a:r>
                      <a:r>
                        <a:rPr lang="es-ES" sz="2000" b="1" dirty="0" err="1"/>
                        <a:t>packages</a:t>
                      </a:r>
                      <a:endParaRPr lang="en-GB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1529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err="1"/>
                        <a:t>Univariate</a:t>
                      </a:r>
                      <a:endParaRPr lang="en-GB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err="1"/>
                        <a:t>Metafor</a:t>
                      </a:r>
                      <a:endParaRPr lang="en-GB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3774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err="1"/>
                        <a:t>Parameter-based</a:t>
                      </a:r>
                      <a:r>
                        <a:rPr lang="es-ES" sz="2000" dirty="0"/>
                        <a:t> MASEM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err="1"/>
                        <a:t>Metafor</a:t>
                      </a:r>
                      <a:r>
                        <a:rPr lang="es-ES" sz="2000" dirty="0"/>
                        <a:t>, </a:t>
                      </a:r>
                      <a:r>
                        <a:rPr lang="es-ES" sz="2000" dirty="0" err="1"/>
                        <a:t>Psych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6929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One-Stage MASEM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err="1"/>
                        <a:t>Lavaan</a:t>
                      </a:r>
                      <a:r>
                        <a:rPr lang="es-ES" sz="2000" dirty="0"/>
                        <a:t>, </a:t>
                      </a:r>
                      <a:r>
                        <a:rPr lang="es-ES" sz="2000" dirty="0" err="1"/>
                        <a:t>MetaSEM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89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err="1"/>
                        <a:t>Two-stage</a:t>
                      </a:r>
                      <a:r>
                        <a:rPr lang="es-ES" sz="2000" dirty="0"/>
                        <a:t> MASEM</a:t>
                      </a:r>
                      <a:endParaRPr lang="en-GB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err="1"/>
                        <a:t>Lavaan</a:t>
                      </a:r>
                      <a:r>
                        <a:rPr lang="es-ES" sz="2000" dirty="0"/>
                        <a:t>, </a:t>
                      </a:r>
                      <a:r>
                        <a:rPr lang="es-ES" sz="2000" dirty="0" err="1"/>
                        <a:t>MetaSEM</a:t>
                      </a:r>
                      <a:endParaRPr lang="en-GB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6756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5026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7251AFE-724E-D860-DB21-0A04B37AAB37}"/>
              </a:ext>
            </a:extLst>
          </p:cNvPr>
          <p:cNvSpPr txBox="1"/>
          <p:nvPr/>
        </p:nvSpPr>
        <p:spPr>
          <a:xfrm>
            <a:off x="487680" y="2074362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SAMPLE DISTRIBUTION ACROSS PRIMARY STUDIES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D90E9BC-87ED-BC62-E797-34BF14830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035" y="1212272"/>
            <a:ext cx="8381552" cy="517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258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4F711E-E46B-2E82-FEF6-8462AA997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Results: </a:t>
            </a:r>
            <a:r>
              <a:rPr lang="es-ES" dirty="0" err="1"/>
              <a:t>Two-Stage</a:t>
            </a:r>
            <a:r>
              <a:rPr lang="es-ES" dirty="0"/>
              <a:t> MASEM</a:t>
            </a:r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2751A573-E855-8AE0-E5E4-6A8A9DF5B9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051585"/>
              </p:ext>
            </p:extLst>
          </p:nvPr>
        </p:nvGraphicFramePr>
        <p:xfrm>
          <a:off x="928255" y="1690688"/>
          <a:ext cx="10119190" cy="4411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838">
                  <a:extLst>
                    <a:ext uri="{9D8B030D-6E8A-4147-A177-3AD203B41FA5}">
                      <a16:colId xmlns:a16="http://schemas.microsoft.com/office/drawing/2014/main" val="1340640555"/>
                    </a:ext>
                  </a:extLst>
                </a:gridCol>
                <a:gridCol w="2023838">
                  <a:extLst>
                    <a:ext uri="{9D8B030D-6E8A-4147-A177-3AD203B41FA5}">
                      <a16:colId xmlns:a16="http://schemas.microsoft.com/office/drawing/2014/main" val="3479604800"/>
                    </a:ext>
                  </a:extLst>
                </a:gridCol>
                <a:gridCol w="2023838">
                  <a:extLst>
                    <a:ext uri="{9D8B030D-6E8A-4147-A177-3AD203B41FA5}">
                      <a16:colId xmlns:a16="http://schemas.microsoft.com/office/drawing/2014/main" val="1104788475"/>
                    </a:ext>
                  </a:extLst>
                </a:gridCol>
                <a:gridCol w="2023838">
                  <a:extLst>
                    <a:ext uri="{9D8B030D-6E8A-4147-A177-3AD203B41FA5}">
                      <a16:colId xmlns:a16="http://schemas.microsoft.com/office/drawing/2014/main" val="2316359206"/>
                    </a:ext>
                  </a:extLst>
                </a:gridCol>
                <a:gridCol w="2023838">
                  <a:extLst>
                    <a:ext uri="{9D8B030D-6E8A-4147-A177-3AD203B41FA5}">
                      <a16:colId xmlns:a16="http://schemas.microsoft.com/office/drawing/2014/main" val="3821582814"/>
                    </a:ext>
                  </a:extLst>
                </a:gridCol>
              </a:tblGrid>
              <a:tr h="882306">
                <a:tc>
                  <a:txBody>
                    <a:bodyPr/>
                    <a:lstStyle/>
                    <a:p>
                      <a:endParaRPr lang="es-E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/>
                        <a:t>Intra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/>
                        <a:t>Inter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/>
                        <a:t>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/>
                        <a:t>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874923"/>
                  </a:ext>
                </a:extLst>
              </a:tr>
              <a:tr h="882306">
                <a:tc>
                  <a:txBody>
                    <a:bodyPr/>
                    <a:lstStyle/>
                    <a:p>
                      <a:r>
                        <a:rPr lang="es-ES" sz="2400" dirty="0"/>
                        <a:t>Intra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026714"/>
                  </a:ext>
                </a:extLst>
              </a:tr>
              <a:tr h="882306">
                <a:tc>
                  <a:txBody>
                    <a:bodyPr/>
                    <a:lstStyle/>
                    <a:p>
                      <a:r>
                        <a:rPr lang="es-ES" sz="2400" dirty="0"/>
                        <a:t>Inter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/>
                        <a:t>0,30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776218"/>
                  </a:ext>
                </a:extLst>
              </a:tr>
              <a:tr h="882306">
                <a:tc>
                  <a:txBody>
                    <a:bodyPr/>
                    <a:lstStyle/>
                    <a:p>
                      <a:r>
                        <a:rPr lang="es-ES" sz="2400" dirty="0"/>
                        <a:t>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/>
                        <a:t>0,22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/>
                        <a:t>0,20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482077"/>
                  </a:ext>
                </a:extLst>
              </a:tr>
              <a:tr h="882306">
                <a:tc>
                  <a:txBody>
                    <a:bodyPr/>
                    <a:lstStyle/>
                    <a:p>
                      <a:r>
                        <a:rPr lang="es-ES" sz="2400" dirty="0"/>
                        <a:t>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/>
                        <a:t>0,32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/>
                        <a:t>0,48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/>
                        <a:t>0,20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45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3769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1B3FE-95AF-B029-F9A2-CAF49342E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1375"/>
            <a:ext cx="10515600" cy="43633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600" b="1" dirty="0"/>
              <a:t>CORRELATION MATRIX FIXED EFFECTS MODEL</a:t>
            </a:r>
            <a:endParaRPr lang="es-ES" sz="2600" dirty="0"/>
          </a:p>
          <a:p>
            <a:pPr marL="0" indent="0">
              <a:buNone/>
            </a:pPr>
            <a:endParaRPr lang="es-ES" b="1" dirty="0"/>
          </a:p>
          <a:p>
            <a:pPr marL="0" indent="0">
              <a:buNone/>
            </a:pPr>
            <a:endParaRPr lang="es-ES" b="1" dirty="0"/>
          </a:p>
          <a:p>
            <a:pPr marL="0" indent="0">
              <a:buNone/>
            </a:pPr>
            <a:endParaRPr lang="es-ES" b="1" dirty="0"/>
          </a:p>
          <a:p>
            <a:pPr marL="0" indent="0">
              <a:buNone/>
            </a:pPr>
            <a:endParaRPr lang="es-ES" b="1" dirty="0"/>
          </a:p>
          <a:p>
            <a:endParaRPr lang="es-ES" sz="2400" dirty="0"/>
          </a:p>
          <a:p>
            <a:endParaRPr lang="es-ES" sz="2400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3980A86D-301E-B5CA-D537-13CDA8902A1D}"/>
              </a:ext>
            </a:extLst>
          </p:cNvPr>
          <p:cNvGraphicFramePr>
            <a:graphicFrameLocks noGrp="1"/>
          </p:cNvGraphicFramePr>
          <p:nvPr/>
        </p:nvGraphicFramePr>
        <p:xfrm>
          <a:off x="543125" y="2624305"/>
          <a:ext cx="10355029" cy="150886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556967">
                  <a:extLst>
                    <a:ext uri="{9D8B030D-6E8A-4147-A177-3AD203B41FA5}">
                      <a16:colId xmlns:a16="http://schemas.microsoft.com/office/drawing/2014/main" val="1871058215"/>
                    </a:ext>
                  </a:extLst>
                </a:gridCol>
                <a:gridCol w="2103270">
                  <a:extLst>
                    <a:ext uri="{9D8B030D-6E8A-4147-A177-3AD203B41FA5}">
                      <a16:colId xmlns:a16="http://schemas.microsoft.com/office/drawing/2014/main" val="2470619839"/>
                    </a:ext>
                  </a:extLst>
                </a:gridCol>
                <a:gridCol w="2690555">
                  <a:extLst>
                    <a:ext uri="{9D8B030D-6E8A-4147-A177-3AD203B41FA5}">
                      <a16:colId xmlns:a16="http://schemas.microsoft.com/office/drawing/2014/main" val="2452548261"/>
                    </a:ext>
                  </a:extLst>
                </a:gridCol>
                <a:gridCol w="971934">
                  <a:extLst>
                    <a:ext uri="{9D8B030D-6E8A-4147-A177-3AD203B41FA5}">
                      <a16:colId xmlns:a16="http://schemas.microsoft.com/office/drawing/2014/main" val="562473730"/>
                    </a:ext>
                  </a:extLst>
                </a:gridCol>
                <a:gridCol w="1032303">
                  <a:extLst>
                    <a:ext uri="{9D8B030D-6E8A-4147-A177-3AD203B41FA5}">
                      <a16:colId xmlns:a16="http://schemas.microsoft.com/office/drawing/2014/main" val="2422156164"/>
                    </a:ext>
                  </a:extLst>
                </a:gridCol>
              </a:tblGrid>
              <a:tr h="754430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>
                          <a:solidFill>
                            <a:schemeClr val="tx1"/>
                          </a:solidFill>
                        </a:rPr>
                        <a:t>Modelo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="1" i="1" dirty="0">
                          <a:solidFill>
                            <a:schemeClr val="tx1"/>
                          </a:solidFill>
                        </a:rPr>
                        <a:t>χ</a:t>
                      </a:r>
                      <a:r>
                        <a:rPr lang="es-ES" sz="2000" b="1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s-ES" sz="2000" b="1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s-ES" sz="2000" b="1" dirty="0" err="1">
                          <a:solidFill>
                            <a:schemeClr val="tx1"/>
                          </a:solidFill>
                        </a:rPr>
                        <a:t>gl</a:t>
                      </a:r>
                      <a:r>
                        <a:rPr lang="es-ES" sz="2000" b="1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</a:rPr>
                        <a:t>RMSEA (IC)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>
                          <a:solidFill>
                            <a:schemeClr val="tx1"/>
                          </a:solidFill>
                        </a:rPr>
                        <a:t>CFI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AIC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0859715"/>
                  </a:ext>
                </a:extLst>
              </a:tr>
              <a:tr h="75443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FEM</a:t>
                      </a:r>
                      <a:endParaRPr lang="en-GB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</a:rPr>
                        <a:t>1771,62 (108)*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</a:rPr>
                        <a:t>0,12 (0,118-0,128)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solidFill>
                            <a:schemeClr val="tx1"/>
                          </a:solidFill>
                        </a:rPr>
                        <a:t>0,84</a:t>
                      </a:r>
                      <a:endParaRPr lang="en-GB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</a:rPr>
                        <a:t>1555.62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30408527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FA48AA-9936-8616-B677-0D959BDC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B6D7-6932-45CB-9CA3-FB5C43118FA0}" type="slidenum">
              <a:rPr lang="en-GB" smtClean="0"/>
              <a:t>14</a:t>
            </a:fld>
            <a:endParaRPr lang="en-GB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30E908FA-D664-48E8-5AA7-2174A346B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Results: </a:t>
            </a:r>
            <a:r>
              <a:rPr lang="es-ES" dirty="0" err="1"/>
              <a:t>Two-stage</a:t>
            </a:r>
            <a:r>
              <a:rPr lang="es-ES" dirty="0"/>
              <a:t> MASEM. </a:t>
            </a:r>
            <a:r>
              <a:rPr lang="es-ES" dirty="0" err="1"/>
              <a:t>Fixed-effects</a:t>
            </a:r>
            <a:r>
              <a:rPr lang="es-ES" dirty="0"/>
              <a:t> </a:t>
            </a:r>
            <a:r>
              <a:rPr lang="es-ES" dirty="0" err="1"/>
              <a:t>Model</a:t>
            </a:r>
            <a:endParaRPr lang="es-E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767D80E-19C5-9EDC-936C-BE284F35FC01}"/>
              </a:ext>
            </a:extLst>
          </p:cNvPr>
          <p:cNvSpPr txBox="1"/>
          <p:nvPr/>
        </p:nvSpPr>
        <p:spPr>
          <a:xfrm>
            <a:off x="882922" y="4341265"/>
            <a:ext cx="10296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fixed-effect</a:t>
            </a:r>
            <a:r>
              <a:rPr lang="es-ES" sz="2400" dirty="0"/>
              <a:t> </a:t>
            </a:r>
            <a:r>
              <a:rPr lang="es-ES" sz="2400" dirty="0" err="1"/>
              <a:t>model</a:t>
            </a:r>
            <a:r>
              <a:rPr lang="es-ES" sz="2400" dirty="0"/>
              <a:t> </a:t>
            </a:r>
            <a:r>
              <a:rPr lang="es-ES" sz="2400" dirty="0" err="1"/>
              <a:t>is</a:t>
            </a:r>
            <a:r>
              <a:rPr lang="es-ES" sz="2400" dirty="0"/>
              <a:t> </a:t>
            </a:r>
            <a:r>
              <a:rPr lang="es-ES" sz="2400" dirty="0" err="1"/>
              <a:t>not</a:t>
            </a:r>
            <a:r>
              <a:rPr lang="es-ES" sz="2400" dirty="0"/>
              <a:t> a </a:t>
            </a:r>
            <a:r>
              <a:rPr lang="es-ES" sz="2400" dirty="0" err="1"/>
              <a:t>suitable</a:t>
            </a:r>
            <a:r>
              <a:rPr lang="es-ES" sz="2400" dirty="0"/>
              <a:t> </a:t>
            </a:r>
            <a:r>
              <a:rPr lang="es-ES" sz="2400" dirty="0" err="1"/>
              <a:t>representation</a:t>
            </a:r>
            <a:r>
              <a:rPr lang="es-ES" sz="2400" dirty="0"/>
              <a:t>  </a:t>
            </a:r>
            <a:r>
              <a:rPr lang="es-ES" sz="2400" dirty="0" err="1"/>
              <a:t>of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correlation</a:t>
            </a:r>
            <a:r>
              <a:rPr lang="es-ES" sz="2400" dirty="0"/>
              <a:t> </a:t>
            </a:r>
            <a:r>
              <a:rPr lang="es-ES" sz="2400" dirty="0" err="1"/>
              <a:t>matrix</a:t>
            </a:r>
            <a:r>
              <a:rPr lang="es-ES" sz="2400" dirty="0"/>
              <a:t>, </a:t>
            </a:r>
            <a:r>
              <a:rPr lang="es-ES" sz="2400" dirty="0" err="1"/>
              <a:t>given</a:t>
            </a:r>
            <a:r>
              <a:rPr lang="es-ES" sz="2400" dirty="0"/>
              <a:t> </a:t>
            </a:r>
            <a:r>
              <a:rPr lang="es-ES" sz="2400" dirty="0" err="1"/>
              <a:t>its</a:t>
            </a:r>
            <a:r>
              <a:rPr lang="es-ES" sz="2400" dirty="0"/>
              <a:t> </a:t>
            </a:r>
            <a:r>
              <a:rPr lang="es-ES" sz="2400" dirty="0" err="1"/>
              <a:t>poor</a:t>
            </a:r>
            <a:r>
              <a:rPr lang="es-ES" sz="2400" dirty="0"/>
              <a:t> </a:t>
            </a:r>
            <a:r>
              <a:rPr lang="es-ES" sz="2400" dirty="0" err="1"/>
              <a:t>fit</a:t>
            </a:r>
            <a:r>
              <a:rPr lang="es-ES" sz="2400" dirty="0"/>
              <a:t> </a:t>
            </a:r>
            <a:r>
              <a:rPr lang="es-ES" sz="2400" dirty="0" err="1"/>
              <a:t>indices</a:t>
            </a:r>
            <a:r>
              <a:rPr lang="es-ES" sz="2400" dirty="0"/>
              <a:t>. </a:t>
            </a:r>
            <a:r>
              <a:rPr lang="es-ES" sz="2400" dirty="0" err="1"/>
              <a:t>This</a:t>
            </a:r>
            <a:r>
              <a:rPr lang="es-ES" sz="2400" dirty="0"/>
              <a:t> </a:t>
            </a:r>
            <a:r>
              <a:rPr lang="es-ES" sz="2400" dirty="0" err="1"/>
              <a:t>may</a:t>
            </a:r>
            <a:r>
              <a:rPr lang="es-ES" sz="2400" dirty="0"/>
              <a:t> </a:t>
            </a:r>
            <a:r>
              <a:rPr lang="es-ES" sz="2400" dirty="0" err="1"/>
              <a:t>already</a:t>
            </a:r>
            <a:r>
              <a:rPr lang="es-ES" sz="2400" dirty="0"/>
              <a:t> be </a:t>
            </a:r>
            <a:r>
              <a:rPr lang="es-ES" sz="2400" dirty="0" err="1"/>
              <a:t>interpretaed</a:t>
            </a:r>
            <a:r>
              <a:rPr lang="es-ES" sz="2400" dirty="0"/>
              <a:t> as </a:t>
            </a:r>
            <a:r>
              <a:rPr lang="es-ES" sz="2400" dirty="0" err="1"/>
              <a:t>evidence</a:t>
            </a:r>
            <a:r>
              <a:rPr lang="es-ES" sz="2400" dirty="0"/>
              <a:t> </a:t>
            </a:r>
            <a:r>
              <a:rPr lang="es-ES" sz="2400" dirty="0" err="1"/>
              <a:t>for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existence</a:t>
            </a:r>
            <a:r>
              <a:rPr lang="es-ES" sz="2400" dirty="0"/>
              <a:t> </a:t>
            </a:r>
            <a:r>
              <a:rPr lang="es-ES" sz="2400" dirty="0" err="1"/>
              <a:t>of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between-sample</a:t>
            </a:r>
            <a:r>
              <a:rPr lang="es-ES" sz="2400" dirty="0"/>
              <a:t> </a:t>
            </a:r>
            <a:r>
              <a:rPr lang="es-ES" sz="2400" dirty="0" err="1"/>
              <a:t>variation</a:t>
            </a:r>
            <a:r>
              <a:rPr lang="es-ES" sz="2400" dirty="0"/>
              <a:t> </a:t>
            </a:r>
            <a:r>
              <a:rPr lang="es-ES" sz="2400" dirty="0" err="1"/>
              <a:t>of</a:t>
            </a:r>
            <a:r>
              <a:rPr lang="es-ES" sz="2400" dirty="0"/>
              <a:t> </a:t>
            </a:r>
            <a:r>
              <a:rPr lang="es-ES" sz="2400" dirty="0" err="1"/>
              <a:t>correlations</a:t>
            </a:r>
            <a:r>
              <a:rPr lang="es-ES" sz="2400" dirty="0"/>
              <a:t>. </a:t>
            </a:r>
            <a:r>
              <a:rPr lang="es-ES" sz="2400" dirty="0" err="1"/>
              <a:t>Therefore</a:t>
            </a:r>
            <a:r>
              <a:rPr lang="es-ES" sz="2400" dirty="0"/>
              <a:t>, a </a:t>
            </a:r>
            <a:r>
              <a:rPr lang="es-ES" sz="2400" dirty="0" err="1"/>
              <a:t>random-effects</a:t>
            </a:r>
            <a:r>
              <a:rPr lang="es-ES" sz="2400" dirty="0"/>
              <a:t> </a:t>
            </a:r>
            <a:r>
              <a:rPr lang="es-ES" sz="2400" dirty="0" err="1"/>
              <a:t>model</a:t>
            </a:r>
            <a:r>
              <a:rPr lang="es-ES" sz="2400" dirty="0"/>
              <a:t> </a:t>
            </a:r>
            <a:r>
              <a:rPr lang="es-ES" sz="2400" dirty="0" err="1"/>
              <a:t>should</a:t>
            </a:r>
            <a:r>
              <a:rPr lang="es-ES" sz="2400" dirty="0"/>
              <a:t> be </a:t>
            </a:r>
            <a:r>
              <a:rPr lang="es-ES" sz="2400" dirty="0" err="1"/>
              <a:t>estimated</a:t>
            </a:r>
            <a:r>
              <a:rPr lang="es-E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7329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6C79E-D86D-A550-0CAB-2F6DE4C93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74B81370-E616-EF59-2CCA-33DF6C719E9F}"/>
              </a:ext>
            </a:extLst>
          </p:cNvPr>
          <p:cNvSpPr txBox="1">
            <a:spLocks/>
          </p:cNvSpPr>
          <p:nvPr/>
        </p:nvSpPr>
        <p:spPr>
          <a:xfrm>
            <a:off x="435634" y="136579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Results: Two-stage MASEM. Random effects model</a:t>
            </a:r>
            <a:endParaRPr lang="es-ES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6EA53CBD-65C5-C590-AAFE-545557448A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160100"/>
              </p:ext>
            </p:extLst>
          </p:nvPr>
        </p:nvGraphicFramePr>
        <p:xfrm>
          <a:off x="968897" y="2691353"/>
          <a:ext cx="9537960" cy="39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7592">
                  <a:extLst>
                    <a:ext uri="{9D8B030D-6E8A-4147-A177-3AD203B41FA5}">
                      <a16:colId xmlns:a16="http://schemas.microsoft.com/office/drawing/2014/main" val="1340640555"/>
                    </a:ext>
                  </a:extLst>
                </a:gridCol>
                <a:gridCol w="1907592">
                  <a:extLst>
                    <a:ext uri="{9D8B030D-6E8A-4147-A177-3AD203B41FA5}">
                      <a16:colId xmlns:a16="http://schemas.microsoft.com/office/drawing/2014/main" val="3479604800"/>
                    </a:ext>
                  </a:extLst>
                </a:gridCol>
                <a:gridCol w="1907592">
                  <a:extLst>
                    <a:ext uri="{9D8B030D-6E8A-4147-A177-3AD203B41FA5}">
                      <a16:colId xmlns:a16="http://schemas.microsoft.com/office/drawing/2014/main" val="1104788475"/>
                    </a:ext>
                  </a:extLst>
                </a:gridCol>
                <a:gridCol w="1907592">
                  <a:extLst>
                    <a:ext uri="{9D8B030D-6E8A-4147-A177-3AD203B41FA5}">
                      <a16:colId xmlns:a16="http://schemas.microsoft.com/office/drawing/2014/main" val="2316359206"/>
                    </a:ext>
                  </a:extLst>
                </a:gridCol>
                <a:gridCol w="1907592">
                  <a:extLst>
                    <a:ext uri="{9D8B030D-6E8A-4147-A177-3AD203B41FA5}">
                      <a16:colId xmlns:a16="http://schemas.microsoft.com/office/drawing/2014/main" val="3821582814"/>
                    </a:ext>
                  </a:extLst>
                </a:gridCol>
              </a:tblGrid>
              <a:tr h="781664">
                <a:tc>
                  <a:txBody>
                    <a:bodyPr/>
                    <a:lstStyle/>
                    <a:p>
                      <a:endParaRPr lang="es-E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/>
                        <a:t>Intra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/>
                        <a:t>Inter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/>
                        <a:t>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/>
                        <a:t>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874923"/>
                  </a:ext>
                </a:extLst>
              </a:tr>
              <a:tr h="781664">
                <a:tc>
                  <a:txBody>
                    <a:bodyPr/>
                    <a:lstStyle/>
                    <a:p>
                      <a:r>
                        <a:rPr lang="es-ES" sz="2400" dirty="0"/>
                        <a:t>Intra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026714"/>
                  </a:ext>
                </a:extLst>
              </a:tr>
              <a:tr h="781664">
                <a:tc>
                  <a:txBody>
                    <a:bodyPr/>
                    <a:lstStyle/>
                    <a:p>
                      <a:r>
                        <a:rPr lang="es-ES" sz="2400" dirty="0"/>
                        <a:t>Inter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/>
                        <a:t>0,31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776218"/>
                  </a:ext>
                </a:extLst>
              </a:tr>
              <a:tr h="781664">
                <a:tc>
                  <a:txBody>
                    <a:bodyPr/>
                    <a:lstStyle/>
                    <a:p>
                      <a:r>
                        <a:rPr lang="es-ES" sz="2400" dirty="0"/>
                        <a:t>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/>
                        <a:t>0,14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/>
                        <a:t>0,13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482077"/>
                  </a:ext>
                </a:extLst>
              </a:tr>
              <a:tr h="781664">
                <a:tc>
                  <a:txBody>
                    <a:bodyPr/>
                    <a:lstStyle/>
                    <a:p>
                      <a:r>
                        <a:rPr lang="es-ES" sz="2400" dirty="0"/>
                        <a:t>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/>
                        <a:t>0,33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/>
                        <a:t>0,48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/>
                        <a:t>0,13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45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9173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D69A90-D78C-5B35-2C29-AAB9916AC54D}"/>
              </a:ext>
            </a:extLst>
          </p:cNvPr>
          <p:cNvSpPr txBox="1">
            <a:spLocks/>
          </p:cNvSpPr>
          <p:nvPr/>
        </p:nvSpPr>
        <p:spPr>
          <a:xfrm>
            <a:off x="493143" y="124501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err="1"/>
              <a:t>Results</a:t>
            </a:r>
            <a:r>
              <a:rPr lang="es-ES" dirty="0"/>
              <a:t>: </a:t>
            </a:r>
            <a:r>
              <a:rPr lang="es-ES" dirty="0" err="1"/>
              <a:t>Two-Stage</a:t>
            </a:r>
            <a:r>
              <a:rPr lang="es-ES" dirty="0"/>
              <a:t> MASEM </a:t>
            </a:r>
            <a:r>
              <a:rPr lang="es-ES" dirty="0" err="1"/>
              <a:t>Random-effects</a:t>
            </a:r>
            <a:r>
              <a:rPr lang="es-ES" dirty="0"/>
              <a:t> </a:t>
            </a:r>
            <a:r>
              <a:rPr lang="es-ES" dirty="0" err="1"/>
              <a:t>model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E36EB0-7B03-EBB4-C7A9-90F3006A9E69}"/>
              </a:ext>
            </a:extLst>
          </p:cNvPr>
          <p:cNvSpPr txBox="1">
            <a:spLocks/>
          </p:cNvSpPr>
          <p:nvPr/>
        </p:nvSpPr>
        <p:spPr>
          <a:xfrm>
            <a:off x="608162" y="2506662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Hetereogeneity indces (based on the estimated Tau2):</a:t>
            </a:r>
          </a:p>
          <a:p>
            <a:r>
              <a:rPr lang="es-ES"/>
              <a:t>Intercept 1. I2 = 0.93</a:t>
            </a:r>
          </a:p>
          <a:p>
            <a:r>
              <a:rPr lang="es-ES"/>
              <a:t>Intercept 2. I2 = 0.95</a:t>
            </a:r>
          </a:p>
          <a:p>
            <a:r>
              <a:rPr lang="es-ES"/>
              <a:t>Intercept 3. I2 = 0.93</a:t>
            </a:r>
          </a:p>
          <a:p>
            <a:r>
              <a:rPr lang="es-ES"/>
              <a:t>Intercept 4. I2 = 0.93</a:t>
            </a:r>
          </a:p>
          <a:p>
            <a:r>
              <a:rPr lang="es-ES"/>
              <a:t>Intercept 5. I2 = 0.89</a:t>
            </a:r>
          </a:p>
          <a:p>
            <a:r>
              <a:rPr lang="es-ES"/>
              <a:t>Intercept 6. I2 = 0.93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39070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A18DBF-6D10-FCEA-5F80-01DB07C38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Results. </a:t>
            </a:r>
            <a:r>
              <a:rPr lang="es-ES" dirty="0" err="1"/>
              <a:t>Two-Stage</a:t>
            </a:r>
            <a:r>
              <a:rPr lang="es-ES" dirty="0"/>
              <a:t>. </a:t>
            </a:r>
            <a:r>
              <a:rPr lang="es-ES" dirty="0" err="1"/>
              <a:t>Model</a:t>
            </a:r>
            <a:r>
              <a:rPr lang="es-ES" dirty="0"/>
              <a:t> </a:t>
            </a:r>
            <a:r>
              <a:rPr lang="es-ES" dirty="0" err="1"/>
              <a:t>estimation</a:t>
            </a:r>
            <a:r>
              <a:rPr lang="es-ES" dirty="0"/>
              <a:t> FEM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74B7C5D-77B9-01AB-E07B-917B727AD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571626"/>
            <a:ext cx="7107249" cy="497599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22ABD36-9638-3F3A-7231-BAADDDD54C6E}"/>
              </a:ext>
            </a:extLst>
          </p:cNvPr>
          <p:cNvSpPr txBox="1"/>
          <p:nvPr/>
        </p:nvSpPr>
        <p:spPr>
          <a:xfrm>
            <a:off x="8232536" y="2522557"/>
            <a:ext cx="31615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CFI = 0.98</a:t>
            </a:r>
          </a:p>
          <a:p>
            <a:r>
              <a:rPr lang="es-ES" sz="2800" dirty="0"/>
              <a:t>TLI = 0.94</a:t>
            </a:r>
          </a:p>
          <a:p>
            <a:r>
              <a:rPr lang="es-ES" sz="2800" dirty="0"/>
              <a:t>RMSEA = 0.06</a:t>
            </a:r>
          </a:p>
          <a:p>
            <a:r>
              <a:rPr lang="es-ES" sz="2800" dirty="0"/>
              <a:t>SRMR = 0.03</a:t>
            </a:r>
          </a:p>
          <a:p>
            <a:r>
              <a:rPr lang="es-ES" sz="2800" dirty="0"/>
              <a:t>AIC = 174.31</a:t>
            </a:r>
          </a:p>
          <a:p>
            <a:r>
              <a:rPr lang="es-ES" sz="2800" dirty="0"/>
              <a:t>BIC = 158.58</a:t>
            </a:r>
          </a:p>
          <a:p>
            <a:r>
              <a:rPr lang="es-ES" sz="2800" dirty="0"/>
              <a:t>OMEGA = 0,638 [0,629-0,645]</a:t>
            </a:r>
          </a:p>
          <a:p>
            <a:r>
              <a:rPr lang="es-ES" sz="2800" dirty="0" err="1"/>
              <a:t>Likelihood-Based</a:t>
            </a:r>
            <a:r>
              <a:rPr lang="es-ES" sz="2800" dirty="0"/>
              <a:t> CI</a:t>
            </a:r>
          </a:p>
        </p:txBody>
      </p:sp>
    </p:spTree>
    <p:extLst>
      <p:ext uri="{BB962C8B-B14F-4D97-AF65-F5344CB8AC3E}">
        <p14:creationId xmlns:p14="http://schemas.microsoft.com/office/powerpoint/2010/main" val="521057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B7F21F-75B4-975A-1A40-C6855D701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Results. </a:t>
            </a:r>
            <a:r>
              <a:rPr lang="es-ES" dirty="0" err="1"/>
              <a:t>Two-Stage</a:t>
            </a:r>
            <a:r>
              <a:rPr lang="es-ES" dirty="0"/>
              <a:t>. </a:t>
            </a:r>
            <a:r>
              <a:rPr lang="es-ES" dirty="0" err="1"/>
              <a:t>Model</a:t>
            </a:r>
            <a:r>
              <a:rPr lang="es-ES" dirty="0"/>
              <a:t> </a:t>
            </a:r>
            <a:r>
              <a:rPr lang="es-ES" dirty="0" err="1"/>
              <a:t>estimation</a:t>
            </a:r>
            <a:r>
              <a:rPr lang="es-ES" dirty="0"/>
              <a:t> REM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E6D9D8C-1779-595E-0BA2-A16911677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600911"/>
            <a:ext cx="7077076" cy="489196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10CB843-8CC1-F993-C0C4-38B41DB8052F}"/>
              </a:ext>
            </a:extLst>
          </p:cNvPr>
          <p:cNvSpPr txBox="1"/>
          <p:nvPr/>
        </p:nvSpPr>
        <p:spPr>
          <a:xfrm>
            <a:off x="8509519" y="2649894"/>
            <a:ext cx="31055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CFI = .99</a:t>
            </a:r>
          </a:p>
          <a:p>
            <a:r>
              <a:rPr lang="es-ES" sz="2800" dirty="0"/>
              <a:t>TLI = .99</a:t>
            </a:r>
          </a:p>
          <a:p>
            <a:r>
              <a:rPr lang="es-ES" sz="2800" dirty="0"/>
              <a:t>RMSEA = .002</a:t>
            </a:r>
          </a:p>
          <a:p>
            <a:r>
              <a:rPr lang="es-ES" sz="2800" dirty="0"/>
              <a:t>AIC = -1.84</a:t>
            </a:r>
          </a:p>
          <a:p>
            <a:r>
              <a:rPr lang="es-ES" sz="2800" dirty="0"/>
              <a:t>BIC = -17.56</a:t>
            </a:r>
          </a:p>
          <a:p>
            <a:r>
              <a:rPr lang="es-ES" sz="2800" dirty="0"/>
              <a:t>OMEGA = 0.609 [0.578, 0.638).</a:t>
            </a:r>
          </a:p>
          <a:p>
            <a:r>
              <a:rPr lang="es-ES" sz="2800" dirty="0" err="1"/>
              <a:t>Likelihood-Based</a:t>
            </a:r>
            <a:r>
              <a:rPr lang="es-ES" sz="2800" dirty="0"/>
              <a:t> CI</a:t>
            </a:r>
          </a:p>
        </p:txBody>
      </p:sp>
    </p:spTree>
    <p:extLst>
      <p:ext uri="{BB962C8B-B14F-4D97-AF65-F5344CB8AC3E}">
        <p14:creationId xmlns:p14="http://schemas.microsoft.com/office/powerpoint/2010/main" val="3057032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2B8A44-8D57-9E88-5548-45C494A9B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51841" cy="913169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Discussion and conclusions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8CC3B998-D027-5ACE-2F23-7D2667DC8A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1514617"/>
              </p:ext>
            </p:extLst>
          </p:nvPr>
        </p:nvGraphicFramePr>
        <p:xfrm>
          <a:off x="1019337" y="1636124"/>
          <a:ext cx="9797142" cy="1355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8571">
                  <a:extLst>
                    <a:ext uri="{9D8B030D-6E8A-4147-A177-3AD203B41FA5}">
                      <a16:colId xmlns:a16="http://schemas.microsoft.com/office/drawing/2014/main" val="3764356382"/>
                    </a:ext>
                  </a:extLst>
                </a:gridCol>
                <a:gridCol w="4898571">
                  <a:extLst>
                    <a:ext uri="{9D8B030D-6E8A-4147-A177-3AD203B41FA5}">
                      <a16:colId xmlns:a16="http://schemas.microsoft.com/office/drawing/2014/main" val="3229427262"/>
                    </a:ext>
                  </a:extLst>
                </a:gridCol>
              </a:tblGrid>
              <a:tr h="436230">
                <a:tc>
                  <a:txBody>
                    <a:bodyPr/>
                    <a:lstStyle/>
                    <a:p>
                      <a:r>
                        <a:rPr lang="es-ES" sz="2000" dirty="0" err="1"/>
                        <a:t>Type</a:t>
                      </a:r>
                      <a:r>
                        <a:rPr lang="es-ES" sz="2000" dirty="0"/>
                        <a:t> </a:t>
                      </a:r>
                      <a:r>
                        <a:rPr lang="es-ES" sz="2000" dirty="0" err="1"/>
                        <a:t>of</a:t>
                      </a:r>
                      <a:r>
                        <a:rPr lang="es-ES" sz="2000" dirty="0"/>
                        <a:t> MASEMS </a:t>
                      </a:r>
                      <a:r>
                        <a:rPr lang="es-ES" sz="2000" dirty="0" err="1"/>
                        <a:t>applied</a:t>
                      </a:r>
                      <a:r>
                        <a:rPr lang="es-ES" sz="2000" dirty="0"/>
                        <a:t> </a:t>
                      </a:r>
                      <a:r>
                        <a:rPr lang="es-ES" sz="2000" dirty="0" err="1"/>
                        <a:t>to</a:t>
                      </a:r>
                      <a:r>
                        <a:rPr lang="es-ES" sz="2000" dirty="0"/>
                        <a:t> EQ-i: YV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 err="1"/>
                        <a:t>Reliability</a:t>
                      </a:r>
                      <a:r>
                        <a:rPr lang="es-ES" sz="2000" dirty="0"/>
                        <a:t> </a:t>
                      </a:r>
                      <a:r>
                        <a:rPr lang="es-ES" sz="2000" dirty="0" err="1"/>
                        <a:t>values</a:t>
                      </a:r>
                      <a:r>
                        <a:rPr lang="es-ES" sz="2000" dirty="0"/>
                        <a:t> (Omega)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0049589"/>
                  </a:ext>
                </a:extLst>
              </a:tr>
              <a:tr h="436230">
                <a:tc>
                  <a:txBody>
                    <a:bodyPr/>
                    <a:lstStyle/>
                    <a:p>
                      <a:r>
                        <a:rPr lang="es-ES" sz="2400" dirty="0" err="1"/>
                        <a:t>Two-stage</a:t>
                      </a:r>
                      <a:r>
                        <a:rPr lang="es-ES" sz="2400" dirty="0"/>
                        <a:t> MASEM FEM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solidFill>
                            <a:schemeClr val="tx1"/>
                          </a:solidFill>
                        </a:rPr>
                        <a:t>0.638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600155"/>
                  </a:ext>
                </a:extLst>
              </a:tr>
              <a:tr h="461915">
                <a:tc>
                  <a:txBody>
                    <a:bodyPr/>
                    <a:lstStyle/>
                    <a:p>
                      <a:r>
                        <a:rPr lang="es-ES" sz="2400" dirty="0" err="1"/>
                        <a:t>Two-Stage</a:t>
                      </a:r>
                      <a:r>
                        <a:rPr lang="es-ES" sz="2400" dirty="0"/>
                        <a:t> MASEM REM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solidFill>
                            <a:schemeClr val="tx1"/>
                          </a:solidFill>
                        </a:rPr>
                        <a:t>0.609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1762746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BB451F6B-BEEA-8DDC-5636-DA30AE1816CD}"/>
              </a:ext>
            </a:extLst>
          </p:cNvPr>
          <p:cNvSpPr txBox="1"/>
          <p:nvPr/>
        </p:nvSpPr>
        <p:spPr>
          <a:xfrm>
            <a:off x="676439" y="3177589"/>
            <a:ext cx="106711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400" dirty="0"/>
              <a:t>Random effects models show a better representation of the data structure, as the inter-studies heterogeneity is considered.</a:t>
            </a:r>
          </a:p>
          <a:p>
            <a:pPr marL="285750" indent="-285750">
              <a:buFontTx/>
              <a:buChar char="-"/>
            </a:pPr>
            <a:r>
              <a:rPr lang="en-GB" sz="2400" dirty="0"/>
              <a:t>Low Omega values may confirm the multidimensionality nature of the scale.</a:t>
            </a:r>
          </a:p>
          <a:p>
            <a:pPr marL="285750" indent="-285750">
              <a:buFontTx/>
              <a:buChar char="-"/>
            </a:pPr>
            <a:r>
              <a:rPr lang="en-GB" sz="2400" u="sng" dirty="0"/>
              <a:t>General limitations in MASEM</a:t>
            </a:r>
            <a:r>
              <a:rPr lang="en-GB" sz="2400" dirty="0"/>
              <a:t>: Normally, primary studies do not report inter-item correlation matrices.</a:t>
            </a:r>
          </a:p>
          <a:p>
            <a:pPr marL="285750" indent="-285750">
              <a:buFontTx/>
              <a:buChar char="-"/>
            </a:pPr>
            <a:r>
              <a:rPr lang="en-GB" sz="2400" dirty="0"/>
              <a:t>Recommendation that helps applied researchers: Expansion of Shiny App:</a:t>
            </a:r>
          </a:p>
          <a:p>
            <a:r>
              <a:rPr lang="en-GB" sz="2400" dirty="0"/>
              <a:t>Jak et al. (2021). Meta-analytic structural equation </a:t>
            </a:r>
            <a:r>
              <a:rPr lang="en-GB" sz="2400" dirty="0" err="1"/>
              <a:t>modeling</a:t>
            </a:r>
            <a:r>
              <a:rPr lang="en-GB" sz="2400" dirty="0"/>
              <a:t> made easy: A tutorial and web application for one-stage MASEM. </a:t>
            </a:r>
            <a:r>
              <a:rPr lang="en-GB" sz="2400" i="1" dirty="0"/>
              <a:t>Research Synthesis Methods, 12</a:t>
            </a:r>
            <a:r>
              <a:rPr lang="en-GB" sz="2400" dirty="0"/>
              <a:t>(5), 590-606. </a:t>
            </a:r>
            <a:r>
              <a:rPr lang="en-GB" sz="2400" dirty="0">
                <a:hlinkClick r:id="rId2"/>
              </a:rPr>
              <a:t>https://doi.org/10.1002/jrsm.1498</a:t>
            </a: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43898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Nubes blancas en el agua&#10;&#10;El contenido generado por IA puede ser incorrecto.">
            <a:extLst>
              <a:ext uri="{FF2B5EF4-FFF2-40B4-BE49-F238E27FC236}">
                <a16:creationId xmlns:a16="http://schemas.microsoft.com/office/drawing/2014/main" id="{A47FCAE9-AA77-03F4-7232-936835102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6132"/>
            <a:ext cx="12192000" cy="567186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283DE70-4E7D-FF97-F952-A8FF8F7EE507}"/>
              </a:ext>
            </a:extLst>
          </p:cNvPr>
          <p:cNvSpPr txBox="1"/>
          <p:nvPr/>
        </p:nvSpPr>
        <p:spPr>
          <a:xfrm>
            <a:off x="9449951" y="3563580"/>
            <a:ext cx="53483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9900" b="1" dirty="0">
                <a:latin typeface="Segoe Sans Display Thin" panose="020F0502020204030204" pitchFamily="2" charset="0"/>
                <a:cs typeface="Segoe Sans Display Thin" panose="020F0502020204030204" pitchFamily="2" charset="0"/>
              </a:rPr>
              <a:t>ω</a:t>
            </a:r>
            <a:endParaRPr lang="es-ES" sz="199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528213D-67DA-5B87-0D6B-F355139DDCA9}"/>
              </a:ext>
            </a:extLst>
          </p:cNvPr>
          <p:cNvSpPr txBox="1"/>
          <p:nvPr/>
        </p:nvSpPr>
        <p:spPr>
          <a:xfrm>
            <a:off x="1190444" y="3184909"/>
            <a:ext cx="337005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3900" b="1" dirty="0">
                <a:latin typeface="Segoe Sans Display Thin" pitchFamily="2" charset="0"/>
                <a:cs typeface="Segoe Sans Display Thin" pitchFamily="2" charset="0"/>
              </a:rPr>
              <a:t>α</a:t>
            </a:r>
            <a:endParaRPr lang="es-ES" sz="239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81908E8-CAF5-7CF4-81CE-97CE65D5B400}"/>
              </a:ext>
            </a:extLst>
          </p:cNvPr>
          <p:cNvSpPr txBox="1"/>
          <p:nvPr/>
        </p:nvSpPr>
        <p:spPr>
          <a:xfrm>
            <a:off x="524054" y="2408207"/>
            <a:ext cx="11949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chemeClr val="accent2">
                    <a:lumMod val="75000"/>
                  </a:schemeClr>
                </a:solidFill>
              </a:rPr>
              <a:t>THE BEGGINING AND THE END…</a:t>
            </a:r>
          </a:p>
        </p:txBody>
      </p:sp>
    </p:spTree>
    <p:extLst>
      <p:ext uri="{BB962C8B-B14F-4D97-AF65-F5344CB8AC3E}">
        <p14:creationId xmlns:p14="http://schemas.microsoft.com/office/powerpoint/2010/main" val="77671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1C44B-47FB-2964-DE18-1B9FD762F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728" y="434399"/>
            <a:ext cx="10515600" cy="708602"/>
          </a:xfrm>
        </p:spPr>
        <p:txBody>
          <a:bodyPr>
            <a:normAutofit fontScale="90000"/>
          </a:bodyPr>
          <a:lstStyle/>
          <a:p>
            <a:r>
              <a:rPr lang="es-ES" dirty="0"/>
              <a:t>Extra </a:t>
            </a:r>
            <a:r>
              <a:rPr lang="es-ES" dirty="0" err="1"/>
              <a:t>information</a:t>
            </a:r>
            <a:r>
              <a:rPr lang="es-ES" dirty="0"/>
              <a:t>… </a:t>
            </a:r>
            <a:r>
              <a:rPr lang="es-ES" dirty="0" err="1"/>
              <a:t>published</a:t>
            </a:r>
            <a:r>
              <a:rPr lang="es-ES" dirty="0"/>
              <a:t> MASEM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moderator</a:t>
            </a:r>
            <a:r>
              <a:rPr lang="es-ES" dirty="0"/>
              <a:t> </a:t>
            </a:r>
            <a:r>
              <a:rPr lang="es-ES" dirty="0" err="1"/>
              <a:t>analyses</a:t>
            </a:r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EA53302-900F-FFAD-75FA-D05C68FF0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01" y="2086301"/>
            <a:ext cx="9951746" cy="4200134"/>
          </a:xfrm>
          <a:prstGeom prst="rect">
            <a:avLst/>
          </a:prstGeom>
        </p:spPr>
      </p:pic>
      <p:pic>
        <p:nvPicPr>
          <p:cNvPr id="9" name="Imagen 8" descr="Código QR&#10;&#10;El contenido generado por IA puede ser incorrecto.">
            <a:extLst>
              <a:ext uri="{FF2B5EF4-FFF2-40B4-BE49-F238E27FC236}">
                <a16:creationId xmlns:a16="http://schemas.microsoft.com/office/drawing/2014/main" id="{9E965EE8-6EEA-2065-0186-DD6BF91B53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127" y="3798629"/>
            <a:ext cx="2487806" cy="248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1227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680393D-9EC1-054E-1A51-877AC1C456AE}"/>
              </a:ext>
            </a:extLst>
          </p:cNvPr>
          <p:cNvSpPr txBox="1"/>
          <p:nvPr/>
        </p:nvSpPr>
        <p:spPr>
          <a:xfrm>
            <a:off x="2329132" y="2076091"/>
            <a:ext cx="72979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/>
              <a:t>THANK YOU VERY MUCH!!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94DB6B7-89F5-3FB4-BA3A-E52676C487A0}"/>
              </a:ext>
            </a:extLst>
          </p:cNvPr>
          <p:cNvSpPr txBox="1"/>
          <p:nvPr/>
        </p:nvSpPr>
        <p:spPr>
          <a:xfrm>
            <a:off x="1069676" y="4951562"/>
            <a:ext cx="5917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e-mail: </a:t>
            </a:r>
            <a:r>
              <a:rPr lang="es-ES" sz="2800" dirty="0">
                <a:hlinkClick r:id="rId2"/>
              </a:rPr>
              <a:t>alejandro.veas@um.es</a:t>
            </a:r>
            <a:endParaRPr lang="es-ES" sz="2800" dirty="0"/>
          </a:p>
          <a:p>
            <a:r>
              <a:rPr lang="es-ES" sz="2800" dirty="0"/>
              <a:t>Twitter</a:t>
            </a:r>
            <a:r>
              <a:rPr lang="es-ES" sz="2800"/>
              <a:t>: @Alejandro_</a:t>
            </a:r>
            <a:r>
              <a:rPr lang="es-ES" sz="2800" dirty="0"/>
              <a:t>veas</a:t>
            </a:r>
          </a:p>
        </p:txBody>
      </p:sp>
    </p:spTree>
    <p:extLst>
      <p:ext uri="{BB962C8B-B14F-4D97-AF65-F5344CB8AC3E}">
        <p14:creationId xmlns:p14="http://schemas.microsoft.com/office/powerpoint/2010/main" val="3446693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2D9A32D7-B13F-AA55-FDCC-CF90D424C1DF}"/>
              </a:ext>
            </a:extLst>
          </p:cNvPr>
          <p:cNvSpPr txBox="1">
            <a:spLocks/>
          </p:cNvSpPr>
          <p:nvPr/>
        </p:nvSpPr>
        <p:spPr>
          <a:xfrm>
            <a:off x="780691" y="1291027"/>
            <a:ext cx="10515600" cy="10035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 err="1">
                <a:solidFill>
                  <a:schemeClr val="accent2">
                    <a:lumMod val="75000"/>
                  </a:schemeClr>
                </a:solidFill>
              </a:rPr>
              <a:t>Justification</a:t>
            </a:r>
            <a:endParaRPr lang="es-ES" dirty="0"/>
          </a:p>
        </p:txBody>
      </p:sp>
      <p:sp>
        <p:nvSpPr>
          <p:cNvPr id="3" name="Marcador de contenido 4">
            <a:extLst>
              <a:ext uri="{FF2B5EF4-FFF2-40B4-BE49-F238E27FC236}">
                <a16:creationId xmlns:a16="http://schemas.microsoft.com/office/drawing/2014/main" id="{C479520A-B71D-9C44-CE02-0A1C0709DA07}"/>
              </a:ext>
            </a:extLst>
          </p:cNvPr>
          <p:cNvSpPr txBox="1">
            <a:spLocks/>
          </p:cNvSpPr>
          <p:nvPr/>
        </p:nvSpPr>
        <p:spPr>
          <a:xfrm>
            <a:off x="516715" y="2088061"/>
            <a:ext cx="10894594" cy="4718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Problems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s-E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univariate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MA-GR </a:t>
            </a:r>
            <a:r>
              <a:rPr kumimoji="0" lang="es-E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using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Cronbach Alfa as </a:t>
            </a:r>
            <a:r>
              <a:rPr kumimoji="0" lang="es-E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effect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size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s-E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lack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equivalence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between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total </a:t>
            </a:r>
            <a:r>
              <a:rPr kumimoji="0" lang="es-E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reliability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es-E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subscales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reliability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Principles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Alfa Cronbach </a:t>
            </a:r>
            <a:r>
              <a:rPr kumimoji="0" lang="es-E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difficult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address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Equivalence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contribution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each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item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scale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(Tau-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equivalence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Independence 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errors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Unidimensionality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ES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s-ES" dirty="0">
                <a:solidFill>
                  <a:sysClr val="windowText" lastClr="000000"/>
                </a:solidFill>
                <a:latin typeface="Calibri" panose="020F0502020204030204"/>
              </a:rPr>
              <a:t>Dunn, T. J., </a:t>
            </a:r>
            <a:r>
              <a:rPr lang="es-ES" dirty="0" err="1">
                <a:solidFill>
                  <a:sysClr val="windowText" lastClr="000000"/>
                </a:solidFill>
                <a:latin typeface="Calibri" panose="020F0502020204030204"/>
              </a:rPr>
              <a:t>Baguley</a:t>
            </a:r>
            <a:r>
              <a:rPr lang="es-ES" dirty="0">
                <a:solidFill>
                  <a:sysClr val="windowText" lastClr="000000"/>
                </a:solidFill>
                <a:latin typeface="Calibri" panose="020F0502020204030204"/>
              </a:rPr>
              <a:t>, T., &amp; </a:t>
            </a:r>
            <a:r>
              <a:rPr lang="es-ES" dirty="0" err="1">
                <a:solidFill>
                  <a:sysClr val="windowText" lastClr="000000"/>
                </a:solidFill>
                <a:latin typeface="Calibri" panose="020F0502020204030204"/>
              </a:rPr>
              <a:t>Brunsden</a:t>
            </a:r>
            <a:r>
              <a:rPr lang="es-ES" dirty="0">
                <a:solidFill>
                  <a:sysClr val="windowText" lastClr="000000"/>
                </a:solidFill>
                <a:latin typeface="Calibri" panose="020F0502020204030204"/>
              </a:rPr>
              <a:t>, V. (2013). </a:t>
            </a:r>
            <a:r>
              <a:rPr lang="es-ES" dirty="0" err="1">
                <a:solidFill>
                  <a:sysClr val="windowText" lastClr="000000"/>
                </a:solidFill>
                <a:latin typeface="Calibri" panose="020F0502020204030204"/>
              </a:rPr>
              <a:t>From</a:t>
            </a:r>
            <a:r>
              <a:rPr lang="es-ES" dirty="0">
                <a:solidFill>
                  <a:sysClr val="windowText" lastClr="000000"/>
                </a:solidFill>
                <a:latin typeface="Calibri" panose="020F0502020204030204"/>
              </a:rPr>
              <a:t> Alpha </a:t>
            </a:r>
            <a:r>
              <a:rPr lang="es-ES" dirty="0" err="1">
                <a:solidFill>
                  <a:sysClr val="windowText" lastClr="000000"/>
                </a:solidFill>
                <a:latin typeface="Calibri" panose="020F0502020204030204"/>
              </a:rPr>
              <a:t>to</a:t>
            </a:r>
            <a:r>
              <a:rPr lang="es-ES" dirty="0">
                <a:solidFill>
                  <a:sysClr val="windowText" lastClr="000000"/>
                </a:solidFill>
                <a:latin typeface="Calibri" panose="020F0502020204030204"/>
              </a:rPr>
              <a:t> omega: a </a:t>
            </a:r>
            <a:r>
              <a:rPr lang="es-ES" dirty="0" err="1">
                <a:solidFill>
                  <a:sysClr val="windowText" lastClr="000000"/>
                </a:solidFill>
                <a:latin typeface="Calibri" panose="020F0502020204030204"/>
              </a:rPr>
              <a:t>practical</a:t>
            </a:r>
            <a:r>
              <a:rPr lang="es-ES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es-ES" dirty="0" err="1">
                <a:solidFill>
                  <a:sysClr val="windowText" lastClr="000000"/>
                </a:solidFill>
                <a:latin typeface="Calibri" panose="020F0502020204030204"/>
              </a:rPr>
              <a:t>solution</a:t>
            </a:r>
            <a:r>
              <a:rPr lang="es-ES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es-ES" dirty="0" err="1">
                <a:solidFill>
                  <a:sysClr val="windowText" lastClr="000000"/>
                </a:solidFill>
                <a:latin typeface="Calibri" panose="020F0502020204030204"/>
              </a:rPr>
              <a:t>to</a:t>
            </a:r>
            <a:r>
              <a:rPr lang="es-ES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es-ES" dirty="0" err="1">
                <a:solidFill>
                  <a:sysClr val="windowText" lastClr="000000"/>
                </a:solidFill>
                <a:latin typeface="Calibri" panose="020F0502020204030204"/>
              </a:rPr>
              <a:t>the</a:t>
            </a:r>
            <a:r>
              <a:rPr lang="es-ES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es-ES" dirty="0" err="1">
                <a:solidFill>
                  <a:sysClr val="windowText" lastClr="000000"/>
                </a:solidFill>
                <a:latin typeface="Calibri" panose="020F0502020204030204"/>
              </a:rPr>
              <a:t>pervasive</a:t>
            </a:r>
            <a:r>
              <a:rPr lang="es-ES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es-ES" dirty="0" err="1">
                <a:solidFill>
                  <a:sysClr val="windowText" lastClr="000000"/>
                </a:solidFill>
                <a:latin typeface="Calibri" panose="020F0502020204030204"/>
              </a:rPr>
              <a:t>problem</a:t>
            </a:r>
            <a:r>
              <a:rPr lang="es-ES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es-ES" dirty="0" err="1">
                <a:solidFill>
                  <a:sysClr val="windowText" lastClr="000000"/>
                </a:solidFill>
                <a:latin typeface="Calibri" panose="020F0502020204030204"/>
              </a:rPr>
              <a:t>of</a:t>
            </a:r>
            <a:r>
              <a:rPr lang="es-ES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es-ES" dirty="0" err="1">
                <a:solidFill>
                  <a:sysClr val="windowText" lastClr="000000"/>
                </a:solidFill>
                <a:latin typeface="Calibri" panose="020F0502020204030204"/>
              </a:rPr>
              <a:t>internal</a:t>
            </a:r>
            <a:r>
              <a:rPr lang="es-ES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es-ES" dirty="0" err="1">
                <a:solidFill>
                  <a:sysClr val="windowText" lastClr="000000"/>
                </a:solidFill>
                <a:latin typeface="Calibri" panose="020F0502020204030204"/>
              </a:rPr>
              <a:t>consistency</a:t>
            </a:r>
            <a:r>
              <a:rPr lang="es-ES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es-ES" dirty="0" err="1">
                <a:solidFill>
                  <a:sysClr val="windowText" lastClr="000000"/>
                </a:solidFill>
                <a:latin typeface="Calibri" panose="020F0502020204030204"/>
              </a:rPr>
              <a:t>estimation</a:t>
            </a:r>
            <a:r>
              <a:rPr lang="es-ES" dirty="0">
                <a:solidFill>
                  <a:sysClr val="windowText" lastClr="000000"/>
                </a:solidFill>
                <a:latin typeface="Calibri" panose="020F0502020204030204"/>
              </a:rPr>
              <a:t>. </a:t>
            </a:r>
            <a:r>
              <a:rPr lang="es-ES" i="1" dirty="0">
                <a:solidFill>
                  <a:sysClr val="windowText" lastClr="000000"/>
                </a:solidFill>
                <a:latin typeface="Calibri" panose="020F0502020204030204"/>
              </a:rPr>
              <a:t>British </a:t>
            </a:r>
            <a:r>
              <a:rPr lang="es-ES" i="1" dirty="0" err="1">
                <a:solidFill>
                  <a:sysClr val="windowText" lastClr="000000"/>
                </a:solidFill>
                <a:latin typeface="Calibri" panose="020F0502020204030204"/>
              </a:rPr>
              <a:t>Journal</a:t>
            </a:r>
            <a:r>
              <a:rPr lang="es-ES" i="1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es-ES" i="1" dirty="0" err="1">
                <a:solidFill>
                  <a:sysClr val="windowText" lastClr="000000"/>
                </a:solidFill>
                <a:latin typeface="Calibri" panose="020F0502020204030204"/>
              </a:rPr>
              <a:t>of</a:t>
            </a:r>
            <a:r>
              <a:rPr lang="es-ES" i="1" dirty="0">
                <a:solidFill>
                  <a:sysClr val="windowText" lastClr="000000"/>
                </a:solidFill>
                <a:latin typeface="Calibri" panose="020F0502020204030204"/>
              </a:rPr>
              <a:t> </a:t>
            </a:r>
            <a:r>
              <a:rPr lang="es-ES" i="1" dirty="0" err="1">
                <a:solidFill>
                  <a:sysClr val="windowText" lastClr="000000"/>
                </a:solidFill>
                <a:latin typeface="Calibri" panose="020F0502020204030204"/>
              </a:rPr>
              <a:t>Psychology</a:t>
            </a:r>
            <a:r>
              <a:rPr lang="es-ES" i="1" dirty="0">
                <a:solidFill>
                  <a:sysClr val="windowText" lastClr="000000"/>
                </a:solidFill>
                <a:latin typeface="Calibri" panose="020F0502020204030204"/>
              </a:rPr>
              <a:t>, 105</a:t>
            </a:r>
            <a:r>
              <a:rPr lang="es-ES" dirty="0">
                <a:solidFill>
                  <a:sysClr val="windowText" lastClr="000000"/>
                </a:solidFill>
                <a:latin typeface="Calibri" panose="020F0502020204030204"/>
              </a:rPr>
              <a:t>(3), 399-412. </a:t>
            </a:r>
            <a:r>
              <a:rPr lang="es-ES" dirty="0">
                <a:solidFill>
                  <a:sysClr val="windowText" lastClr="000000"/>
                </a:solidFill>
                <a:latin typeface="Calibri" panose="020F0502020204030204"/>
                <a:hlinkClick r:id="rId2"/>
              </a:rPr>
              <a:t>https://doi.org/10.1111/bjop.12046</a:t>
            </a:r>
            <a:endParaRPr lang="es-ES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s-ES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15741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64592" y="2680448"/>
            <a:ext cx="3469266" cy="4177553"/>
          </a:xfrm>
          <a:prstGeom prst="rect">
            <a:avLst/>
          </a:prstGeom>
          <a:solidFill>
            <a:srgbClr val="F0F0EE"/>
          </a:solidFill>
        </p:spPr>
        <p:txBody>
          <a:bodyPr/>
          <a:lstStyle/>
          <a:p>
            <a:endParaRPr lang="es-ES"/>
          </a:p>
        </p:txBody>
      </p:sp>
      <p:grpSp>
        <p:nvGrpSpPr>
          <p:cNvPr id="3" name="Group 3"/>
          <p:cNvGrpSpPr/>
          <p:nvPr/>
        </p:nvGrpSpPr>
        <p:grpSpPr>
          <a:xfrm>
            <a:off x="2096459" y="2377681"/>
            <a:ext cx="605532" cy="605532"/>
            <a:chOff x="0" y="0"/>
            <a:chExt cx="1211064" cy="1211064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211064" cy="1211064"/>
            </a:xfrm>
            <a:prstGeom prst="rect">
              <a:avLst/>
            </a:prstGeom>
            <a:solidFill>
              <a:srgbClr val="17242D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92740" y="307792"/>
              <a:ext cx="825588" cy="641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53"/>
                </a:lnSpc>
              </a:pPr>
              <a:r>
                <a:rPr lang="en-US" sz="2453" spc="-49">
                  <a:solidFill>
                    <a:srgbClr val="31C29F"/>
                  </a:solidFill>
                  <a:latin typeface="HK Grotesk Medium"/>
                </a:rPr>
                <a:t>1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45682" y="3375274"/>
            <a:ext cx="2707089" cy="3001131"/>
            <a:chOff x="0" y="-28575"/>
            <a:chExt cx="5414177" cy="6002261"/>
          </a:xfrm>
        </p:grpSpPr>
        <p:sp>
          <p:nvSpPr>
            <p:cNvPr id="7" name="TextBox 7"/>
            <p:cNvSpPr txBox="1"/>
            <p:nvPr/>
          </p:nvSpPr>
          <p:spPr>
            <a:xfrm>
              <a:off x="0" y="-28575"/>
              <a:ext cx="5414177" cy="30380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32"/>
                </a:lnSpc>
                <a:spcBef>
                  <a:spcPct val="0"/>
                </a:spcBef>
              </a:pPr>
              <a:r>
                <a:rPr lang="en-US" sz="3200" dirty="0">
                  <a:solidFill>
                    <a:srgbClr val="17242D"/>
                  </a:solidFill>
                  <a:latin typeface="HK Grotesk Bold Bold"/>
                </a:rPr>
                <a:t>Estimation of Random Effects Model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5424432"/>
              <a:ext cx="5414177" cy="5492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61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9" name="AutoShape 9"/>
          <p:cNvSpPr/>
          <p:nvPr/>
        </p:nvSpPr>
        <p:spPr>
          <a:xfrm>
            <a:off x="4361367" y="2680448"/>
            <a:ext cx="3469266" cy="4177553"/>
          </a:xfrm>
          <a:prstGeom prst="rect">
            <a:avLst/>
          </a:prstGeom>
          <a:solidFill>
            <a:srgbClr val="F0F0EE"/>
          </a:solidFill>
        </p:spPr>
        <p:txBody>
          <a:bodyPr/>
          <a:lstStyle/>
          <a:p>
            <a:endParaRPr lang="es-ES"/>
          </a:p>
        </p:txBody>
      </p:sp>
      <p:grpSp>
        <p:nvGrpSpPr>
          <p:cNvPr id="10" name="Group 10"/>
          <p:cNvGrpSpPr/>
          <p:nvPr/>
        </p:nvGrpSpPr>
        <p:grpSpPr>
          <a:xfrm>
            <a:off x="5793234" y="2377681"/>
            <a:ext cx="605532" cy="605532"/>
            <a:chOff x="0" y="0"/>
            <a:chExt cx="1211064" cy="1211064"/>
          </a:xfrm>
        </p:grpSpPr>
        <p:sp>
          <p:nvSpPr>
            <p:cNvPr id="11" name="AutoShape 11"/>
            <p:cNvSpPr/>
            <p:nvPr/>
          </p:nvSpPr>
          <p:spPr>
            <a:xfrm>
              <a:off x="0" y="0"/>
              <a:ext cx="1211064" cy="1211064"/>
            </a:xfrm>
            <a:prstGeom prst="rect">
              <a:avLst/>
            </a:prstGeom>
            <a:solidFill>
              <a:srgbClr val="17242D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92740" y="307792"/>
              <a:ext cx="825588" cy="641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53"/>
                </a:lnSpc>
              </a:pPr>
              <a:r>
                <a:rPr lang="en-US" sz="2453" spc="-49">
                  <a:solidFill>
                    <a:srgbClr val="31C29F"/>
                  </a:solidFill>
                  <a:latin typeface="HK Grotesk Medium"/>
                </a:rPr>
                <a:t>2</a:t>
              </a:r>
            </a:p>
          </p:txBody>
        </p:sp>
      </p:grpSp>
      <p:sp>
        <p:nvSpPr>
          <p:cNvPr id="13" name="AutoShape 13"/>
          <p:cNvSpPr/>
          <p:nvPr/>
        </p:nvSpPr>
        <p:spPr>
          <a:xfrm>
            <a:off x="8036934" y="2680448"/>
            <a:ext cx="3469266" cy="4177553"/>
          </a:xfrm>
          <a:prstGeom prst="rect">
            <a:avLst/>
          </a:prstGeom>
          <a:solidFill>
            <a:srgbClr val="F0F0EE"/>
          </a:solidFill>
        </p:spPr>
        <p:txBody>
          <a:bodyPr/>
          <a:lstStyle/>
          <a:p>
            <a:endParaRPr lang="es-ES"/>
          </a:p>
        </p:txBody>
      </p:sp>
      <p:grpSp>
        <p:nvGrpSpPr>
          <p:cNvPr id="14" name="Group 14"/>
          <p:cNvGrpSpPr/>
          <p:nvPr/>
        </p:nvGrpSpPr>
        <p:grpSpPr>
          <a:xfrm>
            <a:off x="9468801" y="2479093"/>
            <a:ext cx="605532" cy="605532"/>
            <a:chOff x="0" y="0"/>
            <a:chExt cx="1211064" cy="1211064"/>
          </a:xfrm>
        </p:grpSpPr>
        <p:sp>
          <p:nvSpPr>
            <p:cNvPr id="15" name="AutoShape 15"/>
            <p:cNvSpPr/>
            <p:nvPr/>
          </p:nvSpPr>
          <p:spPr>
            <a:xfrm>
              <a:off x="0" y="0"/>
              <a:ext cx="1211064" cy="1211064"/>
            </a:xfrm>
            <a:prstGeom prst="rect">
              <a:avLst/>
            </a:prstGeom>
            <a:solidFill>
              <a:srgbClr val="17242D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92740" y="307792"/>
              <a:ext cx="825588" cy="641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53"/>
                </a:lnSpc>
              </a:pPr>
              <a:r>
                <a:rPr lang="en-US" sz="2453" spc="-49">
                  <a:solidFill>
                    <a:srgbClr val="31C29F"/>
                  </a:solidFill>
                  <a:latin typeface="HK Grotesk Medium"/>
                </a:rPr>
                <a:t>3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4742456" y="3433894"/>
            <a:ext cx="2707089" cy="2544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2"/>
              </a:lnSpc>
              <a:spcBef>
                <a:spcPct val="0"/>
              </a:spcBef>
            </a:pPr>
            <a:r>
              <a:rPr lang="en-US" sz="3200" dirty="0">
                <a:solidFill>
                  <a:srgbClr val="17242D"/>
                </a:solidFill>
                <a:latin typeface="HK Grotesk Bold Bold"/>
              </a:rPr>
              <a:t>Combination of correlation matrices from different  primary studies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631483" y="3281311"/>
            <a:ext cx="2280169" cy="3470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6"/>
              </a:lnSpc>
              <a:spcBef>
                <a:spcPct val="0"/>
              </a:spcBef>
            </a:pPr>
            <a:r>
              <a:rPr lang="en-US" sz="2695" dirty="0">
                <a:solidFill>
                  <a:srgbClr val="17242D"/>
                </a:solidFill>
                <a:latin typeface="HK Grotesk Bold Bold"/>
              </a:rPr>
              <a:t>Estimation and check of Structural Equation Model fit, based on the pooled correlation matrices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75196" y="844597"/>
            <a:ext cx="10841608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5334" spc="-107" dirty="0">
                <a:latin typeface="HK Grotesk Bold"/>
              </a:rPr>
              <a:t>Basic principles of MASEM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C905472D-8B51-E94D-BAF3-A8D3FB1E2CE7}"/>
              </a:ext>
            </a:extLst>
          </p:cNvPr>
          <p:cNvSpPr txBox="1">
            <a:spLocks/>
          </p:cNvSpPr>
          <p:nvPr/>
        </p:nvSpPr>
        <p:spPr>
          <a:xfrm>
            <a:off x="4081733" y="1158755"/>
            <a:ext cx="3797060" cy="5780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000" dirty="0"/>
              <a:t>INTRODUCTION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7F486B3-EADB-8730-E5C5-7E9BF1675576}"/>
              </a:ext>
            </a:extLst>
          </p:cNvPr>
          <p:cNvSpPr txBox="1">
            <a:spLocks/>
          </p:cNvSpPr>
          <p:nvPr/>
        </p:nvSpPr>
        <p:spPr>
          <a:xfrm>
            <a:off x="452568" y="1736784"/>
            <a:ext cx="11320424" cy="273783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Antecedent of MASEM: Invariance analysis of SEM across primary studies (Raykov &amp; </a:t>
            </a:r>
            <a:r>
              <a:rPr lang="en-GB" dirty="0" err="1"/>
              <a:t>Marcoulides</a:t>
            </a:r>
            <a:r>
              <a:rPr lang="en-GB" dirty="0"/>
              <a:t>, 2013).</a:t>
            </a:r>
          </a:p>
          <a:p>
            <a:r>
              <a:rPr lang="en-GB" dirty="0"/>
              <a:t>Different MASEM procedures have been proposed</a:t>
            </a:r>
            <a:r>
              <a:rPr lang="es-ES" dirty="0"/>
              <a:t>:</a:t>
            </a:r>
          </a:p>
          <a:p>
            <a:pPr lvl="1"/>
            <a:endParaRPr lang="es-ES" dirty="0"/>
          </a:p>
          <a:p>
            <a:pPr lvl="1"/>
            <a:r>
              <a:rPr lang="en-GB" dirty="0"/>
              <a:t>Correlation-based MASEM:</a:t>
            </a:r>
          </a:p>
          <a:p>
            <a:pPr lvl="2"/>
            <a:r>
              <a:rPr lang="en-GB" sz="2400" dirty="0"/>
              <a:t>Two-stage MASEM (TSMASEM).</a:t>
            </a:r>
          </a:p>
          <a:p>
            <a:pPr lvl="2"/>
            <a:endParaRPr lang="en-GB" sz="2400" dirty="0"/>
          </a:p>
          <a:p>
            <a:pPr lvl="2"/>
            <a:r>
              <a:rPr lang="en-GB" sz="2400" dirty="0"/>
              <a:t>One-stage MASEM (OSMASEM).</a:t>
            </a:r>
          </a:p>
          <a:p>
            <a:pPr lvl="1"/>
            <a:endParaRPr lang="es-ES" dirty="0"/>
          </a:p>
          <a:p>
            <a:pPr lvl="1"/>
            <a:r>
              <a:rPr lang="en-GB" dirty="0"/>
              <a:t>Parameter-based MASEM.</a:t>
            </a:r>
          </a:p>
          <a:p>
            <a:pPr lvl="1"/>
            <a:endParaRPr lang="es-ES" dirty="0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18714256-5511-EFDD-A6B9-07BD25ABB1E6}"/>
              </a:ext>
            </a:extLst>
          </p:cNvPr>
          <p:cNvSpPr txBox="1"/>
          <p:nvPr/>
        </p:nvSpPr>
        <p:spPr>
          <a:xfrm>
            <a:off x="452568" y="4474619"/>
            <a:ext cx="1127603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600" dirty="0"/>
              <a:t>Jak, S., &amp; Cheung, M. W. L. (2020). Meta-analytic structural equation </a:t>
            </a:r>
            <a:r>
              <a:rPr lang="en-GB" sz="1600" dirty="0" err="1"/>
              <a:t>modeling</a:t>
            </a:r>
            <a:r>
              <a:rPr lang="en-GB" sz="1600" dirty="0"/>
              <a:t> with moderating effects on SEM parameters. </a:t>
            </a:r>
            <a:r>
              <a:rPr lang="en-GB" sz="1600" i="1" dirty="0"/>
              <a:t>Psychological methods</a:t>
            </a:r>
            <a:r>
              <a:rPr lang="en-GB" sz="1600" dirty="0"/>
              <a:t>, </a:t>
            </a:r>
            <a:r>
              <a:rPr lang="en-GB" sz="1600" i="1" dirty="0"/>
              <a:t>25</a:t>
            </a:r>
            <a:r>
              <a:rPr lang="en-GB" sz="1600" dirty="0"/>
              <a:t>(4), 430.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 err="1"/>
              <a:t>Raykov</a:t>
            </a:r>
            <a:r>
              <a:rPr lang="en-GB" sz="1600" dirty="0"/>
              <a:t>, T., &amp; </a:t>
            </a:r>
            <a:r>
              <a:rPr lang="en-GB" sz="1600" dirty="0" err="1"/>
              <a:t>Marcoulides</a:t>
            </a:r>
            <a:r>
              <a:rPr lang="en-GB" sz="1600" dirty="0"/>
              <a:t>, G. A. (2013). Meta-analysis of scale reliability using latent variable modelling. </a:t>
            </a:r>
            <a:r>
              <a:rPr lang="en-GB" sz="1600" i="1" dirty="0"/>
              <a:t>Structural Equation </a:t>
            </a:r>
            <a:r>
              <a:rPr lang="en-GB" sz="1600" i="1" dirty="0" err="1"/>
              <a:t>Modeling</a:t>
            </a:r>
            <a:r>
              <a:rPr lang="en-GB" sz="1600" i="1" dirty="0"/>
              <a:t>: A multidisciplinary Approach, 20</a:t>
            </a:r>
            <a:r>
              <a:rPr lang="en-GB" sz="1600" dirty="0"/>
              <a:t>(2),338-353. </a:t>
            </a:r>
          </a:p>
        </p:txBody>
      </p:sp>
    </p:spTree>
    <p:extLst>
      <p:ext uri="{BB962C8B-B14F-4D97-AF65-F5344CB8AC3E}">
        <p14:creationId xmlns:p14="http://schemas.microsoft.com/office/powerpoint/2010/main" val="1099301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1B3FE-95AF-B029-F9A2-CAF49342E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224" y="93549"/>
            <a:ext cx="10904034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s-ES" b="1" dirty="0"/>
              <a:t>MASEM</a:t>
            </a:r>
          </a:p>
          <a:p>
            <a:endParaRPr lang="es-ES" dirty="0"/>
          </a:p>
          <a:p>
            <a:pPr marL="457200" lvl="1" indent="0">
              <a:buNone/>
            </a:pPr>
            <a:endParaRPr lang="es-ES" dirty="0"/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C9118640-3D13-5509-013E-50BC60A260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991787"/>
              </p:ext>
            </p:extLst>
          </p:nvPr>
        </p:nvGraphicFramePr>
        <p:xfrm>
          <a:off x="377282" y="887911"/>
          <a:ext cx="11437435" cy="48514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844182">
                  <a:extLst>
                    <a:ext uri="{9D8B030D-6E8A-4147-A177-3AD203B41FA5}">
                      <a16:colId xmlns:a16="http://schemas.microsoft.com/office/drawing/2014/main" val="4004794571"/>
                    </a:ext>
                  </a:extLst>
                </a:gridCol>
                <a:gridCol w="3286776">
                  <a:extLst>
                    <a:ext uri="{9D8B030D-6E8A-4147-A177-3AD203B41FA5}">
                      <a16:colId xmlns:a16="http://schemas.microsoft.com/office/drawing/2014/main" val="1055442966"/>
                    </a:ext>
                  </a:extLst>
                </a:gridCol>
                <a:gridCol w="3340254">
                  <a:extLst>
                    <a:ext uri="{9D8B030D-6E8A-4147-A177-3AD203B41FA5}">
                      <a16:colId xmlns:a16="http://schemas.microsoft.com/office/drawing/2014/main" val="4225721513"/>
                    </a:ext>
                  </a:extLst>
                </a:gridCol>
                <a:gridCol w="2966223">
                  <a:extLst>
                    <a:ext uri="{9D8B030D-6E8A-4147-A177-3AD203B41FA5}">
                      <a16:colId xmlns:a16="http://schemas.microsoft.com/office/drawing/2014/main" val="35011499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b="1" dirty="0" err="1">
                          <a:solidFill>
                            <a:schemeClr val="tx1"/>
                          </a:solidFill>
                        </a:rPr>
                        <a:t>Correlation-based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err="1">
                          <a:solidFill>
                            <a:schemeClr val="tx1"/>
                          </a:solidFill>
                        </a:rPr>
                        <a:t>Parameter-based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951151"/>
                  </a:ext>
                </a:extLst>
              </a:tr>
              <a:tr h="338811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err="1">
                          <a:solidFill>
                            <a:schemeClr val="tx1"/>
                          </a:solidFill>
                        </a:rPr>
                        <a:t>Two-stage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One-stage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63467011"/>
                  </a:ext>
                </a:extLst>
              </a:tr>
              <a:tr h="5736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err="1">
                          <a:solidFill>
                            <a:schemeClr val="tx1"/>
                          </a:solidFill>
                        </a:rPr>
                        <a:t>Common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</a:rPr>
                        <a:t>effect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>
                          <a:solidFill>
                            <a:schemeClr val="tx1"/>
                          </a:solidFill>
                        </a:rPr>
                        <a:t>inter-items</a:t>
                      </a: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dirty="0" err="1">
                          <a:solidFill>
                            <a:schemeClr val="tx1"/>
                          </a:solidFill>
                        </a:rPr>
                        <a:t>correlation</a:t>
                      </a: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dirty="0" err="1">
                          <a:solidFill>
                            <a:schemeClr val="tx1"/>
                          </a:solidFill>
                        </a:rPr>
                        <a:t>matrix</a:t>
                      </a: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err="1">
                          <a:solidFill>
                            <a:schemeClr val="tx1"/>
                          </a:solidFill>
                        </a:rPr>
                        <a:t>inter-items</a:t>
                      </a: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dirty="0" err="1">
                          <a:solidFill>
                            <a:schemeClr val="tx1"/>
                          </a:solidFill>
                        </a:rPr>
                        <a:t>correlation</a:t>
                      </a: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dirty="0" err="1">
                          <a:solidFill>
                            <a:schemeClr val="tx1"/>
                          </a:solidFill>
                        </a:rPr>
                        <a:t>matrix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err="1">
                          <a:solidFill>
                            <a:schemeClr val="tx1"/>
                          </a:solidFill>
                        </a:rPr>
                        <a:t>Reliability</a:t>
                      </a: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dirty="0" err="1">
                          <a:solidFill>
                            <a:schemeClr val="tx1"/>
                          </a:solidFill>
                        </a:rPr>
                        <a:t>coefficients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71203271"/>
                  </a:ext>
                </a:extLst>
              </a:tr>
              <a:tr h="611520">
                <a:tc>
                  <a:txBody>
                    <a:bodyPr/>
                    <a:lstStyle/>
                    <a:p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Factor 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</a:rPr>
                        <a:t>structure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>
                          <a:solidFill>
                            <a:schemeClr val="tx1"/>
                          </a:solidFill>
                        </a:rPr>
                        <a:t>Stage</a:t>
                      </a: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 1: Combine </a:t>
                      </a:r>
                      <a:r>
                        <a:rPr lang="es-ES" dirty="0" err="1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 matrices.</a:t>
                      </a:r>
                    </a:p>
                    <a:p>
                      <a:endParaRPr lang="es-ES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ES" dirty="0" err="1">
                          <a:solidFill>
                            <a:schemeClr val="tx1"/>
                          </a:solidFill>
                        </a:rPr>
                        <a:t>Stage</a:t>
                      </a: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 2: Run </a:t>
                      </a:r>
                      <a:r>
                        <a:rPr lang="es-ES" dirty="0" err="1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 CFA.</a:t>
                      </a: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err="1">
                          <a:solidFill>
                            <a:schemeClr val="tx1"/>
                          </a:solidFill>
                        </a:rPr>
                        <a:t>Unic</a:t>
                      </a:r>
                      <a:r>
                        <a:rPr lang="en-GB" noProof="0" dirty="0">
                          <a:solidFill>
                            <a:schemeClr val="tx1"/>
                          </a:solidFill>
                        </a:rPr>
                        <a:t> stage: estimate the pooled matrices and run the CFA.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err="1">
                          <a:solidFill>
                            <a:schemeClr val="tx1"/>
                          </a:solidFill>
                        </a:rPr>
                        <a:t>Unic</a:t>
                      </a:r>
                      <a:r>
                        <a:rPr lang="en-GB" noProof="0" dirty="0">
                          <a:solidFill>
                            <a:schemeClr val="tx1"/>
                          </a:solidFill>
                        </a:rPr>
                        <a:t> stage: Run a separate CFA per primary study.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6394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err="1">
                          <a:solidFill>
                            <a:schemeClr val="tx1"/>
                          </a:solidFill>
                        </a:rPr>
                        <a:t>Reliability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</a:rPr>
                        <a:t>Generalization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GB" noProof="0" dirty="0">
                          <a:solidFill>
                            <a:schemeClr val="tx1"/>
                          </a:solidFill>
                        </a:rPr>
                        <a:t>. Estimate the average reliability</a:t>
                      </a:r>
                    </a:p>
                    <a:p>
                      <a:r>
                        <a:rPr lang="en-GB" noProof="0" dirty="0">
                          <a:solidFill>
                            <a:schemeClr val="tx1"/>
                          </a:solidFill>
                        </a:rPr>
                        <a:t>2. Evaluate heterogeneity of correlations.</a:t>
                      </a:r>
                    </a:p>
                    <a:p>
                      <a:r>
                        <a:rPr lang="en-GB" noProof="0" dirty="0">
                          <a:solidFill>
                            <a:schemeClr val="tx1"/>
                          </a:solidFill>
                        </a:rPr>
                        <a:t>3. Only quantitative moderators.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1. </a:t>
                      </a:r>
                      <a:r>
                        <a:rPr lang="es-ES" dirty="0" err="1">
                          <a:solidFill>
                            <a:schemeClr val="tx1"/>
                          </a:solidFill>
                        </a:rPr>
                        <a:t>Estimate</a:t>
                      </a: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dirty="0" err="1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dirty="0" err="1">
                          <a:solidFill>
                            <a:schemeClr val="tx1"/>
                          </a:solidFill>
                        </a:rPr>
                        <a:t>average</a:t>
                      </a: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dirty="0" err="1">
                          <a:solidFill>
                            <a:schemeClr val="tx1"/>
                          </a:solidFill>
                        </a:rPr>
                        <a:t>reliability</a:t>
                      </a: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2. </a:t>
                      </a:r>
                      <a:r>
                        <a:rPr lang="es-ES" dirty="0" err="1">
                          <a:solidFill>
                            <a:schemeClr val="tx1"/>
                          </a:solidFill>
                        </a:rPr>
                        <a:t>Evaluate</a:t>
                      </a: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dirty="0" err="1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noProof="0" dirty="0">
                          <a:solidFill>
                            <a:schemeClr val="tx1"/>
                          </a:solidFill>
                        </a:rPr>
                        <a:t>heterogeneity</a:t>
                      </a: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dirty="0" err="1">
                          <a:solidFill>
                            <a:schemeClr val="tx1"/>
                          </a:solidFill>
                        </a:rPr>
                        <a:t>correlations</a:t>
                      </a: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3. </a:t>
                      </a:r>
                      <a:r>
                        <a:rPr lang="es-ES" dirty="0" err="1">
                          <a:solidFill>
                            <a:schemeClr val="tx1"/>
                          </a:solidFill>
                        </a:rPr>
                        <a:t>Analysis</a:t>
                      </a: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dirty="0" err="1">
                          <a:solidFill>
                            <a:schemeClr val="tx1"/>
                          </a:solidFill>
                        </a:rPr>
                        <a:t>moderators</a:t>
                      </a: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dirty="0" err="1">
                          <a:solidFill>
                            <a:schemeClr val="tx1"/>
                          </a:solidFill>
                        </a:rPr>
                        <a:t>influencing</a:t>
                      </a: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 factor </a:t>
                      </a:r>
                      <a:r>
                        <a:rPr lang="es-ES" dirty="0" err="1">
                          <a:solidFill>
                            <a:schemeClr val="tx1"/>
                          </a:solidFill>
                        </a:rPr>
                        <a:t>loadings</a:t>
                      </a:r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>
                          <a:solidFill>
                            <a:schemeClr val="tx1"/>
                          </a:solidFill>
                        </a:rPr>
                        <a:t>1. Combine the reliability coefficients.</a:t>
                      </a:r>
                    </a:p>
                    <a:p>
                      <a:r>
                        <a:rPr lang="en-GB" noProof="0" dirty="0">
                          <a:solidFill>
                            <a:schemeClr val="tx1"/>
                          </a:solidFill>
                        </a:rPr>
                        <a:t>2. Evaluate the heterogeneity of reliability coefficients.</a:t>
                      </a:r>
                    </a:p>
                    <a:p>
                      <a:r>
                        <a:rPr lang="en-GB" noProof="0" dirty="0">
                          <a:solidFill>
                            <a:schemeClr val="tx1"/>
                          </a:solidFill>
                        </a:rPr>
                        <a:t>3. Analysis of moderators.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191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8931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AE0480CF-DBD1-27A1-42DA-0C9FF3D2B854}"/>
              </a:ext>
            </a:extLst>
          </p:cNvPr>
          <p:cNvSpPr txBox="1"/>
          <p:nvPr/>
        </p:nvSpPr>
        <p:spPr>
          <a:xfrm>
            <a:off x="1850091" y="1227707"/>
            <a:ext cx="7929563" cy="9821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>
                <a:solidFill>
                  <a:srgbClr val="000000"/>
                </a:solidFill>
                <a:latin typeface="Open Sans Extra Bold"/>
              </a:rPr>
              <a:t>Objective of the study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3DEE6428-456C-8E4E-53A7-738DED1C439C}"/>
              </a:ext>
            </a:extLst>
          </p:cNvPr>
          <p:cNvSpPr txBox="1"/>
          <p:nvPr/>
        </p:nvSpPr>
        <p:spPr>
          <a:xfrm>
            <a:off x="754811" y="2508893"/>
            <a:ext cx="11176321" cy="1393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3"/>
              </a:lnSpc>
            </a:pPr>
            <a:r>
              <a:rPr lang="en-US" sz="2667" dirty="0">
                <a:latin typeface="Open Sans Light"/>
              </a:rPr>
              <a:t>To Implement MASEM on the Emotional Quotient Inventory Youth Version (</a:t>
            </a:r>
            <a:r>
              <a:rPr lang="en-US" sz="2667" dirty="0" err="1">
                <a:latin typeface="Open Sans Light"/>
              </a:rPr>
              <a:t>EQ-i:YV</a:t>
            </a:r>
            <a:r>
              <a:rPr lang="en-US" sz="2667" dirty="0">
                <a:latin typeface="Open Sans Light"/>
              </a:rPr>
              <a:t>; Bar-On &amp; Parker, 2003)</a:t>
            </a:r>
            <a:endParaRPr lang="en-US" sz="2667" dirty="0">
              <a:solidFill>
                <a:srgbClr val="000000"/>
              </a:solidFill>
              <a:latin typeface="Open Sans Light"/>
            </a:endParaRPr>
          </a:p>
          <a:p>
            <a:pPr algn="ctr">
              <a:lnSpc>
                <a:spcPts val="3734"/>
              </a:lnSpc>
            </a:pPr>
            <a:endParaRPr lang="en-US" sz="2667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64B40514-5536-8A48-BEAF-756E3296A9FF}"/>
              </a:ext>
            </a:extLst>
          </p:cNvPr>
          <p:cNvSpPr txBox="1"/>
          <p:nvPr/>
        </p:nvSpPr>
        <p:spPr>
          <a:xfrm>
            <a:off x="617427" y="3544385"/>
            <a:ext cx="11176321" cy="58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4"/>
              </a:lnSpc>
            </a:pPr>
            <a:r>
              <a:rPr lang="en-US" sz="3467" dirty="0">
                <a:latin typeface="Open Sans"/>
              </a:rPr>
              <a:t>Characteristics of the scale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E1C9D2-F3BA-AF2D-6773-C32AA6BB23F7}"/>
              </a:ext>
            </a:extLst>
          </p:cNvPr>
          <p:cNvSpPr txBox="1"/>
          <p:nvPr/>
        </p:nvSpPr>
        <p:spPr>
          <a:xfrm>
            <a:off x="617426" y="4325149"/>
            <a:ext cx="11176321" cy="2215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73486" lvl="1" algn="ctr">
              <a:lnSpc>
                <a:spcPts val="3546"/>
              </a:lnSpc>
            </a:pPr>
            <a:r>
              <a:rPr lang="en-US" sz="2533" dirty="0">
                <a:latin typeface="Open Sans Light"/>
              </a:rPr>
              <a:t>60-item self-report measure.</a:t>
            </a:r>
          </a:p>
          <a:p>
            <a:pPr marL="273486" lvl="1" algn="ctr">
              <a:lnSpc>
                <a:spcPts val="3546"/>
              </a:lnSpc>
            </a:pPr>
            <a:r>
              <a:rPr lang="en-US" sz="2533" dirty="0">
                <a:latin typeface="Open Sans Light"/>
              </a:rPr>
              <a:t>4 dimensions: </a:t>
            </a:r>
            <a:r>
              <a:rPr lang="en-US" sz="2533" i="1" dirty="0">
                <a:latin typeface="Open Sans Light"/>
              </a:rPr>
              <a:t>Intrapersonal scale, interpersonal scale, stress management scale, adaptability scale.</a:t>
            </a:r>
          </a:p>
          <a:p>
            <a:pPr marL="273486" lvl="1" algn="ctr">
              <a:lnSpc>
                <a:spcPts val="3546"/>
              </a:lnSpc>
            </a:pPr>
            <a:endParaRPr lang="en-US" sz="2533" i="1" dirty="0">
              <a:latin typeface="Open Sans Light"/>
            </a:endParaRPr>
          </a:p>
          <a:p>
            <a:pPr marL="273486" lvl="1" algn="ctr">
              <a:lnSpc>
                <a:spcPts val="3546"/>
              </a:lnSpc>
            </a:pPr>
            <a:r>
              <a:rPr lang="en-US" sz="2533" i="1" dirty="0">
                <a:latin typeface="Open Sans Light"/>
              </a:rPr>
              <a:t>*There is a popular short version of 35 items with the same factors.</a:t>
            </a:r>
          </a:p>
        </p:txBody>
      </p:sp>
    </p:spTree>
    <p:extLst>
      <p:ext uri="{BB962C8B-B14F-4D97-AF65-F5344CB8AC3E}">
        <p14:creationId xmlns:p14="http://schemas.microsoft.com/office/powerpoint/2010/main" val="159819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26F8BD-DDD9-958E-BA6A-4C8A01C890A8}"/>
              </a:ext>
            </a:extLst>
          </p:cNvPr>
          <p:cNvSpPr txBox="1">
            <a:spLocks/>
          </p:cNvSpPr>
          <p:nvPr/>
        </p:nvSpPr>
        <p:spPr>
          <a:xfrm>
            <a:off x="608162" y="144630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Example of items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114034-54CE-3FF4-8E64-259370B71DDE}"/>
              </a:ext>
            </a:extLst>
          </p:cNvPr>
          <p:cNvSpPr txBox="1">
            <a:spLocks/>
          </p:cNvSpPr>
          <p:nvPr/>
        </p:nvSpPr>
        <p:spPr>
          <a:xfrm>
            <a:off x="608162" y="2109083"/>
            <a:ext cx="9404723" cy="48581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/>
              <a:t>Intrapersonal:</a:t>
            </a:r>
          </a:p>
          <a:p>
            <a:pPr lvl="1"/>
            <a:r>
              <a:rPr lang="es-ES" sz="2800" i="1"/>
              <a:t>It is easy to tell people how I feel.</a:t>
            </a:r>
          </a:p>
          <a:p>
            <a:r>
              <a:rPr lang="es-ES" sz="3200"/>
              <a:t>Interpersonal</a:t>
            </a:r>
          </a:p>
          <a:p>
            <a:pPr lvl="1"/>
            <a:r>
              <a:rPr lang="es-ES" sz="2800" i="1"/>
              <a:t>I care what happens to other people.</a:t>
            </a:r>
          </a:p>
          <a:p>
            <a:r>
              <a:rPr lang="es-ES" sz="3200"/>
              <a:t>Stress management</a:t>
            </a:r>
          </a:p>
          <a:p>
            <a:pPr lvl="1"/>
            <a:r>
              <a:rPr lang="es-ES" sz="2800" i="1"/>
              <a:t>I can stay calm when I am upset.</a:t>
            </a:r>
          </a:p>
          <a:p>
            <a:r>
              <a:rPr lang="es-ES" sz="3200"/>
              <a:t>Adaptability</a:t>
            </a:r>
          </a:p>
          <a:p>
            <a:pPr lvl="1"/>
            <a:r>
              <a:rPr lang="es-ES" sz="2800" i="1"/>
              <a:t>It is easy for me to understand new things</a:t>
            </a:r>
          </a:p>
          <a:p>
            <a:pPr lvl="1"/>
            <a:endParaRPr lang="es-ES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0510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EAF4B1-FEA9-F2F4-D962-23051A9A6D2F}"/>
              </a:ext>
            </a:extLst>
          </p:cNvPr>
          <p:cNvSpPr txBox="1">
            <a:spLocks/>
          </p:cNvSpPr>
          <p:nvPr/>
        </p:nvSpPr>
        <p:spPr>
          <a:xfrm>
            <a:off x="521898" y="136003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err="1"/>
              <a:t>Search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studies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AC3092-96CB-D7AA-9FF3-702EADEA6A2A}"/>
              </a:ext>
            </a:extLst>
          </p:cNvPr>
          <p:cNvSpPr txBox="1">
            <a:spLocks/>
          </p:cNvSpPr>
          <p:nvPr/>
        </p:nvSpPr>
        <p:spPr>
          <a:xfrm>
            <a:off x="262852" y="2635987"/>
            <a:ext cx="5521421" cy="520647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s-ES" sz="2800" dirty="0" err="1"/>
              <a:t>Initial</a:t>
            </a:r>
            <a:r>
              <a:rPr lang="es-ES" sz="2800" dirty="0"/>
              <a:t> </a:t>
            </a:r>
            <a:r>
              <a:rPr lang="es-ES" sz="2800" dirty="0" err="1"/>
              <a:t>identification</a:t>
            </a:r>
            <a:r>
              <a:rPr lang="es-ES" sz="2800" dirty="0"/>
              <a:t>: 320 </a:t>
            </a:r>
            <a:r>
              <a:rPr lang="es-ES" sz="2800" dirty="0" err="1"/>
              <a:t>potential</a:t>
            </a:r>
            <a:r>
              <a:rPr lang="es-ES" sz="2800" dirty="0"/>
              <a:t> </a:t>
            </a:r>
            <a:r>
              <a:rPr lang="es-ES" sz="2800" dirty="0" err="1"/>
              <a:t>studies</a:t>
            </a:r>
            <a:r>
              <a:rPr lang="es-ES" sz="2800" dirty="0"/>
              <a:t>.</a:t>
            </a:r>
          </a:p>
          <a:p>
            <a:pPr lvl="1"/>
            <a:r>
              <a:rPr lang="es-ES" sz="2800" dirty="0"/>
              <a:t>Screening: 100 </a:t>
            </a:r>
            <a:r>
              <a:rPr lang="es-ES" sz="2800" dirty="0" err="1"/>
              <a:t>studies</a:t>
            </a:r>
            <a:r>
              <a:rPr lang="es-ES" sz="2800" dirty="0"/>
              <a:t>.</a:t>
            </a:r>
          </a:p>
          <a:p>
            <a:pPr lvl="1"/>
            <a:r>
              <a:rPr lang="es-ES" sz="2800" dirty="0" err="1"/>
              <a:t>Studies</a:t>
            </a:r>
            <a:r>
              <a:rPr lang="es-ES" sz="2800" dirty="0"/>
              <a:t> </a:t>
            </a:r>
            <a:r>
              <a:rPr lang="es-ES" sz="2800" dirty="0" err="1"/>
              <a:t>assessed</a:t>
            </a:r>
            <a:r>
              <a:rPr lang="es-ES" sz="2800" dirty="0"/>
              <a:t>: 84</a:t>
            </a:r>
          </a:p>
          <a:p>
            <a:pPr lvl="1"/>
            <a:r>
              <a:rPr lang="es-ES" sz="2800" dirty="0"/>
              <a:t>Final </a:t>
            </a:r>
            <a:r>
              <a:rPr lang="es-ES" sz="2800" dirty="0" err="1"/>
              <a:t>studies</a:t>
            </a:r>
            <a:r>
              <a:rPr lang="es-ES" sz="2800" dirty="0"/>
              <a:t> </a:t>
            </a:r>
            <a:r>
              <a:rPr lang="es-ES" sz="2800" dirty="0" err="1"/>
              <a:t>included</a:t>
            </a:r>
            <a:r>
              <a:rPr lang="es-ES" sz="2800" dirty="0"/>
              <a:t>: 17</a:t>
            </a:r>
          </a:p>
          <a:p>
            <a:pPr lvl="2"/>
            <a:r>
              <a:rPr lang="es-ES" sz="2400" dirty="0" err="1"/>
              <a:t>Reasons</a:t>
            </a:r>
            <a:r>
              <a:rPr lang="es-ES" sz="2400" dirty="0"/>
              <a:t> </a:t>
            </a:r>
            <a:r>
              <a:rPr lang="es-ES" sz="2400" dirty="0" err="1"/>
              <a:t>for</a:t>
            </a:r>
            <a:r>
              <a:rPr lang="es-ES" sz="2400" dirty="0"/>
              <a:t> exclusión: </a:t>
            </a:r>
            <a:r>
              <a:rPr lang="es-ES" sz="2400" dirty="0" err="1"/>
              <a:t>qualitative</a:t>
            </a:r>
            <a:r>
              <a:rPr lang="es-ES" sz="2400" dirty="0"/>
              <a:t> </a:t>
            </a:r>
            <a:r>
              <a:rPr lang="es-ES" sz="2400" dirty="0" err="1"/>
              <a:t>study</a:t>
            </a:r>
            <a:r>
              <a:rPr lang="es-ES" sz="2400" dirty="0"/>
              <a:t>, </a:t>
            </a:r>
            <a:r>
              <a:rPr lang="es-ES" sz="2400" dirty="0" err="1"/>
              <a:t>lack</a:t>
            </a:r>
            <a:r>
              <a:rPr lang="es-ES" sz="2400" dirty="0"/>
              <a:t> </a:t>
            </a:r>
            <a:r>
              <a:rPr lang="es-ES" sz="2400" dirty="0" err="1"/>
              <a:t>of</a:t>
            </a:r>
            <a:r>
              <a:rPr lang="es-ES" sz="2400" dirty="0"/>
              <a:t> </a:t>
            </a:r>
            <a:r>
              <a:rPr lang="es-ES" sz="2400" dirty="0" err="1"/>
              <a:t>correlation</a:t>
            </a:r>
            <a:r>
              <a:rPr lang="es-ES" sz="2400" dirty="0"/>
              <a:t> matrices.</a:t>
            </a:r>
          </a:p>
          <a:p>
            <a:pPr lvl="2"/>
            <a:r>
              <a:rPr lang="es-ES" sz="2400" dirty="0"/>
              <a:t>Matrices </a:t>
            </a:r>
            <a:r>
              <a:rPr lang="es-ES" sz="2400" dirty="0" err="1"/>
              <a:t>of</a:t>
            </a:r>
            <a:r>
              <a:rPr lang="es-ES" sz="2400" dirty="0"/>
              <a:t> </a:t>
            </a:r>
            <a:r>
              <a:rPr lang="es-ES" sz="2400" dirty="0" err="1"/>
              <a:t>correlations</a:t>
            </a:r>
            <a:r>
              <a:rPr lang="es-ES" sz="2400" dirty="0"/>
              <a:t> </a:t>
            </a:r>
            <a:r>
              <a:rPr lang="es-ES" sz="2400" dirty="0" err="1"/>
              <a:t>included</a:t>
            </a:r>
            <a:r>
              <a:rPr lang="es-ES" sz="2400" dirty="0"/>
              <a:t>: 19.</a:t>
            </a:r>
          </a:p>
        </p:txBody>
      </p:sp>
      <p:pic>
        <p:nvPicPr>
          <p:cNvPr id="5" name="Imagen 4" descr="Imagen que contiene persona, hombre, computadora, frente&#10;&#10;El contenido generado por IA puede ser incorrecto.">
            <a:extLst>
              <a:ext uri="{FF2B5EF4-FFF2-40B4-BE49-F238E27FC236}">
                <a16:creationId xmlns:a16="http://schemas.microsoft.com/office/drawing/2014/main" id="{F7C2CC71-19AB-4AF3-2C28-BB8A98E19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14391" y="2635987"/>
            <a:ext cx="4561610" cy="304107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F8C7F5F-B037-CC1F-83E8-FBD9F5D6045C}"/>
              </a:ext>
            </a:extLst>
          </p:cNvPr>
          <p:cNvSpPr txBox="1"/>
          <p:nvPr/>
        </p:nvSpPr>
        <p:spPr>
          <a:xfrm>
            <a:off x="8119737" y="4284996"/>
            <a:ext cx="38827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>
                <a:hlinkClick r:id="rId3" tooltip="https://heraclesfit.es/guia-basica-de-busqueda-documental-en-bases-de-datos/"/>
              </a:rPr>
              <a:t>Esta foto</a:t>
            </a:r>
            <a:r>
              <a:rPr lang="es-ES" sz="900"/>
              <a:t> de Autor desconocido está bajo licencia </a:t>
            </a:r>
            <a:r>
              <a:rPr lang="es-ES" sz="900">
                <a:hlinkClick r:id="rId4" tooltip="https://creativecommons.org/licenses/by-nc-nd/3.0/"/>
              </a:rPr>
              <a:t>CC BY-NC-ND</a:t>
            </a:r>
            <a:endParaRPr lang="es-ES" sz="900"/>
          </a:p>
        </p:txBody>
      </p:sp>
    </p:spTree>
    <p:extLst>
      <p:ext uri="{BB962C8B-B14F-4D97-AF65-F5344CB8AC3E}">
        <p14:creationId xmlns:p14="http://schemas.microsoft.com/office/powerpoint/2010/main" val="1983157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</TotalTime>
  <Words>1154</Words>
  <Application>Microsoft Office PowerPoint</Application>
  <PresentationFormat>Panorámica</PresentationFormat>
  <Paragraphs>208</Paragraphs>
  <Slides>21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3" baseType="lpstr">
      <vt:lpstr>Aptos</vt:lpstr>
      <vt:lpstr>Aptos Display</vt:lpstr>
      <vt:lpstr>Arial</vt:lpstr>
      <vt:lpstr>Calibri</vt:lpstr>
      <vt:lpstr>HK Grotesk Bold</vt:lpstr>
      <vt:lpstr>HK Grotesk Bold Bold</vt:lpstr>
      <vt:lpstr>HK Grotesk Medium</vt:lpstr>
      <vt:lpstr>Open Sans</vt:lpstr>
      <vt:lpstr>Open Sans Extra Bold</vt:lpstr>
      <vt:lpstr>Open Sans Light</vt:lpstr>
      <vt:lpstr>Segoe Sans Display Thin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Results: Two-Stage MASEM</vt:lpstr>
      <vt:lpstr>Results: Two-stage MASEM. Fixed-effects Model</vt:lpstr>
      <vt:lpstr>Presentación de PowerPoint</vt:lpstr>
      <vt:lpstr>Presentación de PowerPoint</vt:lpstr>
      <vt:lpstr>Results. Two-Stage. Model estimation FEM</vt:lpstr>
      <vt:lpstr>Results. Two-Stage. Model estimation REM</vt:lpstr>
      <vt:lpstr>Discussion and conclusions</vt:lpstr>
      <vt:lpstr>Extra information… published MASEM with moderator analyses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PiXELPAELLA</dc:creator>
  <cp:lastModifiedBy>ALEJANDRO VEAS INIESTA</cp:lastModifiedBy>
  <cp:revision>1</cp:revision>
  <dcterms:created xsi:type="dcterms:W3CDTF">2025-06-21T22:23:49Z</dcterms:created>
  <dcterms:modified xsi:type="dcterms:W3CDTF">2025-07-23T22:35:54Z</dcterms:modified>
</cp:coreProperties>
</file>