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258" r:id="rId3"/>
    <p:sldId id="292" r:id="rId4"/>
    <p:sldId id="293" r:id="rId5"/>
    <p:sldId id="300" r:id="rId6"/>
    <p:sldId id="296" r:id="rId7"/>
    <p:sldId id="308" r:id="rId8"/>
    <p:sldId id="299" r:id="rId9"/>
    <p:sldId id="294" r:id="rId10"/>
    <p:sldId id="305" r:id="rId11"/>
    <p:sldId id="281" r:id="rId12"/>
    <p:sldId id="303" r:id="rId13"/>
    <p:sldId id="282" r:id="rId14"/>
    <p:sldId id="288" r:id="rId15"/>
    <p:sldId id="307" r:id="rId16"/>
    <p:sldId id="302" r:id="rId17"/>
    <p:sldId id="298" r:id="rId18"/>
    <p:sldId id="277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4ACD17-9A36-6385-A84D-7F764BF86E78}" name="Franziska Rüffer" initials="FR" userId="S::F.F.Ruffer@tilburguniversity.edu::1274465f-7ee5-48e9-825d-21e25ad5ed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332D"/>
    <a:srgbClr val="5152D5"/>
    <a:srgbClr val="B2B3DB"/>
    <a:srgbClr val="ABABDD"/>
    <a:srgbClr val="1D4D73"/>
    <a:srgbClr val="EEEEEE"/>
    <a:srgbClr val="0668A9"/>
    <a:srgbClr val="FFCC00"/>
    <a:srgbClr val="5492BE"/>
    <a:srgbClr val="979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6B1849-6601-4020-84A5-FBB522600E9C}" v="19" dt="2025-07-18T14:52:32.140"/>
    <p1510:client id="{F6243277-4B7E-473E-8B01-DC2BB5FD262D}" v="1287" dt="2025-07-18T14:28:39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7794" autoAdjust="0"/>
  </p:normalViewPr>
  <p:slideViewPr>
    <p:cSldViewPr snapToGrid="0">
      <p:cViewPr varScale="1">
        <p:scale>
          <a:sx n="68" d="100"/>
          <a:sy n="68" d="100"/>
        </p:scale>
        <p:origin x="6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iska Rüffer" userId="1274465f-7ee5-48e9-825d-21e25ad5ed5e" providerId="ADAL" clId="{A8692557-C48E-4333-B42E-1FC9F97EC830}"/>
    <pc:docChg chg="undo custSel addSld delSld modSld sldOrd">
      <pc:chgData name="Franziska Rüffer" userId="1274465f-7ee5-48e9-825d-21e25ad5ed5e" providerId="ADAL" clId="{A8692557-C48E-4333-B42E-1FC9F97EC830}" dt="2024-07-02T09:56:46.837" v="21333" actId="20577"/>
      <pc:docMkLst>
        <pc:docMk/>
      </pc:docMkLst>
      <pc:sldChg chg="modSp del mod ord modNotesTx">
        <pc:chgData name="Franziska Rüffer" userId="1274465f-7ee5-48e9-825d-21e25ad5ed5e" providerId="ADAL" clId="{A8692557-C48E-4333-B42E-1FC9F97EC830}" dt="2024-06-19T15:13:32.659" v="9238" actId="47"/>
        <pc:sldMkLst>
          <pc:docMk/>
          <pc:sldMk cId="242004991" sldId="256"/>
        </pc:sldMkLst>
      </pc:sldChg>
      <pc:sldChg chg="modSp del mod modShow">
        <pc:chgData name="Franziska Rüffer" userId="1274465f-7ee5-48e9-825d-21e25ad5ed5e" providerId="ADAL" clId="{A8692557-C48E-4333-B42E-1FC9F97EC830}" dt="2024-06-19T15:13:05.502" v="9236" actId="2696"/>
        <pc:sldMkLst>
          <pc:docMk/>
          <pc:sldMk cId="3743275374" sldId="257"/>
        </pc:sldMkLst>
      </pc:sldChg>
      <pc:sldChg chg="addSp delSp modSp mod modNotesTx">
        <pc:chgData name="Franziska Rüffer" userId="1274465f-7ee5-48e9-825d-21e25ad5ed5e" providerId="ADAL" clId="{A8692557-C48E-4333-B42E-1FC9F97EC830}" dt="2024-06-27T21:13:43.432" v="20967" actId="5793"/>
        <pc:sldMkLst>
          <pc:docMk/>
          <pc:sldMk cId="2731716759" sldId="258"/>
        </pc:sldMkLst>
      </pc:sldChg>
      <pc:sldChg chg="addSp delSp modSp del mod ord modShow addCm modCm modNotesTx">
        <pc:chgData name="Franziska Rüffer" userId="1274465f-7ee5-48e9-825d-21e25ad5ed5e" providerId="ADAL" clId="{A8692557-C48E-4333-B42E-1FC9F97EC830}" dt="2024-06-25T11:06:03.524" v="19048" actId="2696"/>
        <pc:sldMkLst>
          <pc:docMk/>
          <pc:sldMk cId="3455143229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ziska Rüffer" userId="1274465f-7ee5-48e9-825d-21e25ad5ed5e" providerId="ADAL" clId="{A8692557-C48E-4333-B42E-1FC9F97EC830}" dt="2024-06-18T08:59:03.150" v="6723"/>
              <pc2:cmMkLst xmlns:pc2="http://schemas.microsoft.com/office/powerpoint/2019/9/main/command">
                <pc:docMk/>
                <pc:sldMk cId="3455143229" sldId="259"/>
                <pc2:cmMk id="{A0DF3893-1C25-44F1-BC30-02ED3A3E0825}"/>
              </pc2:cmMkLst>
            </pc226:cmChg>
            <pc226:cmChg xmlns:pc226="http://schemas.microsoft.com/office/powerpoint/2022/06/main/command" chg="add mod">
              <pc226:chgData name="Franziska Rüffer" userId="1274465f-7ee5-48e9-825d-21e25ad5ed5e" providerId="ADAL" clId="{A8692557-C48E-4333-B42E-1FC9F97EC830}" dt="2024-06-14T04:25:09.446" v="4166" actId="2056"/>
              <pc2:cmMkLst xmlns:pc2="http://schemas.microsoft.com/office/powerpoint/2019/9/main/command">
                <pc:docMk/>
                <pc:sldMk cId="3455143229" sldId="259"/>
                <pc2:cmMk id="{D75883EB-6B7C-4CD8-A432-AB7734FBF77E}"/>
              </pc2:cmMkLst>
              <pc226:cmRplyChg chg="add">
                <pc226:chgData name="Franziska Rüffer" userId="1274465f-7ee5-48e9-825d-21e25ad5ed5e" providerId="ADAL" clId="{A8692557-C48E-4333-B42E-1FC9F97EC830}" dt="2024-06-05T12:11:12.019" v="3167"/>
                <pc2:cmRplyMkLst xmlns:pc2="http://schemas.microsoft.com/office/powerpoint/2019/9/main/command">
                  <pc:docMk/>
                  <pc:sldMk cId="3455143229" sldId="259"/>
                  <pc2:cmMk id="{D75883EB-6B7C-4CD8-A432-AB7734FBF77E}"/>
                  <pc2:cmRplyMk id="{F68E8EED-26E0-4F82-8A40-5A1E96DDDCAB}"/>
                </pc2:cmRplyMkLst>
              </pc226:cmRplyChg>
            </pc226:cmChg>
          </p:ext>
        </pc:extLst>
      </pc:sldChg>
      <pc:sldChg chg="addSp modSp del mod ord modShow modNotesTx">
        <pc:chgData name="Franziska Rüffer" userId="1274465f-7ee5-48e9-825d-21e25ad5ed5e" providerId="ADAL" clId="{A8692557-C48E-4333-B42E-1FC9F97EC830}" dt="2024-06-25T11:06:10.208" v="19049" actId="2696"/>
        <pc:sldMkLst>
          <pc:docMk/>
          <pc:sldMk cId="1865712535" sldId="260"/>
        </pc:sldMkLst>
      </pc:sldChg>
      <pc:sldChg chg="del mod modShow">
        <pc:chgData name="Franziska Rüffer" userId="1274465f-7ee5-48e9-825d-21e25ad5ed5e" providerId="ADAL" clId="{A8692557-C48E-4333-B42E-1FC9F97EC830}" dt="2024-06-25T11:27:59.003" v="19504" actId="47"/>
        <pc:sldMkLst>
          <pc:docMk/>
          <pc:sldMk cId="3428298752" sldId="261"/>
        </pc:sldMkLst>
      </pc:sldChg>
      <pc:sldChg chg="modSp new del mod ord modShow">
        <pc:chgData name="Franziska Rüffer" userId="1274465f-7ee5-48e9-825d-21e25ad5ed5e" providerId="ADAL" clId="{A8692557-C48E-4333-B42E-1FC9F97EC830}" dt="2024-06-25T11:27:57.755" v="19503" actId="47"/>
        <pc:sldMkLst>
          <pc:docMk/>
          <pc:sldMk cId="1110914184" sldId="262"/>
        </pc:sldMkLst>
      </pc:sldChg>
      <pc:sldChg chg="addSp delSp modSp new del mod ord modShow">
        <pc:chgData name="Franziska Rüffer" userId="1274465f-7ee5-48e9-825d-21e25ad5ed5e" providerId="ADAL" clId="{A8692557-C48E-4333-B42E-1FC9F97EC830}" dt="2024-06-25T11:27:54.498" v="19501" actId="47"/>
        <pc:sldMkLst>
          <pc:docMk/>
          <pc:sldMk cId="1042055067" sldId="263"/>
        </pc:sldMkLst>
      </pc:sldChg>
      <pc:sldChg chg="addSp delSp modSp new del mod modShow addCm modCm modNotesTx">
        <pc:chgData name="Franziska Rüffer" userId="1274465f-7ee5-48e9-825d-21e25ad5ed5e" providerId="ADAL" clId="{A8692557-C48E-4333-B42E-1FC9F97EC830}" dt="2024-06-25T11:27:43.888" v="19495" actId="47"/>
        <pc:sldMkLst>
          <pc:docMk/>
          <pc:sldMk cId="1683081744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Franziska Rüffer" userId="1274465f-7ee5-48e9-825d-21e25ad5ed5e" providerId="ADAL" clId="{A8692557-C48E-4333-B42E-1FC9F97EC830}" dt="2024-06-14T03:38:26.316" v="4141" actId="2056"/>
              <pc2:cmMkLst xmlns:pc2="http://schemas.microsoft.com/office/powerpoint/2019/9/main/command">
                <pc:docMk/>
                <pc:sldMk cId="1683081744" sldId="264"/>
                <pc2:cmMk id="{70FAD8B5-E083-4D2C-A01C-80F6562C0638}"/>
              </pc2:cmMkLst>
            </pc226:cmChg>
          </p:ext>
        </pc:extLst>
      </pc:sldChg>
      <pc:sldChg chg="addSp delSp modSp new del mod modShow addCm modNotesTx">
        <pc:chgData name="Franziska Rüffer" userId="1274465f-7ee5-48e9-825d-21e25ad5ed5e" providerId="ADAL" clId="{A8692557-C48E-4333-B42E-1FC9F97EC830}" dt="2024-06-25T11:27:46.283" v="19496" actId="47"/>
        <pc:sldMkLst>
          <pc:docMk/>
          <pc:sldMk cId="3541724241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ziska Rüffer" userId="1274465f-7ee5-48e9-825d-21e25ad5ed5e" providerId="ADAL" clId="{A8692557-C48E-4333-B42E-1FC9F97EC830}" dt="2024-06-18T11:54:03.509" v="7138"/>
              <pc2:cmMkLst xmlns:pc2="http://schemas.microsoft.com/office/powerpoint/2019/9/main/command">
                <pc:docMk/>
                <pc:sldMk cId="3541724241" sldId="265"/>
                <pc2:cmMk id="{B03D1BEC-E528-449B-8C8D-B7A81FEA6B6D}"/>
              </pc2:cmMkLst>
            </pc226:cmChg>
          </p:ext>
        </pc:extLst>
      </pc:sldChg>
      <pc:sldChg chg="addSp delSp modSp new del mod modShow">
        <pc:chgData name="Franziska Rüffer" userId="1274465f-7ee5-48e9-825d-21e25ad5ed5e" providerId="ADAL" clId="{A8692557-C48E-4333-B42E-1FC9F97EC830}" dt="2024-06-25T11:27:51.961" v="19499" actId="47"/>
        <pc:sldMkLst>
          <pc:docMk/>
          <pc:sldMk cId="1372482674" sldId="266"/>
        </pc:sldMkLst>
      </pc:sldChg>
      <pc:sldChg chg="addSp delSp modSp new del mod modShow modNotesTx">
        <pc:chgData name="Franziska Rüffer" userId="1274465f-7ee5-48e9-825d-21e25ad5ed5e" providerId="ADAL" clId="{A8692557-C48E-4333-B42E-1FC9F97EC830}" dt="2024-06-25T11:27:41.901" v="19494" actId="47"/>
        <pc:sldMkLst>
          <pc:docMk/>
          <pc:sldMk cId="1322681414" sldId="267"/>
        </pc:sldMkLst>
      </pc:sldChg>
      <pc:sldChg chg="modSp new del mod modShow modNotesTx">
        <pc:chgData name="Franziska Rüffer" userId="1274465f-7ee5-48e9-825d-21e25ad5ed5e" providerId="ADAL" clId="{A8692557-C48E-4333-B42E-1FC9F97EC830}" dt="2024-06-25T11:27:50.922" v="19498" actId="47"/>
        <pc:sldMkLst>
          <pc:docMk/>
          <pc:sldMk cId="2558746286" sldId="268"/>
        </pc:sldMkLst>
      </pc:sldChg>
      <pc:sldChg chg="modSp new del mod modNotesTx">
        <pc:chgData name="Franziska Rüffer" userId="1274465f-7ee5-48e9-825d-21e25ad5ed5e" providerId="ADAL" clId="{A8692557-C48E-4333-B42E-1FC9F97EC830}" dt="2024-06-14T04:21:48.334" v="4155" actId="47"/>
        <pc:sldMkLst>
          <pc:docMk/>
          <pc:sldMk cId="2873032277" sldId="269"/>
        </pc:sldMkLst>
      </pc:sldChg>
      <pc:sldChg chg="modSp new del mod modShow">
        <pc:chgData name="Franziska Rüffer" userId="1274465f-7ee5-48e9-825d-21e25ad5ed5e" providerId="ADAL" clId="{A8692557-C48E-4333-B42E-1FC9F97EC830}" dt="2024-06-25T11:27:55.688" v="19502" actId="47"/>
        <pc:sldMkLst>
          <pc:docMk/>
          <pc:sldMk cId="1180206462" sldId="270"/>
        </pc:sldMkLst>
      </pc:sldChg>
      <pc:sldChg chg="addSp delSp modSp new del mod modShow">
        <pc:chgData name="Franziska Rüffer" userId="1274465f-7ee5-48e9-825d-21e25ad5ed5e" providerId="ADAL" clId="{A8692557-C48E-4333-B42E-1FC9F97EC830}" dt="2024-06-25T11:27:49.289" v="19497" actId="47"/>
        <pc:sldMkLst>
          <pc:docMk/>
          <pc:sldMk cId="3108836100" sldId="271"/>
        </pc:sldMkLst>
      </pc:sldChg>
      <pc:sldChg chg="modSp new del mod ord modShow">
        <pc:chgData name="Franziska Rüffer" userId="1274465f-7ee5-48e9-825d-21e25ad5ed5e" providerId="ADAL" clId="{A8692557-C48E-4333-B42E-1FC9F97EC830}" dt="2024-06-25T11:27:53.135" v="19500" actId="47"/>
        <pc:sldMkLst>
          <pc:docMk/>
          <pc:sldMk cId="4058488471" sldId="272"/>
        </pc:sldMkLst>
      </pc:sldChg>
      <pc:sldChg chg="modSp new del mod">
        <pc:chgData name="Franziska Rüffer" userId="1274465f-7ee5-48e9-825d-21e25ad5ed5e" providerId="ADAL" clId="{A8692557-C48E-4333-B42E-1FC9F97EC830}" dt="2024-06-24T09:22:40.387" v="17490" actId="47"/>
        <pc:sldMkLst>
          <pc:docMk/>
          <pc:sldMk cId="4158055405" sldId="273"/>
        </pc:sldMkLst>
      </pc:sldChg>
      <pc:sldChg chg="addSp delSp modSp new del mod">
        <pc:chgData name="Franziska Rüffer" userId="1274465f-7ee5-48e9-825d-21e25ad5ed5e" providerId="ADAL" clId="{A8692557-C48E-4333-B42E-1FC9F97EC830}" dt="2024-06-19T14:31:50.684" v="8796" actId="47"/>
        <pc:sldMkLst>
          <pc:docMk/>
          <pc:sldMk cId="27977865" sldId="274"/>
        </pc:sldMkLst>
      </pc:sldChg>
      <pc:sldChg chg="addSp delSp modSp new mod modNotesTx">
        <pc:chgData name="Franziska Rüffer" userId="1274465f-7ee5-48e9-825d-21e25ad5ed5e" providerId="ADAL" clId="{A8692557-C48E-4333-B42E-1FC9F97EC830}" dt="2024-06-25T11:36:56.694" v="19519" actId="207"/>
        <pc:sldMkLst>
          <pc:docMk/>
          <pc:sldMk cId="1908207400" sldId="275"/>
        </pc:sldMkLst>
      </pc:sldChg>
      <pc:sldChg chg="addSp delSp modSp new mod modNotesTx">
        <pc:chgData name="Franziska Rüffer" userId="1274465f-7ee5-48e9-825d-21e25ad5ed5e" providerId="ADAL" clId="{A8692557-C48E-4333-B42E-1FC9F97EC830}" dt="2024-06-27T21:25:35.036" v="21056" actId="20577"/>
        <pc:sldMkLst>
          <pc:docMk/>
          <pc:sldMk cId="2732407821" sldId="276"/>
        </pc:sldMkLst>
      </pc:sldChg>
      <pc:sldChg chg="addSp delSp modSp add mod modNotesTx">
        <pc:chgData name="Franziska Rüffer" userId="1274465f-7ee5-48e9-825d-21e25ad5ed5e" providerId="ADAL" clId="{A8692557-C48E-4333-B42E-1FC9F97EC830}" dt="2024-06-28T04:42:32.885" v="21095" actId="14100"/>
        <pc:sldMkLst>
          <pc:docMk/>
          <pc:sldMk cId="1105375838" sldId="277"/>
        </pc:sldMkLst>
      </pc:sldChg>
      <pc:sldChg chg="add del">
        <pc:chgData name="Franziska Rüffer" userId="1274465f-7ee5-48e9-825d-21e25ad5ed5e" providerId="ADAL" clId="{A8692557-C48E-4333-B42E-1FC9F97EC830}" dt="2024-06-19T15:14:09.924" v="9244" actId="47"/>
        <pc:sldMkLst>
          <pc:docMk/>
          <pc:sldMk cId="2488136275" sldId="277"/>
        </pc:sldMkLst>
      </pc:sldChg>
      <pc:sldChg chg="addSp delSp modSp add mod modNotesTx">
        <pc:chgData name="Franziska Rüffer" userId="1274465f-7ee5-48e9-825d-21e25ad5ed5e" providerId="ADAL" clId="{A8692557-C48E-4333-B42E-1FC9F97EC830}" dt="2024-06-27T15:01:40.001" v="20905" actId="167"/>
        <pc:sldMkLst>
          <pc:docMk/>
          <pc:sldMk cId="2749513574" sldId="278"/>
        </pc:sldMkLst>
      </pc:sldChg>
      <pc:sldChg chg="add del">
        <pc:chgData name="Franziska Rüffer" userId="1274465f-7ee5-48e9-825d-21e25ad5ed5e" providerId="ADAL" clId="{A8692557-C48E-4333-B42E-1FC9F97EC830}" dt="2024-06-19T15:14:10.769" v="9245" actId="47"/>
        <pc:sldMkLst>
          <pc:docMk/>
          <pc:sldMk cId="3013200534" sldId="278"/>
        </pc:sldMkLst>
      </pc:sldChg>
      <pc:sldChg chg="add del">
        <pc:chgData name="Franziska Rüffer" userId="1274465f-7ee5-48e9-825d-21e25ad5ed5e" providerId="ADAL" clId="{A8692557-C48E-4333-B42E-1FC9F97EC830}" dt="2024-06-19T15:14:11.703" v="9246" actId="47"/>
        <pc:sldMkLst>
          <pc:docMk/>
          <pc:sldMk cId="1922596597" sldId="279"/>
        </pc:sldMkLst>
      </pc:sldChg>
      <pc:sldChg chg="addSp delSp modSp add mod">
        <pc:chgData name="Franziska Rüffer" userId="1274465f-7ee5-48e9-825d-21e25ad5ed5e" providerId="ADAL" clId="{A8692557-C48E-4333-B42E-1FC9F97EC830}" dt="2024-06-27T21:23:04.808" v="21032" actId="20577"/>
        <pc:sldMkLst>
          <pc:docMk/>
          <pc:sldMk cId="2700249266" sldId="279"/>
        </pc:sldMkLst>
      </pc:sldChg>
      <pc:sldChg chg="addSp delSp modSp add mod modNotesTx">
        <pc:chgData name="Franziska Rüffer" userId="1274465f-7ee5-48e9-825d-21e25ad5ed5e" providerId="ADAL" clId="{A8692557-C48E-4333-B42E-1FC9F97EC830}" dt="2024-06-28T04:48:09.177" v="21112" actId="1076"/>
        <pc:sldMkLst>
          <pc:docMk/>
          <pc:sldMk cId="1900859869" sldId="280"/>
        </pc:sldMkLst>
      </pc:sldChg>
      <pc:sldChg chg="addSp delSp modSp add mod modNotesTx">
        <pc:chgData name="Franziska Rüffer" userId="1274465f-7ee5-48e9-825d-21e25ad5ed5e" providerId="ADAL" clId="{A8692557-C48E-4333-B42E-1FC9F97EC830}" dt="2024-06-27T21:26:35.646" v="21062" actId="20577"/>
        <pc:sldMkLst>
          <pc:docMk/>
          <pc:sldMk cId="531973526" sldId="281"/>
        </pc:sldMkLst>
      </pc:sldChg>
      <pc:sldChg chg="addSp delSp modSp add mod">
        <pc:chgData name="Franziska Rüffer" userId="1274465f-7ee5-48e9-825d-21e25ad5ed5e" providerId="ADAL" clId="{A8692557-C48E-4333-B42E-1FC9F97EC830}" dt="2024-06-27T21:26:51.580" v="21067" actId="115"/>
        <pc:sldMkLst>
          <pc:docMk/>
          <pc:sldMk cId="3009442637" sldId="282"/>
        </pc:sldMkLst>
      </pc:sldChg>
      <pc:sldChg chg="addSp delSp modSp add mod">
        <pc:chgData name="Franziska Rüffer" userId="1274465f-7ee5-48e9-825d-21e25ad5ed5e" providerId="ADAL" clId="{A8692557-C48E-4333-B42E-1FC9F97EC830}" dt="2024-06-27T15:04:04.637" v="20939" actId="167"/>
        <pc:sldMkLst>
          <pc:docMk/>
          <pc:sldMk cId="1865541037" sldId="283"/>
        </pc:sldMkLst>
      </pc:sldChg>
      <pc:sldChg chg="modSp add del mod">
        <pc:chgData name="Franziska Rüffer" userId="1274465f-7ee5-48e9-825d-21e25ad5ed5e" providerId="ADAL" clId="{A8692557-C48E-4333-B42E-1FC9F97EC830}" dt="2024-06-25T11:28:01.183" v="19505" actId="47"/>
        <pc:sldMkLst>
          <pc:docMk/>
          <pc:sldMk cId="2476837871" sldId="284"/>
        </pc:sldMkLst>
      </pc:sldChg>
      <pc:sldChg chg="addSp modSp add mod">
        <pc:chgData name="Franziska Rüffer" userId="1274465f-7ee5-48e9-825d-21e25ad5ed5e" providerId="ADAL" clId="{A8692557-C48E-4333-B42E-1FC9F97EC830}" dt="2024-06-27T21:23:57.482" v="21040" actId="20577"/>
        <pc:sldMkLst>
          <pc:docMk/>
          <pc:sldMk cId="3548198226" sldId="285"/>
        </pc:sldMkLst>
      </pc:sldChg>
      <pc:sldChg chg="addSp delSp modSp add mod modNotesTx">
        <pc:chgData name="Franziska Rüffer" userId="1274465f-7ee5-48e9-825d-21e25ad5ed5e" providerId="ADAL" clId="{A8692557-C48E-4333-B42E-1FC9F97EC830}" dt="2024-06-28T05:10:12.117" v="21150" actId="1076"/>
        <pc:sldMkLst>
          <pc:docMk/>
          <pc:sldMk cId="994374612" sldId="286"/>
        </pc:sldMkLst>
      </pc:sldChg>
      <pc:sldChg chg="addSp delSp modSp add mod ord modNotesTx">
        <pc:chgData name="Franziska Rüffer" userId="1274465f-7ee5-48e9-825d-21e25ad5ed5e" providerId="ADAL" clId="{A8692557-C48E-4333-B42E-1FC9F97EC830}" dt="2024-06-28T05:09:35.939" v="21145" actId="478"/>
        <pc:sldMkLst>
          <pc:docMk/>
          <pc:sldMk cId="4201020446" sldId="287"/>
        </pc:sldMkLst>
      </pc:sldChg>
      <pc:sldChg chg="addSp delSp modSp add mod">
        <pc:chgData name="Franziska Rüffer" userId="1274465f-7ee5-48e9-825d-21e25ad5ed5e" providerId="ADAL" clId="{A8692557-C48E-4333-B42E-1FC9F97EC830}" dt="2024-06-27T21:27:04.905" v="21070" actId="115"/>
        <pc:sldMkLst>
          <pc:docMk/>
          <pc:sldMk cId="1302581237" sldId="288"/>
        </pc:sldMkLst>
      </pc:sldChg>
      <pc:sldChg chg="addSp delSp modSp add mod">
        <pc:chgData name="Franziska Rüffer" userId="1274465f-7ee5-48e9-825d-21e25ad5ed5e" providerId="ADAL" clId="{A8692557-C48E-4333-B42E-1FC9F97EC830}" dt="2024-06-28T05:09:42.744" v="21146" actId="478"/>
        <pc:sldMkLst>
          <pc:docMk/>
          <pc:sldMk cId="1994183161" sldId="289"/>
        </pc:sldMkLst>
      </pc:sldChg>
      <pc:sldChg chg="addSp delSp modSp add mod">
        <pc:chgData name="Franziska Rüffer" userId="1274465f-7ee5-48e9-825d-21e25ad5ed5e" providerId="ADAL" clId="{A8692557-C48E-4333-B42E-1FC9F97EC830}" dt="2024-07-02T09:56:46.837" v="21333" actId="20577"/>
        <pc:sldMkLst>
          <pc:docMk/>
          <pc:sldMk cId="3651818889" sldId="290"/>
        </pc:sldMkLst>
      </pc:sldChg>
    </pc:docChg>
  </pc:docChgLst>
  <pc:docChgLst>
    <pc:chgData name="Franziska Rüffer" userId="1274465f-7ee5-48e9-825d-21e25ad5ed5e" providerId="ADAL" clId="{40E2C08A-96A4-470A-91D6-D8C005A43B5D}"/>
    <pc:docChg chg="custSel addSld modSld">
      <pc:chgData name="Franziska Rüffer" userId="1274465f-7ee5-48e9-825d-21e25ad5ed5e" providerId="ADAL" clId="{40E2C08A-96A4-470A-91D6-D8C005A43B5D}" dt="2025-06-02T09:17:07.772" v="148" actId="207"/>
      <pc:docMkLst>
        <pc:docMk/>
      </pc:docMkLst>
      <pc:sldChg chg="modSp mod">
        <pc:chgData name="Franziska Rüffer" userId="1274465f-7ee5-48e9-825d-21e25ad5ed5e" providerId="ADAL" clId="{40E2C08A-96A4-470A-91D6-D8C005A43B5D}" dt="2025-06-02T09:05:37.834" v="115" actId="20577"/>
        <pc:sldMkLst>
          <pc:docMk/>
          <pc:sldMk cId="2731716759" sldId="258"/>
        </pc:sldMkLst>
        <pc:spChg chg="mod">
          <ac:chgData name="Franziska Rüffer" userId="1274465f-7ee5-48e9-825d-21e25ad5ed5e" providerId="ADAL" clId="{40E2C08A-96A4-470A-91D6-D8C005A43B5D}" dt="2025-06-02T09:05:37.834" v="115" actId="20577"/>
          <ac:spMkLst>
            <pc:docMk/>
            <pc:sldMk cId="2731716759" sldId="258"/>
            <ac:spMk id="12" creationId="{FBA4794B-296F-9E59-589C-4F91DD2EF948}"/>
          </ac:spMkLst>
        </pc:spChg>
      </pc:sldChg>
      <pc:sldChg chg="addSp delSp modSp mod">
        <pc:chgData name="Franziska Rüffer" userId="1274465f-7ee5-48e9-825d-21e25ad5ed5e" providerId="ADAL" clId="{40E2C08A-96A4-470A-91D6-D8C005A43B5D}" dt="2025-06-02T09:07:12.587" v="130" actId="1076"/>
        <pc:sldMkLst>
          <pc:docMk/>
          <pc:sldMk cId="1908207400" sldId="275"/>
        </pc:sldMkLst>
      </pc:sldChg>
      <pc:sldChg chg="modSp mod">
        <pc:chgData name="Franziska Rüffer" userId="1274465f-7ee5-48e9-825d-21e25ad5ed5e" providerId="ADAL" clId="{40E2C08A-96A4-470A-91D6-D8C005A43B5D}" dt="2025-06-02T09:06:01.393" v="117"/>
        <pc:sldMkLst>
          <pc:docMk/>
          <pc:sldMk cId="2732407821" sldId="276"/>
        </pc:sldMkLst>
      </pc:sldChg>
      <pc:sldChg chg="modSp mod">
        <pc:chgData name="Franziska Rüffer" userId="1274465f-7ee5-48e9-825d-21e25ad5ed5e" providerId="ADAL" clId="{40E2C08A-96A4-470A-91D6-D8C005A43B5D}" dt="2025-06-02T09:06:06.395" v="118"/>
        <pc:sldMkLst>
          <pc:docMk/>
          <pc:sldMk cId="1105375838" sldId="277"/>
        </pc:sldMkLst>
      </pc:sldChg>
      <pc:sldChg chg="modSp mod">
        <pc:chgData name="Franziska Rüffer" userId="1274465f-7ee5-48e9-825d-21e25ad5ed5e" providerId="ADAL" clId="{40E2C08A-96A4-470A-91D6-D8C005A43B5D}" dt="2025-06-02T09:06:11.107" v="119"/>
        <pc:sldMkLst>
          <pc:docMk/>
          <pc:sldMk cId="2749513574" sldId="278"/>
        </pc:sldMkLst>
      </pc:sldChg>
      <pc:sldChg chg="modSp mod">
        <pc:chgData name="Franziska Rüffer" userId="1274465f-7ee5-48e9-825d-21e25ad5ed5e" providerId="ADAL" clId="{40E2C08A-96A4-470A-91D6-D8C005A43B5D}" dt="2025-06-02T09:06:14.865" v="120"/>
        <pc:sldMkLst>
          <pc:docMk/>
          <pc:sldMk cId="2700249266" sldId="279"/>
        </pc:sldMkLst>
      </pc:sldChg>
      <pc:sldChg chg="modSp mod">
        <pc:chgData name="Franziska Rüffer" userId="1274465f-7ee5-48e9-825d-21e25ad5ed5e" providerId="ADAL" clId="{40E2C08A-96A4-470A-91D6-D8C005A43B5D}" dt="2025-06-02T09:06:22.273" v="121"/>
        <pc:sldMkLst>
          <pc:docMk/>
          <pc:sldMk cId="1900859869" sldId="280"/>
        </pc:sldMkLst>
      </pc:sldChg>
      <pc:sldChg chg="modSp mod">
        <pc:chgData name="Franziska Rüffer" userId="1274465f-7ee5-48e9-825d-21e25ad5ed5e" providerId="ADAL" clId="{40E2C08A-96A4-470A-91D6-D8C005A43B5D}" dt="2025-06-02T09:06:42.271" v="126"/>
        <pc:sldMkLst>
          <pc:docMk/>
          <pc:sldMk cId="531973526" sldId="281"/>
        </pc:sldMkLst>
        <pc:spChg chg="mod">
          <ac:chgData name="Franziska Rüffer" userId="1274465f-7ee5-48e9-825d-21e25ad5ed5e" providerId="ADAL" clId="{40E2C08A-96A4-470A-91D6-D8C005A43B5D}" dt="2025-06-02T09:06:42.271" v="126"/>
          <ac:spMkLst>
            <pc:docMk/>
            <pc:sldMk cId="531973526" sldId="281"/>
            <ac:spMk id="5" creationId="{67F4F6FF-4687-9399-3E67-78D9E87B75AB}"/>
          </ac:spMkLst>
        </pc:spChg>
      </pc:sldChg>
      <pc:sldChg chg="modSp mod">
        <pc:chgData name="Franziska Rüffer" userId="1274465f-7ee5-48e9-825d-21e25ad5ed5e" providerId="ADAL" clId="{40E2C08A-96A4-470A-91D6-D8C005A43B5D}" dt="2025-06-02T09:06:46.123" v="127"/>
        <pc:sldMkLst>
          <pc:docMk/>
          <pc:sldMk cId="3009442637" sldId="282"/>
        </pc:sldMkLst>
      </pc:sldChg>
      <pc:sldChg chg="modSp mod">
        <pc:chgData name="Franziska Rüffer" userId="1274465f-7ee5-48e9-825d-21e25ad5ed5e" providerId="ADAL" clId="{40E2C08A-96A4-470A-91D6-D8C005A43B5D}" dt="2025-06-02T09:06:25.162" v="122"/>
        <pc:sldMkLst>
          <pc:docMk/>
          <pc:sldMk cId="3548198226" sldId="285"/>
        </pc:sldMkLst>
      </pc:sldChg>
      <pc:sldChg chg="modSp mod">
        <pc:chgData name="Franziska Rüffer" userId="1274465f-7ee5-48e9-825d-21e25ad5ed5e" providerId="ADAL" clId="{40E2C08A-96A4-470A-91D6-D8C005A43B5D}" dt="2025-06-02T09:06:37.898" v="125"/>
        <pc:sldMkLst>
          <pc:docMk/>
          <pc:sldMk cId="994374612" sldId="286"/>
        </pc:sldMkLst>
      </pc:sldChg>
      <pc:sldChg chg="modSp mod">
        <pc:chgData name="Franziska Rüffer" userId="1274465f-7ee5-48e9-825d-21e25ad5ed5e" providerId="ADAL" clId="{40E2C08A-96A4-470A-91D6-D8C005A43B5D}" dt="2025-06-02T09:06:28.709" v="123"/>
        <pc:sldMkLst>
          <pc:docMk/>
          <pc:sldMk cId="4201020446" sldId="287"/>
        </pc:sldMkLst>
      </pc:sldChg>
      <pc:sldChg chg="modSp mod">
        <pc:chgData name="Franziska Rüffer" userId="1274465f-7ee5-48e9-825d-21e25ad5ed5e" providerId="ADAL" clId="{40E2C08A-96A4-470A-91D6-D8C005A43B5D}" dt="2025-06-02T09:06:49.721" v="128"/>
        <pc:sldMkLst>
          <pc:docMk/>
          <pc:sldMk cId="1302581237" sldId="288"/>
        </pc:sldMkLst>
      </pc:sldChg>
      <pc:sldChg chg="modSp mod">
        <pc:chgData name="Franziska Rüffer" userId="1274465f-7ee5-48e9-825d-21e25ad5ed5e" providerId="ADAL" clId="{40E2C08A-96A4-470A-91D6-D8C005A43B5D}" dt="2025-06-02T09:06:32.188" v="124"/>
        <pc:sldMkLst>
          <pc:docMk/>
          <pc:sldMk cId="1994183161" sldId="289"/>
        </pc:sldMkLst>
      </pc:sldChg>
      <pc:sldChg chg="addSp modSp new mod">
        <pc:chgData name="Franziska Rüffer" userId="1274465f-7ee5-48e9-825d-21e25ad5ed5e" providerId="ADAL" clId="{40E2C08A-96A4-470A-91D6-D8C005A43B5D}" dt="2025-06-02T09:17:07.772" v="148" actId="207"/>
        <pc:sldMkLst>
          <pc:docMk/>
          <pc:sldMk cId="3547853299" sldId="291"/>
        </pc:sldMkLst>
      </pc:sldChg>
    </pc:docChg>
  </pc:docChgLst>
  <pc:docChgLst>
    <pc:chgData name="Franziska Rüffer" userId="1274465f-7ee5-48e9-825d-21e25ad5ed5e" providerId="ADAL" clId="{D86B1849-6601-4020-84A5-FBB522600E9C}"/>
    <pc:docChg chg="modSld">
      <pc:chgData name="Franziska Rüffer" userId="1274465f-7ee5-48e9-825d-21e25ad5ed5e" providerId="ADAL" clId="{D86B1849-6601-4020-84A5-FBB522600E9C}" dt="2025-07-18T14:52:32.140" v="40"/>
      <pc:docMkLst>
        <pc:docMk/>
      </pc:docMkLst>
      <pc:sldChg chg="modNotesTx">
        <pc:chgData name="Franziska Rüffer" userId="1274465f-7ee5-48e9-825d-21e25ad5ed5e" providerId="ADAL" clId="{D86B1849-6601-4020-84A5-FBB522600E9C}" dt="2025-07-18T14:38:30.574" v="10" actId="20577"/>
        <pc:sldMkLst>
          <pc:docMk/>
          <pc:sldMk cId="1105375838" sldId="277"/>
        </pc:sldMkLst>
      </pc:sldChg>
      <pc:sldChg chg="modNotesTx">
        <pc:chgData name="Franziska Rüffer" userId="1274465f-7ee5-48e9-825d-21e25ad5ed5e" providerId="ADAL" clId="{D86B1849-6601-4020-84A5-FBB522600E9C}" dt="2025-07-18T14:38:46.672" v="11" actId="20577"/>
        <pc:sldMkLst>
          <pc:docMk/>
          <pc:sldMk cId="531973526" sldId="281"/>
        </pc:sldMkLst>
      </pc:sldChg>
      <pc:sldChg chg="addSp modSp mod modAnim modNotesTx">
        <pc:chgData name="Franziska Rüffer" userId="1274465f-7ee5-48e9-825d-21e25ad5ed5e" providerId="ADAL" clId="{D86B1849-6601-4020-84A5-FBB522600E9C}" dt="2025-07-18T14:52:32.140" v="40"/>
        <pc:sldMkLst>
          <pc:docMk/>
          <pc:sldMk cId="2555674322" sldId="292"/>
        </pc:sldMkLst>
        <pc:spChg chg="mod">
          <ac:chgData name="Franziska Rüffer" userId="1274465f-7ee5-48e9-825d-21e25ad5ed5e" providerId="ADAL" clId="{D86B1849-6601-4020-84A5-FBB522600E9C}" dt="2025-07-18T14:50:27.413" v="14" actId="20577"/>
          <ac:spMkLst>
            <pc:docMk/>
            <pc:sldMk cId="2555674322" sldId="292"/>
            <ac:spMk id="12" creationId="{1D1F724A-72F6-F490-7C74-F57B99B88EC2}"/>
          </ac:spMkLst>
        </pc:spChg>
        <pc:spChg chg="add mod">
          <ac:chgData name="Franziska Rüffer" userId="1274465f-7ee5-48e9-825d-21e25ad5ed5e" providerId="ADAL" clId="{D86B1849-6601-4020-84A5-FBB522600E9C}" dt="2025-07-18T14:51:09.362" v="23" actId="1076"/>
          <ac:spMkLst>
            <pc:docMk/>
            <pc:sldMk cId="2555674322" sldId="292"/>
            <ac:spMk id="13" creationId="{16A35454-C6A5-BF80-9292-019E15F96575}"/>
          </ac:spMkLst>
        </pc:spChg>
        <pc:spChg chg="mod">
          <ac:chgData name="Franziska Rüffer" userId="1274465f-7ee5-48e9-825d-21e25ad5ed5e" providerId="ADAL" clId="{D86B1849-6601-4020-84A5-FBB522600E9C}" dt="2025-07-18T14:50:43.986" v="18"/>
          <ac:spMkLst>
            <pc:docMk/>
            <pc:sldMk cId="2555674322" sldId="292"/>
            <ac:spMk id="15" creationId="{2064BA74-4DAB-19C6-3B7C-4B7C7AD3FEC3}"/>
          </ac:spMkLst>
        </pc:spChg>
        <pc:spChg chg="add mod">
          <ac:chgData name="Franziska Rüffer" userId="1274465f-7ee5-48e9-825d-21e25ad5ed5e" providerId="ADAL" clId="{D86B1849-6601-4020-84A5-FBB522600E9C}" dt="2025-07-18T14:51:21.962" v="25" actId="1076"/>
          <ac:spMkLst>
            <pc:docMk/>
            <pc:sldMk cId="2555674322" sldId="292"/>
            <ac:spMk id="16" creationId="{D7A9CB97-283B-B379-4851-9B980E1C107E}"/>
          </ac:spMkLst>
        </pc:spChg>
      </pc:sldChg>
      <pc:sldChg chg="modNotesTx">
        <pc:chgData name="Franziska Rüffer" userId="1274465f-7ee5-48e9-825d-21e25ad5ed5e" providerId="ADAL" clId="{D86B1849-6601-4020-84A5-FBB522600E9C}" dt="2025-07-18T14:37:50.067" v="1" actId="20577"/>
        <pc:sldMkLst>
          <pc:docMk/>
          <pc:sldMk cId="2612178274" sldId="293"/>
        </pc:sldMkLst>
      </pc:sldChg>
      <pc:sldChg chg="modNotesTx">
        <pc:chgData name="Franziska Rüffer" userId="1274465f-7ee5-48e9-825d-21e25ad5ed5e" providerId="ADAL" clId="{D86B1849-6601-4020-84A5-FBB522600E9C}" dt="2025-07-18T14:38:03.840" v="4" actId="20577"/>
        <pc:sldMkLst>
          <pc:docMk/>
          <pc:sldMk cId="210042837" sldId="294"/>
        </pc:sldMkLst>
      </pc:sldChg>
      <pc:sldChg chg="modNotesTx">
        <pc:chgData name="Franziska Rüffer" userId="1274465f-7ee5-48e9-825d-21e25ad5ed5e" providerId="ADAL" clId="{D86B1849-6601-4020-84A5-FBB522600E9C}" dt="2025-07-18T14:37:55.550" v="3" actId="20577"/>
        <pc:sldMkLst>
          <pc:docMk/>
          <pc:sldMk cId="1406501518" sldId="300"/>
        </pc:sldMkLst>
      </pc:sldChg>
      <pc:sldChg chg="modNotesTx">
        <pc:chgData name="Franziska Rüffer" userId="1274465f-7ee5-48e9-825d-21e25ad5ed5e" providerId="ADAL" clId="{D86B1849-6601-4020-84A5-FBB522600E9C}" dt="2025-07-18T14:38:08.288" v="6" actId="20577"/>
        <pc:sldMkLst>
          <pc:docMk/>
          <pc:sldMk cId="3308822435" sldId="305"/>
        </pc:sldMkLst>
      </pc:sldChg>
    </pc:docChg>
  </pc:docChgLst>
  <pc:docChgLst>
    <pc:chgData name="Franziska Rüffer" userId="1274465f-7ee5-48e9-825d-21e25ad5ed5e" providerId="ADAL" clId="{A894BC19-6A96-4C95-BBCC-834A1D970E29}"/>
    <pc:docChg chg="undo custSel addSld delSld modSld sldOrd">
      <pc:chgData name="Franziska Rüffer" userId="1274465f-7ee5-48e9-825d-21e25ad5ed5e" providerId="ADAL" clId="{A894BC19-6A96-4C95-BBCC-834A1D970E29}" dt="2025-06-17T13:48:55.946" v="7348"/>
      <pc:docMkLst>
        <pc:docMk/>
      </pc:docMkLst>
      <pc:sldChg chg="modSp mod modNotesTx">
        <pc:chgData name="Franziska Rüffer" userId="1274465f-7ee5-48e9-825d-21e25ad5ed5e" providerId="ADAL" clId="{A894BC19-6A96-4C95-BBCC-834A1D970E29}" dt="2025-06-17T13:03:23.807" v="6055" actId="14100"/>
        <pc:sldMkLst>
          <pc:docMk/>
          <pc:sldMk cId="2731716759" sldId="258"/>
        </pc:sldMkLst>
        <pc:spChg chg="mod">
          <ac:chgData name="Franziska Rüffer" userId="1274465f-7ee5-48e9-825d-21e25ad5ed5e" providerId="ADAL" clId="{A894BC19-6A96-4C95-BBCC-834A1D970E29}" dt="2025-06-17T12:58:45.220" v="5987" actId="114"/>
          <ac:spMkLst>
            <pc:docMk/>
            <pc:sldMk cId="2731716759" sldId="258"/>
            <ac:spMk id="3" creationId="{752D5F48-F1E2-FF7D-5C14-339505849B91}"/>
          </ac:spMkLst>
        </pc:spChg>
        <pc:spChg chg="mod">
          <ac:chgData name="Franziska Rüffer" userId="1274465f-7ee5-48e9-825d-21e25ad5ed5e" providerId="ADAL" clId="{A894BC19-6A96-4C95-BBCC-834A1D970E29}" dt="2025-06-16T07:29:37.377" v="61" actId="20577"/>
          <ac:spMkLst>
            <pc:docMk/>
            <pc:sldMk cId="2731716759" sldId="258"/>
            <ac:spMk id="12" creationId="{FBA4794B-296F-9E59-589C-4F91DD2EF948}"/>
          </ac:spMkLst>
        </pc:spChg>
      </pc:sldChg>
      <pc:sldChg chg="addSp modSp mod modNotesTx">
        <pc:chgData name="Franziska Rüffer" userId="1274465f-7ee5-48e9-825d-21e25ad5ed5e" providerId="ADAL" clId="{A894BC19-6A96-4C95-BBCC-834A1D970E29}" dt="2025-06-17T13:02:43.396" v="6052" actId="1076"/>
        <pc:sldMkLst>
          <pc:docMk/>
          <pc:sldMk cId="1908207400" sldId="275"/>
        </pc:sldMkLst>
      </pc:sldChg>
      <pc:sldChg chg="modSp del mod modShow">
        <pc:chgData name="Franziska Rüffer" userId="1274465f-7ee5-48e9-825d-21e25ad5ed5e" providerId="ADAL" clId="{A894BC19-6A96-4C95-BBCC-834A1D970E29}" dt="2025-06-16T10:30:18.526" v="2834" actId="47"/>
        <pc:sldMkLst>
          <pc:docMk/>
          <pc:sldMk cId="2732407821" sldId="276"/>
        </pc:sldMkLst>
      </pc:sldChg>
      <pc:sldChg chg="addSp delSp modSp mod ord modShow">
        <pc:chgData name="Franziska Rüffer" userId="1274465f-7ee5-48e9-825d-21e25ad5ed5e" providerId="ADAL" clId="{A894BC19-6A96-4C95-BBCC-834A1D970E29}" dt="2025-06-17T13:03:51.488" v="6062" actId="729"/>
        <pc:sldMkLst>
          <pc:docMk/>
          <pc:sldMk cId="1105375838" sldId="277"/>
        </pc:sldMkLst>
      </pc:sldChg>
      <pc:sldChg chg="del mod modShow">
        <pc:chgData name="Franziska Rüffer" userId="1274465f-7ee5-48e9-825d-21e25ad5ed5e" providerId="ADAL" clId="{A894BC19-6A96-4C95-BBCC-834A1D970E29}" dt="2025-06-17T08:45:14.233" v="5665" actId="47"/>
        <pc:sldMkLst>
          <pc:docMk/>
          <pc:sldMk cId="2749513574" sldId="278"/>
        </pc:sldMkLst>
      </pc:sldChg>
      <pc:sldChg chg="del">
        <pc:chgData name="Franziska Rüffer" userId="1274465f-7ee5-48e9-825d-21e25ad5ed5e" providerId="ADAL" clId="{A894BC19-6A96-4C95-BBCC-834A1D970E29}" dt="2025-06-16T10:29:25.872" v="2822" actId="47"/>
        <pc:sldMkLst>
          <pc:docMk/>
          <pc:sldMk cId="2700249266" sldId="279"/>
        </pc:sldMkLst>
      </pc:sldChg>
      <pc:sldChg chg="del">
        <pc:chgData name="Franziska Rüffer" userId="1274465f-7ee5-48e9-825d-21e25ad5ed5e" providerId="ADAL" clId="{A894BC19-6A96-4C95-BBCC-834A1D970E29}" dt="2025-06-16T10:29:28.951" v="2823" actId="47"/>
        <pc:sldMkLst>
          <pc:docMk/>
          <pc:sldMk cId="1900859869" sldId="280"/>
        </pc:sldMkLst>
      </pc:sldChg>
      <pc:sldChg chg="addSp delSp modSp mod modNotesTx">
        <pc:chgData name="Franziska Rüffer" userId="1274465f-7ee5-48e9-825d-21e25ad5ed5e" providerId="ADAL" clId="{A894BC19-6A96-4C95-BBCC-834A1D970E29}" dt="2025-06-17T13:44:08.156" v="7299" actId="114"/>
        <pc:sldMkLst>
          <pc:docMk/>
          <pc:sldMk cId="531973526" sldId="281"/>
        </pc:sldMkLst>
        <pc:spChg chg="mod">
          <ac:chgData name="Franziska Rüffer" userId="1274465f-7ee5-48e9-825d-21e25ad5ed5e" providerId="ADAL" clId="{A894BC19-6A96-4C95-BBCC-834A1D970E29}" dt="2025-06-17T13:27:15.879" v="6748" actId="20577"/>
          <ac:spMkLst>
            <pc:docMk/>
            <pc:sldMk cId="531973526" sldId="281"/>
            <ac:spMk id="2" creationId="{49A966E0-C140-2160-4084-30CC1065182D}"/>
          </ac:spMkLst>
        </pc:spChg>
        <pc:spChg chg="mod">
          <ac:chgData name="Franziska Rüffer" userId="1274465f-7ee5-48e9-825d-21e25ad5ed5e" providerId="ADAL" clId="{A894BC19-6A96-4C95-BBCC-834A1D970E29}" dt="2025-06-16T10:28:43.455" v="2821" actId="20577"/>
          <ac:spMkLst>
            <pc:docMk/>
            <pc:sldMk cId="531973526" sldId="281"/>
            <ac:spMk id="4" creationId="{58165111-B76C-5FC2-2964-0A5CBC61D662}"/>
          </ac:spMkLst>
        </pc:spChg>
        <pc:spChg chg="mod">
          <ac:chgData name="Franziska Rüffer" userId="1274465f-7ee5-48e9-825d-21e25ad5ed5e" providerId="ADAL" clId="{A894BC19-6A96-4C95-BBCC-834A1D970E29}" dt="2025-06-17T13:05:17.443" v="6080" actId="14100"/>
          <ac:spMkLst>
            <pc:docMk/>
            <pc:sldMk cId="531973526" sldId="281"/>
            <ac:spMk id="5" creationId="{67F4F6FF-4687-9399-3E67-78D9E87B75AB}"/>
          </ac:spMkLst>
        </pc:spChg>
        <pc:spChg chg="add mod">
          <ac:chgData name="Franziska Rüffer" userId="1274465f-7ee5-48e9-825d-21e25ad5ed5e" providerId="ADAL" clId="{A894BC19-6A96-4C95-BBCC-834A1D970E29}" dt="2025-06-17T13:44:08.156" v="7299" actId="114"/>
          <ac:spMkLst>
            <pc:docMk/>
            <pc:sldMk cId="531973526" sldId="281"/>
            <ac:spMk id="13" creationId="{DDE48F38-77FD-6824-8F0E-8933240F1676}"/>
          </ac:spMkLst>
        </pc:spChg>
      </pc:sldChg>
      <pc:sldChg chg="modSp mod">
        <pc:chgData name="Franziska Rüffer" userId="1274465f-7ee5-48e9-825d-21e25ad5ed5e" providerId="ADAL" clId="{A894BC19-6A96-4C95-BBCC-834A1D970E29}" dt="2025-06-17T09:04:14.329" v="5893"/>
        <pc:sldMkLst>
          <pc:docMk/>
          <pc:sldMk cId="3009442637" sldId="282"/>
        </pc:sldMkLst>
        <pc:spChg chg="mod">
          <ac:chgData name="Franziska Rüffer" userId="1274465f-7ee5-48e9-825d-21e25ad5ed5e" providerId="ADAL" clId="{A894BC19-6A96-4C95-BBCC-834A1D970E29}" dt="2025-06-17T07:54:28.922" v="4198"/>
          <ac:spMkLst>
            <pc:docMk/>
            <pc:sldMk cId="3009442637" sldId="282"/>
            <ac:spMk id="4" creationId="{58165111-B76C-5FC2-2964-0A5CBC61D662}"/>
          </ac:spMkLst>
        </pc:spChg>
      </pc:sldChg>
      <pc:sldChg chg="modSp mod">
        <pc:chgData name="Franziska Rüffer" userId="1274465f-7ee5-48e9-825d-21e25ad5ed5e" providerId="ADAL" clId="{A894BC19-6A96-4C95-BBCC-834A1D970E29}" dt="2025-06-17T09:04:25.001" v="5897"/>
        <pc:sldMkLst>
          <pc:docMk/>
          <pc:sldMk cId="1865541037" sldId="283"/>
        </pc:sldMkLst>
        <pc:spChg chg="mod">
          <ac:chgData name="Franziska Rüffer" userId="1274465f-7ee5-48e9-825d-21e25ad5ed5e" providerId="ADAL" clId="{A894BC19-6A96-4C95-BBCC-834A1D970E29}" dt="2025-06-17T07:54:35.095" v="4200"/>
          <ac:spMkLst>
            <pc:docMk/>
            <pc:sldMk cId="1865541037" sldId="283"/>
            <ac:spMk id="4" creationId="{58165111-B76C-5FC2-2964-0A5CBC61D662}"/>
          </ac:spMkLst>
        </pc:spChg>
      </pc:sldChg>
      <pc:sldChg chg="del">
        <pc:chgData name="Franziska Rüffer" userId="1274465f-7ee5-48e9-825d-21e25ad5ed5e" providerId="ADAL" clId="{A894BC19-6A96-4C95-BBCC-834A1D970E29}" dt="2025-06-16T10:29:38.155" v="2827" actId="47"/>
        <pc:sldMkLst>
          <pc:docMk/>
          <pc:sldMk cId="3548198226" sldId="285"/>
        </pc:sldMkLst>
      </pc:sldChg>
      <pc:sldChg chg="del">
        <pc:chgData name="Franziska Rüffer" userId="1274465f-7ee5-48e9-825d-21e25ad5ed5e" providerId="ADAL" clId="{A894BC19-6A96-4C95-BBCC-834A1D970E29}" dt="2025-06-16T10:29:35.469" v="2826" actId="47"/>
        <pc:sldMkLst>
          <pc:docMk/>
          <pc:sldMk cId="994374612" sldId="286"/>
        </pc:sldMkLst>
      </pc:sldChg>
      <pc:sldChg chg="del">
        <pc:chgData name="Franziska Rüffer" userId="1274465f-7ee5-48e9-825d-21e25ad5ed5e" providerId="ADAL" clId="{A894BC19-6A96-4C95-BBCC-834A1D970E29}" dt="2025-06-16T10:29:31.699" v="2824" actId="47"/>
        <pc:sldMkLst>
          <pc:docMk/>
          <pc:sldMk cId="4201020446" sldId="287"/>
        </pc:sldMkLst>
      </pc:sldChg>
      <pc:sldChg chg="modSp mod">
        <pc:chgData name="Franziska Rüffer" userId="1274465f-7ee5-48e9-825d-21e25ad5ed5e" providerId="ADAL" clId="{A894BC19-6A96-4C95-BBCC-834A1D970E29}" dt="2025-06-17T09:04:17.461" v="5894"/>
        <pc:sldMkLst>
          <pc:docMk/>
          <pc:sldMk cId="1302581237" sldId="288"/>
        </pc:sldMkLst>
        <pc:spChg chg="mod">
          <ac:chgData name="Franziska Rüffer" userId="1274465f-7ee5-48e9-825d-21e25ad5ed5e" providerId="ADAL" clId="{A894BC19-6A96-4C95-BBCC-834A1D970E29}" dt="2025-06-17T07:54:31.616" v="4199"/>
          <ac:spMkLst>
            <pc:docMk/>
            <pc:sldMk cId="1302581237" sldId="288"/>
            <ac:spMk id="4" creationId="{58165111-B76C-5FC2-2964-0A5CBC61D662}"/>
          </ac:spMkLst>
        </pc:spChg>
      </pc:sldChg>
      <pc:sldChg chg="del">
        <pc:chgData name="Franziska Rüffer" userId="1274465f-7ee5-48e9-825d-21e25ad5ed5e" providerId="ADAL" clId="{A894BC19-6A96-4C95-BBCC-834A1D970E29}" dt="2025-06-16T10:29:33.434" v="2825" actId="47"/>
        <pc:sldMkLst>
          <pc:docMk/>
          <pc:sldMk cId="1994183161" sldId="289"/>
        </pc:sldMkLst>
      </pc:sldChg>
      <pc:sldChg chg="del">
        <pc:chgData name="Franziska Rüffer" userId="1274465f-7ee5-48e9-825d-21e25ad5ed5e" providerId="ADAL" clId="{A894BC19-6A96-4C95-BBCC-834A1D970E29}" dt="2025-06-16T10:28:04.322" v="2803" actId="47"/>
        <pc:sldMkLst>
          <pc:docMk/>
          <pc:sldMk cId="3651818889" sldId="290"/>
        </pc:sldMkLst>
      </pc:sldChg>
      <pc:sldChg chg="modSp mod modShow">
        <pc:chgData name="Franziska Rüffer" userId="1274465f-7ee5-48e9-825d-21e25ad5ed5e" providerId="ADAL" clId="{A894BC19-6A96-4C95-BBCC-834A1D970E29}" dt="2025-06-17T08:46:31.978" v="5704" actId="20577"/>
        <pc:sldMkLst>
          <pc:docMk/>
          <pc:sldMk cId="3547853299" sldId="291"/>
        </pc:sldMkLst>
      </pc:sldChg>
      <pc:sldChg chg="addSp delSp modSp add mod modNotesTx">
        <pc:chgData name="Franziska Rüffer" userId="1274465f-7ee5-48e9-825d-21e25ad5ed5e" providerId="ADAL" clId="{A894BC19-6A96-4C95-BBCC-834A1D970E29}" dt="2025-06-17T13:37:59.815" v="7014" actId="1076"/>
        <pc:sldMkLst>
          <pc:docMk/>
          <pc:sldMk cId="2555674322" sldId="292"/>
        </pc:sldMkLst>
        <pc:spChg chg="mod">
          <ac:chgData name="Franziska Rüffer" userId="1274465f-7ee5-48e9-825d-21e25ad5ed5e" providerId="ADAL" clId="{A894BC19-6A96-4C95-BBCC-834A1D970E29}" dt="2025-06-17T08:31:33.170" v="5162" actId="20577"/>
          <ac:spMkLst>
            <pc:docMk/>
            <pc:sldMk cId="2555674322" sldId="292"/>
            <ac:spMk id="2" creationId="{C69F69DC-B65E-652E-D285-8BA155DFC1C3}"/>
          </ac:spMkLst>
        </pc:spChg>
        <pc:spChg chg="mod">
          <ac:chgData name="Franziska Rüffer" userId="1274465f-7ee5-48e9-825d-21e25ad5ed5e" providerId="ADAL" clId="{A894BC19-6A96-4C95-BBCC-834A1D970E29}" dt="2025-06-16T07:29:49.703" v="66" actId="20577"/>
          <ac:spMkLst>
            <pc:docMk/>
            <pc:sldMk cId="2555674322" sldId="292"/>
            <ac:spMk id="4" creationId="{5B40F612-B38D-BCF9-9854-57068A8D5525}"/>
          </ac:spMkLst>
        </pc:spChg>
        <pc:spChg chg="add mod">
          <ac:chgData name="Franziska Rüffer" userId="1274465f-7ee5-48e9-825d-21e25ad5ed5e" providerId="ADAL" clId="{A894BC19-6A96-4C95-BBCC-834A1D970E29}" dt="2025-06-17T13:37:56.152" v="7013" actId="1076"/>
          <ac:spMkLst>
            <pc:docMk/>
            <pc:sldMk cId="2555674322" sldId="292"/>
            <ac:spMk id="12" creationId="{1D1F724A-72F6-F490-7C74-F57B99B88EC2}"/>
          </ac:spMkLst>
        </pc:spChg>
        <pc:spChg chg="add mod">
          <ac:chgData name="Franziska Rüffer" userId="1274465f-7ee5-48e9-825d-21e25ad5ed5e" providerId="ADAL" clId="{A894BC19-6A96-4C95-BBCC-834A1D970E29}" dt="2025-06-17T13:37:59.815" v="7014" actId="1076"/>
          <ac:spMkLst>
            <pc:docMk/>
            <pc:sldMk cId="2555674322" sldId="292"/>
            <ac:spMk id="15" creationId="{2064BA74-4DAB-19C6-3B7C-4B7C7AD3FEC3}"/>
          </ac:spMkLst>
        </pc:spChg>
      </pc:sldChg>
      <pc:sldChg chg="addSp delSp modSp add mod ord modAnim modNotesTx">
        <pc:chgData name="Franziska Rüffer" userId="1274465f-7ee5-48e9-825d-21e25ad5ed5e" providerId="ADAL" clId="{A894BC19-6A96-4C95-BBCC-834A1D970E29}" dt="2025-06-17T13:46:44.652" v="7321" actId="20577"/>
        <pc:sldMkLst>
          <pc:docMk/>
          <pc:sldMk cId="2612178274" sldId="293"/>
        </pc:sldMkLst>
        <pc:spChg chg="mod">
          <ac:chgData name="Franziska Rüffer" userId="1274465f-7ee5-48e9-825d-21e25ad5ed5e" providerId="ADAL" clId="{A894BC19-6A96-4C95-BBCC-834A1D970E29}" dt="2025-06-17T08:10:05.520" v="4396" actId="20577"/>
          <ac:spMkLst>
            <pc:docMk/>
            <pc:sldMk cId="2612178274" sldId="293"/>
            <ac:spMk id="2" creationId="{2A84FE79-C324-60D7-E797-359860ED3B81}"/>
          </ac:spMkLst>
        </pc:spChg>
        <pc:spChg chg="mod">
          <ac:chgData name="Franziska Rüffer" userId="1274465f-7ee5-48e9-825d-21e25ad5ed5e" providerId="ADAL" clId="{A894BC19-6A96-4C95-BBCC-834A1D970E29}" dt="2025-06-17T07:54:12.931" v="4195"/>
          <ac:spMkLst>
            <pc:docMk/>
            <pc:sldMk cId="2612178274" sldId="293"/>
            <ac:spMk id="4" creationId="{46AC615B-4261-A9DB-E232-66E44AB38341}"/>
          </ac:spMkLst>
        </pc:spChg>
        <pc:spChg chg="add mod">
          <ac:chgData name="Franziska Rüffer" userId="1274465f-7ee5-48e9-825d-21e25ad5ed5e" providerId="ADAL" clId="{A894BC19-6A96-4C95-BBCC-834A1D970E29}" dt="2025-06-17T13:46:44.652" v="7321" actId="20577"/>
          <ac:spMkLst>
            <pc:docMk/>
            <pc:sldMk cId="2612178274" sldId="293"/>
            <ac:spMk id="10" creationId="{0361BBDC-0BE6-7E2E-C17A-DA4FC569A826}"/>
          </ac:spMkLst>
        </pc:spChg>
      </pc:sldChg>
      <pc:sldChg chg="addSp delSp modSp add mod modAnim modNotesTx">
        <pc:chgData name="Franziska Rüffer" userId="1274465f-7ee5-48e9-825d-21e25ad5ed5e" providerId="ADAL" clId="{A894BC19-6A96-4C95-BBCC-834A1D970E29}" dt="2025-06-17T13:48:24.037" v="7344" actId="27636"/>
        <pc:sldMkLst>
          <pc:docMk/>
          <pc:sldMk cId="210042837" sldId="294"/>
        </pc:sldMkLst>
        <pc:spChg chg="mod">
          <ac:chgData name="Franziska Rüffer" userId="1274465f-7ee5-48e9-825d-21e25ad5ed5e" providerId="ADAL" clId="{A894BC19-6A96-4C95-BBCC-834A1D970E29}" dt="2025-06-17T13:48:24.037" v="7344" actId="27636"/>
          <ac:spMkLst>
            <pc:docMk/>
            <pc:sldMk cId="210042837" sldId="294"/>
            <ac:spMk id="2" creationId="{9092E49E-D0A1-D81A-5413-3AB963245BCA}"/>
          </ac:spMkLst>
        </pc:spChg>
        <pc:spChg chg="add mod">
          <ac:chgData name="Franziska Rüffer" userId="1274465f-7ee5-48e9-825d-21e25ad5ed5e" providerId="ADAL" clId="{A894BC19-6A96-4C95-BBCC-834A1D970E29}" dt="2025-06-17T13:26:54.036" v="6730" actId="1076"/>
          <ac:spMkLst>
            <pc:docMk/>
            <pc:sldMk cId="210042837" sldId="294"/>
            <ac:spMk id="15" creationId="{B97391C0-B8F9-4E03-26DE-D2DD19FA17D7}"/>
          </ac:spMkLst>
        </pc:spChg>
      </pc:sldChg>
      <pc:sldChg chg="modSp add del mod ord modShow">
        <pc:chgData name="Franziska Rüffer" userId="1274465f-7ee5-48e9-825d-21e25ad5ed5e" providerId="ADAL" clId="{A894BC19-6A96-4C95-BBCC-834A1D970E29}" dt="2025-06-17T08:45:17.234" v="5666" actId="47"/>
        <pc:sldMkLst>
          <pc:docMk/>
          <pc:sldMk cId="1384085995" sldId="295"/>
        </pc:sldMkLst>
      </pc:sldChg>
      <pc:sldChg chg="addSp delSp modSp add mod modAnim modNotesTx">
        <pc:chgData name="Franziska Rüffer" userId="1274465f-7ee5-48e9-825d-21e25ad5ed5e" providerId="ADAL" clId="{A894BC19-6A96-4C95-BBCC-834A1D970E29}" dt="2025-06-17T13:47:15.677" v="7326" actId="207"/>
        <pc:sldMkLst>
          <pc:docMk/>
          <pc:sldMk cId="4095480306" sldId="296"/>
        </pc:sldMkLst>
        <pc:spChg chg="mod">
          <ac:chgData name="Franziska Rüffer" userId="1274465f-7ee5-48e9-825d-21e25ad5ed5e" providerId="ADAL" clId="{A894BC19-6A96-4C95-BBCC-834A1D970E29}" dt="2025-06-16T09:57:02.298" v="1308" actId="20577"/>
          <ac:spMkLst>
            <pc:docMk/>
            <pc:sldMk cId="4095480306" sldId="296"/>
            <ac:spMk id="2" creationId="{0635B0AD-D339-8BD5-BDAE-4F65D1A1335B}"/>
          </ac:spMkLst>
        </pc:spChg>
        <pc:spChg chg="mod">
          <ac:chgData name="Franziska Rüffer" userId="1274465f-7ee5-48e9-825d-21e25ad5ed5e" providerId="ADAL" clId="{A894BC19-6A96-4C95-BBCC-834A1D970E29}" dt="2025-06-17T07:54:15.997" v="4196"/>
          <ac:spMkLst>
            <pc:docMk/>
            <pc:sldMk cId="4095480306" sldId="296"/>
            <ac:spMk id="4" creationId="{1119EC0D-BAEA-277B-C229-373C7C257CDE}"/>
          </ac:spMkLst>
        </pc:spChg>
        <pc:spChg chg="add mod">
          <ac:chgData name="Franziska Rüffer" userId="1274465f-7ee5-48e9-825d-21e25ad5ed5e" providerId="ADAL" clId="{A894BC19-6A96-4C95-BBCC-834A1D970E29}" dt="2025-06-17T13:47:15.677" v="7326" actId="207"/>
          <ac:spMkLst>
            <pc:docMk/>
            <pc:sldMk cId="4095480306" sldId="296"/>
            <ac:spMk id="7" creationId="{1924EFD9-DED0-5C67-AAD9-AC76566A31C1}"/>
          </ac:spMkLst>
        </pc:spChg>
        <pc:spChg chg="add mod">
          <ac:chgData name="Franziska Rüffer" userId="1274465f-7ee5-48e9-825d-21e25ad5ed5e" providerId="ADAL" clId="{A894BC19-6A96-4C95-BBCC-834A1D970E29}" dt="2025-06-17T13:47:04.222" v="7324" actId="113"/>
          <ac:spMkLst>
            <pc:docMk/>
            <pc:sldMk cId="4095480306" sldId="296"/>
            <ac:spMk id="9" creationId="{B4F9802A-73A2-8495-972D-46215C443B85}"/>
          </ac:spMkLst>
        </pc:spChg>
        <pc:spChg chg="mod">
          <ac:chgData name="Franziska Rüffer" userId="1274465f-7ee5-48e9-825d-21e25ad5ed5e" providerId="ADAL" clId="{A894BC19-6A96-4C95-BBCC-834A1D970E29}" dt="2025-06-17T13:47:01.067" v="7323" actId="113"/>
          <ac:spMkLst>
            <pc:docMk/>
            <pc:sldMk cId="4095480306" sldId="296"/>
            <ac:spMk id="13" creationId="{86ABD6A2-CAF1-4BCB-4A8D-61F23399A6A8}"/>
          </ac:spMkLst>
        </pc:spChg>
      </pc:sldChg>
      <pc:sldChg chg="modSp new mod modShow">
        <pc:chgData name="Franziska Rüffer" userId="1274465f-7ee5-48e9-825d-21e25ad5ed5e" providerId="ADAL" clId="{A894BC19-6A96-4C95-BBCC-834A1D970E29}" dt="2025-06-17T09:02:41.582" v="5881" actId="20577"/>
        <pc:sldMkLst>
          <pc:docMk/>
          <pc:sldMk cId="1481084970" sldId="297"/>
        </pc:sldMkLst>
      </pc:sldChg>
      <pc:sldChg chg="addSp delSp modSp add mod ord modNotesTx">
        <pc:chgData name="Franziska Rüffer" userId="1274465f-7ee5-48e9-825d-21e25ad5ed5e" providerId="ADAL" clId="{A894BC19-6A96-4C95-BBCC-834A1D970E29}" dt="2025-06-17T13:24:13.824" v="6696"/>
        <pc:sldMkLst>
          <pc:docMk/>
          <pc:sldMk cId="901962281" sldId="298"/>
        </pc:sldMkLst>
        <pc:spChg chg="mod">
          <ac:chgData name="Franziska Rüffer" userId="1274465f-7ee5-48e9-825d-21e25ad5ed5e" providerId="ADAL" clId="{A894BC19-6A96-4C95-BBCC-834A1D970E29}" dt="2025-06-17T07:22:22.931" v="3034" actId="14100"/>
          <ac:spMkLst>
            <pc:docMk/>
            <pc:sldMk cId="901962281" sldId="298"/>
            <ac:spMk id="2" creationId="{C9166915-F6AB-65A5-DB35-FE868405625F}"/>
          </ac:spMkLst>
        </pc:spChg>
        <pc:picChg chg="add mod">
          <ac:chgData name="Franziska Rüffer" userId="1274465f-7ee5-48e9-825d-21e25ad5ed5e" providerId="ADAL" clId="{A894BC19-6A96-4C95-BBCC-834A1D970E29}" dt="2025-06-17T07:22:32.981" v="3039" actId="1076"/>
          <ac:picMkLst>
            <pc:docMk/>
            <pc:sldMk cId="901962281" sldId="298"/>
            <ac:picMk id="9" creationId="{B3EEDF4D-E3C3-21BE-E850-E6A2AADDA095}"/>
          </ac:picMkLst>
        </pc:picChg>
      </pc:sldChg>
      <pc:sldChg chg="addSp delSp modSp add mod ord modAnim modNotesTx">
        <pc:chgData name="Franziska Rüffer" userId="1274465f-7ee5-48e9-825d-21e25ad5ed5e" providerId="ADAL" clId="{A894BC19-6A96-4C95-BBCC-834A1D970E29}" dt="2025-06-17T13:48:12.604" v="7342" actId="27636"/>
        <pc:sldMkLst>
          <pc:docMk/>
          <pc:sldMk cId="583537105" sldId="299"/>
        </pc:sldMkLst>
        <pc:spChg chg="mod">
          <ac:chgData name="Franziska Rüffer" userId="1274465f-7ee5-48e9-825d-21e25ad5ed5e" providerId="ADAL" clId="{A894BC19-6A96-4C95-BBCC-834A1D970E29}" dt="2025-06-17T13:48:12.604" v="7342" actId="27636"/>
          <ac:spMkLst>
            <pc:docMk/>
            <pc:sldMk cId="583537105" sldId="299"/>
            <ac:spMk id="2" creationId="{EE644A4A-035C-7656-B870-94D780EF7697}"/>
          </ac:spMkLst>
        </pc:spChg>
        <pc:spChg chg="add mod">
          <ac:chgData name="Franziska Rüffer" userId="1274465f-7ee5-48e9-825d-21e25ad5ed5e" providerId="ADAL" clId="{A894BC19-6A96-4C95-BBCC-834A1D970E29}" dt="2025-06-17T13:19:35.126" v="6623" actId="1076"/>
          <ac:spMkLst>
            <pc:docMk/>
            <pc:sldMk cId="583537105" sldId="299"/>
            <ac:spMk id="18" creationId="{7FC397EC-95F0-370D-598F-49D07D7FBEA2}"/>
          </ac:spMkLst>
        </pc:spChg>
      </pc:sldChg>
      <pc:sldChg chg="addSp delSp modSp add mod modNotesTx">
        <pc:chgData name="Franziska Rüffer" userId="1274465f-7ee5-48e9-825d-21e25ad5ed5e" providerId="ADAL" clId="{A894BC19-6A96-4C95-BBCC-834A1D970E29}" dt="2025-06-17T13:47:32.609" v="7328" actId="113"/>
        <pc:sldMkLst>
          <pc:docMk/>
          <pc:sldMk cId="1406501518" sldId="300"/>
        </pc:sldMkLst>
        <pc:spChg chg="mod">
          <ac:chgData name="Franziska Rüffer" userId="1274465f-7ee5-48e9-825d-21e25ad5ed5e" providerId="ADAL" clId="{A894BC19-6A96-4C95-BBCC-834A1D970E29}" dt="2025-06-17T08:13:53.233" v="4542" actId="20577"/>
          <ac:spMkLst>
            <pc:docMk/>
            <pc:sldMk cId="1406501518" sldId="300"/>
            <ac:spMk id="2" creationId="{DABC484D-94BD-6E21-5E79-91C3BC6ECA02}"/>
          </ac:spMkLst>
        </pc:spChg>
        <pc:spChg chg="add mod">
          <ac:chgData name="Franziska Rüffer" userId="1274465f-7ee5-48e9-825d-21e25ad5ed5e" providerId="ADAL" clId="{A894BC19-6A96-4C95-BBCC-834A1D970E29}" dt="2025-06-17T13:47:27.662" v="7327" actId="113"/>
          <ac:spMkLst>
            <pc:docMk/>
            <pc:sldMk cId="1406501518" sldId="300"/>
            <ac:spMk id="3" creationId="{51764E98-1564-D310-6616-4AC79EEB2729}"/>
          </ac:spMkLst>
        </pc:spChg>
        <pc:spChg chg="mod">
          <ac:chgData name="Franziska Rüffer" userId="1274465f-7ee5-48e9-825d-21e25ad5ed5e" providerId="ADAL" clId="{A894BC19-6A96-4C95-BBCC-834A1D970E29}" dt="2025-06-17T07:54:18.998" v="4197"/>
          <ac:spMkLst>
            <pc:docMk/>
            <pc:sldMk cId="1406501518" sldId="300"/>
            <ac:spMk id="4" creationId="{BF7BCE9B-4D9A-D038-4431-1C467079EB57}"/>
          </ac:spMkLst>
        </pc:spChg>
        <pc:spChg chg="add mod">
          <ac:chgData name="Franziska Rüffer" userId="1274465f-7ee5-48e9-825d-21e25ad5ed5e" providerId="ADAL" clId="{A894BC19-6A96-4C95-BBCC-834A1D970E29}" dt="2025-06-17T13:47:32.609" v="7328" actId="113"/>
          <ac:spMkLst>
            <pc:docMk/>
            <pc:sldMk cId="1406501518" sldId="300"/>
            <ac:spMk id="10" creationId="{023C7AE1-FC53-61F4-AA79-FD02EFEFF4DF}"/>
          </ac:spMkLst>
        </pc:spChg>
      </pc:sldChg>
      <pc:sldChg chg="addSp delSp modSp add del mod modNotesTx">
        <pc:chgData name="Franziska Rüffer" userId="1274465f-7ee5-48e9-825d-21e25ad5ed5e" providerId="ADAL" clId="{A894BC19-6A96-4C95-BBCC-834A1D970E29}" dt="2025-06-17T13:09:53.839" v="6307" actId="47"/>
        <pc:sldMkLst>
          <pc:docMk/>
          <pc:sldMk cId="2732868289" sldId="301"/>
        </pc:sldMkLst>
      </pc:sldChg>
      <pc:sldChg chg="add">
        <pc:chgData name="Franziska Rüffer" userId="1274465f-7ee5-48e9-825d-21e25ad5ed5e" providerId="ADAL" clId="{A894BC19-6A96-4C95-BBCC-834A1D970E29}" dt="2025-06-17T13:03:59.918" v="6063"/>
        <pc:sldMkLst>
          <pc:docMk/>
          <pc:sldMk cId="3397002990" sldId="302"/>
        </pc:sldMkLst>
      </pc:sldChg>
      <pc:sldChg chg="addSp delSp modSp add mod">
        <pc:chgData name="Franziska Rüffer" userId="1274465f-7ee5-48e9-825d-21e25ad5ed5e" providerId="ADAL" clId="{A894BC19-6A96-4C95-BBCC-834A1D970E29}" dt="2025-06-17T13:48:55.946" v="7348"/>
        <pc:sldMkLst>
          <pc:docMk/>
          <pc:sldMk cId="387157878" sldId="303"/>
        </pc:sldMkLst>
        <pc:spChg chg="add mod">
          <ac:chgData name="Franziska Rüffer" userId="1274465f-7ee5-48e9-825d-21e25ad5ed5e" providerId="ADAL" clId="{A894BC19-6A96-4C95-BBCC-834A1D970E29}" dt="2025-06-17T13:48:55.946" v="7348"/>
          <ac:spMkLst>
            <pc:docMk/>
            <pc:sldMk cId="387157878" sldId="303"/>
            <ac:spMk id="5" creationId="{5D9B0385-F888-7AEF-E918-CCF0C6DA295B}"/>
          </ac:spMkLst>
        </pc:spChg>
      </pc:sldChg>
    </pc:docChg>
  </pc:docChgLst>
  <pc:docChgLst>
    <pc:chgData name="Franziska Rüffer" userId="1274465f-7ee5-48e9-825d-21e25ad5ed5e" providerId="ADAL" clId="{F6243277-4B7E-473E-8B01-DC2BB5FD262D}"/>
    <pc:docChg chg="undo custSel addSld delSld modSld sldOrd">
      <pc:chgData name="Franziska Rüffer" userId="1274465f-7ee5-48e9-825d-21e25ad5ed5e" providerId="ADAL" clId="{F6243277-4B7E-473E-8B01-DC2BB5FD262D}" dt="2025-07-18T14:28:39.073" v="6053" actId="20577"/>
      <pc:docMkLst>
        <pc:docMk/>
      </pc:docMkLst>
      <pc:sldChg chg="addSp delSp modSp add del mod modShow">
        <pc:chgData name="Franziska Rüffer" userId="1274465f-7ee5-48e9-825d-21e25ad5ed5e" providerId="ADAL" clId="{F6243277-4B7E-473E-8B01-DC2BB5FD262D}" dt="2025-07-17T08:02:25.670" v="2776" actId="47"/>
        <pc:sldMkLst>
          <pc:docMk/>
          <pc:sldMk cId="3531607879" sldId="256"/>
        </pc:sldMkLst>
      </pc:sldChg>
      <pc:sldChg chg="addSp delSp modSp mod modAnim modCm">
        <pc:chgData name="Franziska Rüffer" userId="1274465f-7ee5-48e9-825d-21e25ad5ed5e" providerId="ADAL" clId="{F6243277-4B7E-473E-8B01-DC2BB5FD262D}" dt="2025-07-18T14:14:35.345" v="5982"/>
        <pc:sldMkLst>
          <pc:docMk/>
          <pc:sldMk cId="2731716759" sldId="258"/>
        </pc:sldMkLst>
        <pc:spChg chg="mod">
          <ac:chgData name="Franziska Rüffer" userId="1274465f-7ee5-48e9-825d-21e25ad5ed5e" providerId="ADAL" clId="{F6243277-4B7E-473E-8B01-DC2BB5FD262D}" dt="2025-07-15T08:25:30.135" v="482" actId="207"/>
          <ac:spMkLst>
            <pc:docMk/>
            <pc:sldMk cId="2731716759" sldId="258"/>
            <ac:spMk id="2" creationId="{2C53C7EE-45E7-C6A1-624D-B7D6D3AFBFBC}"/>
          </ac:spMkLst>
        </pc:spChg>
        <pc:spChg chg="mod">
          <ac:chgData name="Franziska Rüffer" userId="1274465f-7ee5-48e9-825d-21e25ad5ed5e" providerId="ADAL" clId="{F6243277-4B7E-473E-8B01-DC2BB5FD262D}" dt="2025-07-18T14:13:31.102" v="5969" actId="1076"/>
          <ac:spMkLst>
            <pc:docMk/>
            <pc:sldMk cId="2731716759" sldId="258"/>
            <ac:spMk id="3" creationId="{752D5F48-F1E2-FF7D-5C14-339505849B91}"/>
          </ac:spMkLst>
        </pc:spChg>
        <pc:spChg chg="mod">
          <ac:chgData name="Franziska Rüffer" userId="1274465f-7ee5-48e9-825d-21e25ad5ed5e" providerId="ADAL" clId="{F6243277-4B7E-473E-8B01-DC2BB5FD262D}" dt="2025-07-15T08:27:24.848" v="496" actId="207"/>
          <ac:spMkLst>
            <pc:docMk/>
            <pc:sldMk cId="2731716759" sldId="258"/>
            <ac:spMk id="4" creationId="{75957671-FE6E-88E6-9BCF-598DD233FA43}"/>
          </ac:spMkLst>
        </pc:spChg>
        <pc:spChg chg="mod">
          <ac:chgData name="Franziska Rüffer" userId="1274465f-7ee5-48e9-825d-21e25ad5ed5e" providerId="ADAL" clId="{F6243277-4B7E-473E-8B01-DC2BB5FD262D}" dt="2025-07-15T08:26:55.266" v="491" actId="207"/>
          <ac:spMkLst>
            <pc:docMk/>
            <pc:sldMk cId="2731716759" sldId="258"/>
            <ac:spMk id="6" creationId="{46F1FAB8-8D98-A270-B462-1BE6BA195926}"/>
          </ac:spMkLst>
        </pc:spChg>
        <pc:spChg chg="mod">
          <ac:chgData name="Franziska Rüffer" userId="1274465f-7ee5-48e9-825d-21e25ad5ed5e" providerId="ADAL" clId="{F6243277-4B7E-473E-8B01-DC2BB5FD262D}" dt="2025-07-15T08:45:11.721" v="698" actId="113"/>
          <ac:spMkLst>
            <pc:docMk/>
            <pc:sldMk cId="2731716759" sldId="258"/>
            <ac:spMk id="12" creationId="{FBA4794B-296F-9E59-589C-4F91DD2EF948}"/>
          </ac:spMkLst>
        </pc:spChg>
        <pc:spChg chg="mod">
          <ac:chgData name="Franziska Rüffer" userId="1274465f-7ee5-48e9-825d-21e25ad5ed5e" providerId="ADAL" clId="{F6243277-4B7E-473E-8B01-DC2BB5FD262D}" dt="2025-07-15T08:30:49.478" v="529"/>
          <ac:spMkLst>
            <pc:docMk/>
            <pc:sldMk cId="2731716759" sldId="258"/>
            <ac:spMk id="16" creationId="{EB49F66E-ECC4-21D9-90EB-866082120010}"/>
          </ac:spMkLst>
        </pc:spChg>
        <pc:spChg chg="add mod">
          <ac:chgData name="Franziska Rüffer" userId="1274465f-7ee5-48e9-825d-21e25ad5ed5e" providerId="ADAL" clId="{F6243277-4B7E-473E-8B01-DC2BB5FD262D}" dt="2025-07-15T08:46:14.035" v="714"/>
          <ac:spMkLst>
            <pc:docMk/>
            <pc:sldMk cId="2731716759" sldId="258"/>
            <ac:spMk id="19" creationId="{6E6EE3C8-3826-CD38-CB7C-E188CB63B1C6}"/>
          </ac:spMkLst>
        </pc:spChg>
        <pc:spChg chg="add del mod">
          <ac:chgData name="Franziska Rüffer" userId="1274465f-7ee5-48e9-825d-21e25ad5ed5e" providerId="ADAL" clId="{F6243277-4B7E-473E-8B01-DC2BB5FD262D}" dt="2025-07-18T12:50:35.103" v="5347"/>
          <ac:spMkLst>
            <pc:docMk/>
            <pc:sldMk cId="2731716759" sldId="258"/>
            <ac:spMk id="20" creationId="{154C23EF-09E0-CE68-8F25-6354017A8BF0}"/>
          </ac:spMkLst>
        </pc:spChg>
        <pc:spChg chg="add mod">
          <ac:chgData name="Franziska Rüffer" userId="1274465f-7ee5-48e9-825d-21e25ad5ed5e" providerId="ADAL" clId="{F6243277-4B7E-473E-8B01-DC2BB5FD262D}" dt="2025-07-18T12:55:34.592" v="5377" actId="164"/>
          <ac:spMkLst>
            <pc:docMk/>
            <pc:sldMk cId="2731716759" sldId="258"/>
            <ac:spMk id="21" creationId="{422D30CE-24F9-D0D7-7826-6D64349EE164}"/>
          </ac:spMkLst>
        </pc:spChg>
        <pc:spChg chg="add mod">
          <ac:chgData name="Franziska Rüffer" userId="1274465f-7ee5-48e9-825d-21e25ad5ed5e" providerId="ADAL" clId="{F6243277-4B7E-473E-8B01-DC2BB5FD262D}" dt="2025-07-18T12:55:34.592" v="5377" actId="164"/>
          <ac:spMkLst>
            <pc:docMk/>
            <pc:sldMk cId="2731716759" sldId="258"/>
            <ac:spMk id="24" creationId="{FAB273E6-131D-9B43-C64B-53702E3F9B13}"/>
          </ac:spMkLst>
        </pc:spChg>
        <pc:spChg chg="add mod">
          <ac:chgData name="Franziska Rüffer" userId="1274465f-7ee5-48e9-825d-21e25ad5ed5e" providerId="ADAL" clId="{F6243277-4B7E-473E-8B01-DC2BB5FD262D}" dt="2025-07-18T14:13:22.024" v="5968" actId="164"/>
          <ac:spMkLst>
            <pc:docMk/>
            <pc:sldMk cId="2731716759" sldId="258"/>
            <ac:spMk id="40" creationId="{A9749C26-7BC1-BDBE-B418-6D76DE91690A}"/>
          </ac:spMkLst>
        </pc:spChg>
        <pc:spChg chg="add mod">
          <ac:chgData name="Franziska Rüffer" userId="1274465f-7ee5-48e9-825d-21e25ad5ed5e" providerId="ADAL" clId="{F6243277-4B7E-473E-8B01-DC2BB5FD262D}" dt="2025-07-18T14:13:22.024" v="5968" actId="164"/>
          <ac:spMkLst>
            <pc:docMk/>
            <pc:sldMk cId="2731716759" sldId="258"/>
            <ac:spMk id="41" creationId="{856F3F87-DE07-432F-BC7B-B8D206621A1A}"/>
          </ac:spMkLst>
        </pc:spChg>
        <pc:spChg chg="add mod">
          <ac:chgData name="Franziska Rüffer" userId="1274465f-7ee5-48e9-825d-21e25ad5ed5e" providerId="ADAL" clId="{F6243277-4B7E-473E-8B01-DC2BB5FD262D}" dt="2025-07-18T13:22:44.359" v="5558" actId="571"/>
          <ac:spMkLst>
            <pc:docMk/>
            <pc:sldMk cId="2731716759" sldId="258"/>
            <ac:spMk id="42" creationId="{72CE4B57-E86A-1DE8-8D57-22EF5E3CEFFD}"/>
          </ac:spMkLst>
        </pc:spChg>
        <pc:spChg chg="add mod">
          <ac:chgData name="Franziska Rüffer" userId="1274465f-7ee5-48e9-825d-21e25ad5ed5e" providerId="ADAL" clId="{F6243277-4B7E-473E-8B01-DC2BB5FD262D}" dt="2025-07-18T13:22:44.359" v="5558" actId="571"/>
          <ac:spMkLst>
            <pc:docMk/>
            <pc:sldMk cId="2731716759" sldId="258"/>
            <ac:spMk id="43" creationId="{D2E61F8E-7D7C-9B42-5C74-DB5EE193E9CE}"/>
          </ac:spMkLst>
        </pc:spChg>
        <pc:spChg chg="add del mod topLvl">
          <ac:chgData name="Franziska Rüffer" userId="1274465f-7ee5-48e9-825d-21e25ad5ed5e" providerId="ADAL" clId="{F6243277-4B7E-473E-8B01-DC2BB5FD262D}" dt="2025-07-18T14:12:53.601" v="5965" actId="478"/>
          <ac:spMkLst>
            <pc:docMk/>
            <pc:sldMk cId="2731716759" sldId="258"/>
            <ac:spMk id="45" creationId="{383CB29E-389E-BAAB-99B0-39C750A323C1}"/>
          </ac:spMkLst>
        </pc:spChg>
        <pc:spChg chg="del mod topLvl">
          <ac:chgData name="Franziska Rüffer" userId="1274465f-7ee5-48e9-825d-21e25ad5ed5e" providerId="ADAL" clId="{F6243277-4B7E-473E-8B01-DC2BB5FD262D}" dt="2025-07-18T14:12:51.527" v="5964" actId="478"/>
          <ac:spMkLst>
            <pc:docMk/>
            <pc:sldMk cId="2731716759" sldId="258"/>
            <ac:spMk id="49" creationId="{AD371EFC-A60B-B024-025C-5F9ACF9EF441}"/>
          </ac:spMkLst>
        </pc:spChg>
        <pc:spChg chg="del mod topLvl">
          <ac:chgData name="Franziska Rüffer" userId="1274465f-7ee5-48e9-825d-21e25ad5ed5e" providerId="ADAL" clId="{F6243277-4B7E-473E-8B01-DC2BB5FD262D}" dt="2025-07-18T14:12:41.785" v="5958" actId="478"/>
          <ac:spMkLst>
            <pc:docMk/>
            <pc:sldMk cId="2731716759" sldId="258"/>
            <ac:spMk id="50" creationId="{8F11D6E1-9E3F-0C2E-163F-5CE3E5833014}"/>
          </ac:spMkLst>
        </pc:spChg>
        <pc:spChg chg="del mod topLvl">
          <ac:chgData name="Franziska Rüffer" userId="1274465f-7ee5-48e9-825d-21e25ad5ed5e" providerId="ADAL" clId="{F6243277-4B7E-473E-8B01-DC2BB5FD262D}" dt="2025-07-18T14:12:44.619" v="5960" actId="478"/>
          <ac:spMkLst>
            <pc:docMk/>
            <pc:sldMk cId="2731716759" sldId="258"/>
            <ac:spMk id="51" creationId="{746BF617-819F-BB8D-A11E-82C4F55F50F4}"/>
          </ac:spMkLst>
        </pc:spChg>
        <pc:spChg chg="del mod topLvl">
          <ac:chgData name="Franziska Rüffer" userId="1274465f-7ee5-48e9-825d-21e25ad5ed5e" providerId="ADAL" clId="{F6243277-4B7E-473E-8B01-DC2BB5FD262D}" dt="2025-07-18T14:12:50.448" v="5963" actId="478"/>
          <ac:spMkLst>
            <pc:docMk/>
            <pc:sldMk cId="2731716759" sldId="258"/>
            <ac:spMk id="52" creationId="{35C03C71-975E-E376-93D9-CF40E458E261}"/>
          </ac:spMkLst>
        </pc:spChg>
        <pc:spChg chg="del mod topLvl">
          <ac:chgData name="Franziska Rüffer" userId="1274465f-7ee5-48e9-825d-21e25ad5ed5e" providerId="ADAL" clId="{F6243277-4B7E-473E-8B01-DC2BB5FD262D}" dt="2025-07-18T14:12:48.468" v="5962" actId="478"/>
          <ac:spMkLst>
            <pc:docMk/>
            <pc:sldMk cId="2731716759" sldId="258"/>
            <ac:spMk id="53" creationId="{598ACCE5-8A47-F17C-DA0F-CB094194742E}"/>
          </ac:spMkLst>
        </pc:spChg>
        <pc:spChg chg="del mod topLvl">
          <ac:chgData name="Franziska Rüffer" userId="1274465f-7ee5-48e9-825d-21e25ad5ed5e" providerId="ADAL" clId="{F6243277-4B7E-473E-8B01-DC2BB5FD262D}" dt="2025-07-18T14:12:39.086" v="5957" actId="478"/>
          <ac:spMkLst>
            <pc:docMk/>
            <pc:sldMk cId="2731716759" sldId="258"/>
            <ac:spMk id="54" creationId="{841BAEAE-C1D6-7291-2BBF-821CB4932DBE}"/>
          </ac:spMkLst>
        </pc:spChg>
        <pc:spChg chg="del mod topLvl">
          <ac:chgData name="Franziska Rüffer" userId="1274465f-7ee5-48e9-825d-21e25ad5ed5e" providerId="ADAL" clId="{F6243277-4B7E-473E-8B01-DC2BB5FD262D}" dt="2025-07-18T14:12:46.685" v="5961" actId="478"/>
          <ac:spMkLst>
            <pc:docMk/>
            <pc:sldMk cId="2731716759" sldId="258"/>
            <ac:spMk id="55" creationId="{EFD17E28-C12B-D8E2-0B15-75511687B049}"/>
          </ac:spMkLst>
        </pc:spChg>
        <pc:spChg chg="del mod topLvl">
          <ac:chgData name="Franziska Rüffer" userId="1274465f-7ee5-48e9-825d-21e25ad5ed5e" providerId="ADAL" clId="{F6243277-4B7E-473E-8B01-DC2BB5FD262D}" dt="2025-07-18T14:12:42.936" v="5959" actId="478"/>
          <ac:spMkLst>
            <pc:docMk/>
            <pc:sldMk cId="2731716759" sldId="258"/>
            <ac:spMk id="56" creationId="{AFFEAB82-8380-B292-ED54-0A827AD53826}"/>
          </ac:spMkLst>
        </pc:spChg>
        <pc:spChg chg="del mod topLvl">
          <ac:chgData name="Franziska Rüffer" userId="1274465f-7ee5-48e9-825d-21e25ad5ed5e" providerId="ADAL" clId="{F6243277-4B7E-473E-8B01-DC2BB5FD262D}" dt="2025-07-18T14:12:37.409" v="5956" actId="478"/>
          <ac:spMkLst>
            <pc:docMk/>
            <pc:sldMk cId="2731716759" sldId="258"/>
            <ac:spMk id="57" creationId="{60B71CF4-E967-6917-9B54-2ED6D5D43C77}"/>
          </ac:spMkLst>
        </pc:spChg>
        <pc:spChg chg="add mod">
          <ac:chgData name="Franziska Rüffer" userId="1274465f-7ee5-48e9-825d-21e25ad5ed5e" providerId="ADAL" clId="{F6243277-4B7E-473E-8B01-DC2BB5FD262D}" dt="2025-07-18T14:13:22.024" v="5968" actId="164"/>
          <ac:spMkLst>
            <pc:docMk/>
            <pc:sldMk cId="2731716759" sldId="258"/>
            <ac:spMk id="58" creationId="{16303C96-4D0D-6318-8267-F993DC4EE626}"/>
          </ac:spMkLst>
        </pc:spChg>
        <pc:grpChg chg="add mod ord">
          <ac:chgData name="Franziska Rüffer" userId="1274465f-7ee5-48e9-825d-21e25ad5ed5e" providerId="ADAL" clId="{F6243277-4B7E-473E-8B01-DC2BB5FD262D}" dt="2025-07-15T08:30:51.978" v="530" actId="167"/>
          <ac:grpSpMkLst>
            <pc:docMk/>
            <pc:sldMk cId="2731716759" sldId="258"/>
            <ac:grpSpMk id="15" creationId="{E4BD481B-EC47-DADE-95B8-48E75BBECCE3}"/>
          </ac:grpSpMkLst>
        </pc:grpChg>
        <pc:grpChg chg="add mod">
          <ac:chgData name="Franziska Rüffer" userId="1274465f-7ee5-48e9-825d-21e25ad5ed5e" providerId="ADAL" clId="{F6243277-4B7E-473E-8B01-DC2BB5FD262D}" dt="2025-07-18T12:55:34.592" v="5377" actId="164"/>
          <ac:grpSpMkLst>
            <pc:docMk/>
            <pc:sldMk cId="2731716759" sldId="258"/>
            <ac:grpSpMk id="35" creationId="{9C6C9D62-1304-11CE-C81B-4A0AFC2C8485}"/>
          </ac:grpSpMkLst>
        </pc:grpChg>
        <pc:grpChg chg="add del mod">
          <ac:chgData name="Franziska Rüffer" userId="1274465f-7ee5-48e9-825d-21e25ad5ed5e" providerId="ADAL" clId="{F6243277-4B7E-473E-8B01-DC2BB5FD262D}" dt="2025-07-18T14:10:43.416" v="5946" actId="165"/>
          <ac:grpSpMkLst>
            <pc:docMk/>
            <pc:sldMk cId="2731716759" sldId="258"/>
            <ac:grpSpMk id="46" creationId="{7AB0A1E2-2CC8-07E6-DFD3-C38473F0D64C}"/>
          </ac:grpSpMkLst>
        </pc:grpChg>
        <pc:grpChg chg="add del mod">
          <ac:chgData name="Franziska Rüffer" userId="1274465f-7ee5-48e9-825d-21e25ad5ed5e" providerId="ADAL" clId="{F6243277-4B7E-473E-8B01-DC2BB5FD262D}" dt="2025-07-18T14:11:44.687" v="5949" actId="165"/>
          <ac:grpSpMkLst>
            <pc:docMk/>
            <pc:sldMk cId="2731716759" sldId="258"/>
            <ac:grpSpMk id="47" creationId="{C3FB95BA-CA40-1235-F4AA-D868CDBE0C3D}"/>
          </ac:grpSpMkLst>
        </pc:grpChg>
        <pc:grpChg chg="del mod">
          <ac:chgData name="Franziska Rüffer" userId="1274465f-7ee5-48e9-825d-21e25ad5ed5e" providerId="ADAL" clId="{F6243277-4B7E-473E-8B01-DC2BB5FD262D}" dt="2025-07-18T14:12:18.916" v="5953" actId="165"/>
          <ac:grpSpMkLst>
            <pc:docMk/>
            <pc:sldMk cId="2731716759" sldId="258"/>
            <ac:grpSpMk id="48" creationId="{E03A15B1-FA8B-19B8-5233-94FCFB2BF290}"/>
          </ac:grpSpMkLst>
        </pc:grpChg>
        <pc:grpChg chg="add mod">
          <ac:chgData name="Franziska Rüffer" userId="1274465f-7ee5-48e9-825d-21e25ad5ed5e" providerId="ADAL" clId="{F6243277-4B7E-473E-8B01-DC2BB5FD262D}" dt="2025-07-18T14:14:12.854" v="5976" actId="164"/>
          <ac:grpSpMkLst>
            <pc:docMk/>
            <pc:sldMk cId="2731716759" sldId="258"/>
            <ac:grpSpMk id="61" creationId="{78258C3B-B378-1396-3B1B-F7EAFD931D19}"/>
          </ac:grpSpMkLst>
        </pc:grpChg>
        <pc:grpChg chg="add mod">
          <ac:chgData name="Franziska Rüffer" userId="1274465f-7ee5-48e9-825d-21e25ad5ed5e" providerId="ADAL" clId="{F6243277-4B7E-473E-8B01-DC2BB5FD262D}" dt="2025-07-18T14:14:12.854" v="5976" actId="164"/>
          <ac:grpSpMkLst>
            <pc:docMk/>
            <pc:sldMk cId="2731716759" sldId="258"/>
            <ac:grpSpMk id="62" creationId="{D7B23C44-E42B-472B-BA8E-7EE2BEF2B4FC}"/>
          </ac:grpSpMkLst>
        </pc:grpChg>
        <pc:picChg chg="add mod">
          <ac:chgData name="Franziska Rüffer" userId="1274465f-7ee5-48e9-825d-21e25ad5ed5e" providerId="ADAL" clId="{F6243277-4B7E-473E-8B01-DC2BB5FD262D}" dt="2025-07-18T12:55:34.592" v="5377" actId="164"/>
          <ac:picMkLst>
            <pc:docMk/>
            <pc:sldMk cId="2731716759" sldId="258"/>
            <ac:picMk id="7" creationId="{5EC26114-5D3A-E0AA-AB7A-548158EACF25}"/>
          </ac:picMkLst>
        </pc:picChg>
        <pc:picChg chg="mod">
          <ac:chgData name="Franziska Rüffer" userId="1274465f-7ee5-48e9-825d-21e25ad5ed5e" providerId="ADAL" clId="{F6243277-4B7E-473E-8B01-DC2BB5FD262D}" dt="2025-07-15T08:30:49.478" v="529"/>
          <ac:picMkLst>
            <pc:docMk/>
            <pc:sldMk cId="2731716759" sldId="258"/>
            <ac:picMk id="17" creationId="{2753F092-FAA1-C395-0E95-ED9153C3A40C}"/>
          </ac:picMkLst>
        </pc:picChg>
        <pc:picChg chg="mod">
          <ac:chgData name="Franziska Rüffer" userId="1274465f-7ee5-48e9-825d-21e25ad5ed5e" providerId="ADAL" clId="{F6243277-4B7E-473E-8B01-DC2BB5FD262D}" dt="2025-07-15T08:30:49.478" v="529"/>
          <ac:picMkLst>
            <pc:docMk/>
            <pc:sldMk cId="2731716759" sldId="258"/>
            <ac:picMk id="18" creationId="{9A962C1A-F3B3-3F27-D855-D762481EAD16}"/>
          </ac:picMkLst>
        </pc:picChg>
        <pc:picChg chg="add mod">
          <ac:chgData name="Franziska Rüffer" userId="1274465f-7ee5-48e9-825d-21e25ad5ed5e" providerId="ADAL" clId="{F6243277-4B7E-473E-8B01-DC2BB5FD262D}" dt="2025-07-18T12:55:34.592" v="5377" actId="164"/>
          <ac:picMkLst>
            <pc:docMk/>
            <pc:sldMk cId="2731716759" sldId="258"/>
            <ac:picMk id="25" creationId="{B6D8BDA5-CBE8-8432-E113-6E0CDDCEFDDB}"/>
          </ac:picMkLst>
        </pc:picChg>
        <pc:picChg chg="add mod">
          <ac:chgData name="Franziska Rüffer" userId="1274465f-7ee5-48e9-825d-21e25ad5ed5e" providerId="ADAL" clId="{F6243277-4B7E-473E-8B01-DC2BB5FD262D}" dt="2025-07-18T12:55:34.592" v="5377" actId="164"/>
          <ac:picMkLst>
            <pc:docMk/>
            <pc:sldMk cId="2731716759" sldId="258"/>
            <ac:picMk id="26" creationId="{E774A1FC-7C28-9886-AB3A-3CD06AF9BF76}"/>
          </ac:picMkLst>
        </pc:picChg>
        <pc:picChg chg="add del mod">
          <ac:chgData name="Franziska Rüffer" userId="1274465f-7ee5-48e9-825d-21e25ad5ed5e" providerId="ADAL" clId="{F6243277-4B7E-473E-8B01-DC2BB5FD262D}" dt="2025-07-18T12:51:45.694" v="5355" actId="478"/>
          <ac:picMkLst>
            <pc:docMk/>
            <pc:sldMk cId="2731716759" sldId="258"/>
            <ac:picMk id="28" creationId="{764C022E-0298-17A2-1A6F-DE6F6D7883B4}"/>
          </ac:picMkLst>
        </pc:picChg>
        <pc:picChg chg="add del mod">
          <ac:chgData name="Franziska Rüffer" userId="1274465f-7ee5-48e9-825d-21e25ad5ed5e" providerId="ADAL" clId="{F6243277-4B7E-473E-8B01-DC2BB5FD262D}" dt="2025-07-18T12:52:29.638" v="5358" actId="478"/>
          <ac:picMkLst>
            <pc:docMk/>
            <pc:sldMk cId="2731716759" sldId="258"/>
            <ac:picMk id="30" creationId="{EE2AB61E-E9A7-474E-8312-ADA0EABA4418}"/>
          </ac:picMkLst>
        </pc:picChg>
        <pc:picChg chg="add mod">
          <ac:chgData name="Franziska Rüffer" userId="1274465f-7ee5-48e9-825d-21e25ad5ed5e" providerId="ADAL" clId="{F6243277-4B7E-473E-8B01-DC2BB5FD262D}" dt="2025-07-18T12:55:34.592" v="5377" actId="164"/>
          <ac:picMkLst>
            <pc:docMk/>
            <pc:sldMk cId="2731716759" sldId="258"/>
            <ac:picMk id="32" creationId="{CB756A4B-8269-25CE-25C1-1A3D7FCF7CB0}"/>
          </ac:picMkLst>
        </pc:picChg>
        <pc:picChg chg="add mod">
          <ac:chgData name="Franziska Rüffer" userId="1274465f-7ee5-48e9-825d-21e25ad5ed5e" providerId="ADAL" clId="{F6243277-4B7E-473E-8B01-DC2BB5FD262D}" dt="2025-07-18T12:55:34.592" v="5377" actId="164"/>
          <ac:picMkLst>
            <pc:docMk/>
            <pc:sldMk cId="2731716759" sldId="258"/>
            <ac:picMk id="34" creationId="{76A2CBAD-A0F9-83E1-C9A8-097744F85491}"/>
          </ac:picMkLst>
        </pc:picChg>
        <pc:picChg chg="add mod topLvl">
          <ac:chgData name="Franziska Rüffer" userId="1274465f-7ee5-48e9-825d-21e25ad5ed5e" providerId="ADAL" clId="{F6243277-4B7E-473E-8B01-DC2BB5FD262D}" dt="2025-07-18T14:13:22.024" v="5968" actId="164"/>
          <ac:picMkLst>
            <pc:docMk/>
            <pc:sldMk cId="2731716759" sldId="258"/>
            <ac:picMk id="37" creationId="{DFAB154A-D67A-6FB9-B9C1-2E5DE36895F4}"/>
          </ac:picMkLst>
        </pc:picChg>
        <pc:picChg chg="add mod topLvl">
          <ac:chgData name="Franziska Rüffer" userId="1274465f-7ee5-48e9-825d-21e25ad5ed5e" providerId="ADAL" clId="{F6243277-4B7E-473E-8B01-DC2BB5FD262D}" dt="2025-07-18T14:11:53.986" v="5950" actId="1076"/>
          <ac:picMkLst>
            <pc:docMk/>
            <pc:sldMk cId="2731716759" sldId="258"/>
            <ac:picMk id="39" creationId="{5EF025D7-2067-ACA5-FCC4-561E366BF3F2}"/>
          </ac:picMkLst>
        </pc:picChg>
        <pc:picChg chg="add mod">
          <ac:chgData name="Franziska Rüffer" userId="1274465f-7ee5-48e9-825d-21e25ad5ed5e" providerId="ADAL" clId="{F6243277-4B7E-473E-8B01-DC2BB5FD262D}" dt="2025-07-18T14:14:12.854" v="5976" actId="164"/>
          <ac:picMkLst>
            <pc:docMk/>
            <pc:sldMk cId="2731716759" sldId="258"/>
            <ac:picMk id="60" creationId="{56062DEA-EF64-91A2-91F9-044D7FFD2D72}"/>
          </ac:picMkLst>
        </pc:picChg>
        <pc:cxnChg chg="add mod">
          <ac:chgData name="Franziska Rüffer" userId="1274465f-7ee5-48e9-825d-21e25ad5ed5e" providerId="ADAL" clId="{F6243277-4B7E-473E-8B01-DC2BB5FD262D}" dt="2025-07-18T12:55:34.592" v="5377" actId="164"/>
          <ac:cxnSpMkLst>
            <pc:docMk/>
            <pc:sldMk cId="2731716759" sldId="258"/>
            <ac:cxnSpMk id="9" creationId="{FE6BDEF8-A476-283E-026C-73442265FF22}"/>
          </ac:cxnSpMkLst>
        </pc:cxnChg>
        <pc:cxnChg chg="add mod">
          <ac:chgData name="Franziska Rüffer" userId="1274465f-7ee5-48e9-825d-21e25ad5ed5e" providerId="ADAL" clId="{F6243277-4B7E-473E-8B01-DC2BB5FD262D}" dt="2025-07-18T12:55:34.592" v="5377" actId="164"/>
          <ac:cxnSpMkLst>
            <pc:docMk/>
            <pc:sldMk cId="2731716759" sldId="258"/>
            <ac:cxnSpMk id="10" creationId="{931CA515-0DC3-452D-A88F-271260A2B88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ranziska Rüffer" userId="1274465f-7ee5-48e9-825d-21e25ad5ed5e" providerId="ADAL" clId="{F6243277-4B7E-473E-8B01-DC2BB5FD262D}" dt="2025-07-15T12:17:48.399" v="1612" actId="20577"/>
              <pc2:cmMkLst xmlns:pc2="http://schemas.microsoft.com/office/powerpoint/2019/9/main/command">
                <pc:docMk/>
                <pc:sldMk cId="2731716759" sldId="258"/>
                <pc2:cmMk id="{088FF3EB-B632-452F-BA88-4FB8D67011A0}"/>
              </pc2:cmMkLst>
            </pc226:cmChg>
          </p:ext>
        </pc:extLst>
      </pc:sldChg>
      <pc:sldChg chg="del mod modShow">
        <pc:chgData name="Franziska Rüffer" userId="1274465f-7ee5-48e9-825d-21e25ad5ed5e" providerId="ADAL" clId="{F6243277-4B7E-473E-8B01-DC2BB5FD262D}" dt="2025-07-17T08:04:36.258" v="2792" actId="47"/>
        <pc:sldMkLst>
          <pc:docMk/>
          <pc:sldMk cId="1908207400" sldId="275"/>
        </pc:sldMkLst>
      </pc:sldChg>
      <pc:sldChg chg="addSp delSp modSp mod">
        <pc:chgData name="Franziska Rüffer" userId="1274465f-7ee5-48e9-825d-21e25ad5ed5e" providerId="ADAL" clId="{F6243277-4B7E-473E-8B01-DC2BB5FD262D}" dt="2025-07-18T07:54:33.865" v="4652" actId="20577"/>
        <pc:sldMkLst>
          <pc:docMk/>
          <pc:sldMk cId="1105375838" sldId="277"/>
        </pc:sldMkLst>
        <pc:spChg chg="mod">
          <ac:chgData name="Franziska Rüffer" userId="1274465f-7ee5-48e9-825d-21e25ad5ed5e" providerId="ADAL" clId="{F6243277-4B7E-473E-8B01-DC2BB5FD262D}" dt="2025-07-18T07:54:33.865" v="4652" actId="20577"/>
          <ac:spMkLst>
            <pc:docMk/>
            <pc:sldMk cId="1105375838" sldId="277"/>
            <ac:spMk id="2" creationId="{49A966E0-C140-2160-4084-30CC1065182D}"/>
          </ac:spMkLst>
        </pc:spChg>
        <pc:spChg chg="mod">
          <ac:chgData name="Franziska Rüffer" userId="1274465f-7ee5-48e9-825d-21e25ad5ed5e" providerId="ADAL" clId="{F6243277-4B7E-473E-8B01-DC2BB5FD262D}" dt="2025-07-15T08:38:13.542" v="654" actId="208"/>
          <ac:spMkLst>
            <pc:docMk/>
            <pc:sldMk cId="1105375838" sldId="277"/>
            <ac:spMk id="3" creationId="{C8D154F9-A0D1-32F0-4F48-890549DFA16C}"/>
          </ac:spMkLst>
        </pc:spChg>
        <pc:spChg chg="mod">
          <ac:chgData name="Franziska Rüffer" userId="1274465f-7ee5-48e9-825d-21e25ad5ed5e" providerId="ADAL" clId="{F6243277-4B7E-473E-8B01-DC2BB5FD262D}" dt="2025-07-17T08:56:30.904" v="4339"/>
          <ac:spMkLst>
            <pc:docMk/>
            <pc:sldMk cId="1105375838" sldId="277"/>
            <ac:spMk id="4" creationId="{58165111-B76C-5FC2-2964-0A5CBC61D662}"/>
          </ac:spMkLst>
        </pc:spChg>
        <pc:spChg chg="mod">
          <ac:chgData name="Franziska Rüffer" userId="1274465f-7ee5-48e9-825d-21e25ad5ed5e" providerId="ADAL" clId="{F6243277-4B7E-473E-8B01-DC2BB5FD262D}" dt="2025-07-15T08:33:40.580" v="584" actId="207"/>
          <ac:spMkLst>
            <pc:docMk/>
            <pc:sldMk cId="1105375838" sldId="277"/>
            <ac:spMk id="6" creationId="{9D46F63D-A60B-A934-A5E2-7652CB46B1D6}"/>
          </ac:spMkLst>
        </pc:spChg>
        <pc:spChg chg="mod">
          <ac:chgData name="Franziska Rüffer" userId="1274465f-7ee5-48e9-825d-21e25ad5ed5e" providerId="ADAL" clId="{F6243277-4B7E-473E-8B01-DC2BB5FD262D}" dt="2025-07-15T08:32:11.052" v="562"/>
          <ac:spMkLst>
            <pc:docMk/>
            <pc:sldMk cId="1105375838" sldId="277"/>
            <ac:spMk id="9" creationId="{D74EBD94-8AF4-5806-18B5-613414F5FEBF}"/>
          </ac:spMkLst>
        </pc:spChg>
        <pc:spChg chg="mod">
          <ac:chgData name="Franziska Rüffer" userId="1274465f-7ee5-48e9-825d-21e25ad5ed5e" providerId="ADAL" clId="{F6243277-4B7E-473E-8B01-DC2BB5FD262D}" dt="2025-07-17T08:55:43.056" v="4338" actId="207"/>
          <ac:spMkLst>
            <pc:docMk/>
            <pc:sldMk cId="1105375838" sldId="277"/>
            <ac:spMk id="11" creationId="{8A3923EA-B849-824B-C9B3-F33B7C17B892}"/>
          </ac:spMkLst>
        </pc:spChg>
        <pc:spChg chg="add mod">
          <ac:chgData name="Franziska Rüffer" userId="1274465f-7ee5-48e9-825d-21e25ad5ed5e" providerId="ADAL" clId="{F6243277-4B7E-473E-8B01-DC2BB5FD262D}" dt="2025-07-15T08:46:49.979" v="724"/>
          <ac:spMkLst>
            <pc:docMk/>
            <pc:sldMk cId="1105375838" sldId="277"/>
            <ac:spMk id="13" creationId="{433455EC-5075-38E2-C23F-7FCE4A5A7B3A}"/>
          </ac:spMkLst>
        </pc:spChg>
        <pc:grpChg chg="add mod ord">
          <ac:chgData name="Franziska Rüffer" userId="1274465f-7ee5-48e9-825d-21e25ad5ed5e" providerId="ADAL" clId="{F6243277-4B7E-473E-8B01-DC2BB5FD262D}" dt="2025-07-15T08:32:13" v="563" actId="167"/>
          <ac:grpSpMkLst>
            <pc:docMk/>
            <pc:sldMk cId="1105375838" sldId="277"/>
            <ac:grpSpMk id="5" creationId="{64E90301-E10E-7FC4-21DB-09048FBE885B}"/>
          </ac:grpSpMkLst>
        </pc:grpChg>
        <pc:picChg chg="mod">
          <ac:chgData name="Franziska Rüffer" userId="1274465f-7ee5-48e9-825d-21e25ad5ed5e" providerId="ADAL" clId="{F6243277-4B7E-473E-8B01-DC2BB5FD262D}" dt="2025-07-15T08:32:11.052" v="562"/>
          <ac:picMkLst>
            <pc:docMk/>
            <pc:sldMk cId="1105375838" sldId="277"/>
            <ac:picMk id="10" creationId="{43E112F6-FA2F-2BA3-0A14-922153BE9AB2}"/>
          </ac:picMkLst>
        </pc:picChg>
        <pc:picChg chg="mod">
          <ac:chgData name="Franziska Rüffer" userId="1274465f-7ee5-48e9-825d-21e25ad5ed5e" providerId="ADAL" clId="{F6243277-4B7E-473E-8B01-DC2BB5FD262D}" dt="2025-07-15T08:32:11.052" v="562"/>
          <ac:picMkLst>
            <pc:docMk/>
            <pc:sldMk cId="1105375838" sldId="277"/>
            <ac:picMk id="12" creationId="{57232FC5-7BC2-C6F2-3F5C-961C52D0A928}"/>
          </ac:picMkLst>
        </pc:picChg>
      </pc:sldChg>
      <pc:sldChg chg="addSp delSp modSp mod delAnim modAnim modCm modNotesTx">
        <pc:chgData name="Franziska Rüffer" userId="1274465f-7ee5-48e9-825d-21e25ad5ed5e" providerId="ADAL" clId="{F6243277-4B7E-473E-8B01-DC2BB5FD262D}" dt="2025-07-18T14:28:39.073" v="6053" actId="20577"/>
        <pc:sldMkLst>
          <pc:docMk/>
          <pc:sldMk cId="531973526" sldId="281"/>
        </pc:sldMkLst>
        <pc:spChg chg="mod">
          <ac:chgData name="Franziska Rüffer" userId="1274465f-7ee5-48e9-825d-21e25ad5ed5e" providerId="ADAL" clId="{F6243277-4B7E-473E-8B01-DC2BB5FD262D}" dt="2025-07-15T12:33:29.205" v="1876" actId="20577"/>
          <ac:spMkLst>
            <pc:docMk/>
            <pc:sldMk cId="531973526" sldId="281"/>
            <ac:spMk id="2" creationId="{49A966E0-C140-2160-4084-30CC1065182D}"/>
          </ac:spMkLst>
        </pc:spChg>
        <pc:spChg chg="mod">
          <ac:chgData name="Franziska Rüffer" userId="1274465f-7ee5-48e9-825d-21e25ad5ed5e" providerId="ADAL" clId="{F6243277-4B7E-473E-8B01-DC2BB5FD262D}" dt="2025-07-15T08:34:34.860" v="597" actId="207"/>
          <ac:spMkLst>
            <pc:docMk/>
            <pc:sldMk cId="531973526" sldId="281"/>
            <ac:spMk id="4" creationId="{58165111-B76C-5FC2-2964-0A5CBC61D662}"/>
          </ac:spMkLst>
        </pc:spChg>
        <pc:spChg chg="mod">
          <ac:chgData name="Franziska Rüffer" userId="1274465f-7ee5-48e9-825d-21e25ad5ed5e" providerId="ADAL" clId="{F6243277-4B7E-473E-8B01-DC2BB5FD262D}" dt="2025-07-15T08:34:37.725" v="598" actId="207"/>
          <ac:spMkLst>
            <pc:docMk/>
            <pc:sldMk cId="531973526" sldId="281"/>
            <ac:spMk id="5" creationId="{67F4F6FF-4687-9399-3E67-78D9E87B75AB}"/>
          </ac:spMkLst>
        </pc:spChg>
        <pc:spChg chg="mod">
          <ac:chgData name="Franziska Rüffer" userId="1274465f-7ee5-48e9-825d-21e25ad5ed5e" providerId="ADAL" clId="{F6243277-4B7E-473E-8B01-DC2BB5FD262D}" dt="2025-07-15T08:34:40.797" v="599" actId="207"/>
          <ac:spMkLst>
            <pc:docMk/>
            <pc:sldMk cId="531973526" sldId="281"/>
            <ac:spMk id="6" creationId="{9D46F63D-A60B-A934-A5E2-7652CB46B1D6}"/>
          </ac:spMkLst>
        </pc:spChg>
        <pc:spChg chg="add del mod">
          <ac:chgData name="Franziska Rüffer" userId="1274465f-7ee5-48e9-825d-21e25ad5ed5e" providerId="ADAL" clId="{F6243277-4B7E-473E-8B01-DC2BB5FD262D}" dt="2025-07-18T14:00:46.539" v="5911" actId="478"/>
          <ac:spMkLst>
            <pc:docMk/>
            <pc:sldMk cId="531973526" sldId="281"/>
            <ac:spMk id="8" creationId="{F7ABD63B-3EF8-2870-CA59-E649DB46D148}"/>
          </ac:spMkLst>
        </pc:spChg>
        <pc:spChg chg="mod">
          <ac:chgData name="Franziska Rüffer" userId="1274465f-7ee5-48e9-825d-21e25ad5ed5e" providerId="ADAL" clId="{F6243277-4B7E-473E-8B01-DC2BB5FD262D}" dt="2025-07-15T08:37:02.701" v="636" actId="208"/>
          <ac:spMkLst>
            <pc:docMk/>
            <pc:sldMk cId="531973526" sldId="281"/>
            <ac:spMk id="11" creationId="{AD44B882-93BD-9B63-ABC3-3F34F28D62C3}"/>
          </ac:spMkLst>
        </pc:spChg>
        <pc:spChg chg="mod">
          <ac:chgData name="Franziska Rüffer" userId="1274465f-7ee5-48e9-825d-21e25ad5ed5e" providerId="ADAL" clId="{F6243277-4B7E-473E-8B01-DC2BB5FD262D}" dt="2025-07-18T14:28:39.073" v="6053" actId="20577"/>
          <ac:spMkLst>
            <pc:docMk/>
            <pc:sldMk cId="531973526" sldId="281"/>
            <ac:spMk id="13" creationId="{DDE48F38-77FD-6824-8F0E-8933240F1676}"/>
          </ac:spMkLst>
        </pc:spChg>
        <pc:spChg chg="mod">
          <ac:chgData name="Franziska Rüffer" userId="1274465f-7ee5-48e9-825d-21e25ad5ed5e" providerId="ADAL" clId="{F6243277-4B7E-473E-8B01-DC2BB5FD262D}" dt="2025-07-15T08:31:38.878" v="547"/>
          <ac:spMkLst>
            <pc:docMk/>
            <pc:sldMk cId="531973526" sldId="281"/>
            <ac:spMk id="14" creationId="{547B20C6-70A8-1C61-9743-F1A967490859}"/>
          </ac:spMkLst>
        </pc:spChg>
        <pc:grpChg chg="add mod ord">
          <ac:chgData name="Franziska Rüffer" userId="1274465f-7ee5-48e9-825d-21e25ad5ed5e" providerId="ADAL" clId="{F6243277-4B7E-473E-8B01-DC2BB5FD262D}" dt="2025-07-15T08:31:40.895" v="548" actId="167"/>
          <ac:grpSpMkLst>
            <pc:docMk/>
            <pc:sldMk cId="531973526" sldId="281"/>
            <ac:grpSpMk id="12" creationId="{6052D5B7-47E1-5D67-DE4E-EE979311A387}"/>
          </ac:grpSpMkLst>
        </pc:grpChg>
        <pc:picChg chg="add mod">
          <ac:chgData name="Franziska Rüffer" userId="1274465f-7ee5-48e9-825d-21e25ad5ed5e" providerId="ADAL" clId="{F6243277-4B7E-473E-8B01-DC2BB5FD262D}" dt="2025-07-18T14:00:29.822" v="5909" actId="1076"/>
          <ac:picMkLst>
            <pc:docMk/>
            <pc:sldMk cId="531973526" sldId="281"/>
            <ac:picMk id="7" creationId="{858E6E8F-C1EC-9040-69E2-A084DD2CD227}"/>
          </ac:picMkLst>
        </pc:picChg>
        <pc:picChg chg="add del mod">
          <ac:chgData name="Franziska Rüffer" userId="1274465f-7ee5-48e9-825d-21e25ad5ed5e" providerId="ADAL" clId="{F6243277-4B7E-473E-8B01-DC2BB5FD262D}" dt="2025-07-18T14:00:46.539" v="5911" actId="478"/>
          <ac:picMkLst>
            <pc:docMk/>
            <pc:sldMk cId="531973526" sldId="281"/>
            <ac:picMk id="9" creationId="{F72622C7-90DC-27E8-DC71-8286CF5297C7}"/>
          </ac:picMkLst>
        </pc:picChg>
        <pc:picChg chg="mod">
          <ac:chgData name="Franziska Rüffer" userId="1274465f-7ee5-48e9-825d-21e25ad5ed5e" providerId="ADAL" clId="{F6243277-4B7E-473E-8B01-DC2BB5FD262D}" dt="2025-07-15T08:31:38.878" v="547"/>
          <ac:picMkLst>
            <pc:docMk/>
            <pc:sldMk cId="531973526" sldId="281"/>
            <ac:picMk id="15" creationId="{E8C18B98-E624-D3D5-67CA-7FB88720B05B}"/>
          </ac:picMkLst>
        </pc:picChg>
        <pc:picChg chg="mod">
          <ac:chgData name="Franziska Rüffer" userId="1274465f-7ee5-48e9-825d-21e25ad5ed5e" providerId="ADAL" clId="{F6243277-4B7E-473E-8B01-DC2BB5FD262D}" dt="2025-07-15T08:31:38.878" v="547"/>
          <ac:picMkLst>
            <pc:docMk/>
            <pc:sldMk cId="531973526" sldId="281"/>
            <ac:picMk id="16" creationId="{C6BB7500-9623-A9F4-F05D-895EC326AA3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ranziska Rüffer" userId="1274465f-7ee5-48e9-825d-21e25ad5ed5e" providerId="ADAL" clId="{F6243277-4B7E-473E-8B01-DC2BB5FD262D}" dt="2025-07-17T07:54:38.902" v="2670" actId="20577"/>
              <pc2:cmMkLst xmlns:pc2="http://schemas.microsoft.com/office/powerpoint/2019/9/main/command">
                <pc:docMk/>
                <pc:sldMk cId="531973526" sldId="281"/>
                <pc2:cmMk id="{75582049-612D-4FC2-87FA-887332CCCC57}"/>
              </pc2:cmMkLst>
            </pc226:cmChg>
            <pc226:cmChg xmlns:pc226="http://schemas.microsoft.com/office/powerpoint/2022/06/main/command" chg="mod">
              <pc226:chgData name="Franziska Rüffer" userId="1274465f-7ee5-48e9-825d-21e25ad5ed5e" providerId="ADAL" clId="{F6243277-4B7E-473E-8B01-DC2BB5FD262D}" dt="2025-07-17T07:54:38.902" v="2670" actId="20577"/>
              <pc2:cmMkLst xmlns:pc2="http://schemas.microsoft.com/office/powerpoint/2019/9/main/command">
                <pc:docMk/>
                <pc:sldMk cId="531973526" sldId="281"/>
                <pc2:cmMk id="{8F234884-5891-4CB7-85E8-7BF3AC1C255B}"/>
              </pc2:cmMkLst>
            </pc226:cmChg>
          </p:ext>
        </pc:extLst>
      </pc:sldChg>
      <pc:sldChg chg="addSp delSp modSp mod">
        <pc:chgData name="Franziska Rüffer" userId="1274465f-7ee5-48e9-825d-21e25ad5ed5e" providerId="ADAL" clId="{F6243277-4B7E-473E-8B01-DC2BB5FD262D}" dt="2025-07-18T07:52:57.786" v="4607" actId="27636"/>
        <pc:sldMkLst>
          <pc:docMk/>
          <pc:sldMk cId="3009442637" sldId="282"/>
        </pc:sldMkLst>
        <pc:spChg chg="mod">
          <ac:chgData name="Franziska Rüffer" userId="1274465f-7ee5-48e9-825d-21e25ad5ed5e" providerId="ADAL" clId="{F6243277-4B7E-473E-8B01-DC2BB5FD262D}" dt="2025-07-15T08:37:42.708" v="645" actId="207"/>
          <ac:spMkLst>
            <pc:docMk/>
            <pc:sldMk cId="3009442637" sldId="282"/>
            <ac:spMk id="2" creationId="{49A966E0-C140-2160-4084-30CC1065182D}"/>
          </ac:spMkLst>
        </pc:spChg>
        <pc:spChg chg="mod">
          <ac:chgData name="Franziska Rüffer" userId="1274465f-7ee5-48e9-825d-21e25ad5ed5e" providerId="ADAL" clId="{F6243277-4B7E-473E-8B01-DC2BB5FD262D}" dt="2025-07-18T07:52:57.786" v="4607" actId="27636"/>
          <ac:spMkLst>
            <pc:docMk/>
            <pc:sldMk cId="3009442637" sldId="282"/>
            <ac:spMk id="3" creationId="{315E9AFB-0FFC-A05D-AA7A-A237A7141689}"/>
          </ac:spMkLst>
        </pc:spChg>
        <pc:spChg chg="mod">
          <ac:chgData name="Franziska Rüffer" userId="1274465f-7ee5-48e9-825d-21e25ad5ed5e" providerId="ADAL" clId="{F6243277-4B7E-473E-8B01-DC2BB5FD262D}" dt="2025-07-15T08:34:10.217" v="591" actId="207"/>
          <ac:spMkLst>
            <pc:docMk/>
            <pc:sldMk cId="3009442637" sldId="282"/>
            <ac:spMk id="4" creationId="{58165111-B76C-5FC2-2964-0A5CBC61D662}"/>
          </ac:spMkLst>
        </pc:spChg>
        <pc:spChg chg="mod">
          <ac:chgData name="Franziska Rüffer" userId="1274465f-7ee5-48e9-825d-21e25ad5ed5e" providerId="ADAL" clId="{F6243277-4B7E-473E-8B01-DC2BB5FD262D}" dt="2025-07-15T08:34:17.909" v="593" actId="207"/>
          <ac:spMkLst>
            <pc:docMk/>
            <pc:sldMk cId="3009442637" sldId="282"/>
            <ac:spMk id="6" creationId="{9D46F63D-A60B-A934-A5E2-7652CB46B1D6}"/>
          </ac:spMkLst>
        </pc:spChg>
        <pc:spChg chg="mod">
          <ac:chgData name="Franziska Rüffer" userId="1274465f-7ee5-48e9-825d-21e25ad5ed5e" providerId="ADAL" clId="{F6243277-4B7E-473E-8B01-DC2BB5FD262D}" dt="2025-07-15T08:37:35.389" v="644" actId="208"/>
          <ac:spMkLst>
            <pc:docMk/>
            <pc:sldMk cId="3009442637" sldId="282"/>
            <ac:spMk id="7" creationId="{B76F1E58-3CDE-B4B1-76A2-F84231F4A367}"/>
          </ac:spMkLst>
        </pc:spChg>
        <pc:spChg chg="mod">
          <ac:chgData name="Franziska Rüffer" userId="1274465f-7ee5-48e9-825d-21e25ad5ed5e" providerId="ADAL" clId="{F6243277-4B7E-473E-8B01-DC2BB5FD262D}" dt="2025-07-15T08:31:52.628" v="553"/>
          <ac:spMkLst>
            <pc:docMk/>
            <pc:sldMk cId="3009442637" sldId="282"/>
            <ac:spMk id="10" creationId="{32DE67B8-E25F-A204-7B2B-3F1AB491B30B}"/>
          </ac:spMkLst>
        </pc:spChg>
        <pc:spChg chg="add mod">
          <ac:chgData name="Franziska Rüffer" userId="1274465f-7ee5-48e9-825d-21e25ad5ed5e" providerId="ADAL" clId="{F6243277-4B7E-473E-8B01-DC2BB5FD262D}" dt="2025-07-15T08:46:29.364" v="716"/>
          <ac:spMkLst>
            <pc:docMk/>
            <pc:sldMk cId="3009442637" sldId="282"/>
            <ac:spMk id="13" creationId="{14F6C412-3EBB-D186-94CE-F677E3A03243}"/>
          </ac:spMkLst>
        </pc:spChg>
        <pc:grpChg chg="add mod ord">
          <ac:chgData name="Franziska Rüffer" userId="1274465f-7ee5-48e9-825d-21e25ad5ed5e" providerId="ADAL" clId="{F6243277-4B7E-473E-8B01-DC2BB5FD262D}" dt="2025-07-15T08:31:55.055" v="554" actId="167"/>
          <ac:grpSpMkLst>
            <pc:docMk/>
            <pc:sldMk cId="3009442637" sldId="282"/>
            <ac:grpSpMk id="9" creationId="{6DF32652-B54D-10AA-44E3-FCB0B9BDCCF5}"/>
          </ac:grpSpMkLst>
        </pc:grpChg>
        <pc:picChg chg="mod">
          <ac:chgData name="Franziska Rüffer" userId="1274465f-7ee5-48e9-825d-21e25ad5ed5e" providerId="ADAL" clId="{F6243277-4B7E-473E-8B01-DC2BB5FD262D}" dt="2025-07-15T08:31:52.628" v="553"/>
          <ac:picMkLst>
            <pc:docMk/>
            <pc:sldMk cId="3009442637" sldId="282"/>
            <ac:picMk id="11" creationId="{D8B84F41-F1FE-BC18-4C98-DF8F6565E0D3}"/>
          </ac:picMkLst>
        </pc:picChg>
        <pc:picChg chg="mod">
          <ac:chgData name="Franziska Rüffer" userId="1274465f-7ee5-48e9-825d-21e25ad5ed5e" providerId="ADAL" clId="{F6243277-4B7E-473E-8B01-DC2BB5FD262D}" dt="2025-07-15T08:31:52.628" v="553"/>
          <ac:picMkLst>
            <pc:docMk/>
            <pc:sldMk cId="3009442637" sldId="282"/>
            <ac:picMk id="12" creationId="{F9B0C0D4-FF24-19BB-53C2-F7E52E2EFD0E}"/>
          </ac:picMkLst>
        </pc:picChg>
      </pc:sldChg>
      <pc:sldChg chg="addSp delSp modSp mod">
        <pc:chgData name="Franziska Rüffer" userId="1274465f-7ee5-48e9-825d-21e25ad5ed5e" providerId="ADAL" clId="{F6243277-4B7E-473E-8B01-DC2BB5FD262D}" dt="2025-07-18T07:54:47.494" v="4654"/>
        <pc:sldMkLst>
          <pc:docMk/>
          <pc:sldMk cId="1865541037" sldId="283"/>
        </pc:sldMkLst>
        <pc:spChg chg="mod">
          <ac:chgData name="Franziska Rüffer" userId="1274465f-7ee5-48e9-825d-21e25ad5ed5e" providerId="ADAL" clId="{F6243277-4B7E-473E-8B01-DC2BB5FD262D}" dt="2025-07-18T07:54:47.494" v="4654"/>
          <ac:spMkLst>
            <pc:docMk/>
            <pc:sldMk cId="1865541037" sldId="283"/>
            <ac:spMk id="2" creationId="{49A966E0-C140-2160-4084-30CC1065182D}"/>
          </ac:spMkLst>
        </pc:spChg>
        <pc:spChg chg="mod">
          <ac:chgData name="Franziska Rüffer" userId="1274465f-7ee5-48e9-825d-21e25ad5ed5e" providerId="ADAL" clId="{F6243277-4B7E-473E-8B01-DC2BB5FD262D}" dt="2025-07-15T08:44:05.420" v="683" actId="208"/>
          <ac:spMkLst>
            <pc:docMk/>
            <pc:sldMk cId="1865541037" sldId="283"/>
            <ac:spMk id="3" creationId="{370D4F95-81CA-6730-4B5F-C9206345405F}"/>
          </ac:spMkLst>
        </pc:spChg>
        <pc:spChg chg="mod">
          <ac:chgData name="Franziska Rüffer" userId="1274465f-7ee5-48e9-825d-21e25ad5ed5e" providerId="ADAL" clId="{F6243277-4B7E-473E-8B01-DC2BB5FD262D}" dt="2025-07-15T08:32:54.183" v="573" actId="207"/>
          <ac:spMkLst>
            <pc:docMk/>
            <pc:sldMk cId="1865541037" sldId="283"/>
            <ac:spMk id="4" creationId="{58165111-B76C-5FC2-2964-0A5CBC61D662}"/>
          </ac:spMkLst>
        </pc:spChg>
        <pc:spChg chg="mod">
          <ac:chgData name="Franziska Rüffer" userId="1274465f-7ee5-48e9-825d-21e25ad5ed5e" providerId="ADAL" clId="{F6243277-4B7E-473E-8B01-DC2BB5FD262D}" dt="2025-07-15T08:33:00.453" v="575" actId="207"/>
          <ac:spMkLst>
            <pc:docMk/>
            <pc:sldMk cId="1865541037" sldId="283"/>
            <ac:spMk id="6" creationId="{9D46F63D-A60B-A934-A5E2-7652CB46B1D6}"/>
          </ac:spMkLst>
        </pc:spChg>
        <pc:spChg chg="mod">
          <ac:chgData name="Franziska Rüffer" userId="1274465f-7ee5-48e9-825d-21e25ad5ed5e" providerId="ADAL" clId="{F6243277-4B7E-473E-8B01-DC2BB5FD262D}" dt="2025-07-15T08:44:13.413" v="685" actId="208"/>
          <ac:spMkLst>
            <pc:docMk/>
            <pc:sldMk cId="1865541037" sldId="283"/>
            <ac:spMk id="14" creationId="{E0361D7C-AD9B-323D-9860-5B08C7CFB3EE}"/>
          </ac:spMkLst>
        </pc:spChg>
        <pc:spChg chg="mod">
          <ac:chgData name="Franziska Rüffer" userId="1274465f-7ee5-48e9-825d-21e25ad5ed5e" providerId="ADAL" clId="{F6243277-4B7E-473E-8B01-DC2BB5FD262D}" dt="2025-07-15T08:44:17.821" v="686" actId="208"/>
          <ac:spMkLst>
            <pc:docMk/>
            <pc:sldMk cId="1865541037" sldId="283"/>
            <ac:spMk id="15" creationId="{36957CC8-1AD8-F8F3-3EBE-FED016686CE3}"/>
          </ac:spMkLst>
        </pc:spChg>
        <pc:spChg chg="mod">
          <ac:chgData name="Franziska Rüffer" userId="1274465f-7ee5-48e9-825d-21e25ad5ed5e" providerId="ADAL" clId="{F6243277-4B7E-473E-8B01-DC2BB5FD262D}" dt="2025-07-15T08:32:48.233" v="572" actId="207"/>
          <ac:spMkLst>
            <pc:docMk/>
            <pc:sldMk cId="1865541037" sldId="283"/>
            <ac:spMk id="16" creationId="{67CDF418-2698-31BF-446F-83D95EFDF09F}"/>
          </ac:spMkLst>
        </pc:spChg>
        <pc:spChg chg="mod">
          <ac:chgData name="Franziska Rüffer" userId="1274465f-7ee5-48e9-825d-21e25ad5ed5e" providerId="ADAL" clId="{F6243277-4B7E-473E-8B01-DC2BB5FD262D}" dt="2025-07-15T08:42:58.254" v="675" actId="208"/>
          <ac:spMkLst>
            <pc:docMk/>
            <pc:sldMk cId="1865541037" sldId="283"/>
            <ac:spMk id="17" creationId="{D844E05B-73AF-B401-21E9-CF42EBA33D38}"/>
          </ac:spMkLst>
        </pc:spChg>
        <pc:spChg chg="mod">
          <ac:chgData name="Franziska Rüffer" userId="1274465f-7ee5-48e9-825d-21e25ad5ed5e" providerId="ADAL" clId="{F6243277-4B7E-473E-8B01-DC2BB5FD262D}" dt="2025-07-15T08:42:46.544" v="673" actId="207"/>
          <ac:spMkLst>
            <pc:docMk/>
            <pc:sldMk cId="1865541037" sldId="283"/>
            <ac:spMk id="18" creationId="{1F0DC79A-A18C-A555-9AD5-D3C1DF880F36}"/>
          </ac:spMkLst>
        </pc:spChg>
        <pc:spChg chg="mod">
          <ac:chgData name="Franziska Rüffer" userId="1274465f-7ee5-48e9-825d-21e25ad5ed5e" providerId="ADAL" clId="{F6243277-4B7E-473E-8B01-DC2BB5FD262D}" dt="2025-07-15T08:42:52.506" v="674" actId="208"/>
          <ac:spMkLst>
            <pc:docMk/>
            <pc:sldMk cId="1865541037" sldId="283"/>
            <ac:spMk id="19" creationId="{E867507A-5AF0-A522-A01D-B14C25A5D061}"/>
          </ac:spMkLst>
        </pc:spChg>
        <pc:spChg chg="mod">
          <ac:chgData name="Franziska Rüffer" userId="1274465f-7ee5-48e9-825d-21e25ad5ed5e" providerId="ADAL" clId="{F6243277-4B7E-473E-8B01-DC2BB5FD262D}" dt="2025-07-15T08:44:08.522" v="684" actId="207"/>
          <ac:spMkLst>
            <pc:docMk/>
            <pc:sldMk cId="1865541037" sldId="283"/>
            <ac:spMk id="20" creationId="{C882820F-15F0-291C-6640-29EA894EA0E9}"/>
          </ac:spMkLst>
        </pc:spChg>
        <pc:spChg chg="mod">
          <ac:chgData name="Franziska Rüffer" userId="1274465f-7ee5-48e9-825d-21e25ad5ed5e" providerId="ADAL" clId="{F6243277-4B7E-473E-8B01-DC2BB5FD262D}" dt="2025-07-15T08:43:04.820" v="678" actId="207"/>
          <ac:spMkLst>
            <pc:docMk/>
            <pc:sldMk cId="1865541037" sldId="283"/>
            <ac:spMk id="21" creationId="{826D878F-52C2-0010-3EA0-33A9D72F5658}"/>
          </ac:spMkLst>
        </pc:spChg>
        <pc:spChg chg="mod">
          <ac:chgData name="Franziska Rüffer" userId="1274465f-7ee5-48e9-825d-21e25ad5ed5e" providerId="ADAL" clId="{F6243277-4B7E-473E-8B01-DC2BB5FD262D}" dt="2025-07-15T08:33:07.418" v="577" actId="208"/>
          <ac:spMkLst>
            <pc:docMk/>
            <pc:sldMk cId="1865541037" sldId="283"/>
            <ac:spMk id="22" creationId="{94579CA8-43BC-6C46-4B3A-4192CD79A8B3}"/>
          </ac:spMkLst>
        </pc:spChg>
        <pc:spChg chg="add mod">
          <ac:chgData name="Franziska Rüffer" userId="1274465f-7ee5-48e9-825d-21e25ad5ed5e" providerId="ADAL" clId="{F6243277-4B7E-473E-8B01-DC2BB5FD262D}" dt="2025-07-15T08:46:54.942" v="726"/>
          <ac:spMkLst>
            <pc:docMk/>
            <pc:sldMk cId="1865541037" sldId="283"/>
            <ac:spMk id="25" creationId="{230C85D9-98E0-1BDC-B95D-83D34EE875C2}"/>
          </ac:spMkLst>
        </pc:spChg>
        <pc:grpChg chg="add mod ord">
          <ac:chgData name="Franziska Rüffer" userId="1274465f-7ee5-48e9-825d-21e25ad5ed5e" providerId="ADAL" clId="{F6243277-4B7E-473E-8B01-DC2BB5FD262D}" dt="2025-07-15T08:32:35.986" v="569" actId="167"/>
          <ac:grpSpMkLst>
            <pc:docMk/>
            <pc:sldMk cId="1865541037" sldId="283"/>
            <ac:grpSpMk id="10" creationId="{B43A4875-156A-8DD6-DB82-FFCEEDE3988D}"/>
          </ac:grpSpMkLst>
        </pc:grpChg>
        <pc:picChg chg="mod">
          <ac:chgData name="Franziska Rüffer" userId="1274465f-7ee5-48e9-825d-21e25ad5ed5e" providerId="ADAL" clId="{F6243277-4B7E-473E-8B01-DC2BB5FD262D}" dt="2025-07-15T08:32:30.811" v="568"/>
          <ac:picMkLst>
            <pc:docMk/>
            <pc:sldMk cId="1865541037" sldId="283"/>
            <ac:picMk id="23" creationId="{E50FFDF1-D977-881A-12AD-39196117495F}"/>
          </ac:picMkLst>
        </pc:picChg>
        <pc:picChg chg="mod">
          <ac:chgData name="Franziska Rüffer" userId="1274465f-7ee5-48e9-825d-21e25ad5ed5e" providerId="ADAL" clId="{F6243277-4B7E-473E-8B01-DC2BB5FD262D}" dt="2025-07-15T08:32:30.811" v="568"/>
          <ac:picMkLst>
            <pc:docMk/>
            <pc:sldMk cId="1865541037" sldId="283"/>
            <ac:picMk id="24" creationId="{AD6F5490-9879-BE92-FA1B-801F60EC7E05}"/>
          </ac:picMkLst>
        </pc:picChg>
      </pc:sldChg>
      <pc:sldChg chg="addSp delSp modSp mod">
        <pc:chgData name="Franziska Rüffer" userId="1274465f-7ee5-48e9-825d-21e25ad5ed5e" providerId="ADAL" clId="{F6243277-4B7E-473E-8B01-DC2BB5FD262D}" dt="2025-07-18T12:37:03.408" v="5273" actId="207"/>
        <pc:sldMkLst>
          <pc:docMk/>
          <pc:sldMk cId="1302581237" sldId="288"/>
        </pc:sldMkLst>
        <pc:spChg chg="mod">
          <ac:chgData name="Franziska Rüffer" userId="1274465f-7ee5-48e9-825d-21e25ad5ed5e" providerId="ADAL" clId="{F6243277-4B7E-473E-8B01-DC2BB5FD262D}" dt="2025-07-15T08:37:48.352" v="646" actId="207"/>
          <ac:spMkLst>
            <pc:docMk/>
            <pc:sldMk cId="1302581237" sldId="288"/>
            <ac:spMk id="2" creationId="{49A966E0-C140-2160-4084-30CC1065182D}"/>
          </ac:spMkLst>
        </pc:spChg>
        <pc:spChg chg="mod">
          <ac:chgData name="Franziska Rüffer" userId="1274465f-7ee5-48e9-825d-21e25ad5ed5e" providerId="ADAL" clId="{F6243277-4B7E-473E-8B01-DC2BB5FD262D}" dt="2025-07-18T12:37:03.408" v="5273" actId="207"/>
          <ac:spMkLst>
            <pc:docMk/>
            <pc:sldMk cId="1302581237" sldId="288"/>
            <ac:spMk id="3" creationId="{315E9AFB-0FFC-A05D-AA7A-A237A7141689}"/>
          </ac:spMkLst>
        </pc:spChg>
        <pc:spChg chg="mod">
          <ac:chgData name="Franziska Rüffer" userId="1274465f-7ee5-48e9-825d-21e25ad5ed5e" providerId="ADAL" clId="{F6243277-4B7E-473E-8B01-DC2BB5FD262D}" dt="2025-07-15T08:33:57.732" v="588" actId="207"/>
          <ac:spMkLst>
            <pc:docMk/>
            <pc:sldMk cId="1302581237" sldId="288"/>
            <ac:spMk id="4" creationId="{58165111-B76C-5FC2-2964-0A5CBC61D662}"/>
          </ac:spMkLst>
        </pc:spChg>
        <pc:spChg chg="mod">
          <ac:chgData name="Franziska Rüffer" userId="1274465f-7ee5-48e9-825d-21e25ad5ed5e" providerId="ADAL" clId="{F6243277-4B7E-473E-8B01-DC2BB5FD262D}" dt="2025-07-15T08:34:05.165" v="590" actId="207"/>
          <ac:spMkLst>
            <pc:docMk/>
            <pc:sldMk cId="1302581237" sldId="288"/>
            <ac:spMk id="6" creationId="{9D46F63D-A60B-A934-A5E2-7652CB46B1D6}"/>
          </ac:spMkLst>
        </pc:spChg>
        <pc:spChg chg="mod">
          <ac:chgData name="Franziska Rüffer" userId="1274465f-7ee5-48e9-825d-21e25ad5ed5e" providerId="ADAL" clId="{F6243277-4B7E-473E-8B01-DC2BB5FD262D}" dt="2025-07-15T08:37:53.255" v="648" actId="208"/>
          <ac:spMkLst>
            <pc:docMk/>
            <pc:sldMk cId="1302581237" sldId="288"/>
            <ac:spMk id="7" creationId="{4063B4D0-4FF0-BA82-C058-7E0CAEDF5779}"/>
          </ac:spMkLst>
        </pc:spChg>
        <pc:spChg chg="mod">
          <ac:chgData name="Franziska Rüffer" userId="1274465f-7ee5-48e9-825d-21e25ad5ed5e" providerId="ADAL" clId="{F6243277-4B7E-473E-8B01-DC2BB5FD262D}" dt="2025-07-15T08:31:58.725" v="556"/>
          <ac:spMkLst>
            <pc:docMk/>
            <pc:sldMk cId="1302581237" sldId="288"/>
            <ac:spMk id="10" creationId="{3877AA6E-1454-7174-B207-B49E7568F055}"/>
          </ac:spMkLst>
        </pc:spChg>
        <pc:spChg chg="add mod">
          <ac:chgData name="Franziska Rüffer" userId="1274465f-7ee5-48e9-825d-21e25ad5ed5e" providerId="ADAL" clId="{F6243277-4B7E-473E-8B01-DC2BB5FD262D}" dt="2025-07-15T08:46:34.888" v="718"/>
          <ac:spMkLst>
            <pc:docMk/>
            <pc:sldMk cId="1302581237" sldId="288"/>
            <ac:spMk id="13" creationId="{17227A10-FB34-3E08-8319-265A8175EE7D}"/>
          </ac:spMkLst>
        </pc:spChg>
        <pc:grpChg chg="add mod ord">
          <ac:chgData name="Franziska Rüffer" userId="1274465f-7ee5-48e9-825d-21e25ad5ed5e" providerId="ADAL" clId="{F6243277-4B7E-473E-8B01-DC2BB5FD262D}" dt="2025-07-15T08:32:01.036" v="557" actId="167"/>
          <ac:grpSpMkLst>
            <pc:docMk/>
            <pc:sldMk cId="1302581237" sldId="288"/>
            <ac:grpSpMk id="9" creationId="{6BC11A88-5383-B1B6-99A3-7CAD9A09AFBD}"/>
          </ac:grpSpMkLst>
        </pc:grpChg>
        <pc:picChg chg="mod">
          <ac:chgData name="Franziska Rüffer" userId="1274465f-7ee5-48e9-825d-21e25ad5ed5e" providerId="ADAL" clId="{F6243277-4B7E-473E-8B01-DC2BB5FD262D}" dt="2025-07-15T08:31:58.725" v="556"/>
          <ac:picMkLst>
            <pc:docMk/>
            <pc:sldMk cId="1302581237" sldId="288"/>
            <ac:picMk id="11" creationId="{FCEE046D-7FFC-928B-8559-3EFDA8A1F1FA}"/>
          </ac:picMkLst>
        </pc:picChg>
        <pc:picChg chg="mod">
          <ac:chgData name="Franziska Rüffer" userId="1274465f-7ee5-48e9-825d-21e25ad5ed5e" providerId="ADAL" clId="{F6243277-4B7E-473E-8B01-DC2BB5FD262D}" dt="2025-07-15T08:31:58.725" v="556"/>
          <ac:picMkLst>
            <pc:docMk/>
            <pc:sldMk cId="1302581237" sldId="288"/>
            <ac:picMk id="12" creationId="{04499CEC-B15B-40DE-F417-8EDC092EB938}"/>
          </ac:picMkLst>
        </pc:picChg>
      </pc:sldChg>
      <pc:sldChg chg="modSp del mod">
        <pc:chgData name="Franziska Rüffer" userId="1274465f-7ee5-48e9-825d-21e25ad5ed5e" providerId="ADAL" clId="{F6243277-4B7E-473E-8B01-DC2BB5FD262D}" dt="2025-07-17T08:58:17.107" v="4354" actId="47"/>
        <pc:sldMkLst>
          <pc:docMk/>
          <pc:sldMk cId="3547853299" sldId="291"/>
        </pc:sldMkLst>
        <pc:spChg chg="mod">
          <ac:chgData name="Franziska Rüffer" userId="1274465f-7ee5-48e9-825d-21e25ad5ed5e" providerId="ADAL" clId="{F6243277-4B7E-473E-8B01-DC2BB5FD262D}" dt="2025-07-17T08:30:57.301" v="2994" actId="20577"/>
          <ac:spMkLst>
            <pc:docMk/>
            <pc:sldMk cId="3547853299" sldId="291"/>
            <ac:spMk id="5" creationId="{C00C69E2-FB27-57F5-86F2-CAEEA73267F8}"/>
          </ac:spMkLst>
        </pc:spChg>
      </pc:sldChg>
      <pc:sldChg chg="addSp delSp modSp mod delAnim modAnim modNotesTx">
        <pc:chgData name="Franziska Rüffer" userId="1274465f-7ee5-48e9-825d-21e25ad5ed5e" providerId="ADAL" clId="{F6243277-4B7E-473E-8B01-DC2BB5FD262D}" dt="2025-07-18T14:06:21.389" v="5933"/>
        <pc:sldMkLst>
          <pc:docMk/>
          <pc:sldMk cId="2555674322" sldId="292"/>
        </pc:sldMkLst>
        <pc:spChg chg="mod">
          <ac:chgData name="Franziska Rüffer" userId="1274465f-7ee5-48e9-825d-21e25ad5ed5e" providerId="ADAL" clId="{F6243277-4B7E-473E-8B01-DC2BB5FD262D}" dt="2025-07-17T07:44:54.290" v="2367" actId="20577"/>
          <ac:spMkLst>
            <pc:docMk/>
            <pc:sldMk cId="2555674322" sldId="292"/>
            <ac:spMk id="2" creationId="{C69F69DC-B65E-652E-D285-8BA155DFC1C3}"/>
          </ac:spMkLst>
        </pc:spChg>
        <pc:spChg chg="mod">
          <ac:chgData name="Franziska Rüffer" userId="1274465f-7ee5-48e9-825d-21e25ad5ed5e" providerId="ADAL" clId="{F6243277-4B7E-473E-8B01-DC2BB5FD262D}" dt="2025-07-15T08:29:09.238" v="514" actId="207"/>
          <ac:spMkLst>
            <pc:docMk/>
            <pc:sldMk cId="2555674322" sldId="292"/>
            <ac:spMk id="4" creationId="{5B40F612-B38D-BCF9-9854-57068A8D5525}"/>
          </ac:spMkLst>
        </pc:spChg>
        <pc:spChg chg="mod">
          <ac:chgData name="Franziska Rüffer" userId="1274465f-7ee5-48e9-825d-21e25ad5ed5e" providerId="ADAL" clId="{F6243277-4B7E-473E-8B01-DC2BB5FD262D}" dt="2025-07-15T08:28:53.464" v="509" actId="113"/>
          <ac:spMkLst>
            <pc:docMk/>
            <pc:sldMk cId="2555674322" sldId="292"/>
            <ac:spMk id="5" creationId="{7724AB3D-EE67-F327-757F-258DC2611D3E}"/>
          </ac:spMkLst>
        </pc:spChg>
        <pc:spChg chg="mod">
          <ac:chgData name="Franziska Rüffer" userId="1274465f-7ee5-48e9-825d-21e25ad5ed5e" providerId="ADAL" clId="{F6243277-4B7E-473E-8B01-DC2BB5FD262D}" dt="2025-07-15T08:29:17.121" v="516" actId="207"/>
          <ac:spMkLst>
            <pc:docMk/>
            <pc:sldMk cId="2555674322" sldId="292"/>
            <ac:spMk id="6" creationId="{BEA940DC-8982-AACA-7296-37DF3B4B300D}"/>
          </ac:spMkLst>
        </pc:spChg>
        <pc:spChg chg="add mod">
          <ac:chgData name="Franziska Rüffer" userId="1274465f-7ee5-48e9-825d-21e25ad5ed5e" providerId="ADAL" clId="{F6243277-4B7E-473E-8B01-DC2BB5FD262D}" dt="2025-07-15T08:46:09.013" v="712"/>
          <ac:spMkLst>
            <pc:docMk/>
            <pc:sldMk cId="2555674322" sldId="292"/>
            <ac:spMk id="10" creationId="{B45E2F8F-F335-1FCC-EAE5-317B2036DE94}"/>
          </ac:spMkLst>
        </pc:spChg>
        <pc:spChg chg="mod">
          <ac:chgData name="Franziska Rüffer" userId="1274465f-7ee5-48e9-825d-21e25ad5ed5e" providerId="ADAL" clId="{F6243277-4B7E-473E-8B01-DC2BB5FD262D}" dt="2025-07-15T08:27:45.845" v="498" actId="208"/>
          <ac:spMkLst>
            <pc:docMk/>
            <pc:sldMk cId="2555674322" sldId="292"/>
            <ac:spMk id="11" creationId="{EDC71C92-D8D6-EB49-B86C-DA3085F9282E}"/>
          </ac:spMkLst>
        </pc:spChg>
        <pc:spChg chg="mod">
          <ac:chgData name="Franziska Rüffer" userId="1274465f-7ee5-48e9-825d-21e25ad5ed5e" providerId="ADAL" clId="{F6243277-4B7E-473E-8B01-DC2BB5FD262D}" dt="2025-07-18T13:47:41.393" v="5796" actId="1076"/>
          <ac:spMkLst>
            <pc:docMk/>
            <pc:sldMk cId="2555674322" sldId="292"/>
            <ac:spMk id="12" creationId="{1D1F724A-72F6-F490-7C74-F57B99B88EC2}"/>
          </ac:spMkLst>
        </pc:spChg>
        <pc:spChg chg="mod">
          <ac:chgData name="Franziska Rüffer" userId="1274465f-7ee5-48e9-825d-21e25ad5ed5e" providerId="ADAL" clId="{F6243277-4B7E-473E-8B01-DC2BB5FD262D}" dt="2025-07-18T13:33:43.954" v="5638" actId="1076"/>
          <ac:spMkLst>
            <pc:docMk/>
            <pc:sldMk cId="2555674322" sldId="292"/>
            <ac:spMk id="15" creationId="{2064BA74-4DAB-19C6-3B7C-4B7C7AD3FEC3}"/>
          </ac:spMkLst>
        </pc:spChg>
        <pc:spChg chg="add mod">
          <ac:chgData name="Franziska Rüffer" userId="1274465f-7ee5-48e9-825d-21e25ad5ed5e" providerId="ADAL" clId="{F6243277-4B7E-473E-8B01-DC2BB5FD262D}" dt="2025-07-18T13:09:44.585" v="5448" actId="164"/>
          <ac:spMkLst>
            <pc:docMk/>
            <pc:sldMk cId="2555674322" sldId="292"/>
            <ac:spMk id="19" creationId="{B275FD40-B843-6C29-B888-59816EEEE222}"/>
          </ac:spMkLst>
        </pc:spChg>
        <pc:spChg chg="add mod">
          <ac:chgData name="Franziska Rüffer" userId="1274465f-7ee5-48e9-825d-21e25ad5ed5e" providerId="ADAL" clId="{F6243277-4B7E-473E-8B01-DC2BB5FD262D}" dt="2025-07-18T13:09:54.603" v="5450" actId="164"/>
          <ac:spMkLst>
            <pc:docMk/>
            <pc:sldMk cId="2555674322" sldId="292"/>
            <ac:spMk id="20" creationId="{EA5552C8-46E9-68CB-16E0-D44AD24E9655}"/>
          </ac:spMkLst>
        </pc:spChg>
        <pc:spChg chg="add mod">
          <ac:chgData name="Franziska Rüffer" userId="1274465f-7ee5-48e9-825d-21e25ad5ed5e" providerId="ADAL" clId="{F6243277-4B7E-473E-8B01-DC2BB5FD262D}" dt="2025-07-18T13:15:50.036" v="5520" actId="164"/>
          <ac:spMkLst>
            <pc:docMk/>
            <pc:sldMk cId="2555674322" sldId="292"/>
            <ac:spMk id="26" creationId="{3DF46DD4-AD55-345E-4F38-5B889EA133F7}"/>
          </ac:spMkLst>
        </pc:spChg>
        <pc:spChg chg="add del mod">
          <ac:chgData name="Franziska Rüffer" userId="1274465f-7ee5-48e9-825d-21e25ad5ed5e" providerId="ADAL" clId="{F6243277-4B7E-473E-8B01-DC2BB5FD262D}" dt="2025-07-18T13:39:21.227" v="5703" actId="478"/>
          <ac:spMkLst>
            <pc:docMk/>
            <pc:sldMk cId="2555674322" sldId="292"/>
            <ac:spMk id="27" creationId="{A2926001-E92B-4ED6-E42B-9CF966180FB5}"/>
          </ac:spMkLst>
        </pc:spChg>
        <pc:spChg chg="add del mod">
          <ac:chgData name="Franziska Rüffer" userId="1274465f-7ee5-48e9-825d-21e25ad5ed5e" providerId="ADAL" clId="{F6243277-4B7E-473E-8B01-DC2BB5FD262D}" dt="2025-07-18T13:10:46.885" v="5463" actId="478"/>
          <ac:spMkLst>
            <pc:docMk/>
            <pc:sldMk cId="2555674322" sldId="292"/>
            <ac:spMk id="28" creationId="{543FE3C8-8DF1-F708-9A19-86D47440E0D5}"/>
          </ac:spMkLst>
        </pc:spChg>
        <pc:spChg chg="add mod">
          <ac:chgData name="Franziska Rüffer" userId="1274465f-7ee5-48e9-825d-21e25ad5ed5e" providerId="ADAL" clId="{F6243277-4B7E-473E-8B01-DC2BB5FD262D}" dt="2025-07-18T13:15:34.134" v="5519" actId="164"/>
          <ac:spMkLst>
            <pc:docMk/>
            <pc:sldMk cId="2555674322" sldId="292"/>
            <ac:spMk id="29" creationId="{07E3A514-81D9-E35B-3B4D-2B112B9F9957}"/>
          </ac:spMkLst>
        </pc:spChg>
        <pc:spChg chg="add mod">
          <ac:chgData name="Franziska Rüffer" userId="1274465f-7ee5-48e9-825d-21e25ad5ed5e" providerId="ADAL" clId="{F6243277-4B7E-473E-8B01-DC2BB5FD262D}" dt="2025-07-18T13:28:37.747" v="5590" actId="1076"/>
          <ac:spMkLst>
            <pc:docMk/>
            <pc:sldMk cId="2555674322" sldId="292"/>
            <ac:spMk id="45" creationId="{33DA3015-DAF0-205E-F0F3-7C8CA147C112}"/>
          </ac:spMkLst>
        </pc:spChg>
        <pc:spChg chg="add del mod">
          <ac:chgData name="Franziska Rüffer" userId="1274465f-7ee5-48e9-825d-21e25ad5ed5e" providerId="ADAL" clId="{F6243277-4B7E-473E-8B01-DC2BB5FD262D}" dt="2025-07-18T13:14:41.833" v="5513" actId="478"/>
          <ac:spMkLst>
            <pc:docMk/>
            <pc:sldMk cId="2555674322" sldId="292"/>
            <ac:spMk id="46" creationId="{098D6934-C571-6E70-C480-7363F39172A5}"/>
          </ac:spMkLst>
        </pc:spChg>
        <pc:spChg chg="add mod">
          <ac:chgData name="Franziska Rüffer" userId="1274465f-7ee5-48e9-825d-21e25ad5ed5e" providerId="ADAL" clId="{F6243277-4B7E-473E-8B01-DC2BB5FD262D}" dt="2025-07-18T13:12:25.218" v="5488"/>
          <ac:spMkLst>
            <pc:docMk/>
            <pc:sldMk cId="2555674322" sldId="292"/>
            <ac:spMk id="50" creationId="{A373C50E-0425-F614-5102-CF7CE699942E}"/>
          </ac:spMkLst>
        </pc:spChg>
        <pc:spChg chg="add mod">
          <ac:chgData name="Franziska Rüffer" userId="1274465f-7ee5-48e9-825d-21e25ad5ed5e" providerId="ADAL" clId="{F6243277-4B7E-473E-8B01-DC2BB5FD262D}" dt="2025-07-18T13:17:31.391" v="5528" actId="571"/>
          <ac:spMkLst>
            <pc:docMk/>
            <pc:sldMk cId="2555674322" sldId="292"/>
            <ac:spMk id="76" creationId="{D0C1D4F1-A35C-A053-34E2-236CBBD8622D}"/>
          </ac:spMkLst>
        </pc:spChg>
        <pc:spChg chg="mod">
          <ac:chgData name="Franziska Rüffer" userId="1274465f-7ee5-48e9-825d-21e25ad5ed5e" providerId="ADAL" clId="{F6243277-4B7E-473E-8B01-DC2BB5FD262D}" dt="2025-07-18T13:17:31.391" v="5528" actId="571"/>
          <ac:spMkLst>
            <pc:docMk/>
            <pc:sldMk cId="2555674322" sldId="292"/>
            <ac:spMk id="97" creationId="{1EB65693-EC1A-9D69-C67B-80B92362F2D1}"/>
          </ac:spMkLst>
        </pc:spChg>
        <pc:spChg chg="mod">
          <ac:chgData name="Franziska Rüffer" userId="1274465f-7ee5-48e9-825d-21e25ad5ed5e" providerId="ADAL" clId="{F6243277-4B7E-473E-8B01-DC2BB5FD262D}" dt="2025-07-18T13:17:31.391" v="5528" actId="571"/>
          <ac:spMkLst>
            <pc:docMk/>
            <pc:sldMk cId="2555674322" sldId="292"/>
            <ac:spMk id="98" creationId="{B95A3A86-DE05-1E75-86B0-DC8E13BAC576}"/>
          </ac:spMkLst>
        </pc:spChg>
        <pc:spChg chg="mod">
          <ac:chgData name="Franziska Rüffer" userId="1274465f-7ee5-48e9-825d-21e25ad5ed5e" providerId="ADAL" clId="{F6243277-4B7E-473E-8B01-DC2BB5FD262D}" dt="2025-07-18T13:17:31.391" v="5528" actId="571"/>
          <ac:spMkLst>
            <pc:docMk/>
            <pc:sldMk cId="2555674322" sldId="292"/>
            <ac:spMk id="99" creationId="{A2B0FA67-B8EA-6438-565F-510ACCA6B776}"/>
          </ac:spMkLst>
        </pc:spChg>
        <pc:spChg chg="add mod">
          <ac:chgData name="Franziska Rüffer" userId="1274465f-7ee5-48e9-825d-21e25ad5ed5e" providerId="ADAL" clId="{F6243277-4B7E-473E-8B01-DC2BB5FD262D}" dt="2025-07-18T13:30:20.380" v="5606" actId="164"/>
          <ac:spMkLst>
            <pc:docMk/>
            <pc:sldMk cId="2555674322" sldId="292"/>
            <ac:spMk id="105" creationId="{76EC517E-F582-5D64-9F9F-D1F81758F036}"/>
          </ac:spMkLst>
        </pc:spChg>
        <pc:spChg chg="add mod">
          <ac:chgData name="Franziska Rüffer" userId="1274465f-7ee5-48e9-825d-21e25ad5ed5e" providerId="ADAL" clId="{F6243277-4B7E-473E-8B01-DC2BB5FD262D}" dt="2025-07-18T13:31:23.204" v="5621" actId="164"/>
          <ac:spMkLst>
            <pc:docMk/>
            <pc:sldMk cId="2555674322" sldId="292"/>
            <ac:spMk id="109" creationId="{C524385D-1EF7-C911-2A9C-0C0A073338EE}"/>
          </ac:spMkLst>
        </pc:spChg>
        <pc:spChg chg="add mod">
          <ac:chgData name="Franziska Rüffer" userId="1274465f-7ee5-48e9-825d-21e25ad5ed5e" providerId="ADAL" clId="{F6243277-4B7E-473E-8B01-DC2BB5FD262D}" dt="2025-07-18T13:31:23.204" v="5621" actId="164"/>
          <ac:spMkLst>
            <pc:docMk/>
            <pc:sldMk cId="2555674322" sldId="292"/>
            <ac:spMk id="110" creationId="{CA6DF5BE-75A0-ED3B-4FDD-E99FEFFBFA5E}"/>
          </ac:spMkLst>
        </pc:spChg>
        <pc:spChg chg="add del mod">
          <ac:chgData name="Franziska Rüffer" userId="1274465f-7ee5-48e9-825d-21e25ad5ed5e" providerId="ADAL" clId="{F6243277-4B7E-473E-8B01-DC2BB5FD262D}" dt="2025-07-18T13:32:25.044" v="5629" actId="478"/>
          <ac:spMkLst>
            <pc:docMk/>
            <pc:sldMk cId="2555674322" sldId="292"/>
            <ac:spMk id="112" creationId="{1701EE27-3C3F-6CE4-B7B5-57BC606C1E57}"/>
          </ac:spMkLst>
        </pc:spChg>
        <pc:spChg chg="mod">
          <ac:chgData name="Franziska Rüffer" userId="1274465f-7ee5-48e9-825d-21e25ad5ed5e" providerId="ADAL" clId="{F6243277-4B7E-473E-8B01-DC2BB5FD262D}" dt="2025-07-18T13:32:23.620" v="5628" actId="571"/>
          <ac:spMkLst>
            <pc:docMk/>
            <pc:sldMk cId="2555674322" sldId="292"/>
            <ac:spMk id="115" creationId="{12DD3144-0A40-2812-C10E-BBB55B2BF028}"/>
          </ac:spMkLst>
        </pc:spChg>
        <pc:spChg chg="mod">
          <ac:chgData name="Franziska Rüffer" userId="1274465f-7ee5-48e9-825d-21e25ad5ed5e" providerId="ADAL" clId="{F6243277-4B7E-473E-8B01-DC2BB5FD262D}" dt="2025-07-18T13:32:23.620" v="5628" actId="571"/>
          <ac:spMkLst>
            <pc:docMk/>
            <pc:sldMk cId="2555674322" sldId="292"/>
            <ac:spMk id="116" creationId="{DBC98B8B-173F-2828-FD91-2EBBCE0C837A}"/>
          </ac:spMkLst>
        </pc:spChg>
        <pc:spChg chg="mod">
          <ac:chgData name="Franziska Rüffer" userId="1274465f-7ee5-48e9-825d-21e25ad5ed5e" providerId="ADAL" clId="{F6243277-4B7E-473E-8B01-DC2BB5FD262D}" dt="2025-07-18T13:32:23.620" v="5628" actId="571"/>
          <ac:spMkLst>
            <pc:docMk/>
            <pc:sldMk cId="2555674322" sldId="292"/>
            <ac:spMk id="118" creationId="{C6E9F9CF-EE05-69BD-2F17-7696509EFD4D}"/>
          </ac:spMkLst>
        </pc:spChg>
        <pc:spChg chg="mod">
          <ac:chgData name="Franziska Rüffer" userId="1274465f-7ee5-48e9-825d-21e25ad5ed5e" providerId="ADAL" clId="{F6243277-4B7E-473E-8B01-DC2BB5FD262D}" dt="2025-07-18T13:38:43.460" v="5695"/>
          <ac:spMkLst>
            <pc:docMk/>
            <pc:sldMk cId="2555674322" sldId="292"/>
            <ac:spMk id="124" creationId="{CC0A8A39-4E94-CEBF-2FF5-21EDA19DC3DE}"/>
          </ac:spMkLst>
        </pc:spChg>
        <pc:spChg chg="mod">
          <ac:chgData name="Franziska Rüffer" userId="1274465f-7ee5-48e9-825d-21e25ad5ed5e" providerId="ADAL" clId="{F6243277-4B7E-473E-8B01-DC2BB5FD262D}" dt="2025-07-18T13:38:43.460" v="5695"/>
          <ac:spMkLst>
            <pc:docMk/>
            <pc:sldMk cId="2555674322" sldId="292"/>
            <ac:spMk id="128" creationId="{430E257E-B5D5-6190-16DA-94944B845A4E}"/>
          </ac:spMkLst>
        </pc:spChg>
        <pc:spChg chg="mod">
          <ac:chgData name="Franziska Rüffer" userId="1274465f-7ee5-48e9-825d-21e25ad5ed5e" providerId="ADAL" clId="{F6243277-4B7E-473E-8B01-DC2BB5FD262D}" dt="2025-07-18T13:38:43.460" v="5695"/>
          <ac:spMkLst>
            <pc:docMk/>
            <pc:sldMk cId="2555674322" sldId="292"/>
            <ac:spMk id="130" creationId="{9474B400-11EC-B063-6F8B-1041F5CF8DB9}"/>
          </ac:spMkLst>
        </pc:spChg>
        <pc:spChg chg="mod">
          <ac:chgData name="Franziska Rüffer" userId="1274465f-7ee5-48e9-825d-21e25ad5ed5e" providerId="ADAL" clId="{F6243277-4B7E-473E-8B01-DC2BB5FD262D}" dt="2025-07-18T13:39:01.562" v="5699"/>
          <ac:spMkLst>
            <pc:docMk/>
            <pc:sldMk cId="2555674322" sldId="292"/>
            <ac:spMk id="137" creationId="{138542AC-2436-0C49-5112-0098B7D9D383}"/>
          </ac:spMkLst>
        </pc:spChg>
        <pc:spChg chg="mod">
          <ac:chgData name="Franziska Rüffer" userId="1274465f-7ee5-48e9-825d-21e25ad5ed5e" providerId="ADAL" clId="{F6243277-4B7E-473E-8B01-DC2BB5FD262D}" dt="2025-07-18T13:39:01.562" v="5699"/>
          <ac:spMkLst>
            <pc:docMk/>
            <pc:sldMk cId="2555674322" sldId="292"/>
            <ac:spMk id="141" creationId="{87803820-ACFB-F624-BDD2-9AD7ABF5E436}"/>
          </ac:spMkLst>
        </pc:spChg>
        <pc:spChg chg="mod">
          <ac:chgData name="Franziska Rüffer" userId="1274465f-7ee5-48e9-825d-21e25ad5ed5e" providerId="ADAL" clId="{F6243277-4B7E-473E-8B01-DC2BB5FD262D}" dt="2025-07-18T13:39:01.562" v="5699"/>
          <ac:spMkLst>
            <pc:docMk/>
            <pc:sldMk cId="2555674322" sldId="292"/>
            <ac:spMk id="143" creationId="{D4B0B8D9-CCF6-D244-5E73-0FB0B7FCCFCC}"/>
          </ac:spMkLst>
        </pc:spChg>
        <pc:spChg chg="add mod">
          <ac:chgData name="Franziska Rüffer" userId="1274465f-7ee5-48e9-825d-21e25ad5ed5e" providerId="ADAL" clId="{F6243277-4B7E-473E-8B01-DC2BB5FD262D}" dt="2025-07-18T13:46:07.310" v="5781" actId="164"/>
          <ac:spMkLst>
            <pc:docMk/>
            <pc:sldMk cId="2555674322" sldId="292"/>
            <ac:spMk id="144" creationId="{01192BC7-68A1-ABBD-DE16-2DA8B0A93E95}"/>
          </ac:spMkLst>
        </pc:spChg>
        <pc:spChg chg="add mod">
          <ac:chgData name="Franziska Rüffer" userId="1274465f-7ee5-48e9-825d-21e25ad5ed5e" providerId="ADAL" clId="{F6243277-4B7E-473E-8B01-DC2BB5FD262D}" dt="2025-07-18T13:46:07.310" v="5781" actId="164"/>
          <ac:spMkLst>
            <pc:docMk/>
            <pc:sldMk cId="2555674322" sldId="292"/>
            <ac:spMk id="161" creationId="{8EF871D7-BD6B-EABE-5BDA-751376A50812}"/>
          </ac:spMkLst>
        </pc:spChg>
        <pc:spChg chg="add mod">
          <ac:chgData name="Franziska Rüffer" userId="1274465f-7ee5-48e9-825d-21e25ad5ed5e" providerId="ADAL" clId="{F6243277-4B7E-473E-8B01-DC2BB5FD262D}" dt="2025-07-18T13:46:07.310" v="5781" actId="164"/>
          <ac:spMkLst>
            <pc:docMk/>
            <pc:sldMk cId="2555674322" sldId="292"/>
            <ac:spMk id="177" creationId="{EB06DA53-4446-EECC-2ABC-BD27AFF2CBD1}"/>
          </ac:spMkLst>
        </pc:spChg>
        <pc:spChg chg="mod">
          <ac:chgData name="Franziska Rüffer" userId="1274465f-7ee5-48e9-825d-21e25ad5ed5e" providerId="ADAL" clId="{F6243277-4B7E-473E-8B01-DC2BB5FD262D}" dt="2025-07-18T13:52:18.674" v="5851"/>
          <ac:spMkLst>
            <pc:docMk/>
            <pc:sldMk cId="2555674322" sldId="292"/>
            <ac:spMk id="189" creationId="{11A8826F-2EE0-16CF-B9EA-AE8917F79E78}"/>
          </ac:spMkLst>
        </pc:spChg>
        <pc:spChg chg="mod">
          <ac:chgData name="Franziska Rüffer" userId="1274465f-7ee5-48e9-825d-21e25ad5ed5e" providerId="ADAL" clId="{F6243277-4B7E-473E-8B01-DC2BB5FD262D}" dt="2025-07-18T13:52:18.674" v="5851"/>
          <ac:spMkLst>
            <pc:docMk/>
            <pc:sldMk cId="2555674322" sldId="292"/>
            <ac:spMk id="193" creationId="{013AF8D2-0EBB-6F59-DE9B-BD08BB4D03E3}"/>
          </ac:spMkLst>
        </pc:spChg>
        <pc:spChg chg="mod">
          <ac:chgData name="Franziska Rüffer" userId="1274465f-7ee5-48e9-825d-21e25ad5ed5e" providerId="ADAL" clId="{F6243277-4B7E-473E-8B01-DC2BB5FD262D}" dt="2025-07-18T13:52:18.674" v="5851"/>
          <ac:spMkLst>
            <pc:docMk/>
            <pc:sldMk cId="2555674322" sldId="292"/>
            <ac:spMk id="195" creationId="{AD653C23-571D-BAF4-620B-78C94829C6EF}"/>
          </ac:spMkLst>
        </pc:spChg>
        <pc:grpChg chg="add mod ord">
          <ac:chgData name="Franziska Rüffer" userId="1274465f-7ee5-48e9-825d-21e25ad5ed5e" providerId="ADAL" clId="{F6243277-4B7E-473E-8B01-DC2BB5FD262D}" dt="2025-07-15T08:29:46.611" v="522" actId="14100"/>
          <ac:grpSpMkLst>
            <pc:docMk/>
            <pc:sldMk cId="2555674322" sldId="292"/>
            <ac:grpSpMk id="3" creationId="{9F0FD5B5-E340-C62A-A142-00BBCDB5CA23}"/>
          </ac:grpSpMkLst>
        </pc:grpChg>
        <pc:grpChg chg="add mod">
          <ac:chgData name="Franziska Rüffer" userId="1274465f-7ee5-48e9-825d-21e25ad5ed5e" providerId="ADAL" clId="{F6243277-4B7E-473E-8B01-DC2BB5FD262D}" dt="2025-07-18T13:16:21.549" v="5524" actId="164"/>
          <ac:grpSpMkLst>
            <pc:docMk/>
            <pc:sldMk cId="2555674322" sldId="292"/>
            <ac:grpSpMk id="23" creationId="{0F7C5937-785A-A1CE-8064-296E6C676749}"/>
          </ac:grpSpMkLst>
        </pc:grpChg>
        <pc:grpChg chg="add mod">
          <ac:chgData name="Franziska Rüffer" userId="1274465f-7ee5-48e9-825d-21e25ad5ed5e" providerId="ADAL" clId="{F6243277-4B7E-473E-8B01-DC2BB5FD262D}" dt="2025-07-18T13:15:50.036" v="5520" actId="164"/>
          <ac:grpSpMkLst>
            <pc:docMk/>
            <pc:sldMk cId="2555674322" sldId="292"/>
            <ac:grpSpMk id="24" creationId="{8DD7023A-739D-273D-6BDD-EB7A82D282C1}"/>
          </ac:grpSpMkLst>
        </pc:grpChg>
        <pc:grpChg chg="add mod">
          <ac:chgData name="Franziska Rüffer" userId="1274465f-7ee5-48e9-825d-21e25ad5ed5e" providerId="ADAL" clId="{F6243277-4B7E-473E-8B01-DC2BB5FD262D}" dt="2025-07-18T13:15:50.036" v="5520" actId="164"/>
          <ac:grpSpMkLst>
            <pc:docMk/>
            <pc:sldMk cId="2555674322" sldId="292"/>
            <ac:grpSpMk id="25" creationId="{487CD409-3ADD-8B07-20A7-D3F677F956E1}"/>
          </ac:grpSpMkLst>
        </pc:grpChg>
        <pc:grpChg chg="add mod">
          <ac:chgData name="Franziska Rüffer" userId="1274465f-7ee5-48e9-825d-21e25ad5ed5e" providerId="ADAL" clId="{F6243277-4B7E-473E-8B01-DC2BB5FD262D}" dt="2025-07-18T13:16:21.549" v="5524" actId="164"/>
          <ac:grpSpMkLst>
            <pc:docMk/>
            <pc:sldMk cId="2555674322" sldId="292"/>
            <ac:grpSpMk id="30" creationId="{76387AEF-00D0-5291-BFA0-34CC300C626C}"/>
          </ac:grpSpMkLst>
        </pc:grpChg>
        <pc:grpChg chg="add mod">
          <ac:chgData name="Franziska Rüffer" userId="1274465f-7ee5-48e9-825d-21e25ad5ed5e" providerId="ADAL" clId="{F6243277-4B7E-473E-8B01-DC2BB5FD262D}" dt="2025-07-18T13:19:02.130" v="5536" actId="164"/>
          <ac:grpSpMkLst>
            <pc:docMk/>
            <pc:sldMk cId="2555674322" sldId="292"/>
            <ac:grpSpMk id="33" creationId="{74AF07DF-E051-B4C5-4EEA-BD0AE1D7E0A6}"/>
          </ac:grpSpMkLst>
        </pc:grpChg>
        <pc:grpChg chg="add mod">
          <ac:chgData name="Franziska Rüffer" userId="1274465f-7ee5-48e9-825d-21e25ad5ed5e" providerId="ADAL" clId="{F6243277-4B7E-473E-8B01-DC2BB5FD262D}" dt="2025-07-18T13:16:21.549" v="5524" actId="164"/>
          <ac:grpSpMkLst>
            <pc:docMk/>
            <pc:sldMk cId="2555674322" sldId="292"/>
            <ac:grpSpMk id="36" creationId="{360E883B-BE0E-74F2-088E-425049385EC2}"/>
          </ac:grpSpMkLst>
        </pc:grpChg>
        <pc:grpChg chg="add mod">
          <ac:chgData name="Franziska Rüffer" userId="1274465f-7ee5-48e9-825d-21e25ad5ed5e" providerId="ADAL" clId="{F6243277-4B7E-473E-8B01-DC2BB5FD262D}" dt="2025-07-18T13:16:21.549" v="5524" actId="164"/>
          <ac:grpSpMkLst>
            <pc:docMk/>
            <pc:sldMk cId="2555674322" sldId="292"/>
            <ac:grpSpMk id="39" creationId="{AC292DB4-984F-5C4C-4A6E-E93F2FD758DC}"/>
          </ac:grpSpMkLst>
        </pc:grpChg>
        <pc:grpChg chg="add mod">
          <ac:chgData name="Franziska Rüffer" userId="1274465f-7ee5-48e9-825d-21e25ad5ed5e" providerId="ADAL" clId="{F6243277-4B7E-473E-8B01-DC2BB5FD262D}" dt="2025-07-18T13:16:21.549" v="5524" actId="164"/>
          <ac:grpSpMkLst>
            <pc:docMk/>
            <pc:sldMk cId="2555674322" sldId="292"/>
            <ac:grpSpMk id="42" creationId="{9B4D19CD-B60D-DC2D-2F0D-81BE194AEA3D}"/>
          </ac:grpSpMkLst>
        </pc:grpChg>
        <pc:grpChg chg="add del mod">
          <ac:chgData name="Franziska Rüffer" userId="1274465f-7ee5-48e9-825d-21e25ad5ed5e" providerId="ADAL" clId="{F6243277-4B7E-473E-8B01-DC2BB5FD262D}" dt="2025-07-18T13:13:46.083" v="5510" actId="478"/>
          <ac:grpSpMkLst>
            <pc:docMk/>
            <pc:sldMk cId="2555674322" sldId="292"/>
            <ac:grpSpMk id="47" creationId="{A9DCA73C-1395-4DCC-BBC6-4883BB5D1F1E}"/>
          </ac:grpSpMkLst>
        </pc:grpChg>
        <pc:grpChg chg="add mod">
          <ac:chgData name="Franziska Rüffer" userId="1274465f-7ee5-48e9-825d-21e25ad5ed5e" providerId="ADAL" clId="{F6243277-4B7E-473E-8B01-DC2BB5FD262D}" dt="2025-07-18T13:12:25.218" v="5488"/>
          <ac:grpSpMkLst>
            <pc:docMk/>
            <pc:sldMk cId="2555674322" sldId="292"/>
            <ac:grpSpMk id="51" creationId="{498ECE42-60D9-F908-269F-1B0A9FF114D5}"/>
          </ac:grpSpMkLst>
        </pc:grpChg>
        <pc:grpChg chg="add mod">
          <ac:chgData name="Franziska Rüffer" userId="1274465f-7ee5-48e9-825d-21e25ad5ed5e" providerId="ADAL" clId="{F6243277-4B7E-473E-8B01-DC2BB5FD262D}" dt="2025-07-18T13:17:00.211" v="5525" actId="164"/>
          <ac:grpSpMkLst>
            <pc:docMk/>
            <pc:sldMk cId="2555674322" sldId="292"/>
            <ac:grpSpMk id="54" creationId="{26ADDFE5-02EA-0DD4-7B0E-6BE479176514}"/>
          </ac:grpSpMkLst>
        </pc:grpChg>
        <pc:grpChg chg="add mod">
          <ac:chgData name="Franziska Rüffer" userId="1274465f-7ee5-48e9-825d-21e25ad5ed5e" providerId="ADAL" clId="{F6243277-4B7E-473E-8B01-DC2BB5FD262D}" dt="2025-07-18T13:17:00.211" v="5525" actId="164"/>
          <ac:grpSpMkLst>
            <pc:docMk/>
            <pc:sldMk cId="2555674322" sldId="292"/>
            <ac:grpSpMk id="57" creationId="{4A52899F-B1B5-90B9-1A7A-EAFBC2F93FB9}"/>
          </ac:grpSpMkLst>
        </pc:grpChg>
        <pc:grpChg chg="add mod">
          <ac:chgData name="Franziska Rüffer" userId="1274465f-7ee5-48e9-825d-21e25ad5ed5e" providerId="ADAL" clId="{F6243277-4B7E-473E-8B01-DC2BB5FD262D}" dt="2025-07-18T13:17:43.799" v="5529" actId="164"/>
          <ac:grpSpMkLst>
            <pc:docMk/>
            <pc:sldMk cId="2555674322" sldId="292"/>
            <ac:grpSpMk id="60" creationId="{81C90AE1-2DA5-97E0-2EB6-52DE8D1D5654}"/>
          </ac:grpSpMkLst>
        </pc:grpChg>
        <pc:grpChg chg="add mod">
          <ac:chgData name="Franziska Rüffer" userId="1274465f-7ee5-48e9-825d-21e25ad5ed5e" providerId="ADAL" clId="{F6243277-4B7E-473E-8B01-DC2BB5FD262D}" dt="2025-07-18T13:17:00.211" v="5525" actId="164"/>
          <ac:grpSpMkLst>
            <pc:docMk/>
            <pc:sldMk cId="2555674322" sldId="292"/>
            <ac:grpSpMk id="65" creationId="{E41C9A08-F443-6605-D0C5-1246F0044480}"/>
          </ac:grpSpMkLst>
        </pc:grpChg>
        <pc:grpChg chg="add mod">
          <ac:chgData name="Franziska Rüffer" userId="1274465f-7ee5-48e9-825d-21e25ad5ed5e" providerId="ADAL" clId="{F6243277-4B7E-473E-8B01-DC2BB5FD262D}" dt="2025-07-18T13:17:00.211" v="5525" actId="164"/>
          <ac:grpSpMkLst>
            <pc:docMk/>
            <pc:sldMk cId="2555674322" sldId="292"/>
            <ac:grpSpMk id="66" creationId="{4C0CF27A-41D3-ED86-951F-719FB11942B5}"/>
          </ac:grpSpMkLst>
        </pc:grpChg>
        <pc:grpChg chg="add mod">
          <ac:chgData name="Franziska Rüffer" userId="1274465f-7ee5-48e9-825d-21e25ad5ed5e" providerId="ADAL" clId="{F6243277-4B7E-473E-8B01-DC2BB5FD262D}" dt="2025-07-18T13:17:00.211" v="5525" actId="164"/>
          <ac:grpSpMkLst>
            <pc:docMk/>
            <pc:sldMk cId="2555674322" sldId="292"/>
            <ac:grpSpMk id="69" creationId="{C531492B-D0F1-EB4B-BB43-BC67081B33FF}"/>
          </ac:grpSpMkLst>
        </pc:grpChg>
        <pc:grpChg chg="add mod">
          <ac:chgData name="Franziska Rüffer" userId="1274465f-7ee5-48e9-825d-21e25ad5ed5e" providerId="ADAL" clId="{F6243277-4B7E-473E-8B01-DC2BB5FD262D}" dt="2025-07-18T13:17:00.211" v="5525" actId="164"/>
          <ac:grpSpMkLst>
            <pc:docMk/>
            <pc:sldMk cId="2555674322" sldId="292"/>
            <ac:grpSpMk id="72" creationId="{8D228175-A752-88DD-72EE-359C961DE5A8}"/>
          </ac:grpSpMkLst>
        </pc:grpChg>
        <pc:grpChg chg="add del mod">
          <ac:chgData name="Franziska Rüffer" userId="1274465f-7ee5-48e9-825d-21e25ad5ed5e" providerId="ADAL" clId="{F6243277-4B7E-473E-8B01-DC2BB5FD262D}" dt="2025-07-18T13:28:24.561" v="5587" actId="478"/>
          <ac:grpSpMkLst>
            <pc:docMk/>
            <pc:sldMk cId="2555674322" sldId="292"/>
            <ac:grpSpMk id="73" creationId="{9286E462-2183-BD85-BA89-4DADB4089C38}"/>
          </ac:grpSpMkLst>
        </pc:grpChg>
        <pc:grpChg chg="add mod">
          <ac:chgData name="Franziska Rüffer" userId="1274465f-7ee5-48e9-825d-21e25ad5ed5e" providerId="ADAL" clId="{F6243277-4B7E-473E-8B01-DC2BB5FD262D}" dt="2025-07-18T13:19:02.130" v="5536" actId="164"/>
          <ac:grpSpMkLst>
            <pc:docMk/>
            <pc:sldMk cId="2555674322" sldId="292"/>
            <ac:grpSpMk id="74" creationId="{6DCC85FE-4C62-77D5-A201-B34234456A4E}"/>
          </ac:grpSpMkLst>
        </pc:grpChg>
        <pc:grpChg chg="add mod">
          <ac:chgData name="Franziska Rüffer" userId="1274465f-7ee5-48e9-825d-21e25ad5ed5e" providerId="ADAL" clId="{F6243277-4B7E-473E-8B01-DC2BB5FD262D}" dt="2025-07-18T13:17:43.799" v="5529" actId="164"/>
          <ac:grpSpMkLst>
            <pc:docMk/>
            <pc:sldMk cId="2555674322" sldId="292"/>
            <ac:grpSpMk id="75" creationId="{AD1E2A63-EC0D-0E64-B915-B22FD3F45AE7}"/>
          </ac:grpSpMkLst>
        </pc:grpChg>
        <pc:grpChg chg="add mod">
          <ac:chgData name="Franziska Rüffer" userId="1274465f-7ee5-48e9-825d-21e25ad5ed5e" providerId="ADAL" clId="{F6243277-4B7E-473E-8B01-DC2BB5FD262D}" dt="2025-07-18T13:20:18.916" v="5542" actId="164"/>
          <ac:grpSpMkLst>
            <pc:docMk/>
            <pc:sldMk cId="2555674322" sldId="292"/>
            <ac:grpSpMk id="100" creationId="{5DC8AD11-5B5B-FD4D-11D2-90C931DE53D7}"/>
          </ac:grpSpMkLst>
        </pc:grpChg>
        <pc:grpChg chg="add mod">
          <ac:chgData name="Franziska Rüffer" userId="1274465f-7ee5-48e9-825d-21e25ad5ed5e" providerId="ADAL" clId="{F6243277-4B7E-473E-8B01-DC2BB5FD262D}" dt="2025-07-18T13:20:18.916" v="5542" actId="164"/>
          <ac:grpSpMkLst>
            <pc:docMk/>
            <pc:sldMk cId="2555674322" sldId="292"/>
            <ac:grpSpMk id="101" creationId="{A075BFB9-C470-9CBE-0728-006DBD4CD851}"/>
          </ac:grpSpMkLst>
        </pc:grpChg>
        <pc:grpChg chg="add del mod">
          <ac:chgData name="Franziska Rüffer" userId="1274465f-7ee5-48e9-825d-21e25ad5ed5e" providerId="ADAL" clId="{F6243277-4B7E-473E-8B01-DC2BB5FD262D}" dt="2025-07-18T13:44:33.810" v="5767" actId="478"/>
          <ac:grpSpMkLst>
            <pc:docMk/>
            <pc:sldMk cId="2555674322" sldId="292"/>
            <ac:grpSpMk id="102" creationId="{25A20BCC-2F35-AD11-ACB9-694E5F89FA4B}"/>
          </ac:grpSpMkLst>
        </pc:grpChg>
        <pc:grpChg chg="add mod">
          <ac:chgData name="Franziska Rüffer" userId="1274465f-7ee5-48e9-825d-21e25ad5ed5e" providerId="ADAL" clId="{F6243277-4B7E-473E-8B01-DC2BB5FD262D}" dt="2025-07-18T13:31:23.204" v="5621" actId="164"/>
          <ac:grpSpMkLst>
            <pc:docMk/>
            <pc:sldMk cId="2555674322" sldId="292"/>
            <ac:grpSpMk id="108" creationId="{ABE0F009-882E-C599-0A35-6FE9BE4EE687}"/>
          </ac:grpSpMkLst>
        </pc:grpChg>
        <pc:grpChg chg="add del mod">
          <ac:chgData name="Franziska Rüffer" userId="1274465f-7ee5-48e9-825d-21e25ad5ed5e" providerId="ADAL" clId="{F6243277-4B7E-473E-8B01-DC2BB5FD262D}" dt="2025-07-18T13:38:42.810" v="5694" actId="478"/>
          <ac:grpSpMkLst>
            <pc:docMk/>
            <pc:sldMk cId="2555674322" sldId="292"/>
            <ac:grpSpMk id="111" creationId="{AD511A35-B440-75EC-D3A4-EC0799439A75}"/>
          </ac:grpSpMkLst>
        </pc:grpChg>
        <pc:grpChg chg="add del mod">
          <ac:chgData name="Franziska Rüffer" userId="1274465f-7ee5-48e9-825d-21e25ad5ed5e" providerId="ADAL" clId="{F6243277-4B7E-473E-8B01-DC2BB5FD262D}" dt="2025-07-18T13:32:25.044" v="5629" actId="478"/>
          <ac:grpSpMkLst>
            <pc:docMk/>
            <pc:sldMk cId="2555674322" sldId="292"/>
            <ac:grpSpMk id="113" creationId="{531E03AF-36AA-C317-F2E6-9FC0801F7451}"/>
          </ac:grpSpMkLst>
        </pc:grpChg>
        <pc:grpChg chg="mod">
          <ac:chgData name="Franziska Rüffer" userId="1274465f-7ee5-48e9-825d-21e25ad5ed5e" providerId="ADAL" clId="{F6243277-4B7E-473E-8B01-DC2BB5FD262D}" dt="2025-07-18T13:32:23.620" v="5628" actId="571"/>
          <ac:grpSpMkLst>
            <pc:docMk/>
            <pc:sldMk cId="2555674322" sldId="292"/>
            <ac:grpSpMk id="114" creationId="{6AF79ACE-668B-4799-05E2-EF22F21B59BA}"/>
          </ac:grpSpMkLst>
        </pc:grpChg>
        <pc:grpChg chg="add del mod">
          <ac:chgData name="Franziska Rüffer" userId="1274465f-7ee5-48e9-825d-21e25ad5ed5e" providerId="ADAL" clId="{F6243277-4B7E-473E-8B01-DC2BB5FD262D}" dt="2025-07-18T13:39:01.244" v="5698" actId="478"/>
          <ac:grpSpMkLst>
            <pc:docMk/>
            <pc:sldMk cId="2555674322" sldId="292"/>
            <ac:grpSpMk id="120" creationId="{96A0936E-C3B3-3F2F-1136-B27406222BE3}"/>
          </ac:grpSpMkLst>
        </pc:grpChg>
        <pc:grpChg chg="mod">
          <ac:chgData name="Franziska Rüffer" userId="1274465f-7ee5-48e9-825d-21e25ad5ed5e" providerId="ADAL" clId="{F6243277-4B7E-473E-8B01-DC2BB5FD262D}" dt="2025-07-18T13:38:43.460" v="5695"/>
          <ac:grpSpMkLst>
            <pc:docMk/>
            <pc:sldMk cId="2555674322" sldId="292"/>
            <ac:grpSpMk id="121" creationId="{965C8E93-092C-E9B4-B226-BAD813CD3DDE}"/>
          </ac:grpSpMkLst>
        </pc:grpChg>
        <pc:grpChg chg="del mod">
          <ac:chgData name="Franziska Rüffer" userId="1274465f-7ee5-48e9-825d-21e25ad5ed5e" providerId="ADAL" clId="{F6243277-4B7E-473E-8B01-DC2BB5FD262D}" dt="2025-07-18T13:52:21.965" v="5852" actId="478"/>
          <ac:grpSpMkLst>
            <pc:docMk/>
            <pc:sldMk cId="2555674322" sldId="292"/>
            <ac:grpSpMk id="131" creationId="{67E0A84F-D671-B4F3-27E1-8B4A1C2085FC}"/>
          </ac:grpSpMkLst>
        </pc:grpChg>
        <pc:grpChg chg="mod">
          <ac:chgData name="Franziska Rüffer" userId="1274465f-7ee5-48e9-825d-21e25ad5ed5e" providerId="ADAL" clId="{F6243277-4B7E-473E-8B01-DC2BB5FD262D}" dt="2025-07-18T13:39:01.562" v="5699"/>
          <ac:grpSpMkLst>
            <pc:docMk/>
            <pc:sldMk cId="2555674322" sldId="292"/>
            <ac:grpSpMk id="134" creationId="{36CFA117-B228-58D5-E0FD-190AD706A619}"/>
          </ac:grpSpMkLst>
        </pc:grpChg>
        <pc:grpChg chg="mod">
          <ac:chgData name="Franziska Rüffer" userId="1274465f-7ee5-48e9-825d-21e25ad5ed5e" providerId="ADAL" clId="{F6243277-4B7E-473E-8B01-DC2BB5FD262D}" dt="2025-07-18T13:46:37.618" v="5785" actId="164"/>
          <ac:grpSpMkLst>
            <pc:docMk/>
            <pc:sldMk cId="2555674322" sldId="292"/>
            <ac:grpSpMk id="178" creationId="{ABA7220C-6D45-D6AE-8D3A-90F1B8B0F797}"/>
          </ac:grpSpMkLst>
        </pc:grpChg>
        <pc:grpChg chg="add mod">
          <ac:chgData name="Franziska Rüffer" userId="1274465f-7ee5-48e9-825d-21e25ad5ed5e" providerId="ADAL" clId="{F6243277-4B7E-473E-8B01-DC2BB5FD262D}" dt="2025-07-18T13:46:53.212" v="5788" actId="164"/>
          <ac:grpSpMkLst>
            <pc:docMk/>
            <pc:sldMk cId="2555674322" sldId="292"/>
            <ac:grpSpMk id="179" creationId="{DC2425EB-7817-3BCB-E0A5-5EFFAB7EAC5B}"/>
          </ac:grpSpMkLst>
        </pc:grpChg>
        <pc:grpChg chg="add mod">
          <ac:chgData name="Franziska Rüffer" userId="1274465f-7ee5-48e9-825d-21e25ad5ed5e" providerId="ADAL" clId="{F6243277-4B7E-473E-8B01-DC2BB5FD262D}" dt="2025-07-18T13:47:20.660" v="5791" actId="164"/>
          <ac:grpSpMkLst>
            <pc:docMk/>
            <pc:sldMk cId="2555674322" sldId="292"/>
            <ac:grpSpMk id="180" creationId="{9AC65AD9-9889-00A5-6186-DD12B225208E}"/>
          </ac:grpSpMkLst>
        </pc:grpChg>
        <pc:grpChg chg="add mod">
          <ac:chgData name="Franziska Rüffer" userId="1274465f-7ee5-48e9-825d-21e25ad5ed5e" providerId="ADAL" clId="{F6243277-4B7E-473E-8B01-DC2BB5FD262D}" dt="2025-07-18T13:47:32.626" v="5794" actId="164"/>
          <ac:grpSpMkLst>
            <pc:docMk/>
            <pc:sldMk cId="2555674322" sldId="292"/>
            <ac:grpSpMk id="181" creationId="{557ED888-D5D0-7B69-085A-3089B86B51CC}"/>
          </ac:grpSpMkLst>
        </pc:grpChg>
        <pc:grpChg chg="add mod">
          <ac:chgData name="Franziska Rüffer" userId="1274465f-7ee5-48e9-825d-21e25ad5ed5e" providerId="ADAL" clId="{F6243277-4B7E-473E-8B01-DC2BB5FD262D}" dt="2025-07-18T13:47:35.792" v="5795" actId="1076"/>
          <ac:grpSpMkLst>
            <pc:docMk/>
            <pc:sldMk cId="2555674322" sldId="292"/>
            <ac:grpSpMk id="182" creationId="{7BADEAFA-1C81-CE18-66D0-7459C0A3FC52}"/>
          </ac:grpSpMkLst>
        </pc:grpChg>
        <pc:grpChg chg="mod">
          <ac:chgData name="Franziska Rüffer" userId="1274465f-7ee5-48e9-825d-21e25ad5ed5e" providerId="ADAL" clId="{F6243277-4B7E-473E-8B01-DC2BB5FD262D}" dt="2025-07-18T13:52:25.807" v="5853" actId="1076"/>
          <ac:grpSpMkLst>
            <pc:docMk/>
            <pc:sldMk cId="2555674322" sldId="292"/>
            <ac:grpSpMk id="183" creationId="{FEDF2DC5-3C5F-24C3-72E0-12AF4B4D87AA}"/>
          </ac:grpSpMkLst>
        </pc:grpChg>
        <pc:grpChg chg="mod">
          <ac:chgData name="Franziska Rüffer" userId="1274465f-7ee5-48e9-825d-21e25ad5ed5e" providerId="ADAL" clId="{F6243277-4B7E-473E-8B01-DC2BB5FD262D}" dt="2025-07-18T13:52:18.674" v="5851"/>
          <ac:grpSpMkLst>
            <pc:docMk/>
            <pc:sldMk cId="2555674322" sldId="292"/>
            <ac:grpSpMk id="186" creationId="{CA571013-FFE2-5972-6DE2-79F67B012295}"/>
          </ac:grpSpMkLst>
        </pc:grpChg>
        <pc:picChg chg="mod">
          <ac:chgData name="Franziska Rüffer" userId="1274465f-7ee5-48e9-825d-21e25ad5ed5e" providerId="ADAL" clId="{F6243277-4B7E-473E-8B01-DC2BB5FD262D}" dt="2025-07-15T08:29:30.781" v="518" actId="1076"/>
          <ac:picMkLst>
            <pc:docMk/>
            <pc:sldMk cId="2555674322" sldId="292"/>
            <ac:picMk id="7" creationId="{875977A8-8FAA-4F33-2CCF-91246617E33D}"/>
          </ac:picMkLst>
        </pc:picChg>
        <pc:picChg chg="mod">
          <ac:chgData name="Franziska Rüffer" userId="1274465f-7ee5-48e9-825d-21e25ad5ed5e" providerId="ADAL" clId="{F6243277-4B7E-473E-8B01-DC2BB5FD262D}" dt="2025-07-15T08:28:53.454" v="508"/>
          <ac:picMkLst>
            <pc:docMk/>
            <pc:sldMk cId="2555674322" sldId="292"/>
            <ac:picMk id="9" creationId="{24209F40-A8E2-3B2B-543B-2824190F962E}"/>
          </ac:picMkLst>
        </pc:picChg>
        <pc:picChg chg="add mod">
          <ac:chgData name="Franziska Rüffer" userId="1274465f-7ee5-48e9-825d-21e25ad5ed5e" providerId="ADAL" clId="{F6243277-4B7E-473E-8B01-DC2BB5FD262D}" dt="2025-07-18T13:09:44.585" v="5448" actId="164"/>
          <ac:picMkLst>
            <pc:docMk/>
            <pc:sldMk cId="2555674322" sldId="292"/>
            <ac:picMk id="13" creationId="{CFC81F31-88C4-D64E-2281-B489895CDF29}"/>
          </ac:picMkLst>
        </pc:picChg>
        <pc:picChg chg="add del mod">
          <ac:chgData name="Franziska Rüffer" userId="1274465f-7ee5-48e9-825d-21e25ad5ed5e" providerId="ADAL" clId="{F6243277-4B7E-473E-8B01-DC2BB5FD262D}" dt="2025-07-18T13:28:19.980" v="5586" actId="478"/>
          <ac:picMkLst>
            <pc:docMk/>
            <pc:sldMk cId="2555674322" sldId="292"/>
            <ac:picMk id="14" creationId="{3EF62B3C-65D2-5E17-42D2-ABDD71B2FCF3}"/>
          </ac:picMkLst>
        </pc:picChg>
        <pc:picChg chg="add mod">
          <ac:chgData name="Franziska Rüffer" userId="1274465f-7ee5-48e9-825d-21e25ad5ed5e" providerId="ADAL" clId="{F6243277-4B7E-473E-8B01-DC2BB5FD262D}" dt="2025-07-18T13:09:44.585" v="5448" actId="164"/>
          <ac:picMkLst>
            <pc:docMk/>
            <pc:sldMk cId="2555674322" sldId="292"/>
            <ac:picMk id="16" creationId="{3572B0EE-F53C-BE5E-F6ED-53888A940B4F}"/>
          </ac:picMkLst>
        </pc:picChg>
        <pc:picChg chg="add mod">
          <ac:chgData name="Franziska Rüffer" userId="1274465f-7ee5-48e9-825d-21e25ad5ed5e" providerId="ADAL" clId="{F6243277-4B7E-473E-8B01-DC2BB5FD262D}" dt="2025-07-18T13:09:54.603" v="5450" actId="164"/>
          <ac:picMkLst>
            <pc:docMk/>
            <pc:sldMk cId="2555674322" sldId="292"/>
            <ac:picMk id="18" creationId="{CE349BD1-AA28-E528-5529-540321E4519F}"/>
          </ac:picMkLst>
        </pc:picChg>
        <pc:picChg chg="add mod">
          <ac:chgData name="Franziska Rüffer" userId="1274465f-7ee5-48e9-825d-21e25ad5ed5e" providerId="ADAL" clId="{F6243277-4B7E-473E-8B01-DC2BB5FD262D}" dt="2025-07-18T13:09:14.285" v="5443" actId="164"/>
          <ac:picMkLst>
            <pc:docMk/>
            <pc:sldMk cId="2555674322" sldId="292"/>
            <ac:picMk id="21" creationId="{4ED88AA2-DE5F-483E-2E5F-A6FD25B6EE88}"/>
          </ac:picMkLst>
        </pc:picChg>
        <pc:picChg chg="add mod">
          <ac:chgData name="Franziska Rüffer" userId="1274465f-7ee5-48e9-825d-21e25ad5ed5e" providerId="ADAL" clId="{F6243277-4B7E-473E-8B01-DC2BB5FD262D}" dt="2025-07-18T13:09:14.285" v="5443" actId="164"/>
          <ac:picMkLst>
            <pc:docMk/>
            <pc:sldMk cId="2555674322" sldId="292"/>
            <ac:picMk id="22" creationId="{3B2B8468-4475-15CE-CB3E-3017D27AE7AC}"/>
          </ac:picMkLst>
        </pc:picChg>
        <pc:picChg chg="mod">
          <ac:chgData name="Franziska Rüffer" userId="1274465f-7ee5-48e9-825d-21e25ad5ed5e" providerId="ADAL" clId="{F6243277-4B7E-473E-8B01-DC2BB5FD262D}" dt="2025-07-18T13:39:45.259" v="5708" actId="1076"/>
          <ac:picMkLst>
            <pc:docMk/>
            <pc:sldMk cId="2555674322" sldId="292"/>
            <ac:picMk id="31" creationId="{E4509B11-5C9F-5CFB-AD84-3FB02C4A3921}"/>
          </ac:picMkLst>
        </pc:picChg>
        <pc:picChg chg="mod">
          <ac:chgData name="Franziska Rüffer" userId="1274465f-7ee5-48e9-825d-21e25ad5ed5e" providerId="ADAL" clId="{F6243277-4B7E-473E-8B01-DC2BB5FD262D}" dt="2025-07-18T13:11:04.068" v="5468"/>
          <ac:picMkLst>
            <pc:docMk/>
            <pc:sldMk cId="2555674322" sldId="292"/>
            <ac:picMk id="32" creationId="{4E552D25-A86E-2833-441F-28C823D24880}"/>
          </ac:picMkLst>
        </pc:picChg>
        <pc:picChg chg="mod">
          <ac:chgData name="Franziska Rüffer" userId="1274465f-7ee5-48e9-825d-21e25ad5ed5e" providerId="ADAL" clId="{F6243277-4B7E-473E-8B01-DC2BB5FD262D}" dt="2025-07-18T13:11:08.021" v="5470"/>
          <ac:picMkLst>
            <pc:docMk/>
            <pc:sldMk cId="2555674322" sldId="292"/>
            <ac:picMk id="34" creationId="{0D4C16E5-9FB0-6BC6-CF68-62F4C93784F1}"/>
          </ac:picMkLst>
        </pc:picChg>
        <pc:picChg chg="mod">
          <ac:chgData name="Franziska Rüffer" userId="1274465f-7ee5-48e9-825d-21e25ad5ed5e" providerId="ADAL" clId="{F6243277-4B7E-473E-8B01-DC2BB5FD262D}" dt="2025-07-18T13:39:52.361" v="5710" actId="1076"/>
          <ac:picMkLst>
            <pc:docMk/>
            <pc:sldMk cId="2555674322" sldId="292"/>
            <ac:picMk id="35" creationId="{C9BCF671-948F-3823-85EF-EAE62D85800B}"/>
          </ac:picMkLst>
        </pc:picChg>
        <pc:picChg chg="mod">
          <ac:chgData name="Franziska Rüffer" userId="1274465f-7ee5-48e9-825d-21e25ad5ed5e" providerId="ADAL" clId="{F6243277-4B7E-473E-8B01-DC2BB5FD262D}" dt="2025-07-18T13:11:11.993" v="5472"/>
          <ac:picMkLst>
            <pc:docMk/>
            <pc:sldMk cId="2555674322" sldId="292"/>
            <ac:picMk id="37" creationId="{C49F8C6B-674D-EB57-444D-831BAE82FF60}"/>
          </ac:picMkLst>
        </pc:picChg>
        <pc:picChg chg="mod">
          <ac:chgData name="Franziska Rüffer" userId="1274465f-7ee5-48e9-825d-21e25ad5ed5e" providerId="ADAL" clId="{F6243277-4B7E-473E-8B01-DC2BB5FD262D}" dt="2025-07-18T13:11:11.993" v="5472"/>
          <ac:picMkLst>
            <pc:docMk/>
            <pc:sldMk cId="2555674322" sldId="292"/>
            <ac:picMk id="38" creationId="{2ABBF1DC-AA56-F177-BAE0-2485CE73173C}"/>
          </ac:picMkLst>
        </pc:picChg>
        <pc:picChg chg="mod">
          <ac:chgData name="Franziska Rüffer" userId="1274465f-7ee5-48e9-825d-21e25ad5ed5e" providerId="ADAL" clId="{F6243277-4B7E-473E-8B01-DC2BB5FD262D}" dt="2025-07-18T13:40:06.610" v="5712" actId="1076"/>
          <ac:picMkLst>
            <pc:docMk/>
            <pc:sldMk cId="2555674322" sldId="292"/>
            <ac:picMk id="40" creationId="{13844962-B1E7-15B0-7197-ABE4DDBF96BC}"/>
          </ac:picMkLst>
        </pc:picChg>
        <pc:picChg chg="mod">
          <ac:chgData name="Franziska Rüffer" userId="1274465f-7ee5-48e9-825d-21e25ad5ed5e" providerId="ADAL" clId="{F6243277-4B7E-473E-8B01-DC2BB5FD262D}" dt="2025-07-18T13:11:16.458" v="5474"/>
          <ac:picMkLst>
            <pc:docMk/>
            <pc:sldMk cId="2555674322" sldId="292"/>
            <ac:picMk id="41" creationId="{26479334-2932-2BB4-3ECA-62BAFD9D2CE9}"/>
          </ac:picMkLst>
        </pc:picChg>
        <pc:picChg chg="mod">
          <ac:chgData name="Franziska Rüffer" userId="1274465f-7ee5-48e9-825d-21e25ad5ed5e" providerId="ADAL" clId="{F6243277-4B7E-473E-8B01-DC2BB5FD262D}" dt="2025-07-18T13:11:22.367" v="5476"/>
          <ac:picMkLst>
            <pc:docMk/>
            <pc:sldMk cId="2555674322" sldId="292"/>
            <ac:picMk id="43" creationId="{7A2B5BC0-700F-B9E1-3BEF-3AE39CA80BF7}"/>
          </ac:picMkLst>
        </pc:picChg>
        <pc:picChg chg="mod">
          <ac:chgData name="Franziska Rüffer" userId="1274465f-7ee5-48e9-825d-21e25ad5ed5e" providerId="ADAL" clId="{F6243277-4B7E-473E-8B01-DC2BB5FD262D}" dt="2025-07-18T13:11:22.367" v="5476"/>
          <ac:picMkLst>
            <pc:docMk/>
            <pc:sldMk cId="2555674322" sldId="292"/>
            <ac:picMk id="44" creationId="{2C7559C0-DA56-C4C1-17CD-F4759DB23C41}"/>
          </ac:picMkLst>
        </pc:picChg>
        <pc:picChg chg="mod">
          <ac:chgData name="Franziska Rüffer" userId="1274465f-7ee5-48e9-825d-21e25ad5ed5e" providerId="ADAL" clId="{F6243277-4B7E-473E-8B01-DC2BB5FD262D}" dt="2025-07-18T13:12:19.980" v="5487" actId="571"/>
          <ac:picMkLst>
            <pc:docMk/>
            <pc:sldMk cId="2555674322" sldId="292"/>
            <ac:picMk id="48" creationId="{DDA70B8F-461A-B4E9-9FD0-33688ADD8D47}"/>
          </ac:picMkLst>
        </pc:picChg>
        <pc:picChg chg="mod">
          <ac:chgData name="Franziska Rüffer" userId="1274465f-7ee5-48e9-825d-21e25ad5ed5e" providerId="ADAL" clId="{F6243277-4B7E-473E-8B01-DC2BB5FD262D}" dt="2025-07-18T13:12:19.980" v="5487" actId="571"/>
          <ac:picMkLst>
            <pc:docMk/>
            <pc:sldMk cId="2555674322" sldId="292"/>
            <ac:picMk id="49" creationId="{9D8D25F2-ACF1-7400-736D-D0B7255FBC65}"/>
          </ac:picMkLst>
        </pc:picChg>
        <pc:picChg chg="mod">
          <ac:chgData name="Franziska Rüffer" userId="1274465f-7ee5-48e9-825d-21e25ad5ed5e" providerId="ADAL" clId="{F6243277-4B7E-473E-8B01-DC2BB5FD262D}" dt="2025-07-18T13:12:25.218" v="5488"/>
          <ac:picMkLst>
            <pc:docMk/>
            <pc:sldMk cId="2555674322" sldId="292"/>
            <ac:picMk id="52" creationId="{B53A19AD-F372-E8D2-C17B-A6E19DD479E6}"/>
          </ac:picMkLst>
        </pc:picChg>
        <pc:picChg chg="mod">
          <ac:chgData name="Franziska Rüffer" userId="1274465f-7ee5-48e9-825d-21e25ad5ed5e" providerId="ADAL" clId="{F6243277-4B7E-473E-8B01-DC2BB5FD262D}" dt="2025-07-18T13:12:25.218" v="5488"/>
          <ac:picMkLst>
            <pc:docMk/>
            <pc:sldMk cId="2555674322" sldId="292"/>
            <ac:picMk id="53" creationId="{2B639E8C-E14B-08CC-205B-6CA81970CACC}"/>
          </ac:picMkLst>
        </pc:picChg>
        <pc:picChg chg="mod">
          <ac:chgData name="Franziska Rüffer" userId="1274465f-7ee5-48e9-825d-21e25ad5ed5e" providerId="ADAL" clId="{F6243277-4B7E-473E-8B01-DC2BB5FD262D}" dt="2025-07-18T13:12:30.434" v="5490"/>
          <ac:picMkLst>
            <pc:docMk/>
            <pc:sldMk cId="2555674322" sldId="292"/>
            <ac:picMk id="55" creationId="{0C8AB30F-391F-7CB5-8DDB-82F19177CC1B}"/>
          </ac:picMkLst>
        </pc:picChg>
        <pc:picChg chg="mod">
          <ac:chgData name="Franziska Rüffer" userId="1274465f-7ee5-48e9-825d-21e25ad5ed5e" providerId="ADAL" clId="{F6243277-4B7E-473E-8B01-DC2BB5FD262D}" dt="2025-07-18T13:12:30.434" v="5490"/>
          <ac:picMkLst>
            <pc:docMk/>
            <pc:sldMk cId="2555674322" sldId="292"/>
            <ac:picMk id="56" creationId="{A80EFC6E-59EA-3EE4-F163-ABF82B0BA5E3}"/>
          </ac:picMkLst>
        </pc:picChg>
        <pc:picChg chg="mod">
          <ac:chgData name="Franziska Rüffer" userId="1274465f-7ee5-48e9-825d-21e25ad5ed5e" providerId="ADAL" clId="{F6243277-4B7E-473E-8B01-DC2BB5FD262D}" dt="2025-07-18T13:12:34.511" v="5492"/>
          <ac:picMkLst>
            <pc:docMk/>
            <pc:sldMk cId="2555674322" sldId="292"/>
            <ac:picMk id="58" creationId="{9916538E-EF73-1355-2644-C72047817264}"/>
          </ac:picMkLst>
        </pc:picChg>
        <pc:picChg chg="mod">
          <ac:chgData name="Franziska Rüffer" userId="1274465f-7ee5-48e9-825d-21e25ad5ed5e" providerId="ADAL" clId="{F6243277-4B7E-473E-8B01-DC2BB5FD262D}" dt="2025-07-18T13:12:34.511" v="5492"/>
          <ac:picMkLst>
            <pc:docMk/>
            <pc:sldMk cId="2555674322" sldId="292"/>
            <ac:picMk id="59" creationId="{43A0DE4B-0945-E191-5937-B1B8D6D34F37}"/>
          </ac:picMkLst>
        </pc:picChg>
        <pc:picChg chg="mod">
          <ac:chgData name="Franziska Rüffer" userId="1274465f-7ee5-48e9-825d-21e25ad5ed5e" providerId="ADAL" clId="{F6243277-4B7E-473E-8B01-DC2BB5FD262D}" dt="2025-07-18T13:12:42.034" v="5494"/>
          <ac:picMkLst>
            <pc:docMk/>
            <pc:sldMk cId="2555674322" sldId="292"/>
            <ac:picMk id="61" creationId="{C4E5BC75-2283-B5E5-750F-EF388B4ED86E}"/>
          </ac:picMkLst>
        </pc:picChg>
        <pc:picChg chg="mod">
          <ac:chgData name="Franziska Rüffer" userId="1274465f-7ee5-48e9-825d-21e25ad5ed5e" providerId="ADAL" clId="{F6243277-4B7E-473E-8B01-DC2BB5FD262D}" dt="2025-07-18T13:12:42.034" v="5494"/>
          <ac:picMkLst>
            <pc:docMk/>
            <pc:sldMk cId="2555674322" sldId="292"/>
            <ac:picMk id="62" creationId="{D1595A90-8612-14B4-6ECF-921855407D30}"/>
          </ac:picMkLst>
        </pc:picChg>
        <pc:picChg chg="add mod">
          <ac:chgData name="Franziska Rüffer" userId="1274465f-7ee5-48e9-825d-21e25ad5ed5e" providerId="ADAL" clId="{F6243277-4B7E-473E-8B01-DC2BB5FD262D}" dt="2025-07-18T13:13:03.451" v="5498" actId="164"/>
          <ac:picMkLst>
            <pc:docMk/>
            <pc:sldMk cId="2555674322" sldId="292"/>
            <ac:picMk id="63" creationId="{DAB05EA2-7044-C55F-F65A-4EAAEA5852B8}"/>
          </ac:picMkLst>
        </pc:picChg>
        <pc:picChg chg="add mod">
          <ac:chgData name="Franziska Rüffer" userId="1274465f-7ee5-48e9-825d-21e25ad5ed5e" providerId="ADAL" clId="{F6243277-4B7E-473E-8B01-DC2BB5FD262D}" dt="2025-07-18T13:13:03.451" v="5498" actId="164"/>
          <ac:picMkLst>
            <pc:docMk/>
            <pc:sldMk cId="2555674322" sldId="292"/>
            <ac:picMk id="64" creationId="{7BF783EF-5D12-C5DD-3EB5-86EBA7CFFEBE}"/>
          </ac:picMkLst>
        </pc:picChg>
        <pc:picChg chg="mod">
          <ac:chgData name="Franziska Rüffer" userId="1274465f-7ee5-48e9-825d-21e25ad5ed5e" providerId="ADAL" clId="{F6243277-4B7E-473E-8B01-DC2BB5FD262D}" dt="2025-07-18T13:13:15.949" v="5501"/>
          <ac:picMkLst>
            <pc:docMk/>
            <pc:sldMk cId="2555674322" sldId="292"/>
            <ac:picMk id="67" creationId="{1E2CD47D-2E0B-1F1F-0ACE-B1C71F9606AB}"/>
          </ac:picMkLst>
        </pc:picChg>
        <pc:picChg chg="mod">
          <ac:chgData name="Franziska Rüffer" userId="1274465f-7ee5-48e9-825d-21e25ad5ed5e" providerId="ADAL" clId="{F6243277-4B7E-473E-8B01-DC2BB5FD262D}" dt="2025-07-18T13:13:15.949" v="5501"/>
          <ac:picMkLst>
            <pc:docMk/>
            <pc:sldMk cId="2555674322" sldId="292"/>
            <ac:picMk id="68" creationId="{F7701FBA-4B28-18EA-15C0-C244C0D49878}"/>
          </ac:picMkLst>
        </pc:picChg>
        <pc:picChg chg="mod">
          <ac:chgData name="Franziska Rüffer" userId="1274465f-7ee5-48e9-825d-21e25ad5ed5e" providerId="ADAL" clId="{F6243277-4B7E-473E-8B01-DC2BB5FD262D}" dt="2025-07-18T13:13:19.435" v="5503"/>
          <ac:picMkLst>
            <pc:docMk/>
            <pc:sldMk cId="2555674322" sldId="292"/>
            <ac:picMk id="70" creationId="{3EB3C4A5-0EB0-DD7C-3BA9-6DB9BDF41F6D}"/>
          </ac:picMkLst>
        </pc:picChg>
        <pc:picChg chg="mod">
          <ac:chgData name="Franziska Rüffer" userId="1274465f-7ee5-48e9-825d-21e25ad5ed5e" providerId="ADAL" clId="{F6243277-4B7E-473E-8B01-DC2BB5FD262D}" dt="2025-07-18T13:13:19.435" v="5503"/>
          <ac:picMkLst>
            <pc:docMk/>
            <pc:sldMk cId="2555674322" sldId="292"/>
            <ac:picMk id="71" creationId="{9E4A833F-44BA-AFE2-32BB-9F23BC71F239}"/>
          </ac:picMkLst>
        </pc:picChg>
        <pc:picChg chg="mod">
          <ac:chgData name="Franziska Rüffer" userId="1274465f-7ee5-48e9-825d-21e25ad5ed5e" providerId="ADAL" clId="{F6243277-4B7E-473E-8B01-DC2BB5FD262D}" dt="2025-07-18T13:17:31.391" v="5528" actId="571"/>
          <ac:picMkLst>
            <pc:docMk/>
            <pc:sldMk cId="2555674322" sldId="292"/>
            <ac:picMk id="88" creationId="{272D23FE-1280-FF5D-0454-C6BEA13D5B1C}"/>
          </ac:picMkLst>
        </pc:picChg>
        <pc:picChg chg="mod">
          <ac:chgData name="Franziska Rüffer" userId="1274465f-7ee5-48e9-825d-21e25ad5ed5e" providerId="ADAL" clId="{F6243277-4B7E-473E-8B01-DC2BB5FD262D}" dt="2025-07-18T13:17:31.391" v="5528" actId="571"/>
          <ac:picMkLst>
            <pc:docMk/>
            <pc:sldMk cId="2555674322" sldId="292"/>
            <ac:picMk id="89" creationId="{F046B1DD-8AEA-F333-8969-0E98B766509E}"/>
          </ac:picMkLst>
        </pc:picChg>
        <pc:picChg chg="mod">
          <ac:chgData name="Franziska Rüffer" userId="1274465f-7ee5-48e9-825d-21e25ad5ed5e" providerId="ADAL" clId="{F6243277-4B7E-473E-8B01-DC2BB5FD262D}" dt="2025-07-18T13:17:31.391" v="5528" actId="571"/>
          <ac:picMkLst>
            <pc:docMk/>
            <pc:sldMk cId="2555674322" sldId="292"/>
            <ac:picMk id="91" creationId="{A44C0961-0392-98B0-E260-55CDA156EBAA}"/>
          </ac:picMkLst>
        </pc:picChg>
        <pc:picChg chg="mod">
          <ac:chgData name="Franziska Rüffer" userId="1274465f-7ee5-48e9-825d-21e25ad5ed5e" providerId="ADAL" clId="{F6243277-4B7E-473E-8B01-DC2BB5FD262D}" dt="2025-07-18T13:17:31.391" v="5528" actId="571"/>
          <ac:picMkLst>
            <pc:docMk/>
            <pc:sldMk cId="2555674322" sldId="292"/>
            <ac:picMk id="93" creationId="{B238D6C8-E608-4D82-6C8B-1B46E5E84A27}"/>
          </ac:picMkLst>
        </pc:picChg>
        <pc:picChg chg="mod">
          <ac:chgData name="Franziska Rüffer" userId="1274465f-7ee5-48e9-825d-21e25ad5ed5e" providerId="ADAL" clId="{F6243277-4B7E-473E-8B01-DC2BB5FD262D}" dt="2025-07-18T13:17:31.391" v="5528" actId="571"/>
          <ac:picMkLst>
            <pc:docMk/>
            <pc:sldMk cId="2555674322" sldId="292"/>
            <ac:picMk id="94" creationId="{21C69326-337B-70AD-41F4-5688B3792504}"/>
          </ac:picMkLst>
        </pc:picChg>
        <pc:picChg chg="mod">
          <ac:chgData name="Franziska Rüffer" userId="1274465f-7ee5-48e9-825d-21e25ad5ed5e" providerId="ADAL" clId="{F6243277-4B7E-473E-8B01-DC2BB5FD262D}" dt="2025-07-18T13:17:31.391" v="5528" actId="571"/>
          <ac:picMkLst>
            <pc:docMk/>
            <pc:sldMk cId="2555674322" sldId="292"/>
            <ac:picMk id="96" creationId="{D5A8C25F-01A7-7723-48F6-D9F446CFE60D}"/>
          </ac:picMkLst>
        </pc:picChg>
        <pc:picChg chg="add mod">
          <ac:chgData name="Franziska Rüffer" userId="1274465f-7ee5-48e9-825d-21e25ad5ed5e" providerId="ADAL" clId="{F6243277-4B7E-473E-8B01-DC2BB5FD262D}" dt="2025-07-18T13:30:20.380" v="5606" actId="164"/>
          <ac:picMkLst>
            <pc:docMk/>
            <pc:sldMk cId="2555674322" sldId="292"/>
            <ac:picMk id="104" creationId="{BAA487C5-ADCA-515B-A562-4C9DBA04E08D}"/>
          </ac:picMkLst>
        </pc:picChg>
        <pc:picChg chg="add mod">
          <ac:chgData name="Franziska Rüffer" userId="1274465f-7ee5-48e9-825d-21e25ad5ed5e" providerId="ADAL" clId="{F6243277-4B7E-473E-8B01-DC2BB5FD262D}" dt="2025-07-18T13:30:20.380" v="5606" actId="164"/>
          <ac:picMkLst>
            <pc:docMk/>
            <pc:sldMk cId="2555674322" sldId="292"/>
            <ac:picMk id="107" creationId="{02DDAA5F-A6F1-1234-42B1-4E21BA9C9DDC}"/>
          </ac:picMkLst>
        </pc:picChg>
        <pc:picChg chg="mod">
          <ac:chgData name="Franziska Rüffer" userId="1274465f-7ee5-48e9-825d-21e25ad5ed5e" providerId="ADAL" clId="{F6243277-4B7E-473E-8B01-DC2BB5FD262D}" dt="2025-07-18T13:32:23.620" v="5628" actId="571"/>
          <ac:picMkLst>
            <pc:docMk/>
            <pc:sldMk cId="2555674322" sldId="292"/>
            <ac:picMk id="117" creationId="{0462A88B-DAC4-6C88-6906-838296E4C2C9}"/>
          </ac:picMkLst>
        </pc:picChg>
        <pc:picChg chg="mod">
          <ac:chgData name="Franziska Rüffer" userId="1274465f-7ee5-48e9-825d-21e25ad5ed5e" providerId="ADAL" clId="{F6243277-4B7E-473E-8B01-DC2BB5FD262D}" dt="2025-07-18T13:32:23.620" v="5628" actId="571"/>
          <ac:picMkLst>
            <pc:docMk/>
            <pc:sldMk cId="2555674322" sldId="292"/>
            <ac:picMk id="119" creationId="{B3B0376F-7D12-D446-AA2C-CC48A8CFC7DE}"/>
          </ac:picMkLst>
        </pc:picChg>
        <pc:picChg chg="mod">
          <ac:chgData name="Franziska Rüffer" userId="1274465f-7ee5-48e9-825d-21e25ad5ed5e" providerId="ADAL" clId="{F6243277-4B7E-473E-8B01-DC2BB5FD262D}" dt="2025-07-18T13:38:43.460" v="5695"/>
          <ac:picMkLst>
            <pc:docMk/>
            <pc:sldMk cId="2555674322" sldId="292"/>
            <ac:picMk id="122" creationId="{EB0F540F-4906-8BDF-EC77-FDA633A84CBC}"/>
          </ac:picMkLst>
        </pc:picChg>
        <pc:picChg chg="mod">
          <ac:chgData name="Franziska Rüffer" userId="1274465f-7ee5-48e9-825d-21e25ad5ed5e" providerId="ADAL" clId="{F6243277-4B7E-473E-8B01-DC2BB5FD262D}" dt="2025-07-18T13:38:43.460" v="5695"/>
          <ac:picMkLst>
            <pc:docMk/>
            <pc:sldMk cId="2555674322" sldId="292"/>
            <ac:picMk id="123" creationId="{92FDC376-DF23-201B-8FD6-B5A8CC37434D}"/>
          </ac:picMkLst>
        </pc:picChg>
        <pc:picChg chg="mod">
          <ac:chgData name="Franziska Rüffer" userId="1274465f-7ee5-48e9-825d-21e25ad5ed5e" providerId="ADAL" clId="{F6243277-4B7E-473E-8B01-DC2BB5FD262D}" dt="2025-07-18T13:38:43.460" v="5695"/>
          <ac:picMkLst>
            <pc:docMk/>
            <pc:sldMk cId="2555674322" sldId="292"/>
            <ac:picMk id="125" creationId="{4803BEE0-A6EC-C8A6-A8D1-E8BAB27BE50C}"/>
          </ac:picMkLst>
        </pc:picChg>
        <pc:picChg chg="mod">
          <ac:chgData name="Franziska Rüffer" userId="1274465f-7ee5-48e9-825d-21e25ad5ed5e" providerId="ADAL" clId="{F6243277-4B7E-473E-8B01-DC2BB5FD262D}" dt="2025-07-18T13:38:43.460" v="5695"/>
          <ac:picMkLst>
            <pc:docMk/>
            <pc:sldMk cId="2555674322" sldId="292"/>
            <ac:picMk id="126" creationId="{7881FE40-61FF-8BB1-5C9B-53A5C2FDECE2}"/>
          </ac:picMkLst>
        </pc:picChg>
        <pc:picChg chg="mod">
          <ac:chgData name="Franziska Rüffer" userId="1274465f-7ee5-48e9-825d-21e25ad5ed5e" providerId="ADAL" clId="{F6243277-4B7E-473E-8B01-DC2BB5FD262D}" dt="2025-07-18T13:38:43.460" v="5695"/>
          <ac:picMkLst>
            <pc:docMk/>
            <pc:sldMk cId="2555674322" sldId="292"/>
            <ac:picMk id="129" creationId="{57BFF100-8749-B0C8-88AA-9C4C7D4F7924}"/>
          </ac:picMkLst>
        </pc:picChg>
        <pc:picChg chg="mod">
          <ac:chgData name="Franziska Rüffer" userId="1274465f-7ee5-48e9-825d-21e25ad5ed5e" providerId="ADAL" clId="{F6243277-4B7E-473E-8B01-DC2BB5FD262D}" dt="2025-07-18T13:39:01.562" v="5699"/>
          <ac:picMkLst>
            <pc:docMk/>
            <pc:sldMk cId="2555674322" sldId="292"/>
            <ac:picMk id="132" creationId="{67394D58-0E99-FA69-1846-5A9BB13F64CB}"/>
          </ac:picMkLst>
        </pc:picChg>
        <pc:picChg chg="mod">
          <ac:chgData name="Franziska Rüffer" userId="1274465f-7ee5-48e9-825d-21e25ad5ed5e" providerId="ADAL" clId="{F6243277-4B7E-473E-8B01-DC2BB5FD262D}" dt="2025-07-18T13:39:01.562" v="5699"/>
          <ac:picMkLst>
            <pc:docMk/>
            <pc:sldMk cId="2555674322" sldId="292"/>
            <ac:picMk id="135" creationId="{436F5059-9B6F-8224-45E2-C4E1FC004CA7}"/>
          </ac:picMkLst>
        </pc:picChg>
        <pc:picChg chg="mod">
          <ac:chgData name="Franziska Rüffer" userId="1274465f-7ee5-48e9-825d-21e25ad5ed5e" providerId="ADAL" clId="{F6243277-4B7E-473E-8B01-DC2BB5FD262D}" dt="2025-07-18T13:39:01.562" v="5699"/>
          <ac:picMkLst>
            <pc:docMk/>
            <pc:sldMk cId="2555674322" sldId="292"/>
            <ac:picMk id="136" creationId="{FEB3323D-90AF-920B-FA43-511FAE9EFD23}"/>
          </ac:picMkLst>
        </pc:picChg>
        <pc:picChg chg="mod">
          <ac:chgData name="Franziska Rüffer" userId="1274465f-7ee5-48e9-825d-21e25ad5ed5e" providerId="ADAL" clId="{F6243277-4B7E-473E-8B01-DC2BB5FD262D}" dt="2025-07-18T13:39:01.562" v="5699"/>
          <ac:picMkLst>
            <pc:docMk/>
            <pc:sldMk cId="2555674322" sldId="292"/>
            <ac:picMk id="138" creationId="{DCBA9C0C-B63C-CE3F-8AC4-DAE3ADCDF57A}"/>
          </ac:picMkLst>
        </pc:picChg>
        <pc:picChg chg="mod">
          <ac:chgData name="Franziska Rüffer" userId="1274465f-7ee5-48e9-825d-21e25ad5ed5e" providerId="ADAL" clId="{F6243277-4B7E-473E-8B01-DC2BB5FD262D}" dt="2025-07-18T13:39:01.562" v="5699"/>
          <ac:picMkLst>
            <pc:docMk/>
            <pc:sldMk cId="2555674322" sldId="292"/>
            <ac:picMk id="139" creationId="{EC5719BD-E088-CD9C-C760-AE5DE9657AE4}"/>
          </ac:picMkLst>
        </pc:picChg>
        <pc:picChg chg="mod">
          <ac:chgData name="Franziska Rüffer" userId="1274465f-7ee5-48e9-825d-21e25ad5ed5e" providerId="ADAL" clId="{F6243277-4B7E-473E-8B01-DC2BB5FD262D}" dt="2025-07-18T13:39:01.562" v="5699"/>
          <ac:picMkLst>
            <pc:docMk/>
            <pc:sldMk cId="2555674322" sldId="292"/>
            <ac:picMk id="142" creationId="{6AAEEDA4-3C17-1B2B-4C15-7391D41858D3}"/>
          </ac:picMkLst>
        </pc:picChg>
        <pc:picChg chg="add mod">
          <ac:chgData name="Franziska Rüffer" userId="1274465f-7ee5-48e9-825d-21e25ad5ed5e" providerId="ADAL" clId="{F6243277-4B7E-473E-8B01-DC2BB5FD262D}" dt="2025-07-18T13:40:16.810" v="5714" actId="1076"/>
          <ac:picMkLst>
            <pc:docMk/>
            <pc:sldMk cId="2555674322" sldId="292"/>
            <ac:picMk id="145" creationId="{CEC84640-AC02-4A00-7910-910B23CE69B9}"/>
          </ac:picMkLst>
        </pc:picChg>
        <pc:picChg chg="add mod">
          <ac:chgData name="Franziska Rüffer" userId="1274465f-7ee5-48e9-825d-21e25ad5ed5e" providerId="ADAL" clId="{F6243277-4B7E-473E-8B01-DC2BB5FD262D}" dt="2025-07-18T13:46:37.618" v="5785" actId="164"/>
          <ac:picMkLst>
            <pc:docMk/>
            <pc:sldMk cId="2555674322" sldId="292"/>
            <ac:picMk id="146" creationId="{B5A9FD72-8429-A429-F0CA-A9C6C9E3F933}"/>
          </ac:picMkLst>
        </pc:picChg>
        <pc:picChg chg="add mod">
          <ac:chgData name="Franziska Rüffer" userId="1274465f-7ee5-48e9-825d-21e25ad5ed5e" providerId="ADAL" clId="{F6243277-4B7E-473E-8B01-DC2BB5FD262D}" dt="2025-07-18T13:46:07.310" v="5781" actId="164"/>
          <ac:picMkLst>
            <pc:docMk/>
            <pc:sldMk cId="2555674322" sldId="292"/>
            <ac:picMk id="147" creationId="{C3E0FB0C-6037-8617-3E5D-FE6B0E5218EF}"/>
          </ac:picMkLst>
        </pc:picChg>
        <pc:picChg chg="add mod">
          <ac:chgData name="Franziska Rüffer" userId="1274465f-7ee5-48e9-825d-21e25ad5ed5e" providerId="ADAL" clId="{F6243277-4B7E-473E-8B01-DC2BB5FD262D}" dt="2025-07-18T13:46:53.212" v="5788" actId="164"/>
          <ac:picMkLst>
            <pc:docMk/>
            <pc:sldMk cId="2555674322" sldId="292"/>
            <ac:picMk id="148" creationId="{80407418-9C94-0C07-C97A-2D72B7F25B26}"/>
          </ac:picMkLst>
        </pc:picChg>
        <pc:picChg chg="add mod">
          <ac:chgData name="Franziska Rüffer" userId="1274465f-7ee5-48e9-825d-21e25ad5ed5e" providerId="ADAL" clId="{F6243277-4B7E-473E-8B01-DC2BB5FD262D}" dt="2025-07-18T13:46:07.310" v="5781" actId="164"/>
          <ac:picMkLst>
            <pc:docMk/>
            <pc:sldMk cId="2555674322" sldId="292"/>
            <ac:picMk id="149" creationId="{9D858949-7417-040B-DCA2-C29BC5CDC3A2}"/>
          </ac:picMkLst>
        </pc:picChg>
        <pc:picChg chg="add mod">
          <ac:chgData name="Franziska Rüffer" userId="1274465f-7ee5-48e9-825d-21e25ad5ed5e" providerId="ADAL" clId="{F6243277-4B7E-473E-8B01-DC2BB5FD262D}" dt="2025-07-18T13:46:53.212" v="5788" actId="164"/>
          <ac:picMkLst>
            <pc:docMk/>
            <pc:sldMk cId="2555674322" sldId="292"/>
            <ac:picMk id="150" creationId="{C9A554ED-FBF4-692D-63C4-9BA14B18B969}"/>
          </ac:picMkLst>
        </pc:picChg>
        <pc:picChg chg="add mod">
          <ac:chgData name="Franziska Rüffer" userId="1274465f-7ee5-48e9-825d-21e25ad5ed5e" providerId="ADAL" clId="{F6243277-4B7E-473E-8B01-DC2BB5FD262D}" dt="2025-07-18T13:46:07.310" v="5781" actId="164"/>
          <ac:picMkLst>
            <pc:docMk/>
            <pc:sldMk cId="2555674322" sldId="292"/>
            <ac:picMk id="151" creationId="{DCBF1C2B-FC7D-473E-2F29-0BA3B2A45825}"/>
          </ac:picMkLst>
        </pc:picChg>
        <pc:picChg chg="add mod">
          <ac:chgData name="Franziska Rüffer" userId="1274465f-7ee5-48e9-825d-21e25ad5ed5e" providerId="ADAL" clId="{F6243277-4B7E-473E-8B01-DC2BB5FD262D}" dt="2025-07-18T13:46:37.618" v="5785" actId="164"/>
          <ac:picMkLst>
            <pc:docMk/>
            <pc:sldMk cId="2555674322" sldId="292"/>
            <ac:picMk id="152" creationId="{16836591-6D3C-8B6E-F8E3-3B634B1ED370}"/>
          </ac:picMkLst>
        </pc:picChg>
        <pc:picChg chg="add mod">
          <ac:chgData name="Franziska Rüffer" userId="1274465f-7ee5-48e9-825d-21e25ad5ed5e" providerId="ADAL" clId="{F6243277-4B7E-473E-8B01-DC2BB5FD262D}" dt="2025-07-18T13:41:57.593" v="5739" actId="1076"/>
          <ac:picMkLst>
            <pc:docMk/>
            <pc:sldMk cId="2555674322" sldId="292"/>
            <ac:picMk id="153" creationId="{3B403A73-900F-D86C-56E1-394103ACC250}"/>
          </ac:picMkLst>
        </pc:picChg>
        <pc:picChg chg="add mod">
          <ac:chgData name="Franziska Rüffer" userId="1274465f-7ee5-48e9-825d-21e25ad5ed5e" providerId="ADAL" clId="{F6243277-4B7E-473E-8B01-DC2BB5FD262D}" dt="2025-07-18T13:46:37.618" v="5785" actId="164"/>
          <ac:picMkLst>
            <pc:docMk/>
            <pc:sldMk cId="2555674322" sldId="292"/>
            <ac:picMk id="154" creationId="{A14EBC7A-7C7B-D766-9237-F527015BC515}"/>
          </ac:picMkLst>
        </pc:picChg>
        <pc:picChg chg="add del mod">
          <ac:chgData name="Franziska Rüffer" userId="1274465f-7ee5-48e9-825d-21e25ad5ed5e" providerId="ADAL" clId="{F6243277-4B7E-473E-8B01-DC2BB5FD262D}" dt="2025-07-18T13:44:35.659" v="5768" actId="478"/>
          <ac:picMkLst>
            <pc:docMk/>
            <pc:sldMk cId="2555674322" sldId="292"/>
            <ac:picMk id="155" creationId="{415871CB-D15F-85E4-6820-CBC9A01E7EBA}"/>
          </ac:picMkLst>
        </pc:picChg>
        <pc:picChg chg="add del mod">
          <ac:chgData name="Franziska Rüffer" userId="1274465f-7ee5-48e9-825d-21e25ad5ed5e" providerId="ADAL" clId="{F6243277-4B7E-473E-8B01-DC2BB5FD262D}" dt="2025-07-18T13:44:36.551" v="5770" actId="478"/>
          <ac:picMkLst>
            <pc:docMk/>
            <pc:sldMk cId="2555674322" sldId="292"/>
            <ac:picMk id="156" creationId="{0A5C0860-3AE8-442C-7DA3-A1AAF771516E}"/>
          </ac:picMkLst>
        </pc:picChg>
        <pc:picChg chg="add mod">
          <ac:chgData name="Franziska Rüffer" userId="1274465f-7ee5-48e9-825d-21e25ad5ed5e" providerId="ADAL" clId="{F6243277-4B7E-473E-8B01-DC2BB5FD262D}" dt="2025-07-18T13:41:32.344" v="5735" actId="1076"/>
          <ac:picMkLst>
            <pc:docMk/>
            <pc:sldMk cId="2555674322" sldId="292"/>
            <ac:picMk id="157" creationId="{A4D82109-72D8-6CE9-D10C-A92595576392}"/>
          </ac:picMkLst>
        </pc:picChg>
        <pc:picChg chg="add mod">
          <ac:chgData name="Franziska Rüffer" userId="1274465f-7ee5-48e9-825d-21e25ad5ed5e" providerId="ADAL" clId="{F6243277-4B7E-473E-8B01-DC2BB5FD262D}" dt="2025-07-18T13:47:32.626" v="5794" actId="164"/>
          <ac:picMkLst>
            <pc:docMk/>
            <pc:sldMk cId="2555674322" sldId="292"/>
            <ac:picMk id="158" creationId="{3CB7AD9E-2107-9046-BFD6-ADC4EE8F1069}"/>
          </ac:picMkLst>
        </pc:picChg>
        <pc:picChg chg="add mod">
          <ac:chgData name="Franziska Rüffer" userId="1274465f-7ee5-48e9-825d-21e25ad5ed5e" providerId="ADAL" clId="{F6243277-4B7E-473E-8B01-DC2BB5FD262D}" dt="2025-07-18T13:46:07.310" v="5781" actId="164"/>
          <ac:picMkLst>
            <pc:docMk/>
            <pc:sldMk cId="2555674322" sldId="292"/>
            <ac:picMk id="159" creationId="{00A2CE00-F00B-CE66-BCE5-0B28039CB861}"/>
          </ac:picMkLst>
        </pc:picChg>
        <pc:picChg chg="add mod">
          <ac:chgData name="Franziska Rüffer" userId="1274465f-7ee5-48e9-825d-21e25ad5ed5e" providerId="ADAL" clId="{F6243277-4B7E-473E-8B01-DC2BB5FD262D}" dt="2025-07-18T13:46:37.618" v="5785" actId="164"/>
          <ac:picMkLst>
            <pc:docMk/>
            <pc:sldMk cId="2555674322" sldId="292"/>
            <ac:picMk id="160" creationId="{DC4CA4BA-BC41-2367-F61A-45CEE070ED43}"/>
          </ac:picMkLst>
        </pc:picChg>
        <pc:picChg chg="add mod">
          <ac:chgData name="Franziska Rüffer" userId="1274465f-7ee5-48e9-825d-21e25ad5ed5e" providerId="ADAL" clId="{F6243277-4B7E-473E-8B01-DC2BB5FD262D}" dt="2025-07-18T13:47:20.660" v="5791" actId="164"/>
          <ac:picMkLst>
            <pc:docMk/>
            <pc:sldMk cId="2555674322" sldId="292"/>
            <ac:picMk id="162" creationId="{99C22716-DDEB-0260-1084-F0E6D669AC80}"/>
          </ac:picMkLst>
        </pc:picChg>
        <pc:picChg chg="add mod">
          <ac:chgData name="Franziska Rüffer" userId="1274465f-7ee5-48e9-825d-21e25ad5ed5e" providerId="ADAL" clId="{F6243277-4B7E-473E-8B01-DC2BB5FD262D}" dt="2025-07-18T13:46:07.310" v="5781" actId="164"/>
          <ac:picMkLst>
            <pc:docMk/>
            <pc:sldMk cId="2555674322" sldId="292"/>
            <ac:picMk id="163" creationId="{F8E3C67A-CE0F-F182-6F09-C0F1E9400CAD}"/>
          </ac:picMkLst>
        </pc:picChg>
        <pc:picChg chg="add mod">
          <ac:chgData name="Franziska Rüffer" userId="1274465f-7ee5-48e9-825d-21e25ad5ed5e" providerId="ADAL" clId="{F6243277-4B7E-473E-8B01-DC2BB5FD262D}" dt="2025-07-18T13:46:07.310" v="5781" actId="164"/>
          <ac:picMkLst>
            <pc:docMk/>
            <pc:sldMk cId="2555674322" sldId="292"/>
            <ac:picMk id="164" creationId="{2269F6F1-6A8E-AD03-6989-9AF5EF97D3E2}"/>
          </ac:picMkLst>
        </pc:picChg>
        <pc:picChg chg="add mod">
          <ac:chgData name="Franziska Rüffer" userId="1274465f-7ee5-48e9-825d-21e25ad5ed5e" providerId="ADAL" clId="{F6243277-4B7E-473E-8B01-DC2BB5FD262D}" dt="2025-07-18T13:46:37.618" v="5785" actId="164"/>
          <ac:picMkLst>
            <pc:docMk/>
            <pc:sldMk cId="2555674322" sldId="292"/>
            <ac:picMk id="165" creationId="{2460539D-DC4B-DD0B-82E2-1D628A6A75CB}"/>
          </ac:picMkLst>
        </pc:picChg>
        <pc:picChg chg="add mod">
          <ac:chgData name="Franziska Rüffer" userId="1274465f-7ee5-48e9-825d-21e25ad5ed5e" providerId="ADAL" clId="{F6243277-4B7E-473E-8B01-DC2BB5FD262D}" dt="2025-07-18T13:46:37.618" v="5785" actId="164"/>
          <ac:picMkLst>
            <pc:docMk/>
            <pc:sldMk cId="2555674322" sldId="292"/>
            <ac:picMk id="166" creationId="{AF4EC511-9D89-D7E9-488C-CE97902BB0E9}"/>
          </ac:picMkLst>
        </pc:picChg>
        <pc:picChg chg="add mod">
          <ac:chgData name="Franziska Rüffer" userId="1274465f-7ee5-48e9-825d-21e25ad5ed5e" providerId="ADAL" clId="{F6243277-4B7E-473E-8B01-DC2BB5FD262D}" dt="2025-07-18T13:44:02.727" v="5763" actId="1076"/>
          <ac:picMkLst>
            <pc:docMk/>
            <pc:sldMk cId="2555674322" sldId="292"/>
            <ac:picMk id="167" creationId="{FD27FCCA-0B53-F2E3-C631-8B03513C58C3}"/>
          </ac:picMkLst>
        </pc:picChg>
        <pc:picChg chg="add mod">
          <ac:chgData name="Franziska Rüffer" userId="1274465f-7ee5-48e9-825d-21e25ad5ed5e" providerId="ADAL" clId="{F6243277-4B7E-473E-8B01-DC2BB5FD262D}" dt="2025-07-18T13:43:07.493" v="5750" actId="1076"/>
          <ac:picMkLst>
            <pc:docMk/>
            <pc:sldMk cId="2555674322" sldId="292"/>
            <ac:picMk id="168" creationId="{0377BDE0-288D-60CF-B305-855B516EC298}"/>
          </ac:picMkLst>
        </pc:picChg>
        <pc:picChg chg="add mod">
          <ac:chgData name="Franziska Rüffer" userId="1274465f-7ee5-48e9-825d-21e25ad5ed5e" providerId="ADAL" clId="{F6243277-4B7E-473E-8B01-DC2BB5FD262D}" dt="2025-07-18T13:46:37.618" v="5785" actId="164"/>
          <ac:picMkLst>
            <pc:docMk/>
            <pc:sldMk cId="2555674322" sldId="292"/>
            <ac:picMk id="169" creationId="{48518D32-2265-7DDD-AA41-A5BD886E74CE}"/>
          </ac:picMkLst>
        </pc:picChg>
        <pc:picChg chg="add mod">
          <ac:chgData name="Franziska Rüffer" userId="1274465f-7ee5-48e9-825d-21e25ad5ed5e" providerId="ADAL" clId="{F6243277-4B7E-473E-8B01-DC2BB5FD262D}" dt="2025-07-18T13:43:17.943" v="5753" actId="1076"/>
          <ac:picMkLst>
            <pc:docMk/>
            <pc:sldMk cId="2555674322" sldId="292"/>
            <ac:picMk id="170" creationId="{9B63850A-D274-C50B-1B6F-2D5AD65F6F03}"/>
          </ac:picMkLst>
        </pc:picChg>
        <pc:picChg chg="add mod">
          <ac:chgData name="Franziska Rüffer" userId="1274465f-7ee5-48e9-825d-21e25ad5ed5e" providerId="ADAL" clId="{F6243277-4B7E-473E-8B01-DC2BB5FD262D}" dt="2025-07-18T13:43:31.226" v="5755" actId="1076"/>
          <ac:picMkLst>
            <pc:docMk/>
            <pc:sldMk cId="2555674322" sldId="292"/>
            <ac:picMk id="171" creationId="{7307ED09-51B4-C297-E412-2AAEDBCD9CF3}"/>
          </ac:picMkLst>
        </pc:picChg>
        <pc:picChg chg="add mod">
          <ac:chgData name="Franziska Rüffer" userId="1274465f-7ee5-48e9-825d-21e25ad5ed5e" providerId="ADAL" clId="{F6243277-4B7E-473E-8B01-DC2BB5FD262D}" dt="2025-07-18T13:47:20.660" v="5791" actId="164"/>
          <ac:picMkLst>
            <pc:docMk/>
            <pc:sldMk cId="2555674322" sldId="292"/>
            <ac:picMk id="172" creationId="{CE1D71DA-26CD-5A49-F2EE-E0D1F783BBE3}"/>
          </ac:picMkLst>
        </pc:picChg>
        <pc:picChg chg="add mod">
          <ac:chgData name="Franziska Rüffer" userId="1274465f-7ee5-48e9-825d-21e25ad5ed5e" providerId="ADAL" clId="{F6243277-4B7E-473E-8B01-DC2BB5FD262D}" dt="2025-07-18T13:47:20.660" v="5791" actId="164"/>
          <ac:picMkLst>
            <pc:docMk/>
            <pc:sldMk cId="2555674322" sldId="292"/>
            <ac:picMk id="173" creationId="{9DF75FD1-2E82-3EC6-4226-4E705019ED76}"/>
          </ac:picMkLst>
        </pc:picChg>
        <pc:picChg chg="add mod">
          <ac:chgData name="Franziska Rüffer" userId="1274465f-7ee5-48e9-825d-21e25ad5ed5e" providerId="ADAL" clId="{F6243277-4B7E-473E-8B01-DC2BB5FD262D}" dt="2025-07-18T13:44:17.710" v="5764" actId="1076"/>
          <ac:picMkLst>
            <pc:docMk/>
            <pc:sldMk cId="2555674322" sldId="292"/>
            <ac:picMk id="174" creationId="{FCC7FE3E-1EDE-DA1C-F9A6-9472115F986E}"/>
          </ac:picMkLst>
        </pc:picChg>
        <pc:picChg chg="add mod">
          <ac:chgData name="Franziska Rüffer" userId="1274465f-7ee5-48e9-825d-21e25ad5ed5e" providerId="ADAL" clId="{F6243277-4B7E-473E-8B01-DC2BB5FD262D}" dt="2025-07-18T13:47:20.660" v="5791" actId="164"/>
          <ac:picMkLst>
            <pc:docMk/>
            <pc:sldMk cId="2555674322" sldId="292"/>
            <ac:picMk id="175" creationId="{1162138E-F4D4-3DE4-984B-8002ECB3C3AE}"/>
          </ac:picMkLst>
        </pc:picChg>
        <pc:picChg chg="add mod">
          <ac:chgData name="Franziska Rüffer" userId="1274465f-7ee5-48e9-825d-21e25ad5ed5e" providerId="ADAL" clId="{F6243277-4B7E-473E-8B01-DC2BB5FD262D}" dt="2025-07-18T13:46:07.310" v="5781" actId="164"/>
          <ac:picMkLst>
            <pc:docMk/>
            <pc:sldMk cId="2555674322" sldId="292"/>
            <ac:picMk id="176" creationId="{5C1E7AE6-91EC-B95E-5C55-3FBE7C0DCDD4}"/>
          </ac:picMkLst>
        </pc:picChg>
        <pc:picChg chg="mod">
          <ac:chgData name="Franziska Rüffer" userId="1274465f-7ee5-48e9-825d-21e25ad5ed5e" providerId="ADAL" clId="{F6243277-4B7E-473E-8B01-DC2BB5FD262D}" dt="2025-07-18T13:52:18.674" v="5851"/>
          <ac:picMkLst>
            <pc:docMk/>
            <pc:sldMk cId="2555674322" sldId="292"/>
            <ac:picMk id="184" creationId="{04E7D3F6-EF71-8B04-60BA-94D58D331540}"/>
          </ac:picMkLst>
        </pc:picChg>
        <pc:picChg chg="mod">
          <ac:chgData name="Franziska Rüffer" userId="1274465f-7ee5-48e9-825d-21e25ad5ed5e" providerId="ADAL" clId="{F6243277-4B7E-473E-8B01-DC2BB5FD262D}" dt="2025-07-18T13:52:18.674" v="5851"/>
          <ac:picMkLst>
            <pc:docMk/>
            <pc:sldMk cId="2555674322" sldId="292"/>
            <ac:picMk id="187" creationId="{5BA7479B-B145-2B3B-4606-9DE89C45D60A}"/>
          </ac:picMkLst>
        </pc:picChg>
        <pc:picChg chg="mod">
          <ac:chgData name="Franziska Rüffer" userId="1274465f-7ee5-48e9-825d-21e25ad5ed5e" providerId="ADAL" clId="{F6243277-4B7E-473E-8B01-DC2BB5FD262D}" dt="2025-07-18T13:52:18.674" v="5851"/>
          <ac:picMkLst>
            <pc:docMk/>
            <pc:sldMk cId="2555674322" sldId="292"/>
            <ac:picMk id="188" creationId="{94D27CFD-3019-6EDD-D817-BC3BBA124408}"/>
          </ac:picMkLst>
        </pc:picChg>
        <pc:picChg chg="mod">
          <ac:chgData name="Franziska Rüffer" userId="1274465f-7ee5-48e9-825d-21e25ad5ed5e" providerId="ADAL" clId="{F6243277-4B7E-473E-8B01-DC2BB5FD262D}" dt="2025-07-18T13:52:18.674" v="5851"/>
          <ac:picMkLst>
            <pc:docMk/>
            <pc:sldMk cId="2555674322" sldId="292"/>
            <ac:picMk id="190" creationId="{596DBA73-7136-A72B-9242-DB2895750F51}"/>
          </ac:picMkLst>
        </pc:picChg>
        <pc:picChg chg="mod">
          <ac:chgData name="Franziska Rüffer" userId="1274465f-7ee5-48e9-825d-21e25ad5ed5e" providerId="ADAL" clId="{F6243277-4B7E-473E-8B01-DC2BB5FD262D}" dt="2025-07-18T13:52:18.674" v="5851"/>
          <ac:picMkLst>
            <pc:docMk/>
            <pc:sldMk cId="2555674322" sldId="292"/>
            <ac:picMk id="191" creationId="{040EA002-66E1-211C-9954-BF70328A58FF}"/>
          </ac:picMkLst>
        </pc:picChg>
        <pc:picChg chg="mod">
          <ac:chgData name="Franziska Rüffer" userId="1274465f-7ee5-48e9-825d-21e25ad5ed5e" providerId="ADAL" clId="{F6243277-4B7E-473E-8B01-DC2BB5FD262D}" dt="2025-07-18T13:52:18.674" v="5851"/>
          <ac:picMkLst>
            <pc:docMk/>
            <pc:sldMk cId="2555674322" sldId="292"/>
            <ac:picMk id="194" creationId="{F440BBC0-B92F-2C1B-3744-120BB57EE629}"/>
          </ac:picMkLst>
        </pc:picChg>
      </pc:sldChg>
      <pc:sldChg chg="addSp delSp modSp mod addAnim delAnim modAnim modNotesTx">
        <pc:chgData name="Franziska Rüffer" userId="1274465f-7ee5-48e9-825d-21e25ad5ed5e" providerId="ADAL" clId="{F6243277-4B7E-473E-8B01-DC2BB5FD262D}" dt="2025-07-18T14:07:35.997" v="5941"/>
        <pc:sldMkLst>
          <pc:docMk/>
          <pc:sldMk cId="2612178274" sldId="293"/>
        </pc:sldMkLst>
        <pc:spChg chg="mod">
          <ac:chgData name="Franziska Rüffer" userId="1274465f-7ee5-48e9-825d-21e25ad5ed5e" providerId="ADAL" clId="{F6243277-4B7E-473E-8B01-DC2BB5FD262D}" dt="2025-07-15T08:36:21.857" v="625" actId="207"/>
          <ac:spMkLst>
            <pc:docMk/>
            <pc:sldMk cId="2612178274" sldId="293"/>
            <ac:spMk id="2" creationId="{2A84FE79-C324-60D7-E797-359860ED3B81}"/>
          </ac:spMkLst>
        </pc:spChg>
        <pc:spChg chg="mod">
          <ac:chgData name="Franziska Rüffer" userId="1274465f-7ee5-48e9-825d-21e25ad5ed5e" providerId="ADAL" clId="{F6243277-4B7E-473E-8B01-DC2BB5FD262D}" dt="2025-07-15T08:35:50.937" v="620" actId="207"/>
          <ac:spMkLst>
            <pc:docMk/>
            <pc:sldMk cId="2612178274" sldId="293"/>
            <ac:spMk id="4" creationId="{46AC615B-4261-A9DB-E232-66E44AB38341}"/>
          </ac:spMkLst>
        </pc:spChg>
        <pc:spChg chg="mod">
          <ac:chgData name="Franziska Rüffer" userId="1274465f-7ee5-48e9-825d-21e25ad5ed5e" providerId="ADAL" clId="{F6243277-4B7E-473E-8B01-DC2BB5FD262D}" dt="2025-07-15T08:30:54.779" v="531"/>
          <ac:spMkLst>
            <pc:docMk/>
            <pc:sldMk cId="2612178274" sldId="293"/>
            <ac:spMk id="5" creationId="{8BCE7191-6ACA-E63E-C0F1-4C6A323EFA50}"/>
          </ac:spMkLst>
        </pc:spChg>
        <pc:spChg chg="mod">
          <ac:chgData name="Franziska Rüffer" userId="1274465f-7ee5-48e9-825d-21e25ad5ed5e" providerId="ADAL" clId="{F6243277-4B7E-473E-8B01-DC2BB5FD262D}" dt="2025-07-15T08:35:57.498" v="622" actId="207"/>
          <ac:spMkLst>
            <pc:docMk/>
            <pc:sldMk cId="2612178274" sldId="293"/>
            <ac:spMk id="6" creationId="{EFCA9236-D993-B03B-B4CD-4E49502D98A2}"/>
          </ac:spMkLst>
        </pc:spChg>
        <pc:spChg chg="add del mod">
          <ac:chgData name="Franziska Rüffer" userId="1274465f-7ee5-48e9-825d-21e25ad5ed5e" providerId="ADAL" clId="{F6243277-4B7E-473E-8B01-DC2BB5FD262D}" dt="2025-07-18T13:51:56.236" v="5843" actId="6549"/>
          <ac:spMkLst>
            <pc:docMk/>
            <pc:sldMk cId="2612178274" sldId="293"/>
            <ac:spMk id="10" creationId="{0361BBDC-0BE6-7E2E-C17A-DA4FC569A826}"/>
          </ac:spMkLst>
        </pc:spChg>
        <pc:spChg chg="mod">
          <ac:chgData name="Franziska Rüffer" userId="1274465f-7ee5-48e9-825d-21e25ad5ed5e" providerId="ADAL" clId="{F6243277-4B7E-473E-8B01-DC2BB5FD262D}" dt="2025-07-15T08:36:15.940" v="624" actId="208"/>
          <ac:spMkLst>
            <pc:docMk/>
            <pc:sldMk cId="2612178274" sldId="293"/>
            <ac:spMk id="11" creationId="{F60C507A-0914-92AB-2EE8-4F2146A333A1}"/>
          </ac:spMkLst>
        </pc:spChg>
        <pc:spChg chg="add mod">
          <ac:chgData name="Franziska Rüffer" userId="1274465f-7ee5-48e9-825d-21e25ad5ed5e" providerId="ADAL" clId="{F6243277-4B7E-473E-8B01-DC2BB5FD262D}" dt="2025-07-15T08:46:00.207" v="710"/>
          <ac:spMkLst>
            <pc:docMk/>
            <pc:sldMk cId="2612178274" sldId="293"/>
            <ac:spMk id="12" creationId="{913BEB08-CBB3-9E35-31DE-784822BF1337}"/>
          </ac:spMkLst>
        </pc:spChg>
        <pc:spChg chg="mod">
          <ac:chgData name="Franziska Rüffer" userId="1274465f-7ee5-48e9-825d-21e25ad5ed5e" providerId="ADAL" clId="{F6243277-4B7E-473E-8B01-DC2BB5FD262D}" dt="2025-07-18T13:20:29.784" v="5543"/>
          <ac:spMkLst>
            <pc:docMk/>
            <pc:sldMk cId="2612178274" sldId="293"/>
            <ac:spMk id="33" creationId="{60CDA664-0A5A-EF7D-BBBD-3BC2A8A38B10}"/>
          </ac:spMkLst>
        </pc:spChg>
        <pc:spChg chg="mod">
          <ac:chgData name="Franziska Rüffer" userId="1274465f-7ee5-48e9-825d-21e25ad5ed5e" providerId="ADAL" clId="{F6243277-4B7E-473E-8B01-DC2BB5FD262D}" dt="2025-07-18T13:20:29.784" v="5543"/>
          <ac:spMkLst>
            <pc:docMk/>
            <pc:sldMk cId="2612178274" sldId="293"/>
            <ac:spMk id="34" creationId="{2786FD5F-F31A-2735-4091-B282FF9A0EDE}"/>
          </ac:spMkLst>
        </pc:spChg>
        <pc:spChg chg="mod">
          <ac:chgData name="Franziska Rüffer" userId="1274465f-7ee5-48e9-825d-21e25ad5ed5e" providerId="ADAL" clId="{F6243277-4B7E-473E-8B01-DC2BB5FD262D}" dt="2025-07-18T13:20:29.784" v="5543"/>
          <ac:spMkLst>
            <pc:docMk/>
            <pc:sldMk cId="2612178274" sldId="293"/>
            <ac:spMk id="35" creationId="{846452FC-8A44-9ED0-5431-80BC0EA787BD}"/>
          </ac:spMkLst>
        </pc:spChg>
        <pc:spChg chg="mod">
          <ac:chgData name="Franziska Rüffer" userId="1274465f-7ee5-48e9-825d-21e25ad5ed5e" providerId="ADAL" clId="{F6243277-4B7E-473E-8B01-DC2BB5FD262D}" dt="2025-07-18T13:26:05.876" v="5569" actId="1076"/>
          <ac:spMkLst>
            <pc:docMk/>
            <pc:sldMk cId="2612178274" sldId="293"/>
            <ac:spMk id="60" creationId="{4DC8B19A-1644-811B-68F9-16A484C19E68}"/>
          </ac:spMkLst>
        </pc:spChg>
        <pc:spChg chg="mod">
          <ac:chgData name="Franziska Rüffer" userId="1274465f-7ee5-48e9-825d-21e25ad5ed5e" providerId="ADAL" clId="{F6243277-4B7E-473E-8B01-DC2BB5FD262D}" dt="2025-07-18T13:25:56.213" v="5567" actId="1076"/>
          <ac:spMkLst>
            <pc:docMk/>
            <pc:sldMk cId="2612178274" sldId="293"/>
            <ac:spMk id="62" creationId="{9C9CF1F1-A6AC-5BD0-02FC-803750D1D009}"/>
          </ac:spMkLst>
        </pc:spChg>
        <pc:spChg chg="mod">
          <ac:chgData name="Franziska Rüffer" userId="1274465f-7ee5-48e9-825d-21e25ad5ed5e" providerId="ADAL" clId="{F6243277-4B7E-473E-8B01-DC2BB5FD262D}" dt="2025-07-18T13:26:21.880" v="5573" actId="1076"/>
          <ac:spMkLst>
            <pc:docMk/>
            <pc:sldMk cId="2612178274" sldId="293"/>
            <ac:spMk id="66" creationId="{9C26A1BC-6D3C-D438-592E-17684C036C42}"/>
          </ac:spMkLst>
        </pc:spChg>
        <pc:spChg chg="add del mod">
          <ac:chgData name="Franziska Rüffer" userId="1274465f-7ee5-48e9-825d-21e25ad5ed5e" providerId="ADAL" clId="{F6243277-4B7E-473E-8B01-DC2BB5FD262D}" dt="2025-07-18T13:27:17.062" v="5580" actId="478"/>
          <ac:spMkLst>
            <pc:docMk/>
            <pc:sldMk cId="2612178274" sldId="293"/>
            <ac:spMk id="67" creationId="{D72D9C81-9120-A7EF-37B5-3D7AF3597A59}"/>
          </ac:spMkLst>
        </pc:spChg>
        <pc:spChg chg="mod">
          <ac:chgData name="Franziska Rüffer" userId="1274465f-7ee5-48e9-825d-21e25ad5ed5e" providerId="ADAL" clId="{F6243277-4B7E-473E-8B01-DC2BB5FD262D}" dt="2025-07-18T13:27:21.530" v="5581"/>
          <ac:spMkLst>
            <pc:docMk/>
            <pc:sldMk cId="2612178274" sldId="293"/>
            <ac:spMk id="71" creationId="{16211033-7A68-7D71-038D-B11B816B5489}"/>
          </ac:spMkLst>
        </pc:spChg>
        <pc:spChg chg="mod">
          <ac:chgData name="Franziska Rüffer" userId="1274465f-7ee5-48e9-825d-21e25ad5ed5e" providerId="ADAL" clId="{F6243277-4B7E-473E-8B01-DC2BB5FD262D}" dt="2025-07-18T13:27:21.530" v="5581"/>
          <ac:spMkLst>
            <pc:docMk/>
            <pc:sldMk cId="2612178274" sldId="293"/>
            <ac:spMk id="73" creationId="{B02063F7-FD0E-B436-A3CB-803F44ED29EA}"/>
          </ac:spMkLst>
        </pc:spChg>
        <pc:spChg chg="mod">
          <ac:chgData name="Franziska Rüffer" userId="1274465f-7ee5-48e9-825d-21e25ad5ed5e" providerId="ADAL" clId="{F6243277-4B7E-473E-8B01-DC2BB5FD262D}" dt="2025-07-18T13:27:21.530" v="5581"/>
          <ac:spMkLst>
            <pc:docMk/>
            <pc:sldMk cId="2612178274" sldId="293"/>
            <ac:spMk id="77" creationId="{7BC21698-27D0-BFD9-3544-810775EED933}"/>
          </ac:spMkLst>
        </pc:spChg>
        <pc:spChg chg="mod">
          <ac:chgData name="Franziska Rüffer" userId="1274465f-7ee5-48e9-825d-21e25ad5ed5e" providerId="ADAL" clId="{F6243277-4B7E-473E-8B01-DC2BB5FD262D}" dt="2025-07-18T13:51:13.958" v="5831" actId="1076"/>
          <ac:spMkLst>
            <pc:docMk/>
            <pc:sldMk cId="2612178274" sldId="293"/>
            <ac:spMk id="80" creationId="{36A9973D-C6CC-EA4B-3A76-323DF6741924}"/>
          </ac:spMkLst>
        </pc:spChg>
        <pc:spChg chg="del mod">
          <ac:chgData name="Franziska Rüffer" userId="1274465f-7ee5-48e9-825d-21e25ad5ed5e" providerId="ADAL" clId="{F6243277-4B7E-473E-8B01-DC2BB5FD262D}" dt="2025-07-18T13:36:28.516" v="5667" actId="478"/>
          <ac:spMkLst>
            <pc:docMk/>
            <pc:sldMk cId="2612178274" sldId="293"/>
            <ac:spMk id="81" creationId="{AEACDD58-5D12-80C6-BBE1-268D639665F3}"/>
          </ac:spMkLst>
        </pc:spChg>
        <pc:spChg chg="mod">
          <ac:chgData name="Franziska Rüffer" userId="1274465f-7ee5-48e9-825d-21e25ad5ed5e" providerId="ADAL" clId="{F6243277-4B7E-473E-8B01-DC2BB5FD262D}" dt="2025-07-18T13:51:44.335" v="5837" actId="1076"/>
          <ac:spMkLst>
            <pc:docMk/>
            <pc:sldMk cId="2612178274" sldId="293"/>
            <ac:spMk id="83" creationId="{B6C88BD7-033A-F411-D46B-E31B7B66C066}"/>
          </ac:spMkLst>
        </pc:spChg>
        <pc:spChg chg="add mod">
          <ac:chgData name="Franziska Rüffer" userId="1274465f-7ee5-48e9-825d-21e25ad5ed5e" providerId="ADAL" clId="{F6243277-4B7E-473E-8B01-DC2BB5FD262D}" dt="2025-07-18T13:38:36.468" v="5693" actId="164"/>
          <ac:spMkLst>
            <pc:docMk/>
            <pc:sldMk cId="2612178274" sldId="293"/>
            <ac:spMk id="89" creationId="{C04CADC8-6DE2-42E0-571C-1F8B1E8F1AAA}"/>
          </ac:spMkLst>
        </pc:spChg>
        <pc:spChg chg="mod">
          <ac:chgData name="Franziska Rüffer" userId="1274465f-7ee5-48e9-825d-21e25ad5ed5e" providerId="ADAL" clId="{F6243277-4B7E-473E-8B01-DC2BB5FD262D}" dt="2025-07-18T13:48:17.492" v="5802"/>
          <ac:spMkLst>
            <pc:docMk/>
            <pc:sldMk cId="2612178274" sldId="293"/>
            <ac:spMk id="115" creationId="{551C088E-267C-0A6C-2E3A-63D8D56C7025}"/>
          </ac:spMkLst>
        </pc:spChg>
        <pc:spChg chg="mod">
          <ac:chgData name="Franziska Rüffer" userId="1274465f-7ee5-48e9-825d-21e25ad5ed5e" providerId="ADAL" clId="{F6243277-4B7E-473E-8B01-DC2BB5FD262D}" dt="2025-07-18T13:48:17.492" v="5802"/>
          <ac:spMkLst>
            <pc:docMk/>
            <pc:sldMk cId="2612178274" sldId="293"/>
            <ac:spMk id="123" creationId="{AF9C8081-FC26-A304-B417-8A516A46C388}"/>
          </ac:spMkLst>
        </pc:spChg>
        <pc:spChg chg="mod">
          <ac:chgData name="Franziska Rüffer" userId="1274465f-7ee5-48e9-825d-21e25ad5ed5e" providerId="ADAL" clId="{F6243277-4B7E-473E-8B01-DC2BB5FD262D}" dt="2025-07-18T13:48:17.492" v="5802"/>
          <ac:spMkLst>
            <pc:docMk/>
            <pc:sldMk cId="2612178274" sldId="293"/>
            <ac:spMk id="131" creationId="{52BF9AAB-D280-FC6E-49A6-8C4184C61892}"/>
          </ac:spMkLst>
        </pc:spChg>
        <pc:spChg chg="mod">
          <ac:chgData name="Franziska Rüffer" userId="1274465f-7ee5-48e9-825d-21e25ad5ed5e" providerId="ADAL" clId="{F6243277-4B7E-473E-8B01-DC2BB5FD262D}" dt="2025-07-18T13:49:47.492" v="5817"/>
          <ac:spMkLst>
            <pc:docMk/>
            <pc:sldMk cId="2612178274" sldId="293"/>
            <ac:spMk id="138" creationId="{72C43A2B-9458-ED39-1076-780C424AE94C}"/>
          </ac:spMkLst>
        </pc:spChg>
        <pc:spChg chg="mod">
          <ac:chgData name="Franziska Rüffer" userId="1274465f-7ee5-48e9-825d-21e25ad5ed5e" providerId="ADAL" clId="{F6243277-4B7E-473E-8B01-DC2BB5FD262D}" dt="2025-07-18T13:49:47.492" v="5817"/>
          <ac:spMkLst>
            <pc:docMk/>
            <pc:sldMk cId="2612178274" sldId="293"/>
            <ac:spMk id="142" creationId="{2FDC8A58-F9D0-1778-575C-E9AB1B93C441}"/>
          </ac:spMkLst>
        </pc:spChg>
        <pc:spChg chg="mod">
          <ac:chgData name="Franziska Rüffer" userId="1274465f-7ee5-48e9-825d-21e25ad5ed5e" providerId="ADAL" clId="{F6243277-4B7E-473E-8B01-DC2BB5FD262D}" dt="2025-07-18T13:49:47.492" v="5817"/>
          <ac:spMkLst>
            <pc:docMk/>
            <pc:sldMk cId="2612178274" sldId="293"/>
            <ac:spMk id="144" creationId="{C4CF9168-D771-A9B1-E190-C72D30E77B11}"/>
          </ac:spMkLst>
        </pc:spChg>
        <pc:spChg chg="mod">
          <ac:chgData name="Franziska Rüffer" userId="1274465f-7ee5-48e9-825d-21e25ad5ed5e" providerId="ADAL" clId="{F6243277-4B7E-473E-8B01-DC2BB5FD262D}" dt="2025-07-18T13:53:40.490" v="5862"/>
          <ac:spMkLst>
            <pc:docMk/>
            <pc:sldMk cId="2612178274" sldId="293"/>
            <ac:spMk id="157" creationId="{0DFAFE96-263E-C70B-52B4-F049EA8D66EB}"/>
          </ac:spMkLst>
        </pc:spChg>
        <pc:spChg chg="mod">
          <ac:chgData name="Franziska Rüffer" userId="1274465f-7ee5-48e9-825d-21e25ad5ed5e" providerId="ADAL" clId="{F6243277-4B7E-473E-8B01-DC2BB5FD262D}" dt="2025-07-18T13:53:40.490" v="5862"/>
          <ac:spMkLst>
            <pc:docMk/>
            <pc:sldMk cId="2612178274" sldId="293"/>
            <ac:spMk id="161" creationId="{A90878E0-E57E-CDB8-8BF5-EA0105AE873C}"/>
          </ac:spMkLst>
        </pc:spChg>
        <pc:spChg chg="mod">
          <ac:chgData name="Franziska Rüffer" userId="1274465f-7ee5-48e9-825d-21e25ad5ed5e" providerId="ADAL" clId="{F6243277-4B7E-473E-8B01-DC2BB5FD262D}" dt="2025-07-18T13:53:40.490" v="5862"/>
          <ac:spMkLst>
            <pc:docMk/>
            <pc:sldMk cId="2612178274" sldId="293"/>
            <ac:spMk id="163" creationId="{097F7119-C8EF-7B1B-2C4A-BCF8306526CE}"/>
          </ac:spMkLst>
        </pc:spChg>
        <pc:grpChg chg="add mod ord">
          <ac:chgData name="Franziska Rüffer" userId="1274465f-7ee5-48e9-825d-21e25ad5ed5e" providerId="ADAL" clId="{F6243277-4B7E-473E-8B01-DC2BB5FD262D}" dt="2025-07-15T08:35:48.225" v="619" actId="1076"/>
          <ac:grpSpMkLst>
            <pc:docMk/>
            <pc:sldMk cId="2612178274" sldId="293"/>
            <ac:grpSpMk id="3" creationId="{4BF9F278-21F7-B3B3-00D7-1200616C7567}"/>
          </ac:grpSpMkLst>
        </pc:grpChg>
        <pc:grpChg chg="del mod">
          <ac:chgData name="Franziska Rüffer" userId="1274465f-7ee5-48e9-825d-21e25ad5ed5e" providerId="ADAL" clId="{F6243277-4B7E-473E-8B01-DC2BB5FD262D}" dt="2025-07-18T13:48:16.694" v="5801" actId="478"/>
          <ac:grpSpMkLst>
            <pc:docMk/>
            <pc:sldMk cId="2612178274" sldId="293"/>
            <ac:grpSpMk id="8" creationId="{264B5433-0895-9A19-AF89-32F98CA0D93B}"/>
          </ac:grpSpMkLst>
        </pc:grpChg>
        <pc:grpChg chg="add del mod">
          <ac:chgData name="Franziska Rüffer" userId="1274465f-7ee5-48e9-825d-21e25ad5ed5e" providerId="ADAL" clId="{F6243277-4B7E-473E-8B01-DC2BB5FD262D}" dt="2025-07-18T13:26:34.380" v="5576" actId="478"/>
          <ac:grpSpMkLst>
            <pc:docMk/>
            <pc:sldMk cId="2612178274" sldId="293"/>
            <ac:grpSpMk id="57" creationId="{078DE1B4-3EFB-BD63-99D8-CA7FFE2B3C3B}"/>
          </ac:grpSpMkLst>
        </pc:grpChg>
        <pc:grpChg chg="mod">
          <ac:chgData name="Franziska Rüffer" userId="1274465f-7ee5-48e9-825d-21e25ad5ed5e" providerId="ADAL" clId="{F6243277-4B7E-473E-8B01-DC2BB5FD262D}" dt="2025-07-18T13:20:45.381" v="5545"/>
          <ac:grpSpMkLst>
            <pc:docMk/>
            <pc:sldMk cId="2612178274" sldId="293"/>
            <ac:grpSpMk id="58" creationId="{93262CE5-6176-F438-AA6C-CC8F6AFBFFB9}"/>
          </ac:grpSpMkLst>
        </pc:grpChg>
        <pc:grpChg chg="mod">
          <ac:chgData name="Franziska Rüffer" userId="1274465f-7ee5-48e9-825d-21e25ad5ed5e" providerId="ADAL" clId="{F6243277-4B7E-473E-8B01-DC2BB5FD262D}" dt="2025-07-18T13:20:45.381" v="5545"/>
          <ac:grpSpMkLst>
            <pc:docMk/>
            <pc:sldMk cId="2612178274" sldId="293"/>
            <ac:grpSpMk id="59" creationId="{BDC486E1-26BE-B241-D807-89578D389385}"/>
          </ac:grpSpMkLst>
        </pc:grpChg>
        <pc:grpChg chg="add del mod">
          <ac:chgData name="Franziska Rüffer" userId="1274465f-7ee5-48e9-825d-21e25ad5ed5e" providerId="ADAL" clId="{F6243277-4B7E-473E-8B01-DC2BB5FD262D}" dt="2025-07-18T13:33:53.811" v="5639" actId="478"/>
          <ac:grpSpMkLst>
            <pc:docMk/>
            <pc:sldMk cId="2612178274" sldId="293"/>
            <ac:grpSpMk id="68" creationId="{C9381C1A-36DB-C6A9-EFBD-BA8D0E7238A9}"/>
          </ac:grpSpMkLst>
        </pc:grpChg>
        <pc:grpChg chg="mod">
          <ac:chgData name="Franziska Rüffer" userId="1274465f-7ee5-48e9-825d-21e25ad5ed5e" providerId="ADAL" clId="{F6243277-4B7E-473E-8B01-DC2BB5FD262D}" dt="2025-07-18T13:27:21.530" v="5581"/>
          <ac:grpSpMkLst>
            <pc:docMk/>
            <pc:sldMk cId="2612178274" sldId="293"/>
            <ac:grpSpMk id="69" creationId="{C0747457-CF6F-74DB-272E-85049A141F93}"/>
          </ac:grpSpMkLst>
        </pc:grpChg>
        <pc:grpChg chg="mod">
          <ac:chgData name="Franziska Rüffer" userId="1274465f-7ee5-48e9-825d-21e25ad5ed5e" providerId="ADAL" clId="{F6243277-4B7E-473E-8B01-DC2BB5FD262D}" dt="2025-07-18T13:27:21.530" v="5581"/>
          <ac:grpSpMkLst>
            <pc:docMk/>
            <pc:sldMk cId="2612178274" sldId="293"/>
            <ac:grpSpMk id="70" creationId="{84F32855-6941-52ED-478C-DB401A18D5A8}"/>
          </ac:grpSpMkLst>
        </pc:grpChg>
        <pc:grpChg chg="add del mod">
          <ac:chgData name="Franziska Rüffer" userId="1274465f-7ee5-48e9-825d-21e25ad5ed5e" providerId="ADAL" clId="{F6243277-4B7E-473E-8B01-DC2BB5FD262D}" dt="2025-07-18T13:38:36.468" v="5693" actId="164"/>
          <ac:grpSpMkLst>
            <pc:docMk/>
            <pc:sldMk cId="2612178274" sldId="293"/>
            <ac:grpSpMk id="78" creationId="{573E0BAB-FC1B-6EE7-E82D-C2285D30B30E}"/>
          </ac:grpSpMkLst>
        </pc:grpChg>
        <pc:grpChg chg="mod">
          <ac:chgData name="Franziska Rüffer" userId="1274465f-7ee5-48e9-825d-21e25ad5ed5e" providerId="ADAL" clId="{F6243277-4B7E-473E-8B01-DC2BB5FD262D}" dt="2025-07-18T13:33:54.257" v="5640"/>
          <ac:grpSpMkLst>
            <pc:docMk/>
            <pc:sldMk cId="2612178274" sldId="293"/>
            <ac:grpSpMk id="79" creationId="{A3CEE703-A5DB-E2B4-DD10-0575787EA33C}"/>
          </ac:grpSpMkLst>
        </pc:grpChg>
        <pc:grpChg chg="add mod">
          <ac:chgData name="Franziska Rüffer" userId="1274465f-7ee5-48e9-825d-21e25ad5ed5e" providerId="ADAL" clId="{F6243277-4B7E-473E-8B01-DC2BB5FD262D}" dt="2025-07-18T13:38:56.839" v="5697" actId="164"/>
          <ac:grpSpMkLst>
            <pc:docMk/>
            <pc:sldMk cId="2612178274" sldId="293"/>
            <ac:grpSpMk id="94" creationId="{EF765740-824E-6811-5BE9-1920A376FCB8}"/>
          </ac:grpSpMkLst>
        </pc:grpChg>
        <pc:grpChg chg="add mod">
          <ac:chgData name="Franziska Rüffer" userId="1274465f-7ee5-48e9-825d-21e25ad5ed5e" providerId="ADAL" clId="{F6243277-4B7E-473E-8B01-DC2BB5FD262D}" dt="2025-07-18T13:53:53.207" v="5864" actId="1076"/>
          <ac:grpSpMkLst>
            <pc:docMk/>
            <pc:sldMk cId="2612178274" sldId="293"/>
            <ac:grpSpMk id="95" creationId="{3632EFB8-4745-4245-568E-4CAE6F8876EC}"/>
          </ac:grpSpMkLst>
        </pc:grpChg>
        <pc:grpChg chg="add del mod">
          <ac:chgData name="Franziska Rüffer" userId="1274465f-7ee5-48e9-825d-21e25ad5ed5e" providerId="ADAL" clId="{F6243277-4B7E-473E-8B01-DC2BB5FD262D}" dt="2025-07-18T13:52:04.740" v="5849" actId="478"/>
          <ac:grpSpMkLst>
            <pc:docMk/>
            <pc:sldMk cId="2612178274" sldId="293"/>
            <ac:grpSpMk id="96" creationId="{95B05B15-0CA4-2F20-76F7-6560559D8435}"/>
          </ac:grpSpMkLst>
        </pc:grpChg>
        <pc:grpChg chg="del mod">
          <ac:chgData name="Franziska Rüffer" userId="1274465f-7ee5-48e9-825d-21e25ad5ed5e" providerId="ADAL" clId="{F6243277-4B7E-473E-8B01-DC2BB5FD262D}" dt="2025-07-18T13:51:51.057" v="5839" actId="478"/>
          <ac:grpSpMkLst>
            <pc:docMk/>
            <pc:sldMk cId="2612178274" sldId="293"/>
            <ac:grpSpMk id="132" creationId="{9C98AC62-B173-A7A4-F9C0-183B696A7539}"/>
          </ac:grpSpMkLst>
        </pc:grpChg>
        <pc:grpChg chg="mod">
          <ac:chgData name="Franziska Rüffer" userId="1274465f-7ee5-48e9-825d-21e25ad5ed5e" providerId="ADAL" clId="{F6243277-4B7E-473E-8B01-DC2BB5FD262D}" dt="2025-07-18T13:49:47.492" v="5817"/>
          <ac:grpSpMkLst>
            <pc:docMk/>
            <pc:sldMk cId="2612178274" sldId="293"/>
            <ac:grpSpMk id="134" creationId="{1B377E9C-D656-4B91-C372-600512FBF320}"/>
          </ac:grpSpMkLst>
        </pc:grpChg>
        <pc:grpChg chg="mod">
          <ac:chgData name="Franziska Rüffer" userId="1274465f-7ee5-48e9-825d-21e25ad5ed5e" providerId="ADAL" clId="{F6243277-4B7E-473E-8B01-DC2BB5FD262D}" dt="2025-07-18T13:55:03.991" v="5877" actId="164"/>
          <ac:grpSpMkLst>
            <pc:docMk/>
            <pc:sldMk cId="2612178274" sldId="293"/>
            <ac:grpSpMk id="151" creationId="{6DCA8491-CCC0-89D3-2739-697022725E49}"/>
          </ac:grpSpMkLst>
        </pc:grpChg>
        <pc:grpChg chg="mod">
          <ac:chgData name="Franziska Rüffer" userId="1274465f-7ee5-48e9-825d-21e25ad5ed5e" providerId="ADAL" clId="{F6243277-4B7E-473E-8B01-DC2BB5FD262D}" dt="2025-07-18T13:53:40.490" v="5862"/>
          <ac:grpSpMkLst>
            <pc:docMk/>
            <pc:sldMk cId="2612178274" sldId="293"/>
            <ac:grpSpMk id="153" creationId="{A7F526A0-C9BC-0101-9C5B-DCC0D8F172A8}"/>
          </ac:grpSpMkLst>
        </pc:grpChg>
        <pc:grpChg chg="add mod">
          <ac:chgData name="Franziska Rüffer" userId="1274465f-7ee5-48e9-825d-21e25ad5ed5e" providerId="ADAL" clId="{F6243277-4B7E-473E-8B01-DC2BB5FD262D}" dt="2025-07-18T13:59:24.792" v="5905" actId="164"/>
          <ac:grpSpMkLst>
            <pc:docMk/>
            <pc:sldMk cId="2612178274" sldId="293"/>
            <ac:grpSpMk id="170" creationId="{6640C2C9-D37A-5694-4EC1-1F430920C0A1}"/>
          </ac:grpSpMkLst>
        </pc:grpChg>
        <pc:grpChg chg="add mod">
          <ac:chgData name="Franziska Rüffer" userId="1274465f-7ee5-48e9-825d-21e25ad5ed5e" providerId="ADAL" clId="{F6243277-4B7E-473E-8B01-DC2BB5FD262D}" dt="2025-07-18T13:59:24.792" v="5905" actId="164"/>
          <ac:grpSpMkLst>
            <pc:docMk/>
            <pc:sldMk cId="2612178274" sldId="293"/>
            <ac:grpSpMk id="171" creationId="{FAC6D85A-98D5-12E1-7A55-9D953058C333}"/>
          </ac:grpSpMkLst>
        </pc:grpChg>
        <pc:picChg chg="mod">
          <ac:chgData name="Franziska Rüffer" userId="1274465f-7ee5-48e9-825d-21e25ad5ed5e" providerId="ADAL" clId="{F6243277-4B7E-473E-8B01-DC2BB5FD262D}" dt="2025-07-15T08:30:54.779" v="531"/>
          <ac:picMkLst>
            <pc:docMk/>
            <pc:sldMk cId="2612178274" sldId="293"/>
            <ac:picMk id="7" creationId="{1861ECF7-D0CE-DA99-D411-FB6632382AD5}"/>
          </ac:picMkLst>
        </pc:picChg>
        <pc:picChg chg="mod">
          <ac:chgData name="Franziska Rüffer" userId="1274465f-7ee5-48e9-825d-21e25ad5ed5e" providerId="ADAL" clId="{F6243277-4B7E-473E-8B01-DC2BB5FD262D}" dt="2025-07-15T08:30:54.779" v="531"/>
          <ac:picMkLst>
            <pc:docMk/>
            <pc:sldMk cId="2612178274" sldId="293"/>
            <ac:picMk id="9" creationId="{68AACF8F-EC4B-680A-3D90-F188FE0DB142}"/>
          </ac:picMkLst>
        </pc:picChg>
        <pc:picChg chg="mod">
          <ac:chgData name="Franziska Rüffer" userId="1274465f-7ee5-48e9-825d-21e25ad5ed5e" providerId="ADAL" clId="{F6243277-4B7E-473E-8B01-DC2BB5FD262D}" dt="2025-07-18T13:20:29.784" v="5543"/>
          <ac:picMkLst>
            <pc:docMk/>
            <pc:sldMk cId="2612178274" sldId="293"/>
            <ac:picMk id="29" creationId="{C98A1161-4D0B-1F82-B0B2-BA2BD0C8AF5E}"/>
          </ac:picMkLst>
        </pc:picChg>
        <pc:picChg chg="mod">
          <ac:chgData name="Franziska Rüffer" userId="1274465f-7ee5-48e9-825d-21e25ad5ed5e" providerId="ADAL" clId="{F6243277-4B7E-473E-8B01-DC2BB5FD262D}" dt="2025-07-18T13:20:29.784" v="5543"/>
          <ac:picMkLst>
            <pc:docMk/>
            <pc:sldMk cId="2612178274" sldId="293"/>
            <ac:picMk id="37" creationId="{9D4D29B0-F9D5-66CA-5899-66B9488FB818}"/>
          </ac:picMkLst>
        </pc:picChg>
        <pc:picChg chg="mod">
          <ac:chgData name="Franziska Rüffer" userId="1274465f-7ee5-48e9-825d-21e25ad5ed5e" providerId="ADAL" clId="{F6243277-4B7E-473E-8B01-DC2BB5FD262D}" dt="2025-07-18T13:20:29.784" v="5543"/>
          <ac:picMkLst>
            <pc:docMk/>
            <pc:sldMk cId="2612178274" sldId="293"/>
            <ac:picMk id="48" creationId="{3AD62E42-060A-CA2E-4E07-FCCD9DBCC294}"/>
          </ac:picMkLst>
        </pc:picChg>
        <pc:picChg chg="mod">
          <ac:chgData name="Franziska Rüffer" userId="1274465f-7ee5-48e9-825d-21e25ad5ed5e" providerId="ADAL" clId="{F6243277-4B7E-473E-8B01-DC2BB5FD262D}" dt="2025-07-18T13:20:29.784" v="5543"/>
          <ac:picMkLst>
            <pc:docMk/>
            <pc:sldMk cId="2612178274" sldId="293"/>
            <ac:picMk id="49" creationId="{42D5685D-743A-D49E-F395-2586E6B8A662}"/>
          </ac:picMkLst>
        </pc:picChg>
        <pc:picChg chg="mod">
          <ac:chgData name="Franziska Rüffer" userId="1274465f-7ee5-48e9-825d-21e25ad5ed5e" providerId="ADAL" clId="{F6243277-4B7E-473E-8B01-DC2BB5FD262D}" dt="2025-07-18T13:20:29.784" v="5543"/>
          <ac:picMkLst>
            <pc:docMk/>
            <pc:sldMk cId="2612178274" sldId="293"/>
            <ac:picMk id="52" creationId="{25AA6FD1-F43B-87B1-060A-80DBC68F457D}"/>
          </ac:picMkLst>
        </pc:picChg>
        <pc:picChg chg="mod">
          <ac:chgData name="Franziska Rüffer" userId="1274465f-7ee5-48e9-825d-21e25ad5ed5e" providerId="ADAL" clId="{F6243277-4B7E-473E-8B01-DC2BB5FD262D}" dt="2025-07-18T13:20:29.784" v="5543"/>
          <ac:picMkLst>
            <pc:docMk/>
            <pc:sldMk cId="2612178274" sldId="293"/>
            <ac:picMk id="54" creationId="{CA8B921E-1AA9-F4AA-B5A6-4F5BD6E7D85A}"/>
          </ac:picMkLst>
        </pc:picChg>
        <pc:picChg chg="mod">
          <ac:chgData name="Franziska Rüffer" userId="1274465f-7ee5-48e9-825d-21e25ad5ed5e" providerId="ADAL" clId="{F6243277-4B7E-473E-8B01-DC2BB5FD262D}" dt="2025-07-18T13:20:29.784" v="5543"/>
          <ac:picMkLst>
            <pc:docMk/>
            <pc:sldMk cId="2612178274" sldId="293"/>
            <ac:picMk id="56" creationId="{16205881-0C98-261A-C675-E2A173CBE5D5}"/>
          </ac:picMkLst>
        </pc:picChg>
        <pc:picChg chg="mod">
          <ac:chgData name="Franziska Rüffer" userId="1274465f-7ee5-48e9-825d-21e25ad5ed5e" providerId="ADAL" clId="{F6243277-4B7E-473E-8B01-DC2BB5FD262D}" dt="2025-07-18T13:26:01.665" v="5568" actId="1076"/>
          <ac:picMkLst>
            <pc:docMk/>
            <pc:sldMk cId="2612178274" sldId="293"/>
            <ac:picMk id="61" creationId="{81777B5C-4E3C-2A27-52DA-9C13FDEC375C}"/>
          </ac:picMkLst>
        </pc:picChg>
        <pc:picChg chg="mod">
          <ac:chgData name="Franziska Rüffer" userId="1274465f-7ee5-48e9-825d-21e25ad5ed5e" providerId="ADAL" clId="{F6243277-4B7E-473E-8B01-DC2BB5FD262D}" dt="2025-07-18T13:20:45.381" v="5545"/>
          <ac:picMkLst>
            <pc:docMk/>
            <pc:sldMk cId="2612178274" sldId="293"/>
            <ac:picMk id="63" creationId="{CE728FA7-D559-49DF-D136-D756D57F7CB0}"/>
          </ac:picMkLst>
        </pc:picChg>
        <pc:picChg chg="mod">
          <ac:chgData name="Franziska Rüffer" userId="1274465f-7ee5-48e9-825d-21e25ad5ed5e" providerId="ADAL" clId="{F6243277-4B7E-473E-8B01-DC2BB5FD262D}" dt="2025-07-18T13:20:45.381" v="5545"/>
          <ac:picMkLst>
            <pc:docMk/>
            <pc:sldMk cId="2612178274" sldId="293"/>
            <ac:picMk id="64" creationId="{CEF88C9B-7D77-B8D2-E2EE-E12B839FE946}"/>
          </ac:picMkLst>
        </pc:picChg>
        <pc:picChg chg="mod">
          <ac:chgData name="Franziska Rüffer" userId="1274465f-7ee5-48e9-825d-21e25ad5ed5e" providerId="ADAL" clId="{F6243277-4B7E-473E-8B01-DC2BB5FD262D}" dt="2025-07-18T13:20:45.381" v="5545"/>
          <ac:picMkLst>
            <pc:docMk/>
            <pc:sldMk cId="2612178274" sldId="293"/>
            <ac:picMk id="65" creationId="{B402EBE4-C94A-54D9-419D-28140A6D2F09}"/>
          </ac:picMkLst>
        </pc:picChg>
        <pc:picChg chg="mod">
          <ac:chgData name="Franziska Rüffer" userId="1274465f-7ee5-48e9-825d-21e25ad5ed5e" providerId="ADAL" clId="{F6243277-4B7E-473E-8B01-DC2BB5FD262D}" dt="2025-07-18T13:27:21.530" v="5581"/>
          <ac:picMkLst>
            <pc:docMk/>
            <pc:sldMk cId="2612178274" sldId="293"/>
            <ac:picMk id="72" creationId="{569C9A1D-20BA-5160-B28D-528A46E6AFD0}"/>
          </ac:picMkLst>
        </pc:picChg>
        <pc:picChg chg="mod">
          <ac:chgData name="Franziska Rüffer" userId="1274465f-7ee5-48e9-825d-21e25ad5ed5e" providerId="ADAL" clId="{F6243277-4B7E-473E-8B01-DC2BB5FD262D}" dt="2025-07-18T13:27:21.530" v="5581"/>
          <ac:picMkLst>
            <pc:docMk/>
            <pc:sldMk cId="2612178274" sldId="293"/>
            <ac:picMk id="74" creationId="{7CB3FC94-B437-FCDC-B168-EAAB178637F8}"/>
          </ac:picMkLst>
        </pc:picChg>
        <pc:picChg chg="mod">
          <ac:chgData name="Franziska Rüffer" userId="1274465f-7ee5-48e9-825d-21e25ad5ed5e" providerId="ADAL" clId="{F6243277-4B7E-473E-8B01-DC2BB5FD262D}" dt="2025-07-18T13:27:21.530" v="5581"/>
          <ac:picMkLst>
            <pc:docMk/>
            <pc:sldMk cId="2612178274" sldId="293"/>
            <ac:picMk id="75" creationId="{A38C3917-9EA2-EDA8-7E47-ACCAB02F66CF}"/>
          </ac:picMkLst>
        </pc:picChg>
        <pc:picChg chg="mod">
          <ac:chgData name="Franziska Rüffer" userId="1274465f-7ee5-48e9-825d-21e25ad5ed5e" providerId="ADAL" clId="{F6243277-4B7E-473E-8B01-DC2BB5FD262D}" dt="2025-07-18T13:27:21.530" v="5581"/>
          <ac:picMkLst>
            <pc:docMk/>
            <pc:sldMk cId="2612178274" sldId="293"/>
            <ac:picMk id="76" creationId="{F5525C3C-9280-DDBF-D2C6-D4B64E7396C2}"/>
          </ac:picMkLst>
        </pc:picChg>
        <pc:picChg chg="mod">
          <ac:chgData name="Franziska Rüffer" userId="1274465f-7ee5-48e9-825d-21e25ad5ed5e" providerId="ADAL" clId="{F6243277-4B7E-473E-8B01-DC2BB5FD262D}" dt="2025-07-18T13:51:40.097" v="5836" actId="1076"/>
          <ac:picMkLst>
            <pc:docMk/>
            <pc:sldMk cId="2612178274" sldId="293"/>
            <ac:picMk id="82" creationId="{93B97E0A-5ABC-EBEA-BB28-526A7999DEC0}"/>
          </ac:picMkLst>
        </pc:picChg>
        <pc:picChg chg="del mod">
          <ac:chgData name="Franziska Rüffer" userId="1274465f-7ee5-48e9-825d-21e25ad5ed5e" providerId="ADAL" clId="{F6243277-4B7E-473E-8B01-DC2BB5FD262D}" dt="2025-07-18T13:37:46.644" v="5687" actId="478"/>
          <ac:picMkLst>
            <pc:docMk/>
            <pc:sldMk cId="2612178274" sldId="293"/>
            <ac:picMk id="84" creationId="{9D8E3105-94AF-0876-4A88-B3F1F12EA78B}"/>
          </ac:picMkLst>
        </pc:picChg>
        <pc:picChg chg="add mod">
          <ac:chgData name="Franziska Rüffer" userId="1274465f-7ee5-48e9-825d-21e25ad5ed5e" providerId="ADAL" clId="{F6243277-4B7E-473E-8B01-DC2BB5FD262D}" dt="2025-07-18T13:51:31.141" v="5834" actId="1076"/>
          <ac:picMkLst>
            <pc:docMk/>
            <pc:sldMk cId="2612178274" sldId="293"/>
            <ac:picMk id="85" creationId="{0190375D-28DE-6C86-4742-9F988B4CE54B}"/>
          </ac:picMkLst>
        </pc:picChg>
        <pc:picChg chg="add mod">
          <ac:chgData name="Franziska Rüffer" userId="1274465f-7ee5-48e9-825d-21e25ad5ed5e" providerId="ADAL" clId="{F6243277-4B7E-473E-8B01-DC2BB5FD262D}" dt="2025-07-18T13:51:17.224" v="5832" actId="1076"/>
          <ac:picMkLst>
            <pc:docMk/>
            <pc:sldMk cId="2612178274" sldId="293"/>
            <ac:picMk id="86" creationId="{07FFCCD6-A65C-457F-1D84-473D05EC5627}"/>
          </ac:picMkLst>
        </pc:picChg>
        <pc:picChg chg="add del mod">
          <ac:chgData name="Franziska Rüffer" userId="1274465f-7ee5-48e9-825d-21e25ad5ed5e" providerId="ADAL" clId="{F6243277-4B7E-473E-8B01-DC2BB5FD262D}" dt="2025-07-18T13:35:56.911" v="5662" actId="478"/>
          <ac:picMkLst>
            <pc:docMk/>
            <pc:sldMk cId="2612178274" sldId="293"/>
            <ac:picMk id="87" creationId="{6E877902-2DD6-D0C5-C000-ED7771A55875}"/>
          </ac:picMkLst>
        </pc:picChg>
        <pc:picChg chg="add del mod">
          <ac:chgData name="Franziska Rüffer" userId="1274465f-7ee5-48e9-825d-21e25ad5ed5e" providerId="ADAL" clId="{F6243277-4B7E-473E-8B01-DC2BB5FD262D}" dt="2025-07-18T13:35:53.877" v="5661" actId="478"/>
          <ac:picMkLst>
            <pc:docMk/>
            <pc:sldMk cId="2612178274" sldId="293"/>
            <ac:picMk id="88" creationId="{436EACE1-D015-34DF-ED06-26CA15B1DEBE}"/>
          </ac:picMkLst>
        </pc:picChg>
        <pc:picChg chg="add del mod">
          <ac:chgData name="Franziska Rüffer" userId="1274465f-7ee5-48e9-825d-21e25ad5ed5e" providerId="ADAL" clId="{F6243277-4B7E-473E-8B01-DC2BB5FD262D}" dt="2025-07-18T13:37:38.427" v="5684" actId="478"/>
          <ac:picMkLst>
            <pc:docMk/>
            <pc:sldMk cId="2612178274" sldId="293"/>
            <ac:picMk id="90" creationId="{E57FC96C-DC09-E81E-2744-77CE3A8EB078}"/>
          </ac:picMkLst>
        </pc:picChg>
        <pc:picChg chg="add mod">
          <ac:chgData name="Franziska Rüffer" userId="1274465f-7ee5-48e9-825d-21e25ad5ed5e" providerId="ADAL" clId="{F6243277-4B7E-473E-8B01-DC2BB5FD262D}" dt="2025-07-18T13:38:56.839" v="5697" actId="164"/>
          <ac:picMkLst>
            <pc:docMk/>
            <pc:sldMk cId="2612178274" sldId="293"/>
            <ac:picMk id="91" creationId="{0701AF78-B66A-E81C-357A-9AE3599D11A2}"/>
          </ac:picMkLst>
        </pc:picChg>
        <pc:picChg chg="add mod">
          <ac:chgData name="Franziska Rüffer" userId="1274465f-7ee5-48e9-825d-21e25ad5ed5e" providerId="ADAL" clId="{F6243277-4B7E-473E-8B01-DC2BB5FD262D}" dt="2025-07-18T13:38:36.468" v="5693" actId="164"/>
          <ac:picMkLst>
            <pc:docMk/>
            <pc:sldMk cId="2612178274" sldId="293"/>
            <ac:picMk id="92" creationId="{D86D05CA-61AE-C9BC-4982-88C20FDCA221}"/>
          </ac:picMkLst>
        </pc:picChg>
        <pc:picChg chg="add mod">
          <ac:chgData name="Franziska Rüffer" userId="1274465f-7ee5-48e9-825d-21e25ad5ed5e" providerId="ADAL" clId="{F6243277-4B7E-473E-8B01-DC2BB5FD262D}" dt="2025-07-18T13:38:36.468" v="5693" actId="164"/>
          <ac:picMkLst>
            <pc:docMk/>
            <pc:sldMk cId="2612178274" sldId="293"/>
            <ac:picMk id="93" creationId="{D7F4554E-B46D-F1E6-6830-EC0D4C9A925E}"/>
          </ac:picMkLst>
        </pc:picChg>
        <pc:picChg chg="mod">
          <ac:chgData name="Franziska Rüffer" userId="1274465f-7ee5-48e9-825d-21e25ad5ed5e" providerId="ADAL" clId="{F6243277-4B7E-473E-8B01-DC2BB5FD262D}" dt="2025-07-18T13:48:17.492" v="5802"/>
          <ac:picMkLst>
            <pc:docMk/>
            <pc:sldMk cId="2612178274" sldId="293"/>
            <ac:picMk id="97" creationId="{E160B15E-9589-D3BD-B9E8-3D655F213CBE}"/>
          </ac:picMkLst>
        </pc:picChg>
        <pc:picChg chg="mod">
          <ac:chgData name="Franziska Rüffer" userId="1274465f-7ee5-48e9-825d-21e25ad5ed5e" providerId="ADAL" clId="{F6243277-4B7E-473E-8B01-DC2BB5FD262D}" dt="2025-07-18T13:48:17.492" v="5802"/>
          <ac:picMkLst>
            <pc:docMk/>
            <pc:sldMk cId="2612178274" sldId="293"/>
            <ac:picMk id="111" creationId="{0B1642F9-A955-A579-2B09-E5893E71E80D}"/>
          </ac:picMkLst>
        </pc:picChg>
        <pc:picChg chg="mod">
          <ac:chgData name="Franziska Rüffer" userId="1274465f-7ee5-48e9-825d-21e25ad5ed5e" providerId="ADAL" clId="{F6243277-4B7E-473E-8B01-DC2BB5FD262D}" dt="2025-07-18T13:48:17.492" v="5802"/>
          <ac:picMkLst>
            <pc:docMk/>
            <pc:sldMk cId="2612178274" sldId="293"/>
            <ac:picMk id="112" creationId="{49190697-88C3-CF79-2258-71AEE996F9FE}"/>
          </ac:picMkLst>
        </pc:picChg>
        <pc:picChg chg="mod">
          <ac:chgData name="Franziska Rüffer" userId="1274465f-7ee5-48e9-825d-21e25ad5ed5e" providerId="ADAL" clId="{F6243277-4B7E-473E-8B01-DC2BB5FD262D}" dt="2025-07-18T13:48:17.492" v="5802"/>
          <ac:picMkLst>
            <pc:docMk/>
            <pc:sldMk cId="2612178274" sldId="293"/>
            <ac:picMk id="117" creationId="{E9690CF6-F278-7F03-696B-E097729FEB19}"/>
          </ac:picMkLst>
        </pc:picChg>
        <pc:picChg chg="del mod">
          <ac:chgData name="Franziska Rüffer" userId="1274465f-7ee5-48e9-825d-21e25ad5ed5e" providerId="ADAL" clId="{F6243277-4B7E-473E-8B01-DC2BB5FD262D}" dt="2025-07-18T13:52:06.657" v="5850" actId="478"/>
          <ac:picMkLst>
            <pc:docMk/>
            <pc:sldMk cId="2612178274" sldId="293"/>
            <ac:picMk id="124" creationId="{E79BEE44-9C7D-0730-8D87-E2CBB37E046E}"/>
          </ac:picMkLst>
        </pc:picChg>
        <pc:picChg chg="mod">
          <ac:chgData name="Franziska Rüffer" userId="1274465f-7ee5-48e9-825d-21e25ad5ed5e" providerId="ADAL" clId="{F6243277-4B7E-473E-8B01-DC2BB5FD262D}" dt="2025-07-18T13:48:17.492" v="5802"/>
          <ac:picMkLst>
            <pc:docMk/>
            <pc:sldMk cId="2612178274" sldId="293"/>
            <ac:picMk id="125" creationId="{5831BA8B-0F2A-8E89-3601-49E584BB5632}"/>
          </ac:picMkLst>
        </pc:picChg>
        <pc:picChg chg="mod">
          <ac:chgData name="Franziska Rüffer" userId="1274465f-7ee5-48e9-825d-21e25ad5ed5e" providerId="ADAL" clId="{F6243277-4B7E-473E-8B01-DC2BB5FD262D}" dt="2025-07-18T13:48:17.492" v="5802"/>
          <ac:picMkLst>
            <pc:docMk/>
            <pc:sldMk cId="2612178274" sldId="293"/>
            <ac:picMk id="128" creationId="{0B97EB11-D5C1-A7B7-575A-D95683B9637D}"/>
          </ac:picMkLst>
        </pc:picChg>
        <pc:picChg chg="mod">
          <ac:chgData name="Franziska Rüffer" userId="1274465f-7ee5-48e9-825d-21e25ad5ed5e" providerId="ADAL" clId="{F6243277-4B7E-473E-8B01-DC2BB5FD262D}" dt="2025-07-18T13:48:17.492" v="5802"/>
          <ac:picMkLst>
            <pc:docMk/>
            <pc:sldMk cId="2612178274" sldId="293"/>
            <ac:picMk id="129" creationId="{C8242687-208C-C839-4020-EC1B0EF357BC}"/>
          </ac:picMkLst>
        </pc:picChg>
        <pc:picChg chg="mod">
          <ac:chgData name="Franziska Rüffer" userId="1274465f-7ee5-48e9-825d-21e25ad5ed5e" providerId="ADAL" clId="{F6243277-4B7E-473E-8B01-DC2BB5FD262D}" dt="2025-07-18T13:49:47.492" v="5817"/>
          <ac:picMkLst>
            <pc:docMk/>
            <pc:sldMk cId="2612178274" sldId="293"/>
            <ac:picMk id="133" creationId="{039787C6-8B79-D60F-633B-CBDA14595091}"/>
          </ac:picMkLst>
        </pc:picChg>
        <pc:picChg chg="mod">
          <ac:chgData name="Franziska Rüffer" userId="1274465f-7ee5-48e9-825d-21e25ad5ed5e" providerId="ADAL" clId="{F6243277-4B7E-473E-8B01-DC2BB5FD262D}" dt="2025-07-18T13:49:47.492" v="5817"/>
          <ac:picMkLst>
            <pc:docMk/>
            <pc:sldMk cId="2612178274" sldId="293"/>
            <ac:picMk id="136" creationId="{6501A307-AFFA-BD66-A836-45EA835F225A}"/>
          </ac:picMkLst>
        </pc:picChg>
        <pc:picChg chg="mod">
          <ac:chgData name="Franziska Rüffer" userId="1274465f-7ee5-48e9-825d-21e25ad5ed5e" providerId="ADAL" clId="{F6243277-4B7E-473E-8B01-DC2BB5FD262D}" dt="2025-07-18T13:49:47.492" v="5817"/>
          <ac:picMkLst>
            <pc:docMk/>
            <pc:sldMk cId="2612178274" sldId="293"/>
            <ac:picMk id="137" creationId="{AF6B2572-8359-ABB9-F622-EDE6BE6F8F5A}"/>
          </ac:picMkLst>
        </pc:picChg>
        <pc:picChg chg="mod">
          <ac:chgData name="Franziska Rüffer" userId="1274465f-7ee5-48e9-825d-21e25ad5ed5e" providerId="ADAL" clId="{F6243277-4B7E-473E-8B01-DC2BB5FD262D}" dt="2025-07-18T13:49:47.492" v="5817"/>
          <ac:picMkLst>
            <pc:docMk/>
            <pc:sldMk cId="2612178274" sldId="293"/>
            <ac:picMk id="139" creationId="{4FA1FF19-CF7E-94CE-E39F-013EC5D8E043}"/>
          </ac:picMkLst>
        </pc:picChg>
        <pc:picChg chg="mod">
          <ac:chgData name="Franziska Rüffer" userId="1274465f-7ee5-48e9-825d-21e25ad5ed5e" providerId="ADAL" clId="{F6243277-4B7E-473E-8B01-DC2BB5FD262D}" dt="2025-07-18T13:49:47.492" v="5817"/>
          <ac:picMkLst>
            <pc:docMk/>
            <pc:sldMk cId="2612178274" sldId="293"/>
            <ac:picMk id="140" creationId="{D70ECBC0-ECEF-DB1D-8724-48C3EDD8A018}"/>
          </ac:picMkLst>
        </pc:picChg>
        <pc:picChg chg="mod">
          <ac:chgData name="Franziska Rüffer" userId="1274465f-7ee5-48e9-825d-21e25ad5ed5e" providerId="ADAL" clId="{F6243277-4B7E-473E-8B01-DC2BB5FD262D}" dt="2025-07-18T13:49:47.492" v="5817"/>
          <ac:picMkLst>
            <pc:docMk/>
            <pc:sldMk cId="2612178274" sldId="293"/>
            <ac:picMk id="143" creationId="{06983269-CAC2-3A56-37C1-91B89D0B47FE}"/>
          </ac:picMkLst>
        </pc:picChg>
        <pc:picChg chg="add del mod">
          <ac:chgData name="Franziska Rüffer" userId="1274465f-7ee5-48e9-825d-21e25ad5ed5e" providerId="ADAL" clId="{F6243277-4B7E-473E-8B01-DC2BB5FD262D}" dt="2025-07-18T13:51:58.807" v="5845" actId="478"/>
          <ac:picMkLst>
            <pc:docMk/>
            <pc:sldMk cId="2612178274" sldId="293"/>
            <ac:picMk id="145" creationId="{F4E8B79C-FD93-9DB5-662A-A7994CDA9960}"/>
          </ac:picMkLst>
        </pc:picChg>
        <pc:picChg chg="add del mod">
          <ac:chgData name="Franziska Rüffer" userId="1274465f-7ee5-48e9-825d-21e25ad5ed5e" providerId="ADAL" clId="{F6243277-4B7E-473E-8B01-DC2BB5FD262D}" dt="2025-07-18T13:51:55.441" v="5842" actId="478"/>
          <ac:picMkLst>
            <pc:docMk/>
            <pc:sldMk cId="2612178274" sldId="293"/>
            <ac:picMk id="146" creationId="{521CB743-B532-F903-A499-EAB0AD06CDBA}"/>
          </ac:picMkLst>
        </pc:picChg>
        <pc:picChg chg="add del mod">
          <ac:chgData name="Franziska Rüffer" userId="1274465f-7ee5-48e9-825d-21e25ad5ed5e" providerId="ADAL" clId="{F6243277-4B7E-473E-8B01-DC2BB5FD262D}" dt="2025-07-18T13:51:54.851" v="5841" actId="478"/>
          <ac:picMkLst>
            <pc:docMk/>
            <pc:sldMk cId="2612178274" sldId="293"/>
            <ac:picMk id="147" creationId="{08662C46-3E99-473C-8DA3-9A388B6CD658}"/>
          </ac:picMkLst>
        </pc:picChg>
        <pc:picChg chg="add del mod">
          <ac:chgData name="Franziska Rüffer" userId="1274465f-7ee5-48e9-825d-21e25ad5ed5e" providerId="ADAL" clId="{F6243277-4B7E-473E-8B01-DC2BB5FD262D}" dt="2025-07-18T13:51:59.896" v="5846" actId="478"/>
          <ac:picMkLst>
            <pc:docMk/>
            <pc:sldMk cId="2612178274" sldId="293"/>
            <ac:picMk id="148" creationId="{61B4306A-6D34-4DD6-AB60-0A36B1DEC412}"/>
          </ac:picMkLst>
        </pc:picChg>
        <pc:picChg chg="add del mod">
          <ac:chgData name="Franziska Rüffer" userId="1274465f-7ee5-48e9-825d-21e25ad5ed5e" providerId="ADAL" clId="{F6243277-4B7E-473E-8B01-DC2BB5FD262D}" dt="2025-07-18T13:52:01.588" v="5847" actId="478"/>
          <ac:picMkLst>
            <pc:docMk/>
            <pc:sldMk cId="2612178274" sldId="293"/>
            <ac:picMk id="149" creationId="{5D8EF421-5D83-D61C-5ED6-F53B50C3CA18}"/>
          </ac:picMkLst>
        </pc:picChg>
        <pc:picChg chg="add mod">
          <ac:chgData name="Franziska Rüffer" userId="1274465f-7ee5-48e9-825d-21e25ad5ed5e" providerId="ADAL" clId="{F6243277-4B7E-473E-8B01-DC2BB5FD262D}" dt="2025-07-18T13:50:38.541" v="5829"/>
          <ac:picMkLst>
            <pc:docMk/>
            <pc:sldMk cId="2612178274" sldId="293"/>
            <ac:picMk id="150" creationId="{982699F0-C1BA-C938-8E2D-F62D47F94158}"/>
          </ac:picMkLst>
        </pc:picChg>
        <pc:picChg chg="mod">
          <ac:chgData name="Franziska Rüffer" userId="1274465f-7ee5-48e9-825d-21e25ad5ed5e" providerId="ADAL" clId="{F6243277-4B7E-473E-8B01-DC2BB5FD262D}" dt="2025-07-18T13:53:40.490" v="5862"/>
          <ac:picMkLst>
            <pc:docMk/>
            <pc:sldMk cId="2612178274" sldId="293"/>
            <ac:picMk id="152" creationId="{0055DE0B-3846-3FFF-908C-B890B2322E02}"/>
          </ac:picMkLst>
        </pc:picChg>
        <pc:picChg chg="mod">
          <ac:chgData name="Franziska Rüffer" userId="1274465f-7ee5-48e9-825d-21e25ad5ed5e" providerId="ADAL" clId="{F6243277-4B7E-473E-8B01-DC2BB5FD262D}" dt="2025-07-18T13:53:40.490" v="5862"/>
          <ac:picMkLst>
            <pc:docMk/>
            <pc:sldMk cId="2612178274" sldId="293"/>
            <ac:picMk id="155" creationId="{948D65EF-F893-6322-13C7-BD20FB66DA74}"/>
          </ac:picMkLst>
        </pc:picChg>
        <pc:picChg chg="mod">
          <ac:chgData name="Franziska Rüffer" userId="1274465f-7ee5-48e9-825d-21e25ad5ed5e" providerId="ADAL" clId="{F6243277-4B7E-473E-8B01-DC2BB5FD262D}" dt="2025-07-18T13:53:40.490" v="5862"/>
          <ac:picMkLst>
            <pc:docMk/>
            <pc:sldMk cId="2612178274" sldId="293"/>
            <ac:picMk id="156" creationId="{85C7A35B-A88E-E0A8-9C5C-A59343BCF18B}"/>
          </ac:picMkLst>
        </pc:picChg>
        <pc:picChg chg="mod">
          <ac:chgData name="Franziska Rüffer" userId="1274465f-7ee5-48e9-825d-21e25ad5ed5e" providerId="ADAL" clId="{F6243277-4B7E-473E-8B01-DC2BB5FD262D}" dt="2025-07-18T13:53:40.490" v="5862"/>
          <ac:picMkLst>
            <pc:docMk/>
            <pc:sldMk cId="2612178274" sldId="293"/>
            <ac:picMk id="158" creationId="{28A50BE9-5D86-548D-A968-0C88040E77B3}"/>
          </ac:picMkLst>
        </pc:picChg>
        <pc:picChg chg="mod">
          <ac:chgData name="Franziska Rüffer" userId="1274465f-7ee5-48e9-825d-21e25ad5ed5e" providerId="ADAL" clId="{F6243277-4B7E-473E-8B01-DC2BB5FD262D}" dt="2025-07-18T13:53:40.490" v="5862"/>
          <ac:picMkLst>
            <pc:docMk/>
            <pc:sldMk cId="2612178274" sldId="293"/>
            <ac:picMk id="159" creationId="{4EA4BD82-65A9-C99C-6867-4AB7AF5C70BF}"/>
          </ac:picMkLst>
        </pc:picChg>
        <pc:picChg chg="mod">
          <ac:chgData name="Franziska Rüffer" userId="1274465f-7ee5-48e9-825d-21e25ad5ed5e" providerId="ADAL" clId="{F6243277-4B7E-473E-8B01-DC2BB5FD262D}" dt="2025-07-18T13:53:40.490" v="5862"/>
          <ac:picMkLst>
            <pc:docMk/>
            <pc:sldMk cId="2612178274" sldId="293"/>
            <ac:picMk id="162" creationId="{7B2137F2-1858-A857-B0F7-AAD44BCAD43B}"/>
          </ac:picMkLst>
        </pc:picChg>
        <pc:picChg chg="add mod">
          <ac:chgData name="Franziska Rüffer" userId="1274465f-7ee5-48e9-825d-21e25ad5ed5e" providerId="ADAL" clId="{F6243277-4B7E-473E-8B01-DC2BB5FD262D}" dt="2025-07-18T13:55:03.991" v="5877" actId="164"/>
          <ac:picMkLst>
            <pc:docMk/>
            <pc:sldMk cId="2612178274" sldId="293"/>
            <ac:picMk id="164" creationId="{82212D18-93EB-EF83-D163-2CDDA5C2259E}"/>
          </ac:picMkLst>
        </pc:picChg>
        <pc:picChg chg="add mod">
          <ac:chgData name="Franziska Rüffer" userId="1274465f-7ee5-48e9-825d-21e25ad5ed5e" providerId="ADAL" clId="{F6243277-4B7E-473E-8B01-DC2BB5FD262D}" dt="2025-07-18T13:55:03.991" v="5877" actId="164"/>
          <ac:picMkLst>
            <pc:docMk/>
            <pc:sldMk cId="2612178274" sldId="293"/>
            <ac:picMk id="165" creationId="{981B3785-A250-FDD2-6B84-564F6520F732}"/>
          </ac:picMkLst>
        </pc:picChg>
        <pc:picChg chg="add mod">
          <ac:chgData name="Franziska Rüffer" userId="1274465f-7ee5-48e9-825d-21e25ad5ed5e" providerId="ADAL" clId="{F6243277-4B7E-473E-8B01-DC2BB5FD262D}" dt="2025-07-18T13:55:03.991" v="5877" actId="164"/>
          <ac:picMkLst>
            <pc:docMk/>
            <pc:sldMk cId="2612178274" sldId="293"/>
            <ac:picMk id="166" creationId="{A5A9DE2B-0140-0A39-ABEB-D2F1F2E17D11}"/>
          </ac:picMkLst>
        </pc:picChg>
        <pc:picChg chg="add mod">
          <ac:chgData name="Franziska Rüffer" userId="1274465f-7ee5-48e9-825d-21e25ad5ed5e" providerId="ADAL" clId="{F6243277-4B7E-473E-8B01-DC2BB5FD262D}" dt="2025-07-18T13:55:03.991" v="5877" actId="164"/>
          <ac:picMkLst>
            <pc:docMk/>
            <pc:sldMk cId="2612178274" sldId="293"/>
            <ac:picMk id="167" creationId="{4E8FE77E-EE2F-83E9-ADCE-16CADF49ADC5}"/>
          </ac:picMkLst>
        </pc:picChg>
        <pc:picChg chg="add mod">
          <ac:chgData name="Franziska Rüffer" userId="1274465f-7ee5-48e9-825d-21e25ad5ed5e" providerId="ADAL" clId="{F6243277-4B7E-473E-8B01-DC2BB5FD262D}" dt="2025-07-18T13:59:24.792" v="5905" actId="164"/>
          <ac:picMkLst>
            <pc:docMk/>
            <pc:sldMk cId="2612178274" sldId="293"/>
            <ac:picMk id="168" creationId="{CEDF7C20-2AB6-AC9F-A930-4911D113F1BF}"/>
          </ac:picMkLst>
        </pc:picChg>
        <pc:picChg chg="add mod">
          <ac:chgData name="Franziska Rüffer" userId="1274465f-7ee5-48e9-825d-21e25ad5ed5e" providerId="ADAL" clId="{F6243277-4B7E-473E-8B01-DC2BB5FD262D}" dt="2025-07-18T13:55:03.991" v="5877" actId="164"/>
          <ac:picMkLst>
            <pc:docMk/>
            <pc:sldMk cId="2612178274" sldId="293"/>
            <ac:picMk id="169" creationId="{895B5A12-F019-5505-2CFF-1A22B07BD13E}"/>
          </ac:picMkLst>
        </pc:picChg>
      </pc:sldChg>
      <pc:sldChg chg="addSp delSp modSp mod addAnim delAnim modAnim modNotesTx">
        <pc:chgData name="Franziska Rüffer" userId="1274465f-7ee5-48e9-825d-21e25ad5ed5e" providerId="ADAL" clId="{F6243277-4B7E-473E-8B01-DC2BB5FD262D}" dt="2025-07-18T14:28:07.131" v="6047" actId="1076"/>
        <pc:sldMkLst>
          <pc:docMk/>
          <pc:sldMk cId="210042837" sldId="294"/>
        </pc:sldMkLst>
        <pc:spChg chg="mod">
          <ac:chgData name="Franziska Rüffer" userId="1274465f-7ee5-48e9-825d-21e25ad5ed5e" providerId="ADAL" clId="{F6243277-4B7E-473E-8B01-DC2BB5FD262D}" dt="2025-07-15T08:40:15.288" v="666" actId="207"/>
          <ac:spMkLst>
            <pc:docMk/>
            <pc:sldMk cId="210042837" sldId="294"/>
            <ac:spMk id="2" creationId="{9092E49E-D0A1-D81A-5413-3AB963245BCA}"/>
          </ac:spMkLst>
        </pc:spChg>
        <pc:spChg chg="mod">
          <ac:chgData name="Franziska Rüffer" userId="1274465f-7ee5-48e9-825d-21e25ad5ed5e" providerId="ADAL" clId="{F6243277-4B7E-473E-8B01-DC2BB5FD262D}" dt="2025-07-15T08:34:45.430" v="600" actId="207"/>
          <ac:spMkLst>
            <pc:docMk/>
            <pc:sldMk cId="210042837" sldId="294"/>
            <ac:spMk id="4" creationId="{53FCB085-1B77-D9A6-1E91-BCE6D61AF4F7}"/>
          </ac:spMkLst>
        </pc:spChg>
        <pc:spChg chg="mod">
          <ac:chgData name="Franziska Rüffer" userId="1274465f-7ee5-48e9-825d-21e25ad5ed5e" providerId="ADAL" clId="{F6243277-4B7E-473E-8B01-DC2BB5FD262D}" dt="2025-07-15T08:34:52.427" v="602" actId="207"/>
          <ac:spMkLst>
            <pc:docMk/>
            <pc:sldMk cId="210042837" sldId="294"/>
            <ac:spMk id="6" creationId="{DA4670E7-9ECA-76AC-4DED-202A733E0AEB}"/>
          </ac:spMkLst>
        </pc:spChg>
        <pc:spChg chg="mod">
          <ac:chgData name="Franziska Rüffer" userId="1274465f-7ee5-48e9-825d-21e25ad5ed5e" providerId="ADAL" clId="{F6243277-4B7E-473E-8B01-DC2BB5FD262D}" dt="2025-07-15T08:31:29.077" v="544"/>
          <ac:spMkLst>
            <pc:docMk/>
            <pc:sldMk cId="210042837" sldId="294"/>
            <ac:spMk id="7" creationId="{63CD464B-9F79-3DB1-6D7D-FFCE968C71E0}"/>
          </ac:spMkLst>
        </pc:spChg>
        <pc:spChg chg="mod">
          <ac:chgData name="Franziska Rüffer" userId="1274465f-7ee5-48e9-825d-21e25ad5ed5e" providerId="ADAL" clId="{F6243277-4B7E-473E-8B01-DC2BB5FD262D}" dt="2025-07-15T08:40:10.272" v="665" actId="208"/>
          <ac:spMkLst>
            <pc:docMk/>
            <pc:sldMk cId="210042837" sldId="294"/>
            <ac:spMk id="11" creationId="{E6448340-2A6C-5FAF-F992-985FD2F39C19}"/>
          </ac:spMkLst>
        </pc:spChg>
        <pc:spChg chg="mod topLvl">
          <ac:chgData name="Franziska Rüffer" userId="1274465f-7ee5-48e9-825d-21e25ad5ed5e" providerId="ADAL" clId="{F6243277-4B7E-473E-8B01-DC2BB5FD262D}" dt="2025-07-18T14:19:13.594" v="6006" actId="165"/>
          <ac:spMkLst>
            <pc:docMk/>
            <pc:sldMk cId="210042837" sldId="294"/>
            <ac:spMk id="15" creationId="{B97391C0-B8F9-4E03-26DE-D2DD19FA17D7}"/>
          </ac:spMkLst>
        </pc:spChg>
        <pc:spChg chg="add mod">
          <ac:chgData name="Franziska Rüffer" userId="1274465f-7ee5-48e9-825d-21e25ad5ed5e" providerId="ADAL" clId="{F6243277-4B7E-473E-8B01-DC2BB5FD262D}" dt="2025-07-18T12:17:56.432" v="5149" actId="1582"/>
          <ac:spMkLst>
            <pc:docMk/>
            <pc:sldMk cId="210042837" sldId="294"/>
            <ac:spMk id="18" creationId="{F0A5B5C9-62F5-1185-1510-D0F99ECA8751}"/>
          </ac:spMkLst>
        </pc:spChg>
        <pc:spChg chg="add mod">
          <ac:chgData name="Franziska Rüffer" userId="1274465f-7ee5-48e9-825d-21e25ad5ed5e" providerId="ADAL" clId="{F6243277-4B7E-473E-8B01-DC2BB5FD262D}" dt="2025-07-15T08:45:41.786" v="702"/>
          <ac:spMkLst>
            <pc:docMk/>
            <pc:sldMk cId="210042837" sldId="294"/>
            <ac:spMk id="19" creationId="{62E8AA6F-BF02-AEE0-189E-CEFE687EF282}"/>
          </ac:spMkLst>
        </pc:spChg>
        <pc:spChg chg="mod">
          <ac:chgData name="Franziska Rüffer" userId="1274465f-7ee5-48e9-825d-21e25ad5ed5e" providerId="ADAL" clId="{F6243277-4B7E-473E-8B01-DC2BB5FD262D}" dt="2025-07-18T13:56:09.423" v="5880"/>
          <ac:spMkLst>
            <pc:docMk/>
            <pc:sldMk cId="210042837" sldId="294"/>
            <ac:spMk id="40" creationId="{642D1A54-5A31-45CA-1183-8C5ADB4D920E}"/>
          </ac:spMkLst>
        </pc:spChg>
        <pc:spChg chg="mod">
          <ac:chgData name="Franziska Rüffer" userId="1274465f-7ee5-48e9-825d-21e25ad5ed5e" providerId="ADAL" clId="{F6243277-4B7E-473E-8B01-DC2BB5FD262D}" dt="2025-07-18T13:56:09.423" v="5880"/>
          <ac:spMkLst>
            <pc:docMk/>
            <pc:sldMk cId="210042837" sldId="294"/>
            <ac:spMk id="48" creationId="{F6CC9184-D193-B699-FD94-FC0A61578D7A}"/>
          </ac:spMkLst>
        </pc:spChg>
        <pc:spChg chg="mod">
          <ac:chgData name="Franziska Rüffer" userId="1274465f-7ee5-48e9-825d-21e25ad5ed5e" providerId="ADAL" clId="{F6243277-4B7E-473E-8B01-DC2BB5FD262D}" dt="2025-07-18T13:56:21.687" v="5884" actId="404"/>
          <ac:spMkLst>
            <pc:docMk/>
            <pc:sldMk cId="210042837" sldId="294"/>
            <ac:spMk id="55" creationId="{10A7152D-1C2A-4DE3-550B-2AC7FC2A405E}"/>
          </ac:spMkLst>
        </pc:spChg>
        <pc:spChg chg="add mod topLvl">
          <ac:chgData name="Franziska Rüffer" userId="1274465f-7ee5-48e9-825d-21e25ad5ed5e" providerId="ADAL" clId="{F6243277-4B7E-473E-8B01-DC2BB5FD262D}" dt="2025-07-18T14:19:13.594" v="6006" actId="165"/>
          <ac:spMkLst>
            <pc:docMk/>
            <pc:sldMk cId="210042837" sldId="294"/>
            <ac:spMk id="56" creationId="{9918CA05-AA8E-DCC9-808A-492930EF087B}"/>
          </ac:spMkLst>
        </pc:spChg>
        <pc:spChg chg="add mod topLvl">
          <ac:chgData name="Franziska Rüffer" userId="1274465f-7ee5-48e9-825d-21e25ad5ed5e" providerId="ADAL" clId="{F6243277-4B7E-473E-8B01-DC2BB5FD262D}" dt="2025-07-18T14:27:55.015" v="6045" actId="14100"/>
          <ac:spMkLst>
            <pc:docMk/>
            <pc:sldMk cId="210042837" sldId="294"/>
            <ac:spMk id="57" creationId="{82CC4F97-3BDC-6A28-9487-F1A36EECA859}"/>
          </ac:spMkLst>
        </pc:spChg>
        <pc:spChg chg="add mod topLvl">
          <ac:chgData name="Franziska Rüffer" userId="1274465f-7ee5-48e9-825d-21e25ad5ed5e" providerId="ADAL" clId="{F6243277-4B7E-473E-8B01-DC2BB5FD262D}" dt="2025-07-18T14:28:07.131" v="6047" actId="1076"/>
          <ac:spMkLst>
            <pc:docMk/>
            <pc:sldMk cId="210042837" sldId="294"/>
            <ac:spMk id="58" creationId="{A4526DF3-0A59-D75E-4E74-EF535221A042}"/>
          </ac:spMkLst>
        </pc:spChg>
        <pc:spChg chg="add mod topLvl">
          <ac:chgData name="Franziska Rüffer" userId="1274465f-7ee5-48e9-825d-21e25ad5ed5e" providerId="ADAL" clId="{F6243277-4B7E-473E-8B01-DC2BB5FD262D}" dt="2025-07-18T14:19:06.533" v="6005" actId="165"/>
          <ac:spMkLst>
            <pc:docMk/>
            <pc:sldMk cId="210042837" sldId="294"/>
            <ac:spMk id="59" creationId="{8E8F9BC0-D624-1ADA-3A9D-0EE3F18DEF5D}"/>
          </ac:spMkLst>
        </pc:spChg>
        <pc:grpChg chg="add mod ord">
          <ac:chgData name="Franziska Rüffer" userId="1274465f-7ee5-48e9-825d-21e25ad5ed5e" providerId="ADAL" clId="{F6243277-4B7E-473E-8B01-DC2BB5FD262D}" dt="2025-07-15T08:31:31.233" v="545" actId="167"/>
          <ac:grpSpMkLst>
            <pc:docMk/>
            <pc:sldMk cId="210042837" sldId="294"/>
            <ac:grpSpMk id="5" creationId="{299F1FE0-3561-73AD-EF31-CFBFB198CC7A}"/>
          </ac:grpSpMkLst>
        </pc:grpChg>
        <pc:grpChg chg="mod">
          <ac:chgData name="Franziska Rüffer" userId="1274465f-7ee5-48e9-825d-21e25ad5ed5e" providerId="ADAL" clId="{F6243277-4B7E-473E-8B01-DC2BB5FD262D}" dt="2025-07-18T13:56:55.889" v="5888" actId="1076"/>
          <ac:grpSpMkLst>
            <pc:docMk/>
            <pc:sldMk cId="210042837" sldId="294"/>
            <ac:grpSpMk id="21" creationId="{A47814E0-D1CE-0D0D-9122-CF478FE82CA2}"/>
          </ac:grpSpMkLst>
        </pc:grpChg>
        <pc:grpChg chg="add del mod topLvl">
          <ac:chgData name="Franziska Rüffer" userId="1274465f-7ee5-48e9-825d-21e25ad5ed5e" providerId="ADAL" clId="{F6243277-4B7E-473E-8B01-DC2BB5FD262D}" dt="2025-07-18T14:19:13.594" v="6006" actId="165"/>
          <ac:grpSpMkLst>
            <pc:docMk/>
            <pc:sldMk cId="210042837" sldId="294"/>
            <ac:grpSpMk id="60" creationId="{61AC98DC-5313-A8C7-5955-FCF11A3A2AA7}"/>
          </ac:grpSpMkLst>
        </pc:grpChg>
        <pc:grpChg chg="add del mod">
          <ac:chgData name="Franziska Rüffer" userId="1274465f-7ee5-48e9-825d-21e25ad5ed5e" providerId="ADAL" clId="{F6243277-4B7E-473E-8B01-DC2BB5FD262D}" dt="2025-07-18T14:19:06.533" v="6005" actId="165"/>
          <ac:grpSpMkLst>
            <pc:docMk/>
            <pc:sldMk cId="210042837" sldId="294"/>
            <ac:grpSpMk id="61" creationId="{4485FE87-00B7-73C8-47A5-773BCF848AD0}"/>
          </ac:grpSpMkLst>
        </pc:grpChg>
        <pc:picChg chg="add del mod">
          <ac:chgData name="Franziska Rüffer" userId="1274465f-7ee5-48e9-825d-21e25ad5ed5e" providerId="ADAL" clId="{F6243277-4B7E-473E-8B01-DC2BB5FD262D}" dt="2025-07-17T08:17:34.329" v="2799" actId="478"/>
          <ac:picMkLst>
            <pc:docMk/>
            <pc:sldMk cId="210042837" sldId="294"/>
            <ac:picMk id="9" creationId="{AB928DE3-1E8B-B4DA-F3B3-589908FFC520}"/>
          </ac:picMkLst>
        </pc:picChg>
        <pc:picChg chg="add del mod ord">
          <ac:chgData name="Franziska Rüffer" userId="1274465f-7ee5-48e9-825d-21e25ad5ed5e" providerId="ADAL" clId="{F6243277-4B7E-473E-8B01-DC2BB5FD262D}" dt="2025-07-18T12:16:52.377" v="5142" actId="478"/>
          <ac:picMkLst>
            <pc:docMk/>
            <pc:sldMk cId="210042837" sldId="294"/>
            <ac:picMk id="9" creationId="{E63D2C28-2DBE-D24D-243F-5ED526137DDC}"/>
          </ac:picMkLst>
        </pc:picChg>
        <pc:picChg chg="mod">
          <ac:chgData name="Franziska Rüffer" userId="1274465f-7ee5-48e9-825d-21e25ad5ed5e" providerId="ADAL" clId="{F6243277-4B7E-473E-8B01-DC2BB5FD262D}" dt="2025-07-15T08:31:29.077" v="544"/>
          <ac:picMkLst>
            <pc:docMk/>
            <pc:sldMk cId="210042837" sldId="294"/>
            <ac:picMk id="12" creationId="{5563E18C-BDB5-A9E9-BEEE-78CE161784FA}"/>
          </ac:picMkLst>
        </pc:picChg>
        <pc:picChg chg="add mod modCrop">
          <ac:chgData name="Franziska Rüffer" userId="1274465f-7ee5-48e9-825d-21e25ad5ed5e" providerId="ADAL" clId="{F6243277-4B7E-473E-8B01-DC2BB5FD262D}" dt="2025-07-17T08:18:58.491" v="2817" actId="1076"/>
          <ac:picMkLst>
            <pc:docMk/>
            <pc:sldMk cId="210042837" sldId="294"/>
            <ac:picMk id="13" creationId="{A9CB406A-959D-E0A6-111B-CE7203B70FC5}"/>
          </ac:picMkLst>
        </pc:picChg>
        <pc:picChg chg="add mod">
          <ac:chgData name="Franziska Rüffer" userId="1274465f-7ee5-48e9-825d-21e25ad5ed5e" providerId="ADAL" clId="{F6243277-4B7E-473E-8B01-DC2BB5FD262D}" dt="2025-07-18T12:16:58.227" v="5143" actId="1076"/>
          <ac:picMkLst>
            <pc:docMk/>
            <pc:sldMk cId="210042837" sldId="294"/>
            <ac:picMk id="14" creationId="{75206497-8992-6536-E5A3-76FB20E70B85}"/>
          </ac:picMkLst>
        </pc:picChg>
        <pc:picChg chg="mod">
          <ac:chgData name="Franziska Rüffer" userId="1274465f-7ee5-48e9-825d-21e25ad5ed5e" providerId="ADAL" clId="{F6243277-4B7E-473E-8B01-DC2BB5FD262D}" dt="2025-07-15T08:31:29.077" v="544"/>
          <ac:picMkLst>
            <pc:docMk/>
            <pc:sldMk cId="210042837" sldId="294"/>
            <ac:picMk id="16" creationId="{45B17BEB-E237-F1FF-8A53-F0A558A92657}"/>
          </ac:picMkLst>
        </pc:picChg>
        <pc:picChg chg="add mod modCrop">
          <ac:chgData name="Franziska Rüffer" userId="1274465f-7ee5-48e9-825d-21e25ad5ed5e" providerId="ADAL" clId="{F6243277-4B7E-473E-8B01-DC2BB5FD262D}" dt="2025-07-18T12:15:55.427" v="5131" actId="1076"/>
          <ac:picMkLst>
            <pc:docMk/>
            <pc:sldMk cId="210042837" sldId="294"/>
            <ac:picMk id="17" creationId="{B27C08AC-0332-4491-2C33-0F2EB319DBA7}"/>
          </ac:picMkLst>
        </pc:picChg>
        <pc:picChg chg="add del mod modCrop">
          <ac:chgData name="Franziska Rüffer" userId="1274465f-7ee5-48e9-825d-21e25ad5ed5e" providerId="ADAL" clId="{F6243277-4B7E-473E-8B01-DC2BB5FD262D}" dt="2025-07-18T14:18:11.201" v="5999" actId="1076"/>
          <ac:picMkLst>
            <pc:docMk/>
            <pc:sldMk cId="210042837" sldId="294"/>
            <ac:picMk id="20" creationId="{309D5540-BDF3-B1D4-A7AB-E7BA2D30FC54}"/>
          </ac:picMkLst>
        </pc:picChg>
        <pc:picChg chg="add del mod">
          <ac:chgData name="Franziska Rüffer" userId="1274465f-7ee5-48e9-825d-21e25ad5ed5e" providerId="ADAL" clId="{F6243277-4B7E-473E-8B01-DC2BB5FD262D}" dt="2025-07-17T08:16:34.595" v="2794" actId="478"/>
          <ac:picMkLst>
            <pc:docMk/>
            <pc:sldMk cId="210042837" sldId="294"/>
            <ac:picMk id="21" creationId="{B01CE374-92C2-E7F0-73D0-6C8E6B467FF3}"/>
          </ac:picMkLst>
        </pc:picChg>
        <pc:picChg chg="mod">
          <ac:chgData name="Franziska Rüffer" userId="1274465f-7ee5-48e9-825d-21e25ad5ed5e" providerId="ADAL" clId="{F6243277-4B7E-473E-8B01-DC2BB5FD262D}" dt="2025-07-18T13:56:09.423" v="5880"/>
          <ac:picMkLst>
            <pc:docMk/>
            <pc:sldMk cId="210042837" sldId="294"/>
            <ac:picMk id="22" creationId="{841FC43B-C018-EB71-F116-DDFFB906408D}"/>
          </ac:picMkLst>
        </pc:picChg>
        <pc:picChg chg="mod">
          <ac:chgData name="Franziska Rüffer" userId="1274465f-7ee5-48e9-825d-21e25ad5ed5e" providerId="ADAL" clId="{F6243277-4B7E-473E-8B01-DC2BB5FD262D}" dt="2025-07-18T13:56:09.423" v="5880"/>
          <ac:picMkLst>
            <pc:docMk/>
            <pc:sldMk cId="210042837" sldId="294"/>
            <ac:picMk id="27" creationId="{F298F5CF-465F-C88D-54F3-C03F2FDBA027}"/>
          </ac:picMkLst>
        </pc:picChg>
        <pc:picChg chg="mod">
          <ac:chgData name="Franziska Rüffer" userId="1274465f-7ee5-48e9-825d-21e25ad5ed5e" providerId="ADAL" clId="{F6243277-4B7E-473E-8B01-DC2BB5FD262D}" dt="2025-07-18T13:56:09.423" v="5880"/>
          <ac:picMkLst>
            <pc:docMk/>
            <pc:sldMk cId="210042837" sldId="294"/>
            <ac:picMk id="32" creationId="{51945C59-1D31-01B2-740D-5929952C4A3F}"/>
          </ac:picMkLst>
        </pc:picChg>
        <pc:picChg chg="mod">
          <ac:chgData name="Franziska Rüffer" userId="1274465f-7ee5-48e9-825d-21e25ad5ed5e" providerId="ADAL" clId="{F6243277-4B7E-473E-8B01-DC2BB5FD262D}" dt="2025-07-18T13:56:09.423" v="5880"/>
          <ac:picMkLst>
            <pc:docMk/>
            <pc:sldMk cId="210042837" sldId="294"/>
            <ac:picMk id="36" creationId="{341D7DE6-694C-7C8B-5066-1C1CACE21822}"/>
          </ac:picMkLst>
        </pc:picChg>
        <pc:picChg chg="mod">
          <ac:chgData name="Franziska Rüffer" userId="1274465f-7ee5-48e9-825d-21e25ad5ed5e" providerId="ADAL" clId="{F6243277-4B7E-473E-8B01-DC2BB5FD262D}" dt="2025-07-18T13:56:09.423" v="5880"/>
          <ac:picMkLst>
            <pc:docMk/>
            <pc:sldMk cId="210042837" sldId="294"/>
            <ac:picMk id="41" creationId="{ED319F85-37D7-1381-0DDA-E72A65D6432A}"/>
          </ac:picMkLst>
        </pc:picChg>
        <pc:picChg chg="mod">
          <ac:chgData name="Franziska Rüffer" userId="1274465f-7ee5-48e9-825d-21e25ad5ed5e" providerId="ADAL" clId="{F6243277-4B7E-473E-8B01-DC2BB5FD262D}" dt="2025-07-18T13:56:09.423" v="5880"/>
          <ac:picMkLst>
            <pc:docMk/>
            <pc:sldMk cId="210042837" sldId="294"/>
            <ac:picMk id="47" creationId="{D9D6ECF8-113A-5A3C-FC8E-0C55BAB3F13B}"/>
          </ac:picMkLst>
        </pc:picChg>
        <pc:picChg chg="mod">
          <ac:chgData name="Franziska Rüffer" userId="1274465f-7ee5-48e9-825d-21e25ad5ed5e" providerId="ADAL" clId="{F6243277-4B7E-473E-8B01-DC2BB5FD262D}" dt="2025-07-18T13:56:09.423" v="5880"/>
          <ac:picMkLst>
            <pc:docMk/>
            <pc:sldMk cId="210042837" sldId="294"/>
            <ac:picMk id="53" creationId="{0880414E-FF11-DDB1-4C24-0E3DF00DE919}"/>
          </ac:picMkLst>
        </pc:picChg>
      </pc:sldChg>
      <pc:sldChg chg="addSp delSp modSp mod ord modAnim">
        <pc:chgData name="Franziska Rüffer" userId="1274465f-7ee5-48e9-825d-21e25ad5ed5e" providerId="ADAL" clId="{F6243277-4B7E-473E-8B01-DC2BB5FD262D}" dt="2025-07-18T11:39:01.255" v="4979"/>
        <pc:sldMkLst>
          <pc:docMk/>
          <pc:sldMk cId="4095480306" sldId="296"/>
        </pc:sldMkLst>
        <pc:spChg chg="mod">
          <ac:chgData name="Franziska Rüffer" userId="1274465f-7ee5-48e9-825d-21e25ad5ed5e" providerId="ADAL" clId="{F6243277-4B7E-473E-8B01-DC2BB5FD262D}" dt="2025-07-15T08:36:43.428" v="631" actId="207"/>
          <ac:spMkLst>
            <pc:docMk/>
            <pc:sldMk cId="4095480306" sldId="296"/>
            <ac:spMk id="2" creationId="{0635B0AD-D339-8BD5-BDAE-4F65D1A1335B}"/>
          </ac:spMkLst>
        </pc:spChg>
        <pc:spChg chg="mod">
          <ac:chgData name="Franziska Rüffer" userId="1274465f-7ee5-48e9-825d-21e25ad5ed5e" providerId="ADAL" clId="{F6243277-4B7E-473E-8B01-DC2BB5FD262D}" dt="2025-07-15T08:35:13.181" v="606" actId="207"/>
          <ac:spMkLst>
            <pc:docMk/>
            <pc:sldMk cId="4095480306" sldId="296"/>
            <ac:spMk id="4" creationId="{1119EC0D-BAEA-277B-C229-373C7C257CDE}"/>
          </ac:spMkLst>
        </pc:spChg>
        <pc:spChg chg="mod">
          <ac:chgData name="Franziska Rüffer" userId="1274465f-7ee5-48e9-825d-21e25ad5ed5e" providerId="ADAL" clId="{F6243277-4B7E-473E-8B01-DC2BB5FD262D}" dt="2025-07-15T08:31:16.294" v="538"/>
          <ac:spMkLst>
            <pc:docMk/>
            <pc:sldMk cId="4095480306" sldId="296"/>
            <ac:spMk id="5" creationId="{ED1BF876-0E04-D06F-9A88-C86534EAD40B}"/>
          </ac:spMkLst>
        </pc:spChg>
        <pc:spChg chg="mod">
          <ac:chgData name="Franziska Rüffer" userId="1274465f-7ee5-48e9-825d-21e25ad5ed5e" providerId="ADAL" clId="{F6243277-4B7E-473E-8B01-DC2BB5FD262D}" dt="2025-07-15T08:35:28.722" v="612" actId="207"/>
          <ac:spMkLst>
            <pc:docMk/>
            <pc:sldMk cId="4095480306" sldId="296"/>
            <ac:spMk id="6" creationId="{CC72F2CE-9ADB-F94F-2DD7-FC2788193AA4}"/>
          </ac:spMkLst>
        </pc:spChg>
        <pc:spChg chg="mod">
          <ac:chgData name="Franziska Rüffer" userId="1274465f-7ee5-48e9-825d-21e25ad5ed5e" providerId="ADAL" clId="{F6243277-4B7E-473E-8B01-DC2BB5FD262D}" dt="2025-07-17T07:23:14.379" v="2134" actId="1076"/>
          <ac:spMkLst>
            <pc:docMk/>
            <pc:sldMk cId="4095480306" sldId="296"/>
            <ac:spMk id="7" creationId="{1924EFD9-DED0-5C67-AAD9-AC76566A31C1}"/>
          </ac:spMkLst>
        </pc:spChg>
        <pc:spChg chg="mod">
          <ac:chgData name="Franziska Rüffer" userId="1274465f-7ee5-48e9-825d-21e25ad5ed5e" providerId="ADAL" clId="{F6243277-4B7E-473E-8B01-DC2BB5FD262D}" dt="2025-07-17T07:23:11.724" v="2133" actId="1076"/>
          <ac:spMkLst>
            <pc:docMk/>
            <pc:sldMk cId="4095480306" sldId="296"/>
            <ac:spMk id="9" creationId="{B4F9802A-73A2-8495-972D-46215C443B85}"/>
          </ac:spMkLst>
        </pc:spChg>
        <pc:spChg chg="mod">
          <ac:chgData name="Franziska Rüffer" userId="1274465f-7ee5-48e9-825d-21e25ad5ed5e" providerId="ADAL" clId="{F6243277-4B7E-473E-8B01-DC2BB5FD262D}" dt="2025-07-15T08:36:39.145" v="630" actId="208"/>
          <ac:spMkLst>
            <pc:docMk/>
            <pc:sldMk cId="4095480306" sldId="296"/>
            <ac:spMk id="11" creationId="{5D3F4045-4C03-1F9B-8712-275EB1EFF0F6}"/>
          </ac:spMkLst>
        </pc:spChg>
        <pc:spChg chg="mod">
          <ac:chgData name="Franziska Rüffer" userId="1274465f-7ee5-48e9-825d-21e25ad5ed5e" providerId="ADAL" clId="{F6243277-4B7E-473E-8B01-DC2BB5FD262D}" dt="2025-07-18T11:37:55.507" v="4969" actId="113"/>
          <ac:spMkLst>
            <pc:docMk/>
            <pc:sldMk cId="4095480306" sldId="296"/>
            <ac:spMk id="13" creationId="{86ABD6A2-CAF1-4BCB-4A8D-61F23399A6A8}"/>
          </ac:spMkLst>
        </pc:spChg>
        <pc:spChg chg="add mod">
          <ac:chgData name="Franziska Rüffer" userId="1274465f-7ee5-48e9-825d-21e25ad5ed5e" providerId="ADAL" clId="{F6243277-4B7E-473E-8B01-DC2BB5FD262D}" dt="2025-07-15T08:45:51.616" v="706"/>
          <ac:spMkLst>
            <pc:docMk/>
            <pc:sldMk cId="4095480306" sldId="296"/>
            <ac:spMk id="14" creationId="{152BD7D9-DAE6-A01E-A335-7CA3755BE3E1}"/>
          </ac:spMkLst>
        </pc:spChg>
        <pc:grpChg chg="add mod ord">
          <ac:chgData name="Franziska Rüffer" userId="1274465f-7ee5-48e9-825d-21e25ad5ed5e" providerId="ADAL" clId="{F6243277-4B7E-473E-8B01-DC2BB5FD262D}" dt="2025-07-15T08:31:18.616" v="539" actId="167"/>
          <ac:grpSpMkLst>
            <pc:docMk/>
            <pc:sldMk cId="4095480306" sldId="296"/>
            <ac:grpSpMk id="3" creationId="{2C8DCA57-F2B5-6CD4-1010-22DE888F37DF}"/>
          </ac:grpSpMkLst>
        </pc:grpChg>
        <pc:picChg chg="mod">
          <ac:chgData name="Franziska Rüffer" userId="1274465f-7ee5-48e9-825d-21e25ad5ed5e" providerId="ADAL" clId="{F6243277-4B7E-473E-8B01-DC2BB5FD262D}" dt="2025-07-15T08:31:16.294" v="538"/>
          <ac:picMkLst>
            <pc:docMk/>
            <pc:sldMk cId="4095480306" sldId="296"/>
            <ac:picMk id="10" creationId="{1D81BFA9-2706-953A-24F1-F9945178275E}"/>
          </ac:picMkLst>
        </pc:picChg>
        <pc:picChg chg="mod">
          <ac:chgData name="Franziska Rüffer" userId="1274465f-7ee5-48e9-825d-21e25ad5ed5e" providerId="ADAL" clId="{F6243277-4B7E-473E-8B01-DC2BB5FD262D}" dt="2025-07-15T08:31:16.294" v="538"/>
          <ac:picMkLst>
            <pc:docMk/>
            <pc:sldMk cId="4095480306" sldId="296"/>
            <ac:picMk id="12" creationId="{A801A0F8-E04B-2FAC-209B-2C01E81C26BE}"/>
          </ac:picMkLst>
        </pc:picChg>
      </pc:sldChg>
      <pc:sldChg chg="del">
        <pc:chgData name="Franziska Rüffer" userId="1274465f-7ee5-48e9-825d-21e25ad5ed5e" providerId="ADAL" clId="{F6243277-4B7E-473E-8B01-DC2BB5FD262D}" dt="2025-07-17T08:01:55.903" v="2773" actId="47"/>
        <pc:sldMkLst>
          <pc:docMk/>
          <pc:sldMk cId="1481084970" sldId="297"/>
        </pc:sldMkLst>
      </pc:sldChg>
      <pc:sldChg chg="addSp delSp modSp mod ord">
        <pc:chgData name="Franziska Rüffer" userId="1274465f-7ee5-48e9-825d-21e25ad5ed5e" providerId="ADAL" clId="{F6243277-4B7E-473E-8B01-DC2BB5FD262D}" dt="2025-07-18T07:53:52.211" v="4626" actId="20577"/>
        <pc:sldMkLst>
          <pc:docMk/>
          <pc:sldMk cId="901962281" sldId="298"/>
        </pc:sldMkLst>
        <pc:spChg chg="mod">
          <ac:chgData name="Franziska Rüffer" userId="1274465f-7ee5-48e9-825d-21e25ad5ed5e" providerId="ADAL" clId="{F6243277-4B7E-473E-8B01-DC2BB5FD262D}" dt="2025-07-18T07:53:52.211" v="4626" actId="20577"/>
          <ac:spMkLst>
            <pc:docMk/>
            <pc:sldMk cId="901962281" sldId="298"/>
            <ac:spMk id="2" creationId="{C9166915-F6AB-65A5-DB35-FE868405625F}"/>
          </ac:spMkLst>
        </pc:spChg>
        <pc:spChg chg="mod">
          <ac:chgData name="Franziska Rüffer" userId="1274465f-7ee5-48e9-825d-21e25ad5ed5e" providerId="ADAL" clId="{F6243277-4B7E-473E-8B01-DC2BB5FD262D}" dt="2025-07-15T08:33:21.870" v="579" actId="207"/>
          <ac:spMkLst>
            <pc:docMk/>
            <pc:sldMk cId="901962281" sldId="298"/>
            <ac:spMk id="4" creationId="{06478CC9-60FB-1F4C-A6E1-DE3AB5A4AC9C}"/>
          </ac:spMkLst>
        </pc:spChg>
        <pc:spChg chg="mod">
          <ac:chgData name="Franziska Rüffer" userId="1274465f-7ee5-48e9-825d-21e25ad5ed5e" providerId="ADAL" clId="{F6243277-4B7E-473E-8B01-DC2BB5FD262D}" dt="2025-07-15T08:33:28.827" v="581" actId="207"/>
          <ac:spMkLst>
            <pc:docMk/>
            <pc:sldMk cId="901962281" sldId="298"/>
            <ac:spMk id="6" creationId="{699FBA1D-A099-0D1D-3536-7506A94E07D3}"/>
          </ac:spMkLst>
        </pc:spChg>
        <pc:spChg chg="mod">
          <ac:chgData name="Franziska Rüffer" userId="1274465f-7ee5-48e9-825d-21e25ad5ed5e" providerId="ADAL" clId="{F6243277-4B7E-473E-8B01-DC2BB5FD262D}" dt="2025-07-15T08:32:18.777" v="565"/>
          <ac:spMkLst>
            <pc:docMk/>
            <pc:sldMk cId="901962281" sldId="298"/>
            <ac:spMk id="7" creationId="{E6E03121-D209-AA5A-6E6E-CCC6B9D01ECF}"/>
          </ac:spMkLst>
        </pc:spChg>
        <pc:spChg chg="mod">
          <ac:chgData name="Franziska Rüffer" userId="1274465f-7ee5-48e9-825d-21e25ad5ed5e" providerId="ADAL" clId="{F6243277-4B7E-473E-8B01-DC2BB5FD262D}" dt="2025-07-15T08:38:25.207" v="657" actId="208"/>
          <ac:spMkLst>
            <pc:docMk/>
            <pc:sldMk cId="901962281" sldId="298"/>
            <ac:spMk id="11" creationId="{1AEB8D65-726A-B978-ED1B-6744036E72D4}"/>
          </ac:spMkLst>
        </pc:spChg>
        <pc:spChg chg="add mod">
          <ac:chgData name="Franziska Rüffer" userId="1274465f-7ee5-48e9-825d-21e25ad5ed5e" providerId="ADAL" clId="{F6243277-4B7E-473E-8B01-DC2BB5FD262D}" dt="2025-07-15T08:46:44.704" v="722"/>
          <ac:spMkLst>
            <pc:docMk/>
            <pc:sldMk cId="901962281" sldId="298"/>
            <ac:spMk id="14" creationId="{34B1292B-AF98-A21B-F1E7-12E366090F93}"/>
          </ac:spMkLst>
        </pc:spChg>
        <pc:grpChg chg="add mod ord">
          <ac:chgData name="Franziska Rüffer" userId="1274465f-7ee5-48e9-825d-21e25ad5ed5e" providerId="ADAL" clId="{F6243277-4B7E-473E-8B01-DC2BB5FD262D}" dt="2025-07-15T08:32:24.302" v="566" actId="167"/>
          <ac:grpSpMkLst>
            <pc:docMk/>
            <pc:sldMk cId="901962281" sldId="298"/>
            <ac:grpSpMk id="5" creationId="{03073063-0990-4DCA-FE07-6B160EA4AC6C}"/>
          </ac:grpSpMkLst>
        </pc:grpChg>
        <pc:picChg chg="mod">
          <ac:chgData name="Franziska Rüffer" userId="1274465f-7ee5-48e9-825d-21e25ad5ed5e" providerId="ADAL" clId="{F6243277-4B7E-473E-8B01-DC2BB5FD262D}" dt="2025-07-15T08:32:18.777" v="565"/>
          <ac:picMkLst>
            <pc:docMk/>
            <pc:sldMk cId="901962281" sldId="298"/>
            <ac:picMk id="12" creationId="{8A4CA77F-CB18-22D6-49F0-F499AC7E259A}"/>
          </ac:picMkLst>
        </pc:picChg>
        <pc:picChg chg="mod">
          <ac:chgData name="Franziska Rüffer" userId="1274465f-7ee5-48e9-825d-21e25ad5ed5e" providerId="ADAL" clId="{F6243277-4B7E-473E-8B01-DC2BB5FD262D}" dt="2025-07-15T08:32:18.777" v="565"/>
          <ac:picMkLst>
            <pc:docMk/>
            <pc:sldMk cId="901962281" sldId="298"/>
            <ac:picMk id="13" creationId="{63FF6A99-7B55-BD02-53CB-285E2E68B3B2}"/>
          </ac:picMkLst>
        </pc:picChg>
      </pc:sldChg>
      <pc:sldChg chg="addSp delSp modSp mod delAnim modAnim">
        <pc:chgData name="Franziska Rüffer" userId="1274465f-7ee5-48e9-825d-21e25ad5ed5e" providerId="ADAL" clId="{F6243277-4B7E-473E-8B01-DC2BB5FD262D}" dt="2025-07-18T14:27:14.664" v="6044" actId="14100"/>
        <pc:sldMkLst>
          <pc:docMk/>
          <pc:sldMk cId="583537105" sldId="299"/>
        </pc:sldMkLst>
        <pc:spChg chg="mod">
          <ac:chgData name="Franziska Rüffer" userId="1274465f-7ee5-48e9-825d-21e25ad5ed5e" providerId="ADAL" clId="{F6243277-4B7E-473E-8B01-DC2BB5FD262D}" dt="2025-07-17T07:44:39.425" v="2359" actId="113"/>
          <ac:spMkLst>
            <pc:docMk/>
            <pc:sldMk cId="583537105" sldId="299"/>
            <ac:spMk id="2" creationId="{EE644A4A-035C-7656-B870-94D780EF7697}"/>
          </ac:spMkLst>
        </pc:spChg>
        <pc:spChg chg="mod">
          <ac:chgData name="Franziska Rüffer" userId="1274465f-7ee5-48e9-825d-21e25ad5ed5e" providerId="ADAL" clId="{F6243277-4B7E-473E-8B01-DC2BB5FD262D}" dt="2025-07-15T08:34:57.249" v="603" actId="207"/>
          <ac:spMkLst>
            <pc:docMk/>
            <pc:sldMk cId="583537105" sldId="299"/>
            <ac:spMk id="4" creationId="{29F4E840-2479-D11A-9F58-48793BD0C6F3}"/>
          </ac:spMkLst>
        </pc:spChg>
        <pc:spChg chg="mod">
          <ac:chgData name="Franziska Rüffer" userId="1274465f-7ee5-48e9-825d-21e25ad5ed5e" providerId="ADAL" clId="{F6243277-4B7E-473E-8B01-DC2BB5FD262D}" dt="2025-07-15T08:31:22.671" v="541"/>
          <ac:spMkLst>
            <pc:docMk/>
            <pc:sldMk cId="583537105" sldId="299"/>
            <ac:spMk id="5" creationId="{CD081CC7-1C94-A6A0-BFB6-88E485E61264}"/>
          </ac:spMkLst>
        </pc:spChg>
        <pc:spChg chg="mod">
          <ac:chgData name="Franziska Rüffer" userId="1274465f-7ee5-48e9-825d-21e25ad5ed5e" providerId="ADAL" clId="{F6243277-4B7E-473E-8B01-DC2BB5FD262D}" dt="2025-07-15T08:35:04.124" v="605" actId="207"/>
          <ac:spMkLst>
            <pc:docMk/>
            <pc:sldMk cId="583537105" sldId="299"/>
            <ac:spMk id="6" creationId="{DCC556D9-D98B-FAF5-8592-CF27E8508BD3}"/>
          </ac:spMkLst>
        </pc:spChg>
        <pc:spChg chg="mod">
          <ac:chgData name="Franziska Rüffer" userId="1274465f-7ee5-48e9-825d-21e25ad5ed5e" providerId="ADAL" clId="{F6243277-4B7E-473E-8B01-DC2BB5FD262D}" dt="2025-07-15T08:36:48.573" v="633" actId="208"/>
          <ac:spMkLst>
            <pc:docMk/>
            <pc:sldMk cId="583537105" sldId="299"/>
            <ac:spMk id="11" creationId="{06102B43-D2A4-4C71-13B4-464763B1921C}"/>
          </ac:spMkLst>
        </pc:spChg>
        <pc:spChg chg="add mod">
          <ac:chgData name="Franziska Rüffer" userId="1274465f-7ee5-48e9-825d-21e25ad5ed5e" providerId="ADAL" clId="{F6243277-4B7E-473E-8B01-DC2BB5FD262D}" dt="2025-07-15T08:45:47.048" v="704"/>
          <ac:spMkLst>
            <pc:docMk/>
            <pc:sldMk cId="583537105" sldId="299"/>
            <ac:spMk id="12" creationId="{4D8C295E-86FE-DC06-44BC-7A9C3CDA67DD}"/>
          </ac:spMkLst>
        </pc:spChg>
        <pc:spChg chg="add del mod">
          <ac:chgData name="Franziska Rüffer" userId="1274465f-7ee5-48e9-825d-21e25ad5ed5e" providerId="ADAL" clId="{F6243277-4B7E-473E-8B01-DC2BB5FD262D}" dt="2025-07-18T12:07:26.428" v="5063" actId="478"/>
          <ac:spMkLst>
            <pc:docMk/>
            <pc:sldMk cId="583537105" sldId="299"/>
            <ac:spMk id="17" creationId="{95AFFDFF-89EC-C46E-3A2C-275F227B78E4}"/>
          </ac:spMkLst>
        </pc:spChg>
        <pc:spChg chg="mod">
          <ac:chgData name="Franziska Rüffer" userId="1274465f-7ee5-48e9-825d-21e25ad5ed5e" providerId="ADAL" clId="{F6243277-4B7E-473E-8B01-DC2BB5FD262D}" dt="2025-07-18T12:22:02.244" v="5155" actId="113"/>
          <ac:spMkLst>
            <pc:docMk/>
            <pc:sldMk cId="583537105" sldId="299"/>
            <ac:spMk id="18" creationId="{7FC397EC-95F0-370D-598F-49D07D7FBEA2}"/>
          </ac:spMkLst>
        </pc:spChg>
        <pc:spChg chg="add del mod">
          <ac:chgData name="Franziska Rüffer" userId="1274465f-7ee5-48e9-825d-21e25ad5ed5e" providerId="ADAL" clId="{F6243277-4B7E-473E-8B01-DC2BB5FD262D}" dt="2025-07-18T12:07:25.428" v="5062" actId="478"/>
          <ac:spMkLst>
            <pc:docMk/>
            <pc:sldMk cId="583537105" sldId="299"/>
            <ac:spMk id="19" creationId="{799A0789-AD6F-7FE3-5683-AD4716820EF0}"/>
          </ac:spMkLst>
        </pc:spChg>
        <pc:spChg chg="add mod">
          <ac:chgData name="Franziska Rüffer" userId="1274465f-7ee5-48e9-825d-21e25ad5ed5e" providerId="ADAL" clId="{F6243277-4B7E-473E-8B01-DC2BB5FD262D}" dt="2025-07-18T12:09:39.162" v="5091" actId="164"/>
          <ac:spMkLst>
            <pc:docMk/>
            <pc:sldMk cId="583537105" sldId="299"/>
            <ac:spMk id="20" creationId="{7236ABD4-11B2-2E28-33F4-219D0B045948}"/>
          </ac:spMkLst>
        </pc:spChg>
        <pc:spChg chg="add mod">
          <ac:chgData name="Franziska Rüffer" userId="1274465f-7ee5-48e9-825d-21e25ad5ed5e" providerId="ADAL" clId="{F6243277-4B7E-473E-8B01-DC2BB5FD262D}" dt="2025-07-18T12:09:39.162" v="5091" actId="164"/>
          <ac:spMkLst>
            <pc:docMk/>
            <pc:sldMk cId="583537105" sldId="299"/>
            <ac:spMk id="21" creationId="{C170EE3B-7BF9-CF28-B8D2-16A796DC8E94}"/>
          </ac:spMkLst>
        </pc:spChg>
        <pc:spChg chg="add mod">
          <ac:chgData name="Franziska Rüffer" userId="1274465f-7ee5-48e9-825d-21e25ad5ed5e" providerId="ADAL" clId="{F6243277-4B7E-473E-8B01-DC2BB5FD262D}" dt="2025-07-18T12:09:39.162" v="5091" actId="164"/>
          <ac:spMkLst>
            <pc:docMk/>
            <pc:sldMk cId="583537105" sldId="299"/>
            <ac:spMk id="22" creationId="{AC5CE359-4FDD-EF54-186F-9CFA1EF6F1D1}"/>
          </ac:spMkLst>
        </pc:spChg>
        <pc:spChg chg="add mod">
          <ac:chgData name="Franziska Rüffer" userId="1274465f-7ee5-48e9-825d-21e25ad5ed5e" providerId="ADAL" clId="{F6243277-4B7E-473E-8B01-DC2BB5FD262D}" dt="2025-07-18T12:09:39.162" v="5091" actId="164"/>
          <ac:spMkLst>
            <pc:docMk/>
            <pc:sldMk cId="583537105" sldId="299"/>
            <ac:spMk id="23" creationId="{11A6EAE6-7578-5753-37C4-9D726FD9BF2E}"/>
          </ac:spMkLst>
        </pc:spChg>
        <pc:spChg chg="add mod">
          <ac:chgData name="Franziska Rüffer" userId="1274465f-7ee5-48e9-825d-21e25ad5ed5e" providerId="ADAL" clId="{F6243277-4B7E-473E-8B01-DC2BB5FD262D}" dt="2025-07-18T12:09:39.162" v="5091" actId="164"/>
          <ac:spMkLst>
            <pc:docMk/>
            <pc:sldMk cId="583537105" sldId="299"/>
            <ac:spMk id="24" creationId="{12D938A4-C246-EBC2-E7A1-6286D5DA35D2}"/>
          </ac:spMkLst>
        </pc:spChg>
        <pc:spChg chg="add mod">
          <ac:chgData name="Franziska Rüffer" userId="1274465f-7ee5-48e9-825d-21e25ad5ed5e" providerId="ADAL" clId="{F6243277-4B7E-473E-8B01-DC2BB5FD262D}" dt="2025-07-18T12:09:39.162" v="5091" actId="164"/>
          <ac:spMkLst>
            <pc:docMk/>
            <pc:sldMk cId="583537105" sldId="299"/>
            <ac:spMk id="25" creationId="{EB896D4B-2D5B-AF6A-D54A-6E68A2F1F767}"/>
          </ac:spMkLst>
        </pc:spChg>
        <pc:spChg chg="add mod">
          <ac:chgData name="Franziska Rüffer" userId="1274465f-7ee5-48e9-825d-21e25ad5ed5e" providerId="ADAL" clId="{F6243277-4B7E-473E-8B01-DC2BB5FD262D}" dt="2025-07-18T12:09:39.162" v="5091" actId="164"/>
          <ac:spMkLst>
            <pc:docMk/>
            <pc:sldMk cId="583537105" sldId="299"/>
            <ac:spMk id="26" creationId="{6D80901D-1533-20A9-2C96-26890331B983}"/>
          </ac:spMkLst>
        </pc:spChg>
        <pc:spChg chg="add mod">
          <ac:chgData name="Franziska Rüffer" userId="1274465f-7ee5-48e9-825d-21e25ad5ed5e" providerId="ADAL" clId="{F6243277-4B7E-473E-8B01-DC2BB5FD262D}" dt="2025-07-18T12:09:39.162" v="5091" actId="164"/>
          <ac:spMkLst>
            <pc:docMk/>
            <pc:sldMk cId="583537105" sldId="299"/>
            <ac:spMk id="27" creationId="{B492988C-F0EB-D602-424F-EB53C168C156}"/>
          </ac:spMkLst>
        </pc:spChg>
        <pc:spChg chg="add mod">
          <ac:chgData name="Franziska Rüffer" userId="1274465f-7ee5-48e9-825d-21e25ad5ed5e" providerId="ADAL" clId="{F6243277-4B7E-473E-8B01-DC2BB5FD262D}" dt="2025-07-18T12:09:39.162" v="5091" actId="164"/>
          <ac:spMkLst>
            <pc:docMk/>
            <pc:sldMk cId="583537105" sldId="299"/>
            <ac:spMk id="28" creationId="{A2DBA1F4-A902-1943-67B3-40379199BB31}"/>
          </ac:spMkLst>
        </pc:spChg>
        <pc:spChg chg="add mod">
          <ac:chgData name="Franziska Rüffer" userId="1274465f-7ee5-48e9-825d-21e25ad5ed5e" providerId="ADAL" clId="{F6243277-4B7E-473E-8B01-DC2BB5FD262D}" dt="2025-07-18T12:08:39.938" v="5086" actId="1582"/>
          <ac:spMkLst>
            <pc:docMk/>
            <pc:sldMk cId="583537105" sldId="299"/>
            <ac:spMk id="29" creationId="{F5374F25-E062-37DF-728B-56A8B46DB724}"/>
          </ac:spMkLst>
        </pc:spChg>
        <pc:spChg chg="add mod">
          <ac:chgData name="Franziska Rüffer" userId="1274465f-7ee5-48e9-825d-21e25ad5ed5e" providerId="ADAL" clId="{F6243277-4B7E-473E-8B01-DC2BB5FD262D}" dt="2025-07-18T12:09:39.162" v="5091" actId="164"/>
          <ac:spMkLst>
            <pc:docMk/>
            <pc:sldMk cId="583537105" sldId="299"/>
            <ac:spMk id="30" creationId="{846F02A4-48D8-5C75-FB50-008CA8D95733}"/>
          </ac:spMkLst>
        </pc:spChg>
        <pc:spChg chg="add mod">
          <ac:chgData name="Franziska Rüffer" userId="1274465f-7ee5-48e9-825d-21e25ad5ed5e" providerId="ADAL" clId="{F6243277-4B7E-473E-8B01-DC2BB5FD262D}" dt="2025-07-18T12:13:37.427" v="5114" actId="1076"/>
          <ac:spMkLst>
            <pc:docMk/>
            <pc:sldMk cId="583537105" sldId="299"/>
            <ac:spMk id="32" creationId="{861795CC-00C0-12D2-9D0A-CB97033A73A7}"/>
          </ac:spMkLst>
        </pc:spChg>
        <pc:spChg chg="add mod">
          <ac:chgData name="Franziska Rüffer" userId="1274465f-7ee5-48e9-825d-21e25ad5ed5e" providerId="ADAL" clId="{F6243277-4B7E-473E-8B01-DC2BB5FD262D}" dt="2025-07-18T12:13:49.561" v="5117" actId="14100"/>
          <ac:spMkLst>
            <pc:docMk/>
            <pc:sldMk cId="583537105" sldId="299"/>
            <ac:spMk id="33" creationId="{05889851-22CD-AF33-3DE0-048D947538C6}"/>
          </ac:spMkLst>
        </pc:spChg>
        <pc:spChg chg="add del mod">
          <ac:chgData name="Franziska Rüffer" userId="1274465f-7ee5-48e9-825d-21e25ad5ed5e" providerId="ADAL" clId="{F6243277-4B7E-473E-8B01-DC2BB5FD262D}" dt="2025-07-18T12:14:00.132" v="5120" actId="478"/>
          <ac:spMkLst>
            <pc:docMk/>
            <pc:sldMk cId="583537105" sldId="299"/>
            <ac:spMk id="34" creationId="{6466A481-0696-44DB-9A1B-4B6F09E1AF22}"/>
          </ac:spMkLst>
        </pc:spChg>
        <pc:spChg chg="add mod">
          <ac:chgData name="Franziska Rüffer" userId="1274465f-7ee5-48e9-825d-21e25ad5ed5e" providerId="ADAL" clId="{F6243277-4B7E-473E-8B01-DC2BB5FD262D}" dt="2025-07-18T12:14:18.827" v="5124" actId="1582"/>
          <ac:spMkLst>
            <pc:docMk/>
            <pc:sldMk cId="583537105" sldId="299"/>
            <ac:spMk id="35" creationId="{B7F5F6D7-37BB-CCC2-92AD-CEB85DD2D0B7}"/>
          </ac:spMkLst>
        </pc:spChg>
        <pc:spChg chg="add mod">
          <ac:chgData name="Franziska Rüffer" userId="1274465f-7ee5-48e9-825d-21e25ad5ed5e" providerId="ADAL" clId="{F6243277-4B7E-473E-8B01-DC2BB5FD262D}" dt="2025-07-18T12:14:32.511" v="5127" actId="14100"/>
          <ac:spMkLst>
            <pc:docMk/>
            <pc:sldMk cId="583537105" sldId="299"/>
            <ac:spMk id="36" creationId="{004BF371-08A4-C027-5FB7-C296A0F755C5}"/>
          </ac:spMkLst>
        </pc:spChg>
        <pc:spChg chg="add del mod">
          <ac:chgData name="Franziska Rüffer" userId="1274465f-7ee5-48e9-825d-21e25ad5ed5e" providerId="ADAL" clId="{F6243277-4B7E-473E-8B01-DC2BB5FD262D}" dt="2025-07-18T14:27:04.798" v="6041" actId="478"/>
          <ac:spMkLst>
            <pc:docMk/>
            <pc:sldMk cId="583537105" sldId="299"/>
            <ac:spMk id="37" creationId="{40F8D191-D151-970E-83EC-0D98DE949B31}"/>
          </ac:spMkLst>
        </pc:spChg>
        <pc:spChg chg="add mod">
          <ac:chgData name="Franziska Rüffer" userId="1274465f-7ee5-48e9-825d-21e25ad5ed5e" providerId="ADAL" clId="{F6243277-4B7E-473E-8B01-DC2BB5FD262D}" dt="2025-07-18T14:27:14.664" v="6044" actId="14100"/>
          <ac:spMkLst>
            <pc:docMk/>
            <pc:sldMk cId="583537105" sldId="299"/>
            <ac:spMk id="38" creationId="{43DFFCE4-EC49-E0E2-CCD7-2668E6C6B44A}"/>
          </ac:spMkLst>
        </pc:spChg>
        <pc:grpChg chg="add mod ord">
          <ac:chgData name="Franziska Rüffer" userId="1274465f-7ee5-48e9-825d-21e25ad5ed5e" providerId="ADAL" clId="{F6243277-4B7E-473E-8B01-DC2BB5FD262D}" dt="2025-07-15T08:31:24.845" v="542" actId="167"/>
          <ac:grpSpMkLst>
            <pc:docMk/>
            <pc:sldMk cId="583537105" sldId="299"/>
            <ac:grpSpMk id="3" creationId="{20E19E63-481E-359B-A4D6-CBD5E6D29549}"/>
          </ac:grpSpMkLst>
        </pc:grpChg>
        <pc:picChg chg="mod">
          <ac:chgData name="Franziska Rüffer" userId="1274465f-7ee5-48e9-825d-21e25ad5ed5e" providerId="ADAL" clId="{F6243277-4B7E-473E-8B01-DC2BB5FD262D}" dt="2025-07-15T08:31:22.671" v="541"/>
          <ac:picMkLst>
            <pc:docMk/>
            <pc:sldMk cId="583537105" sldId="299"/>
            <ac:picMk id="7" creationId="{95ECBCF3-5A6C-768E-C863-FE07E15F9D6F}"/>
          </ac:picMkLst>
        </pc:picChg>
        <pc:picChg chg="add mod ord modCrop">
          <ac:chgData name="Franziska Rüffer" userId="1274465f-7ee5-48e9-825d-21e25ad5ed5e" providerId="ADAL" clId="{F6243277-4B7E-473E-8B01-DC2BB5FD262D}" dt="2025-07-18T12:07:06.628" v="5056" actId="1076"/>
          <ac:picMkLst>
            <pc:docMk/>
            <pc:sldMk cId="583537105" sldId="299"/>
            <ac:picMk id="8" creationId="{7D95E271-F353-CA6B-98D8-4846081EC7A1}"/>
          </ac:picMkLst>
        </pc:picChg>
        <pc:picChg chg="del">
          <ac:chgData name="Franziska Rüffer" userId="1274465f-7ee5-48e9-825d-21e25ad5ed5e" providerId="ADAL" clId="{F6243277-4B7E-473E-8B01-DC2BB5FD262D}" dt="2025-07-18T12:01:23.348" v="5009" actId="478"/>
          <ac:picMkLst>
            <pc:docMk/>
            <pc:sldMk cId="583537105" sldId="299"/>
            <ac:picMk id="9" creationId="{CCCC2A08-8BB7-DCD9-17BF-AE925424F8D2}"/>
          </ac:picMkLst>
        </pc:picChg>
        <pc:picChg chg="mod">
          <ac:chgData name="Franziska Rüffer" userId="1274465f-7ee5-48e9-825d-21e25ad5ed5e" providerId="ADAL" clId="{F6243277-4B7E-473E-8B01-DC2BB5FD262D}" dt="2025-07-15T08:31:22.671" v="541"/>
          <ac:picMkLst>
            <pc:docMk/>
            <pc:sldMk cId="583537105" sldId="299"/>
            <ac:picMk id="10" creationId="{A5488C62-9EA8-813D-04D2-8D390CFFC372}"/>
          </ac:picMkLst>
        </pc:picChg>
        <pc:picChg chg="add mod modCrop">
          <ac:chgData name="Franziska Rüffer" userId="1274465f-7ee5-48e9-825d-21e25ad5ed5e" providerId="ADAL" clId="{F6243277-4B7E-473E-8B01-DC2BB5FD262D}" dt="2025-07-18T12:13:33.061" v="5113" actId="1076"/>
          <ac:picMkLst>
            <pc:docMk/>
            <pc:sldMk cId="583537105" sldId="299"/>
            <ac:picMk id="13" creationId="{BD042BA3-DAD2-0F30-D1A4-151ACF434132}"/>
          </ac:picMkLst>
        </pc:picChg>
        <pc:picChg chg="del">
          <ac:chgData name="Franziska Rüffer" userId="1274465f-7ee5-48e9-825d-21e25ad5ed5e" providerId="ADAL" clId="{F6243277-4B7E-473E-8B01-DC2BB5FD262D}" dt="2025-07-18T12:01:24.462" v="5011" actId="478"/>
          <ac:picMkLst>
            <pc:docMk/>
            <pc:sldMk cId="583537105" sldId="299"/>
            <ac:picMk id="14" creationId="{B433FCB9-074D-A0D6-7FF4-C1AA84C081BA}"/>
          </ac:picMkLst>
        </pc:picChg>
        <pc:picChg chg="add mod">
          <ac:chgData name="Franziska Rüffer" userId="1274465f-7ee5-48e9-825d-21e25ad5ed5e" providerId="ADAL" clId="{F6243277-4B7E-473E-8B01-DC2BB5FD262D}" dt="2025-07-18T12:04:28.446" v="5038" actId="1076"/>
          <ac:picMkLst>
            <pc:docMk/>
            <pc:sldMk cId="583537105" sldId="299"/>
            <ac:picMk id="15" creationId="{2AA10BB7-929A-5E39-B31B-CEA39DFD6424}"/>
          </ac:picMkLst>
        </pc:picChg>
        <pc:picChg chg="del mod">
          <ac:chgData name="Franziska Rüffer" userId="1274465f-7ee5-48e9-825d-21e25ad5ed5e" providerId="ADAL" clId="{F6243277-4B7E-473E-8B01-DC2BB5FD262D}" dt="2025-07-18T12:01:24.013" v="5010" actId="478"/>
          <ac:picMkLst>
            <pc:docMk/>
            <pc:sldMk cId="583537105" sldId="299"/>
            <ac:picMk id="16" creationId="{A58803D8-1BA3-3517-4868-E92D03DE671A}"/>
          </ac:picMkLst>
        </pc:picChg>
      </pc:sldChg>
      <pc:sldChg chg="addSp delSp modSp mod modAnim modNotesTx">
        <pc:chgData name="Franziska Rüffer" userId="1274465f-7ee5-48e9-825d-21e25ad5ed5e" providerId="ADAL" clId="{F6243277-4B7E-473E-8B01-DC2BB5FD262D}" dt="2025-07-18T11:36:18.292" v="4954"/>
        <pc:sldMkLst>
          <pc:docMk/>
          <pc:sldMk cId="1406501518" sldId="300"/>
        </pc:sldMkLst>
        <pc:spChg chg="mod">
          <ac:chgData name="Franziska Rüffer" userId="1274465f-7ee5-48e9-825d-21e25ad5ed5e" providerId="ADAL" clId="{F6243277-4B7E-473E-8B01-DC2BB5FD262D}" dt="2025-07-15T08:36:32.304" v="628" actId="207"/>
          <ac:spMkLst>
            <pc:docMk/>
            <pc:sldMk cId="1406501518" sldId="300"/>
            <ac:spMk id="2" creationId="{DABC484D-94BD-6E21-5E79-91C3BC6ECA02}"/>
          </ac:spMkLst>
        </pc:spChg>
        <pc:spChg chg="mod">
          <ac:chgData name="Franziska Rüffer" userId="1274465f-7ee5-48e9-825d-21e25ad5ed5e" providerId="ADAL" clId="{F6243277-4B7E-473E-8B01-DC2BB5FD262D}" dt="2025-07-18T11:35:24.945" v="4949" actId="113"/>
          <ac:spMkLst>
            <pc:docMk/>
            <pc:sldMk cId="1406501518" sldId="300"/>
            <ac:spMk id="3" creationId="{51764E98-1564-D310-6616-4AC79EEB2729}"/>
          </ac:spMkLst>
        </pc:spChg>
        <pc:spChg chg="mod">
          <ac:chgData name="Franziska Rüffer" userId="1274465f-7ee5-48e9-825d-21e25ad5ed5e" providerId="ADAL" clId="{F6243277-4B7E-473E-8B01-DC2BB5FD262D}" dt="2025-07-15T08:35:33.266" v="613" actId="207"/>
          <ac:spMkLst>
            <pc:docMk/>
            <pc:sldMk cId="1406501518" sldId="300"/>
            <ac:spMk id="4" creationId="{BF7BCE9B-4D9A-D038-4431-1C467079EB57}"/>
          </ac:spMkLst>
        </pc:spChg>
        <pc:spChg chg="mod">
          <ac:chgData name="Franziska Rüffer" userId="1274465f-7ee5-48e9-825d-21e25ad5ed5e" providerId="ADAL" clId="{F6243277-4B7E-473E-8B01-DC2BB5FD262D}" dt="2025-07-15T08:35:44.091" v="617" actId="207"/>
          <ac:spMkLst>
            <pc:docMk/>
            <pc:sldMk cId="1406501518" sldId="300"/>
            <ac:spMk id="6" creationId="{372DB99E-5EFD-70D9-6513-8F5120FD11EB}"/>
          </ac:spMkLst>
        </pc:spChg>
        <pc:spChg chg="mod">
          <ac:chgData name="Franziska Rüffer" userId="1274465f-7ee5-48e9-825d-21e25ad5ed5e" providerId="ADAL" clId="{F6243277-4B7E-473E-8B01-DC2BB5FD262D}" dt="2025-07-15T08:31:03.404" v="534"/>
          <ac:spMkLst>
            <pc:docMk/>
            <pc:sldMk cId="1406501518" sldId="300"/>
            <ac:spMk id="7" creationId="{8D9D875B-6330-822B-B712-ED6B4376E510}"/>
          </ac:spMkLst>
        </pc:spChg>
        <pc:spChg chg="mod">
          <ac:chgData name="Franziska Rüffer" userId="1274465f-7ee5-48e9-825d-21e25ad5ed5e" providerId="ADAL" clId="{F6243277-4B7E-473E-8B01-DC2BB5FD262D}" dt="2025-07-17T07:44:00.852" v="2357" actId="255"/>
          <ac:spMkLst>
            <pc:docMk/>
            <pc:sldMk cId="1406501518" sldId="300"/>
            <ac:spMk id="10" creationId="{023C7AE1-FC53-61F4-AA79-FD02EFEFF4DF}"/>
          </ac:spMkLst>
        </pc:spChg>
        <pc:spChg chg="mod">
          <ac:chgData name="Franziska Rüffer" userId="1274465f-7ee5-48e9-825d-21e25ad5ed5e" providerId="ADAL" clId="{F6243277-4B7E-473E-8B01-DC2BB5FD262D}" dt="2025-07-15T08:36:27.132" v="627" actId="208"/>
          <ac:spMkLst>
            <pc:docMk/>
            <pc:sldMk cId="1406501518" sldId="300"/>
            <ac:spMk id="11" creationId="{1649FDFF-21A6-E4B1-B958-6C5C975149BD}"/>
          </ac:spMkLst>
        </pc:spChg>
        <pc:spChg chg="add mod">
          <ac:chgData name="Franziska Rüffer" userId="1274465f-7ee5-48e9-825d-21e25ad5ed5e" providerId="ADAL" clId="{F6243277-4B7E-473E-8B01-DC2BB5FD262D}" dt="2025-07-15T08:45:55.658" v="708"/>
          <ac:spMkLst>
            <pc:docMk/>
            <pc:sldMk cId="1406501518" sldId="300"/>
            <ac:spMk id="14" creationId="{0B71A1B2-ABCE-00CA-9889-57D4A9757E4F}"/>
          </ac:spMkLst>
        </pc:spChg>
        <pc:grpChg chg="add mod ord">
          <ac:chgData name="Franziska Rüffer" userId="1274465f-7ee5-48e9-825d-21e25ad5ed5e" providerId="ADAL" clId="{F6243277-4B7E-473E-8B01-DC2BB5FD262D}" dt="2025-07-15T08:31:10.949" v="536" actId="167"/>
          <ac:grpSpMkLst>
            <pc:docMk/>
            <pc:sldMk cId="1406501518" sldId="300"/>
            <ac:grpSpMk id="5" creationId="{E631AD20-D40A-C9E0-A594-F2445037C8F0}"/>
          </ac:grpSpMkLst>
        </pc:grpChg>
        <pc:picChg chg="mod">
          <ac:chgData name="Franziska Rüffer" userId="1274465f-7ee5-48e9-825d-21e25ad5ed5e" providerId="ADAL" clId="{F6243277-4B7E-473E-8B01-DC2BB5FD262D}" dt="2025-07-15T08:31:03.404" v="534"/>
          <ac:picMkLst>
            <pc:docMk/>
            <pc:sldMk cId="1406501518" sldId="300"/>
            <ac:picMk id="9" creationId="{F9CF863F-F021-0BB6-9B67-919351ECE91B}"/>
          </ac:picMkLst>
        </pc:picChg>
        <pc:picChg chg="mod">
          <ac:chgData name="Franziska Rüffer" userId="1274465f-7ee5-48e9-825d-21e25ad5ed5e" providerId="ADAL" clId="{F6243277-4B7E-473E-8B01-DC2BB5FD262D}" dt="2025-07-15T08:31:03.404" v="534"/>
          <ac:picMkLst>
            <pc:docMk/>
            <pc:sldMk cId="1406501518" sldId="300"/>
            <ac:picMk id="13" creationId="{8E7722CA-4AF2-09CD-FF96-C5AB20BB6FF4}"/>
          </ac:picMkLst>
        </pc:picChg>
      </pc:sldChg>
      <pc:sldChg chg="addSp delSp modSp mod">
        <pc:chgData name="Franziska Rüffer" userId="1274465f-7ee5-48e9-825d-21e25ad5ed5e" providerId="ADAL" clId="{F6243277-4B7E-473E-8B01-DC2BB5FD262D}" dt="2025-07-17T07:59:28.045" v="2763" actId="113"/>
        <pc:sldMkLst>
          <pc:docMk/>
          <pc:sldMk cId="3397002990" sldId="302"/>
        </pc:sldMkLst>
        <pc:spChg chg="mod">
          <ac:chgData name="Franziska Rüffer" userId="1274465f-7ee5-48e9-825d-21e25ad5ed5e" providerId="ADAL" clId="{F6243277-4B7E-473E-8B01-DC2BB5FD262D}" dt="2025-07-15T08:38:05.792" v="652" actId="1076"/>
          <ac:spMkLst>
            <pc:docMk/>
            <pc:sldMk cId="3397002990" sldId="302"/>
            <ac:spMk id="2" creationId="{450AA7A1-FC31-B7A8-749E-0011E3E67C1B}"/>
          </ac:spMkLst>
        </pc:spChg>
        <pc:spChg chg="mod">
          <ac:chgData name="Franziska Rüffer" userId="1274465f-7ee5-48e9-825d-21e25ad5ed5e" providerId="ADAL" clId="{F6243277-4B7E-473E-8B01-DC2BB5FD262D}" dt="2025-07-15T08:33:45.245" v="585" actId="207"/>
          <ac:spMkLst>
            <pc:docMk/>
            <pc:sldMk cId="3397002990" sldId="302"/>
            <ac:spMk id="4" creationId="{531B386D-0FCF-4907-A941-1C0E4D6F72AA}"/>
          </ac:spMkLst>
        </pc:spChg>
        <pc:spChg chg="mod">
          <ac:chgData name="Franziska Rüffer" userId="1274465f-7ee5-48e9-825d-21e25ad5ed5e" providerId="ADAL" clId="{F6243277-4B7E-473E-8B01-DC2BB5FD262D}" dt="2025-07-15T08:33:52.021" v="587" actId="207"/>
          <ac:spMkLst>
            <pc:docMk/>
            <pc:sldMk cId="3397002990" sldId="302"/>
            <ac:spMk id="6" creationId="{DB5B321C-A408-82E9-B43C-DBEA1E0CAA4F}"/>
          </ac:spMkLst>
        </pc:spChg>
        <pc:spChg chg="mod">
          <ac:chgData name="Franziska Rüffer" userId="1274465f-7ee5-48e9-825d-21e25ad5ed5e" providerId="ADAL" clId="{F6243277-4B7E-473E-8B01-DC2BB5FD262D}" dt="2025-07-17T07:59:15.187" v="2760" actId="255"/>
          <ac:spMkLst>
            <pc:docMk/>
            <pc:sldMk cId="3397002990" sldId="302"/>
            <ac:spMk id="7" creationId="{7BB3FDBC-B286-9DD3-7BAF-325434EF73FE}"/>
          </ac:spMkLst>
        </pc:spChg>
        <pc:spChg chg="mod">
          <ac:chgData name="Franziska Rüffer" userId="1274465f-7ee5-48e9-825d-21e25ad5ed5e" providerId="ADAL" clId="{F6243277-4B7E-473E-8B01-DC2BB5FD262D}" dt="2025-07-17T07:59:09.150" v="2759" actId="255"/>
          <ac:spMkLst>
            <pc:docMk/>
            <pc:sldMk cId="3397002990" sldId="302"/>
            <ac:spMk id="9" creationId="{D85F4E68-347D-A04C-0CCF-BBC47C9ECFFB}"/>
          </ac:spMkLst>
        </pc:spChg>
        <pc:spChg chg="mod">
          <ac:chgData name="Franziska Rüffer" userId="1274465f-7ee5-48e9-825d-21e25ad5ed5e" providerId="ADAL" clId="{F6243277-4B7E-473E-8B01-DC2BB5FD262D}" dt="2025-07-15T08:32:03.878" v="559"/>
          <ac:spMkLst>
            <pc:docMk/>
            <pc:sldMk cId="3397002990" sldId="302"/>
            <ac:spMk id="10" creationId="{20B49EBF-F03E-BA69-F848-B71409282006}"/>
          </ac:spMkLst>
        </pc:spChg>
        <pc:spChg chg="mod">
          <ac:chgData name="Franziska Rüffer" userId="1274465f-7ee5-48e9-825d-21e25ad5ed5e" providerId="ADAL" clId="{F6243277-4B7E-473E-8B01-DC2BB5FD262D}" dt="2025-07-15T08:37:58.287" v="650" actId="208"/>
          <ac:spMkLst>
            <pc:docMk/>
            <pc:sldMk cId="3397002990" sldId="302"/>
            <ac:spMk id="11" creationId="{24C90871-DCA9-923A-0B1F-E4CD9A0C4E4B}"/>
          </ac:spMkLst>
        </pc:spChg>
        <pc:spChg chg="mod">
          <ac:chgData name="Franziska Rüffer" userId="1274465f-7ee5-48e9-825d-21e25ad5ed5e" providerId="ADAL" clId="{F6243277-4B7E-473E-8B01-DC2BB5FD262D}" dt="2025-07-17T07:59:28.045" v="2763" actId="113"/>
          <ac:spMkLst>
            <pc:docMk/>
            <pc:sldMk cId="3397002990" sldId="302"/>
            <ac:spMk id="13" creationId="{DB362C00-4E4B-6B0D-38E4-5EDA9F3ADCF6}"/>
          </ac:spMkLst>
        </pc:spChg>
        <pc:spChg chg="add mod">
          <ac:chgData name="Franziska Rüffer" userId="1274465f-7ee5-48e9-825d-21e25ad5ed5e" providerId="ADAL" clId="{F6243277-4B7E-473E-8B01-DC2BB5FD262D}" dt="2025-07-15T08:46:39.087" v="720"/>
          <ac:spMkLst>
            <pc:docMk/>
            <pc:sldMk cId="3397002990" sldId="302"/>
            <ac:spMk id="15" creationId="{6D831034-12C9-8C47-4BF0-3D2DB7858CDB}"/>
          </ac:spMkLst>
        </pc:spChg>
        <pc:grpChg chg="add mod ord">
          <ac:chgData name="Franziska Rüffer" userId="1274465f-7ee5-48e9-825d-21e25ad5ed5e" providerId="ADAL" clId="{F6243277-4B7E-473E-8B01-DC2BB5FD262D}" dt="2025-07-15T08:32:06.205" v="560" actId="167"/>
          <ac:grpSpMkLst>
            <pc:docMk/>
            <pc:sldMk cId="3397002990" sldId="302"/>
            <ac:grpSpMk id="3" creationId="{76501973-0CBB-4D89-2AF3-5690E98EA6EA}"/>
          </ac:grpSpMkLst>
        </pc:grpChg>
        <pc:picChg chg="mod">
          <ac:chgData name="Franziska Rüffer" userId="1274465f-7ee5-48e9-825d-21e25ad5ed5e" providerId="ADAL" clId="{F6243277-4B7E-473E-8B01-DC2BB5FD262D}" dt="2025-07-15T08:32:03.878" v="559"/>
          <ac:picMkLst>
            <pc:docMk/>
            <pc:sldMk cId="3397002990" sldId="302"/>
            <ac:picMk id="12" creationId="{DEF2FB8E-5982-4018-9695-4533F0D77F9C}"/>
          </ac:picMkLst>
        </pc:picChg>
        <pc:picChg chg="mod">
          <ac:chgData name="Franziska Rüffer" userId="1274465f-7ee5-48e9-825d-21e25ad5ed5e" providerId="ADAL" clId="{F6243277-4B7E-473E-8B01-DC2BB5FD262D}" dt="2025-07-15T08:32:03.878" v="559"/>
          <ac:picMkLst>
            <pc:docMk/>
            <pc:sldMk cId="3397002990" sldId="302"/>
            <ac:picMk id="14" creationId="{0F4BD46F-F632-4600-8826-D99F7E088CC5}"/>
          </ac:picMkLst>
        </pc:picChg>
      </pc:sldChg>
      <pc:sldChg chg="addSp delSp modSp mod">
        <pc:chgData name="Franziska Rüffer" userId="1274465f-7ee5-48e9-825d-21e25ad5ed5e" providerId="ADAL" clId="{F6243277-4B7E-473E-8B01-DC2BB5FD262D}" dt="2025-07-18T12:38:22.874" v="5276" actId="20577"/>
        <pc:sldMkLst>
          <pc:docMk/>
          <pc:sldMk cId="387157878" sldId="303"/>
        </pc:sldMkLst>
        <pc:spChg chg="mod">
          <ac:chgData name="Franziska Rüffer" userId="1274465f-7ee5-48e9-825d-21e25ad5ed5e" providerId="ADAL" clId="{F6243277-4B7E-473E-8B01-DC2BB5FD262D}" dt="2025-07-18T12:30:06.628" v="5226" actId="1076"/>
          <ac:spMkLst>
            <pc:docMk/>
            <pc:sldMk cId="387157878" sldId="303"/>
            <ac:spMk id="2" creationId="{81E7AA0A-D9E7-2C24-52C0-5D5ABEC046C3}"/>
          </ac:spMkLst>
        </pc:spChg>
        <pc:spChg chg="add mod ord">
          <ac:chgData name="Franziska Rüffer" userId="1274465f-7ee5-48e9-825d-21e25ad5ed5e" providerId="ADAL" clId="{F6243277-4B7E-473E-8B01-DC2BB5FD262D}" dt="2025-07-18T12:31:54.608" v="5246" actId="167"/>
          <ac:spMkLst>
            <pc:docMk/>
            <pc:sldMk cId="387157878" sldId="303"/>
            <ac:spMk id="3" creationId="{218E3EC5-C6FD-3E5C-2290-2DC73E5132B2}"/>
          </ac:spMkLst>
        </pc:spChg>
        <pc:spChg chg="mod">
          <ac:chgData name="Franziska Rüffer" userId="1274465f-7ee5-48e9-825d-21e25ad5ed5e" providerId="ADAL" clId="{F6243277-4B7E-473E-8B01-DC2BB5FD262D}" dt="2025-07-15T08:34:24.339" v="594" actId="207"/>
          <ac:spMkLst>
            <pc:docMk/>
            <pc:sldMk cId="387157878" sldId="303"/>
            <ac:spMk id="4" creationId="{3E7F62FE-399E-4313-89C8-CEC9880F9FD2}"/>
          </ac:spMkLst>
        </pc:spChg>
        <pc:spChg chg="mod">
          <ac:chgData name="Franziska Rüffer" userId="1274465f-7ee5-48e9-825d-21e25ad5ed5e" providerId="ADAL" clId="{F6243277-4B7E-473E-8B01-DC2BB5FD262D}" dt="2025-07-15T08:34:27.873" v="595" actId="207"/>
          <ac:spMkLst>
            <pc:docMk/>
            <pc:sldMk cId="387157878" sldId="303"/>
            <ac:spMk id="5" creationId="{5D9B0385-F888-7AEF-E918-CCF0C6DA295B}"/>
          </ac:spMkLst>
        </pc:spChg>
        <pc:spChg chg="mod">
          <ac:chgData name="Franziska Rüffer" userId="1274465f-7ee5-48e9-825d-21e25ad5ed5e" providerId="ADAL" clId="{F6243277-4B7E-473E-8B01-DC2BB5FD262D}" dt="2025-07-15T08:34:30.394" v="596" actId="207"/>
          <ac:spMkLst>
            <pc:docMk/>
            <pc:sldMk cId="387157878" sldId="303"/>
            <ac:spMk id="6" creationId="{E6652A64-F5DD-061C-D021-DCA008D9C65A}"/>
          </ac:spMkLst>
        </pc:spChg>
        <pc:spChg chg="add mod">
          <ac:chgData name="Franziska Rüffer" userId="1274465f-7ee5-48e9-825d-21e25ad5ed5e" providerId="ADAL" clId="{F6243277-4B7E-473E-8B01-DC2BB5FD262D}" dt="2025-07-18T12:33:09.674" v="5256" actId="1076"/>
          <ac:spMkLst>
            <pc:docMk/>
            <pc:sldMk cId="387157878" sldId="303"/>
            <ac:spMk id="7" creationId="{11352423-D5FD-DE9E-265F-2FE49580B4FF}"/>
          </ac:spMkLst>
        </pc:spChg>
        <pc:spChg chg="mod">
          <ac:chgData name="Franziska Rüffer" userId="1274465f-7ee5-48e9-825d-21e25ad5ed5e" providerId="ADAL" clId="{F6243277-4B7E-473E-8B01-DC2BB5FD262D}" dt="2025-07-18T12:31:02.184" v="5234" actId="14100"/>
          <ac:spMkLst>
            <pc:docMk/>
            <pc:sldMk cId="387157878" sldId="303"/>
            <ac:spMk id="11" creationId="{13A3BB0A-FE20-C94B-9FE7-D0E86C7288DD}"/>
          </ac:spMkLst>
        </pc:spChg>
        <pc:spChg chg="mod">
          <ac:chgData name="Franziska Rüffer" userId="1274465f-7ee5-48e9-825d-21e25ad5ed5e" providerId="ADAL" clId="{F6243277-4B7E-473E-8B01-DC2BB5FD262D}" dt="2025-07-18T12:37:51.887" v="5275" actId="20577"/>
          <ac:spMkLst>
            <pc:docMk/>
            <pc:sldMk cId="387157878" sldId="303"/>
            <ac:spMk id="12" creationId="{D2C81A0A-3E99-AC3F-392E-BA1D92BE0366}"/>
          </ac:spMkLst>
        </pc:spChg>
        <pc:spChg chg="mod">
          <ac:chgData name="Franziska Rüffer" userId="1274465f-7ee5-48e9-825d-21e25ad5ed5e" providerId="ADAL" clId="{F6243277-4B7E-473E-8B01-DC2BB5FD262D}" dt="2025-07-18T12:38:22.874" v="5276" actId="20577"/>
          <ac:spMkLst>
            <pc:docMk/>
            <pc:sldMk cId="387157878" sldId="303"/>
            <ac:spMk id="15" creationId="{1F0E2B72-A15A-0D72-760A-0F2F94257F08}"/>
          </ac:spMkLst>
        </pc:spChg>
        <pc:spChg chg="mod">
          <ac:chgData name="Franziska Rüffer" userId="1274465f-7ee5-48e9-825d-21e25ad5ed5e" providerId="ADAL" clId="{F6243277-4B7E-473E-8B01-DC2BB5FD262D}" dt="2025-07-15T08:31:45.528" v="550"/>
          <ac:spMkLst>
            <pc:docMk/>
            <pc:sldMk cId="387157878" sldId="303"/>
            <ac:spMk id="17" creationId="{D4A5DD83-EE52-EEAE-1873-936C3739F2F7}"/>
          </ac:spMkLst>
        </pc:spChg>
        <pc:grpChg chg="add mod ord">
          <ac:chgData name="Franziska Rüffer" userId="1274465f-7ee5-48e9-825d-21e25ad5ed5e" providerId="ADAL" clId="{F6243277-4B7E-473E-8B01-DC2BB5FD262D}" dt="2025-07-18T12:31:45.208" v="5243" actId="1076"/>
          <ac:grpSpMkLst>
            <pc:docMk/>
            <pc:sldMk cId="387157878" sldId="303"/>
            <ac:grpSpMk id="16" creationId="{68E79D80-5672-6323-0E37-9B8AF3B9EC17}"/>
          </ac:grpSpMkLst>
        </pc:grpChg>
        <pc:picChg chg="mod ord">
          <ac:chgData name="Franziska Rüffer" userId="1274465f-7ee5-48e9-825d-21e25ad5ed5e" providerId="ADAL" clId="{F6243277-4B7E-473E-8B01-DC2BB5FD262D}" dt="2025-07-18T12:31:55.424" v="5248" actId="1076"/>
          <ac:picMkLst>
            <pc:docMk/>
            <pc:sldMk cId="387157878" sldId="303"/>
            <ac:picMk id="18" creationId="{EB9A258F-750E-348A-F1A5-E80D2953D381}"/>
          </ac:picMkLst>
        </pc:picChg>
        <pc:picChg chg="mod">
          <ac:chgData name="Franziska Rüffer" userId="1274465f-7ee5-48e9-825d-21e25ad5ed5e" providerId="ADAL" clId="{F6243277-4B7E-473E-8B01-DC2BB5FD262D}" dt="2025-07-15T08:31:45.528" v="550"/>
          <ac:picMkLst>
            <pc:docMk/>
            <pc:sldMk cId="387157878" sldId="303"/>
            <ac:picMk id="19" creationId="{E71A5E9F-1416-CE79-C864-5C37B1352053}"/>
          </ac:picMkLst>
        </pc:picChg>
      </pc:sldChg>
      <pc:sldChg chg="addSp delSp modSp new mod">
        <pc:chgData name="Franziska Rüffer" userId="1274465f-7ee5-48e9-825d-21e25ad5ed5e" providerId="ADAL" clId="{F6243277-4B7E-473E-8B01-DC2BB5FD262D}" dt="2025-07-18T07:58:40.328" v="4718" actId="1076"/>
        <pc:sldMkLst>
          <pc:docMk/>
          <pc:sldMk cId="3657356103" sldId="304"/>
        </pc:sldMkLst>
        <pc:spChg chg="del mod">
          <ac:chgData name="Franziska Rüffer" userId="1274465f-7ee5-48e9-825d-21e25ad5ed5e" providerId="ADAL" clId="{F6243277-4B7E-473E-8B01-DC2BB5FD262D}" dt="2025-07-18T07:58:30.512" v="4715" actId="478"/>
          <ac:spMkLst>
            <pc:docMk/>
            <pc:sldMk cId="3657356103" sldId="304"/>
            <ac:spMk id="3" creationId="{64ED865E-EEE4-6536-83C7-F4B2B2593FEF}"/>
          </ac:spMkLst>
        </pc:spChg>
        <pc:spChg chg="add mod">
          <ac:chgData name="Franziska Rüffer" userId="1274465f-7ee5-48e9-825d-21e25ad5ed5e" providerId="ADAL" clId="{F6243277-4B7E-473E-8B01-DC2BB5FD262D}" dt="2025-07-17T08:04:01.786" v="2788" actId="1076"/>
          <ac:spMkLst>
            <pc:docMk/>
            <pc:sldMk cId="3657356103" sldId="304"/>
            <ac:spMk id="11" creationId="{2984ACFB-57BE-9D56-2DDD-DFC7F58D2F6D}"/>
          </ac:spMkLst>
        </pc:spChg>
        <pc:spChg chg="add mod">
          <ac:chgData name="Franziska Rüffer" userId="1274465f-7ee5-48e9-825d-21e25ad5ed5e" providerId="ADAL" clId="{F6243277-4B7E-473E-8B01-DC2BB5FD262D}" dt="2025-07-17T08:04:06.837" v="2789" actId="1076"/>
          <ac:spMkLst>
            <pc:docMk/>
            <pc:sldMk cId="3657356103" sldId="304"/>
            <ac:spMk id="12" creationId="{72652629-A9B0-685D-4753-8EC0D9A81AC6}"/>
          </ac:spMkLst>
        </pc:spChg>
        <pc:picChg chg="add mod modCrop">
          <ac:chgData name="Franziska Rüffer" userId="1274465f-7ee5-48e9-825d-21e25ad5ed5e" providerId="ADAL" clId="{F6243277-4B7E-473E-8B01-DC2BB5FD262D}" dt="2025-07-17T08:03:14.536" v="2780" actId="732"/>
          <ac:picMkLst>
            <pc:docMk/>
            <pc:sldMk cId="3657356103" sldId="304"/>
            <ac:picMk id="8" creationId="{FC452C00-5DE3-E0ED-A816-B8480402A654}"/>
          </ac:picMkLst>
        </pc:picChg>
        <pc:picChg chg="add mod modCrop">
          <ac:chgData name="Franziska Rüffer" userId="1274465f-7ee5-48e9-825d-21e25ad5ed5e" providerId="ADAL" clId="{F6243277-4B7E-473E-8B01-DC2BB5FD262D}" dt="2025-07-15T07:58:44.529" v="205" actId="732"/>
          <ac:picMkLst>
            <pc:docMk/>
            <pc:sldMk cId="3657356103" sldId="304"/>
            <ac:picMk id="10" creationId="{C6505B31-1F74-8932-1022-7DA0ADA688D8}"/>
          </ac:picMkLst>
        </pc:picChg>
        <pc:picChg chg="add mod">
          <ac:chgData name="Franziska Rüffer" userId="1274465f-7ee5-48e9-825d-21e25ad5ed5e" providerId="ADAL" clId="{F6243277-4B7E-473E-8B01-DC2BB5FD262D}" dt="2025-07-18T07:58:40.328" v="4718" actId="1076"/>
          <ac:picMkLst>
            <pc:docMk/>
            <pc:sldMk cId="3657356103" sldId="304"/>
            <ac:picMk id="13" creationId="{6C32F68B-A88D-15DF-8DDC-AEA172E62A1C}"/>
          </ac:picMkLst>
        </pc:picChg>
        <pc:picChg chg="add mod">
          <ac:chgData name="Franziska Rüffer" userId="1274465f-7ee5-48e9-825d-21e25ad5ed5e" providerId="ADAL" clId="{F6243277-4B7E-473E-8B01-DC2BB5FD262D}" dt="2025-07-18T07:58:37.267" v="4717" actId="1076"/>
          <ac:picMkLst>
            <pc:docMk/>
            <pc:sldMk cId="3657356103" sldId="304"/>
            <ac:picMk id="14" creationId="{05FEDF2E-CAF9-CC1D-76AC-E33377340AA9}"/>
          </ac:picMkLst>
        </pc:picChg>
      </pc:sldChg>
      <pc:sldChg chg="addSp delSp modSp add mod delAnim modAnim modNotesTx">
        <pc:chgData name="Franziska Rüffer" userId="1274465f-7ee5-48e9-825d-21e25ad5ed5e" providerId="ADAL" clId="{F6243277-4B7E-473E-8B01-DC2BB5FD262D}" dt="2025-07-18T14:04:58.421" v="5925"/>
        <pc:sldMkLst>
          <pc:docMk/>
          <pc:sldMk cId="3308822435" sldId="305"/>
        </pc:sldMkLst>
        <pc:spChg chg="add mod">
          <ac:chgData name="Franziska Rüffer" userId="1274465f-7ee5-48e9-825d-21e25ad5ed5e" providerId="ADAL" clId="{F6243277-4B7E-473E-8B01-DC2BB5FD262D}" dt="2025-07-18T13:58:26.896" v="5901" actId="1076"/>
          <ac:spMkLst>
            <pc:docMk/>
            <pc:sldMk cId="3308822435" sldId="305"/>
            <ac:spMk id="13" creationId="{9DE73402-6DF1-489F-FB81-9A029583E4F5}"/>
          </ac:spMkLst>
        </pc:spChg>
        <pc:spChg chg="mod">
          <ac:chgData name="Franziska Rüffer" userId="1274465f-7ee5-48e9-825d-21e25ad5ed5e" providerId="ADAL" clId="{F6243277-4B7E-473E-8B01-DC2BB5FD262D}" dt="2025-07-18T12:23:14.310" v="5167" actId="114"/>
          <ac:spMkLst>
            <pc:docMk/>
            <pc:sldMk cId="3308822435" sldId="305"/>
            <ac:spMk id="18" creationId="{78AF5E86-2B84-C7A3-4070-A3614D8EAD35}"/>
          </ac:spMkLst>
        </pc:spChg>
        <pc:spChg chg="mod">
          <ac:chgData name="Franziska Rüffer" userId="1274465f-7ee5-48e9-825d-21e25ad5ed5e" providerId="ADAL" clId="{F6243277-4B7E-473E-8B01-DC2BB5FD262D}" dt="2025-07-18T13:57:57.939" v="5895"/>
          <ac:spMkLst>
            <pc:docMk/>
            <pc:sldMk cId="3308822435" sldId="305"/>
            <ac:spMk id="19" creationId="{4D66697F-552A-03E1-3495-A901E371ECF0}"/>
          </ac:spMkLst>
        </pc:spChg>
        <pc:spChg chg="mod">
          <ac:chgData name="Franziska Rüffer" userId="1274465f-7ee5-48e9-825d-21e25ad5ed5e" providerId="ADAL" clId="{F6243277-4B7E-473E-8B01-DC2BB5FD262D}" dt="2025-07-18T13:57:57.939" v="5895"/>
          <ac:spMkLst>
            <pc:docMk/>
            <pc:sldMk cId="3308822435" sldId="305"/>
            <ac:spMk id="23" creationId="{E887161A-D167-3E68-CF2C-9E4422F0750A}"/>
          </ac:spMkLst>
        </pc:spChg>
        <pc:spChg chg="mod">
          <ac:chgData name="Franziska Rüffer" userId="1274465f-7ee5-48e9-825d-21e25ad5ed5e" providerId="ADAL" clId="{F6243277-4B7E-473E-8B01-DC2BB5FD262D}" dt="2025-07-18T13:57:57.939" v="5895"/>
          <ac:spMkLst>
            <pc:docMk/>
            <pc:sldMk cId="3308822435" sldId="305"/>
            <ac:spMk id="25" creationId="{067794AE-21A5-772D-4CE7-63D65AD10C91}"/>
          </ac:spMkLst>
        </pc:spChg>
        <pc:spChg chg="mod">
          <ac:chgData name="Franziska Rüffer" userId="1274465f-7ee5-48e9-825d-21e25ad5ed5e" providerId="ADAL" clId="{F6243277-4B7E-473E-8B01-DC2BB5FD262D}" dt="2025-07-18T13:58:11.923" v="5897"/>
          <ac:spMkLst>
            <pc:docMk/>
            <pc:sldMk cId="3308822435" sldId="305"/>
            <ac:spMk id="38" creationId="{D3B85C02-9CC3-C46A-548C-8A1D9BB285EC}"/>
          </ac:spMkLst>
        </pc:spChg>
        <pc:spChg chg="mod">
          <ac:chgData name="Franziska Rüffer" userId="1274465f-7ee5-48e9-825d-21e25ad5ed5e" providerId="ADAL" clId="{F6243277-4B7E-473E-8B01-DC2BB5FD262D}" dt="2025-07-18T13:58:11.923" v="5897"/>
          <ac:spMkLst>
            <pc:docMk/>
            <pc:sldMk cId="3308822435" sldId="305"/>
            <ac:spMk id="42" creationId="{BF2F082B-B1A2-A79B-A5D6-4ECEDC4ACF77}"/>
          </ac:spMkLst>
        </pc:spChg>
        <pc:spChg chg="mod">
          <ac:chgData name="Franziska Rüffer" userId="1274465f-7ee5-48e9-825d-21e25ad5ed5e" providerId="ADAL" clId="{F6243277-4B7E-473E-8B01-DC2BB5FD262D}" dt="2025-07-18T13:58:11.923" v="5897"/>
          <ac:spMkLst>
            <pc:docMk/>
            <pc:sldMk cId="3308822435" sldId="305"/>
            <ac:spMk id="44" creationId="{F0B7DBB1-565D-D708-41E3-362D2FB3AF89}"/>
          </ac:spMkLst>
        </pc:spChg>
        <pc:spChg chg="mod">
          <ac:chgData name="Franziska Rüffer" userId="1274465f-7ee5-48e9-825d-21e25ad5ed5e" providerId="ADAL" clId="{F6243277-4B7E-473E-8B01-DC2BB5FD262D}" dt="2025-07-18T13:59:28.223" v="5906"/>
          <ac:spMkLst>
            <pc:docMk/>
            <pc:sldMk cId="3308822435" sldId="305"/>
            <ac:spMk id="60" creationId="{97B36874-B6DD-D019-9CCD-08224E4737ED}"/>
          </ac:spMkLst>
        </pc:spChg>
        <pc:spChg chg="mod">
          <ac:chgData name="Franziska Rüffer" userId="1274465f-7ee5-48e9-825d-21e25ad5ed5e" providerId="ADAL" clId="{F6243277-4B7E-473E-8B01-DC2BB5FD262D}" dt="2025-07-18T13:59:28.223" v="5906"/>
          <ac:spMkLst>
            <pc:docMk/>
            <pc:sldMk cId="3308822435" sldId="305"/>
            <ac:spMk id="64" creationId="{119D4FBF-31AE-BAA2-BB50-503196B39EF7}"/>
          </ac:spMkLst>
        </pc:spChg>
        <pc:spChg chg="mod">
          <ac:chgData name="Franziska Rüffer" userId="1274465f-7ee5-48e9-825d-21e25ad5ed5e" providerId="ADAL" clId="{F6243277-4B7E-473E-8B01-DC2BB5FD262D}" dt="2025-07-18T13:59:28.223" v="5906"/>
          <ac:spMkLst>
            <pc:docMk/>
            <pc:sldMk cId="3308822435" sldId="305"/>
            <ac:spMk id="66" creationId="{BBF0589A-7786-1176-7408-E3D0C58D8A0A}"/>
          </ac:spMkLst>
        </pc:spChg>
        <pc:grpChg chg="mod">
          <ac:chgData name="Franziska Rüffer" userId="1274465f-7ee5-48e9-825d-21e25ad5ed5e" providerId="ADAL" clId="{F6243277-4B7E-473E-8B01-DC2BB5FD262D}" dt="2025-07-18T13:58:03.989" v="5896" actId="1076"/>
          <ac:grpSpMkLst>
            <pc:docMk/>
            <pc:sldMk cId="3308822435" sldId="305"/>
            <ac:grpSpMk id="8" creationId="{1007B635-47CF-1AD5-3CD9-D48600E799C1}"/>
          </ac:grpSpMkLst>
        </pc:grpChg>
        <pc:grpChg chg="mod">
          <ac:chgData name="Franziska Rüffer" userId="1274465f-7ee5-48e9-825d-21e25ad5ed5e" providerId="ADAL" clId="{F6243277-4B7E-473E-8B01-DC2BB5FD262D}" dt="2025-07-18T13:57:57.939" v="5895"/>
          <ac:grpSpMkLst>
            <pc:docMk/>
            <pc:sldMk cId="3308822435" sldId="305"/>
            <ac:grpSpMk id="14" creationId="{C68CAC02-D98C-87FA-C6C6-98E8B5B9DE0A}"/>
          </ac:grpSpMkLst>
        </pc:grpChg>
        <pc:grpChg chg="mod">
          <ac:chgData name="Franziska Rüffer" userId="1274465f-7ee5-48e9-825d-21e25ad5ed5e" providerId="ADAL" clId="{F6243277-4B7E-473E-8B01-DC2BB5FD262D}" dt="2025-07-18T13:58:30.439" v="5902" actId="1076"/>
          <ac:grpSpMkLst>
            <pc:docMk/>
            <pc:sldMk cId="3308822435" sldId="305"/>
            <ac:grpSpMk id="26" creationId="{7852D453-5819-2D6E-D09B-FC4E6D96AA27}"/>
          </ac:grpSpMkLst>
        </pc:grpChg>
        <pc:grpChg chg="mod">
          <ac:chgData name="Franziska Rüffer" userId="1274465f-7ee5-48e9-825d-21e25ad5ed5e" providerId="ADAL" clId="{F6243277-4B7E-473E-8B01-DC2BB5FD262D}" dt="2025-07-18T13:59:39.009" v="5907" actId="1076"/>
          <ac:grpSpMkLst>
            <pc:docMk/>
            <pc:sldMk cId="3308822435" sldId="305"/>
            <ac:grpSpMk id="46" creationId="{6B2DC1F9-7CE4-45AB-2A4C-BE7FB222EBAE}"/>
          </ac:grpSpMkLst>
        </pc:grpChg>
        <pc:picChg chg="mod">
          <ac:chgData name="Franziska Rüffer" userId="1274465f-7ee5-48e9-825d-21e25ad5ed5e" providerId="ADAL" clId="{F6243277-4B7E-473E-8B01-DC2BB5FD262D}" dt="2025-07-18T13:57:57.939" v="5895"/>
          <ac:picMkLst>
            <pc:docMk/>
            <pc:sldMk cId="3308822435" sldId="305"/>
            <ac:picMk id="9" creationId="{8928EF49-43D6-77D3-919F-BDEE68367D5B}"/>
          </ac:picMkLst>
        </pc:picChg>
        <pc:picChg chg="del">
          <ac:chgData name="Franziska Rüffer" userId="1274465f-7ee5-48e9-825d-21e25ad5ed5e" providerId="ADAL" clId="{F6243277-4B7E-473E-8B01-DC2BB5FD262D}" dt="2025-07-17T07:28:18.460" v="2189" actId="478"/>
          <ac:picMkLst>
            <pc:docMk/>
            <pc:sldMk cId="3308822435" sldId="305"/>
            <ac:picMk id="9" creationId="{9D57C770-BE2A-0615-D8A1-C4CD3B176AB6}"/>
          </ac:picMkLst>
        </pc:picChg>
        <pc:picChg chg="del mod">
          <ac:chgData name="Franziska Rüffer" userId="1274465f-7ee5-48e9-825d-21e25ad5ed5e" providerId="ADAL" clId="{F6243277-4B7E-473E-8B01-DC2BB5FD262D}" dt="2025-07-17T07:28:19.883" v="2191" actId="478"/>
          <ac:picMkLst>
            <pc:docMk/>
            <pc:sldMk cId="3308822435" sldId="305"/>
            <ac:picMk id="14" creationId="{094D567A-AAAF-5565-0140-C093CCFD22D0}"/>
          </ac:picMkLst>
        </pc:picChg>
        <pc:picChg chg="del">
          <ac:chgData name="Franziska Rüffer" userId="1274465f-7ee5-48e9-825d-21e25ad5ed5e" providerId="ADAL" clId="{F6243277-4B7E-473E-8B01-DC2BB5FD262D}" dt="2025-07-17T07:28:21.786" v="2192" actId="478"/>
          <ac:picMkLst>
            <pc:docMk/>
            <pc:sldMk cId="3308822435" sldId="305"/>
            <ac:picMk id="16" creationId="{6394797F-8638-D2AA-4A90-8F196FE030CD}"/>
          </ac:picMkLst>
        </pc:picChg>
        <pc:picChg chg="mod">
          <ac:chgData name="Franziska Rüffer" userId="1274465f-7ee5-48e9-825d-21e25ad5ed5e" providerId="ADAL" clId="{F6243277-4B7E-473E-8B01-DC2BB5FD262D}" dt="2025-07-18T13:57:57.939" v="5895"/>
          <ac:picMkLst>
            <pc:docMk/>
            <pc:sldMk cId="3308822435" sldId="305"/>
            <ac:picMk id="16" creationId="{DA86CF42-E32B-AAF9-75DA-9C0105BF1735}"/>
          </ac:picMkLst>
        </pc:picChg>
        <pc:picChg chg="mod">
          <ac:chgData name="Franziska Rüffer" userId="1274465f-7ee5-48e9-825d-21e25ad5ed5e" providerId="ADAL" clId="{F6243277-4B7E-473E-8B01-DC2BB5FD262D}" dt="2025-07-18T13:57:57.939" v="5895"/>
          <ac:picMkLst>
            <pc:docMk/>
            <pc:sldMk cId="3308822435" sldId="305"/>
            <ac:picMk id="17" creationId="{BF3967AE-C704-CF36-76D4-ED3D34F5C5D9}"/>
          </ac:picMkLst>
        </pc:picChg>
        <pc:picChg chg="mod">
          <ac:chgData name="Franziska Rüffer" userId="1274465f-7ee5-48e9-825d-21e25ad5ed5e" providerId="ADAL" clId="{F6243277-4B7E-473E-8B01-DC2BB5FD262D}" dt="2025-07-18T13:57:57.939" v="5895"/>
          <ac:picMkLst>
            <pc:docMk/>
            <pc:sldMk cId="3308822435" sldId="305"/>
            <ac:picMk id="20" creationId="{AA9CAEE8-55F4-041E-538A-50277619C4E9}"/>
          </ac:picMkLst>
        </pc:picChg>
        <pc:picChg chg="mod">
          <ac:chgData name="Franziska Rüffer" userId="1274465f-7ee5-48e9-825d-21e25ad5ed5e" providerId="ADAL" clId="{F6243277-4B7E-473E-8B01-DC2BB5FD262D}" dt="2025-07-18T13:57:57.939" v="5895"/>
          <ac:picMkLst>
            <pc:docMk/>
            <pc:sldMk cId="3308822435" sldId="305"/>
            <ac:picMk id="21" creationId="{32143512-9F34-F994-B1CF-DEFAAD7658AB}"/>
          </ac:picMkLst>
        </pc:picChg>
        <pc:picChg chg="mod">
          <ac:chgData name="Franziska Rüffer" userId="1274465f-7ee5-48e9-825d-21e25ad5ed5e" providerId="ADAL" clId="{F6243277-4B7E-473E-8B01-DC2BB5FD262D}" dt="2025-07-18T13:57:57.939" v="5895"/>
          <ac:picMkLst>
            <pc:docMk/>
            <pc:sldMk cId="3308822435" sldId="305"/>
            <ac:picMk id="24" creationId="{3ECB1393-439E-20AC-42DA-7634F56D283E}"/>
          </ac:picMkLst>
        </pc:picChg>
        <pc:picChg chg="mod">
          <ac:chgData name="Franziska Rüffer" userId="1274465f-7ee5-48e9-825d-21e25ad5ed5e" providerId="ADAL" clId="{F6243277-4B7E-473E-8B01-DC2BB5FD262D}" dt="2025-07-18T13:58:11.923" v="5897"/>
          <ac:picMkLst>
            <pc:docMk/>
            <pc:sldMk cId="3308822435" sldId="305"/>
            <ac:picMk id="28" creationId="{1DE509F0-9DDA-2C6E-BE5E-1E495075AC3C}"/>
          </ac:picMkLst>
        </pc:picChg>
        <pc:picChg chg="mod">
          <ac:chgData name="Franziska Rüffer" userId="1274465f-7ee5-48e9-825d-21e25ad5ed5e" providerId="ADAL" clId="{F6243277-4B7E-473E-8B01-DC2BB5FD262D}" dt="2025-07-18T13:58:11.923" v="5897"/>
          <ac:picMkLst>
            <pc:docMk/>
            <pc:sldMk cId="3308822435" sldId="305"/>
            <ac:picMk id="29" creationId="{B3C70F03-F01F-681C-2223-9BFE3568BA2D}"/>
          </ac:picMkLst>
        </pc:picChg>
        <pc:picChg chg="mod">
          <ac:chgData name="Franziska Rüffer" userId="1274465f-7ee5-48e9-825d-21e25ad5ed5e" providerId="ADAL" clId="{F6243277-4B7E-473E-8B01-DC2BB5FD262D}" dt="2025-07-18T13:58:11.923" v="5897"/>
          <ac:picMkLst>
            <pc:docMk/>
            <pc:sldMk cId="3308822435" sldId="305"/>
            <ac:picMk id="30" creationId="{F71F0627-2AB9-CDD4-578C-CF970A84B93E}"/>
          </ac:picMkLst>
        </pc:picChg>
        <pc:picChg chg="mod">
          <ac:chgData name="Franziska Rüffer" userId="1274465f-7ee5-48e9-825d-21e25ad5ed5e" providerId="ADAL" clId="{F6243277-4B7E-473E-8B01-DC2BB5FD262D}" dt="2025-07-18T13:58:11.923" v="5897"/>
          <ac:picMkLst>
            <pc:docMk/>
            <pc:sldMk cId="3308822435" sldId="305"/>
            <ac:picMk id="31" creationId="{65B8ABEA-CAE8-0E83-AAC3-473DB5D967EB}"/>
          </ac:picMkLst>
        </pc:picChg>
        <pc:picChg chg="mod">
          <ac:chgData name="Franziska Rüffer" userId="1274465f-7ee5-48e9-825d-21e25ad5ed5e" providerId="ADAL" clId="{F6243277-4B7E-473E-8B01-DC2BB5FD262D}" dt="2025-07-18T13:58:11.923" v="5897"/>
          <ac:picMkLst>
            <pc:docMk/>
            <pc:sldMk cId="3308822435" sldId="305"/>
            <ac:picMk id="32" creationId="{47166105-070F-3BD8-A98E-01E5AC4EFB1D}"/>
          </ac:picMkLst>
        </pc:picChg>
        <pc:picChg chg="mod">
          <ac:chgData name="Franziska Rüffer" userId="1274465f-7ee5-48e9-825d-21e25ad5ed5e" providerId="ADAL" clId="{F6243277-4B7E-473E-8B01-DC2BB5FD262D}" dt="2025-07-18T13:58:11.923" v="5897"/>
          <ac:picMkLst>
            <pc:docMk/>
            <pc:sldMk cId="3308822435" sldId="305"/>
            <ac:picMk id="40" creationId="{461BCAE4-1C95-D7B8-7C6F-EB130C8FCDF5}"/>
          </ac:picMkLst>
        </pc:picChg>
        <pc:picChg chg="mod">
          <ac:chgData name="Franziska Rüffer" userId="1274465f-7ee5-48e9-825d-21e25ad5ed5e" providerId="ADAL" clId="{F6243277-4B7E-473E-8B01-DC2BB5FD262D}" dt="2025-07-18T13:58:11.923" v="5897"/>
          <ac:picMkLst>
            <pc:docMk/>
            <pc:sldMk cId="3308822435" sldId="305"/>
            <ac:picMk id="43" creationId="{C503DA78-621E-2A70-B71B-0C324F567182}"/>
          </ac:picMkLst>
        </pc:picChg>
        <pc:picChg chg="add mod">
          <ac:chgData name="Franziska Rüffer" userId="1274465f-7ee5-48e9-825d-21e25ad5ed5e" providerId="ADAL" clId="{F6243277-4B7E-473E-8B01-DC2BB5FD262D}" dt="2025-07-18T13:58:22.911" v="5899"/>
          <ac:picMkLst>
            <pc:docMk/>
            <pc:sldMk cId="3308822435" sldId="305"/>
            <ac:picMk id="45" creationId="{18224615-DF14-CD08-5048-F97BCCDBF13F}"/>
          </ac:picMkLst>
        </pc:picChg>
        <pc:picChg chg="mod">
          <ac:chgData name="Franziska Rüffer" userId="1274465f-7ee5-48e9-825d-21e25ad5ed5e" providerId="ADAL" clId="{F6243277-4B7E-473E-8B01-DC2BB5FD262D}" dt="2025-07-18T13:59:28.223" v="5906"/>
          <ac:picMkLst>
            <pc:docMk/>
            <pc:sldMk cId="3308822435" sldId="305"/>
            <ac:picMk id="50" creationId="{EE84F1B0-E295-2E17-3984-1304E4F0D218}"/>
          </ac:picMkLst>
        </pc:picChg>
        <pc:picChg chg="mod">
          <ac:chgData name="Franziska Rüffer" userId="1274465f-7ee5-48e9-825d-21e25ad5ed5e" providerId="ADAL" clId="{F6243277-4B7E-473E-8B01-DC2BB5FD262D}" dt="2025-07-18T13:59:28.223" v="5906"/>
          <ac:picMkLst>
            <pc:docMk/>
            <pc:sldMk cId="3308822435" sldId="305"/>
            <ac:picMk id="51" creationId="{4B64D4BA-56EC-6CF1-E061-F7E2EB7CD86F}"/>
          </ac:picMkLst>
        </pc:picChg>
        <pc:picChg chg="mod">
          <ac:chgData name="Franziska Rüffer" userId="1274465f-7ee5-48e9-825d-21e25ad5ed5e" providerId="ADAL" clId="{F6243277-4B7E-473E-8B01-DC2BB5FD262D}" dt="2025-07-18T13:59:28.223" v="5906"/>
          <ac:picMkLst>
            <pc:docMk/>
            <pc:sldMk cId="3308822435" sldId="305"/>
            <ac:picMk id="52" creationId="{CE36FAC7-61CA-DCE8-839D-2BF6B522F80A}"/>
          </ac:picMkLst>
        </pc:picChg>
        <pc:picChg chg="mod">
          <ac:chgData name="Franziska Rüffer" userId="1274465f-7ee5-48e9-825d-21e25ad5ed5e" providerId="ADAL" clId="{F6243277-4B7E-473E-8B01-DC2BB5FD262D}" dt="2025-07-18T13:59:28.223" v="5906"/>
          <ac:picMkLst>
            <pc:docMk/>
            <pc:sldMk cId="3308822435" sldId="305"/>
            <ac:picMk id="53" creationId="{B760C712-3C05-1D67-EAD7-403B0391336D}"/>
          </ac:picMkLst>
        </pc:picChg>
        <pc:picChg chg="mod">
          <ac:chgData name="Franziska Rüffer" userId="1274465f-7ee5-48e9-825d-21e25ad5ed5e" providerId="ADAL" clId="{F6243277-4B7E-473E-8B01-DC2BB5FD262D}" dt="2025-07-18T13:59:28.223" v="5906"/>
          <ac:picMkLst>
            <pc:docMk/>
            <pc:sldMk cId="3308822435" sldId="305"/>
            <ac:picMk id="54" creationId="{1082E1FF-726D-029E-69B3-F9E509900150}"/>
          </ac:picMkLst>
        </pc:picChg>
        <pc:picChg chg="mod">
          <ac:chgData name="Franziska Rüffer" userId="1274465f-7ee5-48e9-825d-21e25ad5ed5e" providerId="ADAL" clId="{F6243277-4B7E-473E-8B01-DC2BB5FD262D}" dt="2025-07-18T13:59:28.223" v="5906"/>
          <ac:picMkLst>
            <pc:docMk/>
            <pc:sldMk cId="3308822435" sldId="305"/>
            <ac:picMk id="55" creationId="{4DC22E54-900D-57C4-AA78-1BD7814EC9A2}"/>
          </ac:picMkLst>
        </pc:picChg>
        <pc:picChg chg="mod">
          <ac:chgData name="Franziska Rüffer" userId="1274465f-7ee5-48e9-825d-21e25ad5ed5e" providerId="ADAL" clId="{F6243277-4B7E-473E-8B01-DC2BB5FD262D}" dt="2025-07-18T13:59:28.223" v="5906"/>
          <ac:picMkLst>
            <pc:docMk/>
            <pc:sldMk cId="3308822435" sldId="305"/>
            <ac:picMk id="65" creationId="{7AD181B6-C63D-68FE-1E41-43D216F22826}"/>
          </ac:picMkLst>
        </pc:picChg>
      </pc:sldChg>
      <pc:sldChg chg="delSp modSp add del mod">
        <pc:chgData name="Franziska Rüffer" userId="1274465f-7ee5-48e9-825d-21e25ad5ed5e" providerId="ADAL" clId="{F6243277-4B7E-473E-8B01-DC2BB5FD262D}" dt="2025-07-18T12:31:19.924" v="5235" actId="47"/>
        <pc:sldMkLst>
          <pc:docMk/>
          <pc:sldMk cId="3358397450" sldId="306"/>
        </pc:sldMkLst>
        <pc:spChg chg="del mod">
          <ac:chgData name="Franziska Rüffer" userId="1274465f-7ee5-48e9-825d-21e25ad5ed5e" providerId="ADAL" clId="{F6243277-4B7E-473E-8B01-DC2BB5FD262D}" dt="2025-07-17T08:46:44.045" v="4328" actId="478"/>
          <ac:spMkLst>
            <pc:docMk/>
            <pc:sldMk cId="3358397450" sldId="306"/>
            <ac:spMk id="2" creationId="{E7258808-86AB-FEED-4579-BF66D45A5BE5}"/>
          </ac:spMkLst>
        </pc:spChg>
        <pc:spChg chg="mod">
          <ac:chgData name="Franziska Rüffer" userId="1274465f-7ee5-48e9-825d-21e25ad5ed5e" providerId="ADAL" clId="{F6243277-4B7E-473E-8B01-DC2BB5FD262D}" dt="2025-07-18T08:11:40.551" v="4770" actId="20577"/>
          <ac:spMkLst>
            <pc:docMk/>
            <pc:sldMk cId="3358397450" sldId="306"/>
            <ac:spMk id="5" creationId="{6C3839F5-4144-2C1A-35E6-076902708346}"/>
          </ac:spMkLst>
        </pc:spChg>
        <pc:spChg chg="mod">
          <ac:chgData name="Franziska Rüffer" userId="1274465f-7ee5-48e9-825d-21e25ad5ed5e" providerId="ADAL" clId="{F6243277-4B7E-473E-8B01-DC2BB5FD262D}" dt="2025-07-18T08:12:59.340" v="4779" actId="1076"/>
          <ac:spMkLst>
            <pc:docMk/>
            <pc:sldMk cId="3358397450" sldId="306"/>
            <ac:spMk id="11" creationId="{5AFB90A3-A320-4F83-D1B0-4BD35A591E55}"/>
          </ac:spMkLst>
        </pc:spChg>
        <pc:spChg chg="mod">
          <ac:chgData name="Franziska Rüffer" userId="1274465f-7ee5-48e9-825d-21e25ad5ed5e" providerId="ADAL" clId="{F6243277-4B7E-473E-8B01-DC2BB5FD262D}" dt="2025-07-18T08:13:02.950" v="4780" actId="1076"/>
          <ac:spMkLst>
            <pc:docMk/>
            <pc:sldMk cId="3358397450" sldId="306"/>
            <ac:spMk id="13" creationId="{32B08644-74CB-3B7C-C437-05B5A3F86457}"/>
          </ac:spMkLst>
        </pc:spChg>
        <pc:grpChg chg="mod">
          <ac:chgData name="Franziska Rüffer" userId="1274465f-7ee5-48e9-825d-21e25ad5ed5e" providerId="ADAL" clId="{F6243277-4B7E-473E-8B01-DC2BB5FD262D}" dt="2025-07-18T08:13:23.323" v="4784" actId="1076"/>
          <ac:grpSpMkLst>
            <pc:docMk/>
            <pc:sldMk cId="3358397450" sldId="306"/>
            <ac:grpSpMk id="12" creationId="{A42F46BE-D01A-E041-270D-96A35276F62E}"/>
          </ac:grpSpMkLst>
        </pc:grpChg>
        <pc:picChg chg="mod">
          <ac:chgData name="Franziska Rüffer" userId="1274465f-7ee5-48e9-825d-21e25ad5ed5e" providerId="ADAL" clId="{F6243277-4B7E-473E-8B01-DC2BB5FD262D}" dt="2025-07-18T08:13:25.156" v="4785" actId="1076"/>
          <ac:picMkLst>
            <pc:docMk/>
            <pc:sldMk cId="3358397450" sldId="306"/>
            <ac:picMk id="15" creationId="{0D065B78-C4FE-05ED-8015-E493149016A5}"/>
          </ac:picMkLst>
        </pc:picChg>
        <pc:picChg chg="mod">
          <ac:chgData name="Franziska Rüffer" userId="1274465f-7ee5-48e9-825d-21e25ad5ed5e" providerId="ADAL" clId="{F6243277-4B7E-473E-8B01-DC2BB5FD262D}" dt="2025-07-18T08:13:34.257" v="4786" actId="1076"/>
          <ac:picMkLst>
            <pc:docMk/>
            <pc:sldMk cId="3358397450" sldId="306"/>
            <ac:picMk id="16" creationId="{DEC31FF1-BAB8-4654-7112-2D9D145298DB}"/>
          </ac:picMkLst>
        </pc:picChg>
      </pc:sldChg>
      <pc:sldChg chg="modSp add mod">
        <pc:chgData name="Franziska Rüffer" userId="1274465f-7ee5-48e9-825d-21e25ad5ed5e" providerId="ADAL" clId="{F6243277-4B7E-473E-8B01-DC2BB5FD262D}" dt="2025-07-18T12:36:42.875" v="5269" actId="207"/>
        <pc:sldMkLst>
          <pc:docMk/>
          <pc:sldMk cId="2820891453" sldId="307"/>
        </pc:sldMkLst>
        <pc:spChg chg="mod">
          <ac:chgData name="Franziska Rüffer" userId="1274465f-7ee5-48e9-825d-21e25ad5ed5e" providerId="ADAL" clId="{F6243277-4B7E-473E-8B01-DC2BB5FD262D}" dt="2025-07-18T12:36:42.875" v="5269" actId="207"/>
          <ac:spMkLst>
            <pc:docMk/>
            <pc:sldMk cId="2820891453" sldId="307"/>
            <ac:spMk id="3" creationId="{45335F38-0375-D15A-6BBE-39896E756985}"/>
          </ac:spMkLst>
        </pc:spChg>
      </pc:sldChg>
      <pc:sldChg chg="addSp delSp modSp add mod delAnim modAnim">
        <pc:chgData name="Franziska Rüffer" userId="1274465f-7ee5-48e9-825d-21e25ad5ed5e" providerId="ADAL" clId="{F6243277-4B7E-473E-8B01-DC2BB5FD262D}" dt="2025-07-18T12:03:00.102" v="5028" actId="1076"/>
        <pc:sldMkLst>
          <pc:docMk/>
          <pc:sldMk cId="389267931" sldId="308"/>
        </pc:sldMkLst>
        <pc:spChg chg="mod">
          <ac:chgData name="Franziska Rüffer" userId="1274465f-7ee5-48e9-825d-21e25ad5ed5e" providerId="ADAL" clId="{F6243277-4B7E-473E-8B01-DC2BB5FD262D}" dt="2025-07-18T12:03:00.102" v="5028" actId="1076"/>
          <ac:spMkLst>
            <pc:docMk/>
            <pc:sldMk cId="389267931" sldId="308"/>
            <ac:spMk id="18" creationId="{97A12298-A554-6AD8-C6FF-F0D5C46A577F}"/>
          </ac:spMkLst>
        </pc:spChg>
        <pc:picChg chg="del mod">
          <ac:chgData name="Franziska Rüffer" userId="1274465f-7ee5-48e9-825d-21e25ad5ed5e" providerId="ADAL" clId="{F6243277-4B7E-473E-8B01-DC2BB5FD262D}" dt="2025-07-18T12:00:05.110" v="5002" actId="478"/>
          <ac:picMkLst>
            <pc:docMk/>
            <pc:sldMk cId="389267931" sldId="308"/>
            <ac:picMk id="9" creationId="{33DB07F2-C607-5B1C-D48F-F2A3ACA6B83E}"/>
          </ac:picMkLst>
        </pc:picChg>
        <pc:picChg chg="add mod modCrop">
          <ac:chgData name="Franziska Rüffer" userId="1274465f-7ee5-48e9-825d-21e25ad5ed5e" providerId="ADAL" clId="{F6243277-4B7E-473E-8B01-DC2BB5FD262D}" dt="2025-07-18T12:02:14.262" v="5019" actId="1076"/>
          <ac:picMkLst>
            <pc:docMk/>
            <pc:sldMk cId="389267931" sldId="308"/>
            <ac:picMk id="13" creationId="{7AA907A5-02ED-A45B-685D-A970728419E3}"/>
          </ac:picMkLst>
        </pc:picChg>
        <pc:picChg chg="del">
          <ac:chgData name="Franziska Rüffer" userId="1274465f-7ee5-48e9-825d-21e25ad5ed5e" providerId="ADAL" clId="{F6243277-4B7E-473E-8B01-DC2BB5FD262D}" dt="2025-07-18T11:39:36.440" v="4981" actId="478"/>
          <ac:picMkLst>
            <pc:docMk/>
            <pc:sldMk cId="389267931" sldId="308"/>
            <ac:picMk id="14" creationId="{B780B571-7BC5-AF10-39D8-D6B6F620A3EC}"/>
          </ac:picMkLst>
        </pc:picChg>
        <pc:picChg chg="add mod modCrop">
          <ac:chgData name="Franziska Rüffer" userId="1274465f-7ee5-48e9-825d-21e25ad5ed5e" providerId="ADAL" clId="{F6243277-4B7E-473E-8B01-DC2BB5FD262D}" dt="2025-07-18T12:02:51.446" v="5027" actId="1076"/>
          <ac:picMkLst>
            <pc:docMk/>
            <pc:sldMk cId="389267931" sldId="308"/>
            <ac:picMk id="15" creationId="{FF7A5834-91FF-DCE6-25BE-8B916E135184}"/>
          </ac:picMkLst>
        </pc:picChg>
        <pc:picChg chg="del mod ord">
          <ac:chgData name="Franziska Rüffer" userId="1274465f-7ee5-48e9-825d-21e25ad5ed5e" providerId="ADAL" clId="{F6243277-4B7E-473E-8B01-DC2BB5FD262D}" dt="2025-07-18T12:00:06.079" v="5003" actId="478"/>
          <ac:picMkLst>
            <pc:docMk/>
            <pc:sldMk cId="389267931" sldId="308"/>
            <ac:picMk id="16" creationId="{7527D204-938D-26ED-165C-4CFF1430E95E}"/>
          </ac:picMkLst>
        </pc:picChg>
      </pc:sldChg>
      <pc:sldMasterChg chg="addSldLayout delSldLayout">
        <pc:chgData name="Franziska Rüffer" userId="1274465f-7ee5-48e9-825d-21e25ad5ed5e" providerId="ADAL" clId="{F6243277-4B7E-473E-8B01-DC2BB5FD262D}" dt="2025-07-17T08:02:25.670" v="2776" actId="47"/>
        <pc:sldMasterMkLst>
          <pc:docMk/>
          <pc:sldMasterMk cId="1290890831" sldId="2147483648"/>
        </pc:sldMasterMkLst>
        <pc:sldLayoutChg chg="add del">
          <pc:chgData name="Franziska Rüffer" userId="1274465f-7ee5-48e9-825d-21e25ad5ed5e" providerId="ADAL" clId="{F6243277-4B7E-473E-8B01-DC2BB5FD262D}" dt="2025-07-17T08:02:25.670" v="2776" actId="47"/>
          <pc:sldLayoutMkLst>
            <pc:docMk/>
            <pc:sldMasterMk cId="1290890831" sldId="2147483648"/>
            <pc:sldLayoutMk cId="780959364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CAC7C-D8FE-486E-8BF0-2456640D57E1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524F5-AB58-47AC-B9E9-B58E68213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Wednesday 23 July, 10.00-11.30</a:t>
            </a:r>
          </a:p>
          <a:p>
            <a:r>
              <a:rPr lang="en-US" b="0" i="0" dirty="0">
                <a:solidFill>
                  <a:srgbClr val="22313F"/>
                </a:solidFill>
                <a:effectLst/>
                <a:latin typeface="Noto Serif" panose="02020600060500020200" pitchFamily="18" charset="0"/>
              </a:rPr>
              <a:t>Symposium 4 Recent Developments in Meta-Analysis</a:t>
            </a:r>
          </a:p>
          <a:p>
            <a:r>
              <a:rPr lang="en-US" b="0" i="0" dirty="0">
                <a:solidFill>
                  <a:srgbClr val="22313F"/>
                </a:solidFill>
                <a:effectLst/>
                <a:latin typeface="Noto Serif" panose="02020600060500020200" pitchFamily="18" charset="0"/>
              </a:rPr>
              <a:t>Room 0.5</a:t>
            </a:r>
            <a:endParaRPr lang="en-US" dirty="0"/>
          </a:p>
          <a:p>
            <a:pPr algn="l"/>
            <a:r>
              <a:rPr lang="en-US" dirty="0"/>
              <a:t>15 min time slot (</a:t>
            </a:r>
            <a:r>
              <a:rPr lang="en-US" b="1" dirty="0"/>
              <a:t>10-12 min presentation </a:t>
            </a:r>
            <a:r>
              <a:rPr lang="en-US" dirty="0"/>
              <a:t>+ 3 min discussion)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16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F2F35-69BF-006A-FD06-D44EDBE8E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820C7E-2CF4-136E-C5BD-16BAAD2AA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88D68-9F8A-EAA4-3292-C2F04FB9C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18B43-2D94-F8C6-E157-ADD736269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5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strike="noStrike" dirty="0"/>
                  <a:t>Publication bias distorts moderator effects. In what way? -&gt; shiny app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800" strike="noStrike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strike="noStrike" dirty="0"/>
                  <a:t>How well do publication bias models perform?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GB" sz="1800" strike="noStrike" dirty="0"/>
                  <a:t>PET, PEESE and PEESE MRA struggle to reduce bias in many scenarios (sometimes worse than not correcting) 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GB" sz="1800" strike="noStrike" dirty="0">
                    <a:sym typeface="Wingdings" panose="05000000000000000000" pitchFamily="2" charset="2"/>
                  </a:rPr>
                  <a:t> tend to overcorrect, catastrophic when PB reduces mod effects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GB" sz="1800" strike="noStrike" dirty="0">
                    <a:sym typeface="Wingdings" panose="05000000000000000000" pitchFamily="2" charset="2"/>
                  </a:rPr>
                  <a:t> should definitively not be used when mod &amp; N are related or mod &amp; PB are related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lang="en-GB" sz="1800" strike="noStrike" dirty="0">
                  <a:sym typeface="Wingdings" panose="05000000000000000000" pitchFamily="2" charset="2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GB" sz="1800" strike="noStrike" dirty="0">
                    <a:sym typeface="Wingdings" panose="05000000000000000000" pitchFamily="2" charset="2"/>
                  </a:rPr>
                  <a:t>Selection models can correct for bias if mod &amp; N not related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GB" sz="1800" strike="noStrike" dirty="0">
                    <a:sym typeface="Wingdings" panose="05000000000000000000" pitchFamily="2" charset="2"/>
                  </a:rPr>
                  <a:t>New model needed for when mod &amp; PB are related: selection model extension</a:t>
                </a:r>
                <a:endParaRPr lang="en-GB" sz="1800" strike="noStrike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800" strike="noStrike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dirty="0"/>
                  <a:t>Can we assume the same residual between-study variance for different moderator levels, when publication bias is related to the moderator?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600" strike="noStrike" dirty="0"/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dirty="0">
                    <a:solidFill>
                      <a:schemeClr val="bg2">
                        <a:lumMod val="75000"/>
                      </a:schemeClr>
                    </a:solidFill>
                  </a:rPr>
                  <a:t>One between-study variance estimate (</a:t>
                </a:r>
                <a:r>
                  <a:rPr lang="de-DE" sz="1800" i="0">
                    <a:solidFill>
                      <a:schemeClr val="bg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𝜏^2</a:t>
                </a:r>
                <a:r>
                  <a:rPr lang="en-GB" sz="1800" dirty="0">
                    <a:solidFill>
                      <a:schemeClr val="bg2">
                        <a:lumMod val="75000"/>
                      </a:schemeClr>
                    </a:solidFill>
                  </a:rPr>
                  <a:t>) when publication bias is related to the moderator?</a:t>
                </a:r>
              </a:p>
              <a:p>
                <a:pPr lvl="1"/>
                <a:endParaRPr lang="en-US" sz="1800" dirty="0"/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12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A2BA1-96F6-247E-40D4-535A43653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ECB71-1112-0E02-8081-44D85D3BF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2DE6A-0E74-4E1F-471B-4E6C3239A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F89B2-D44B-97C9-6880-F58422370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37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33399-6A86-C57B-0D61-32AEF382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FB17CF-0FA9-6DCB-1EA8-D19AF6EF4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88CDEF-9A28-6E93-576D-895BED2E2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5D219-D9B5-450C-CA01-328214C3C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15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EC4A4-07C6-30BD-789E-668492BF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7B9E79-721D-E4B6-0BB4-0C9E70389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6F539B-6EC1-D6DD-265E-E2C975121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79C6C-724E-AFD3-5ABF-E62F0A6FC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816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53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7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AE8FC-C3D8-E4E6-2ECD-CD99AB67F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6149D8-31F1-3F97-D58C-8564606D4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852C2B-AB35-A392-24CF-894C04FFB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EB055-42C5-22B5-4F99-D46894451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55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1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757D5-3D84-0493-C5CD-02EB6AB4A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40294-B95D-5024-DD9D-897704BC6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EE1653-DC06-1727-C854-5F5E62B6F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F4161-15AD-FE64-4F35-A1B8FC3D9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4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21E8A-0D21-930E-5277-71691C767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B067E-C55F-76CE-FACE-7D4ED3DFD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BDFC25-11E3-EF09-5EDF-FE69D430B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1723B-71FA-B5B0-C2AF-22B825359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5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3A9F-7927-3C3F-A7FA-5DDD87BC2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181B39-F0A5-836E-9B48-4DC339631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C41269-9E09-DF25-4DAB-0BDA32ACD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083EB-F9E6-EDCF-D4BA-829CA1C94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07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1A58A-C82B-EDD8-990A-08D0DBC52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1FE7C-85FD-60ED-4871-43A5A2758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46198A-3DF5-2211-B165-726FFFDFE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80363-ED33-03E4-A865-CC21782FA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96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0F87F-BC76-CC61-F820-917BB6B9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A8B767-20E1-A447-E8D2-58D2DD718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5D4B2-B8F6-1492-B0B7-4B308B721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A8614-B4E3-854F-D393-3475F6040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24F5-AB58-47AC-B9E9-B58E682133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6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76C8-5303-EECE-869E-6897F2E47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1C4A8-3B25-4318-8DB5-2CEAE875E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CAE16-BDE9-4ACD-7E03-7CE21490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2EDB4-B833-7AA5-643C-394BDB5E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Publication bias in moderator effects                                                                            Franziska Rüffer (f.f.ruffer@uvt.nl)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930F-9D25-5252-EED2-3EFDC31F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0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249F-C3B2-A75F-CAAD-2CCEE7E3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4DDF7-164F-7628-E805-C14970F75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EF708-5E9D-1EBE-29B9-0B373B2B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9F3F-ABAF-23C5-0642-C1B94F7D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Publication bias in moderator effects                                                                            Franziska Rüffer (f.f.ruffer@uvt.nl)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5D81A-6BA7-77C7-6313-6FA91916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62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946B1-0B59-76FC-5BB5-3C5095A97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C7C58-9DE2-75CD-78DB-6CF22C8B2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7503C-CDEF-3C02-7971-A6E0D12F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0CF64-9DC3-53EA-DD5C-68706408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Publication bias in moderator effects                                                                            Franziska Rüffer (f.f.ruffer@uvt.nl)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703B-1A12-7A3F-CB8B-80182DB3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7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44C6-4E3B-027B-DF28-06418776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DCD6-5981-99EC-4B07-8EF36414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A98F2-AAA8-8431-C18F-D0CDA83F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CB6A9-0AF2-1FF1-0F0A-9DAD3497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Publication bias in moderator effects                                                                            Franziska Rüffer (f.f.ruffer@uvt.nl)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FD0E3-E469-367D-7F02-3F682D58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00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A4D8-E0E5-0AF4-47C1-7A0C7201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5A84B-5F83-2117-970C-6C06ADCB8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7E209-9FB8-9E2C-80E4-5D9554E04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0AD3-239A-1E7E-D331-4AD2A715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Publication bias in moderator effects                                                                            Franziska Rüffer (f.f.ruffer@uvt.nl)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62ADA-627F-27CE-4682-6720702B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ACB8-8093-AE11-4815-4583025B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30245-5232-F34C-6B67-590EE0A10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0BE13-A8C4-0451-7827-5B6619D14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D7C72-3C9E-8637-3E94-3CCB0B8D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1EA1D-26BA-8147-A199-D23772AC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Publication bias in moderator effects                                                                            Franziska Rüffer (f.f.ruffer@uvt.nl)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FE61C-6EFB-8EF5-389E-3438C20B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6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16904-261E-11AF-0F21-89589B0F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7BB67-185A-D408-ACCA-F6A0213EE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454B6-F201-DA42-4589-7C970498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AE84F7-48CC-BDF7-3DEB-C77D225DA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562A3-2C73-CBDE-BFF2-2F2DA15B5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7244D-D688-C4DF-9818-AFACCD24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2024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2C118-7DB2-0D94-4557-040F30ED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Publication bias in moderator effects                                                                            Franziska Rüffer (f.f.ruffer@uvt.nl)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267A8-7CB5-3090-7E1E-2AF7DA2D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58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8D2D-E52E-9885-EE2D-CD3BD561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15ACF-12D7-B5CC-850C-886A0239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A9C65-D619-FDE2-99B5-06D9885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Publication bias in moderator effects                                                                            Franziska Rüffer (f.f.ruffer@uvt.nl)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1BBA0-66D7-E012-EF4B-A0CF6E5A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65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7FAB5-6695-17EB-DCA8-C99CC03A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B3C43-0C14-8BCB-DE8F-5816FEF9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Publication bias in moderator effects                                                                            Franziska Rüffer (f.f.ruffer@uvt.nl)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1FA88-8096-63AE-7B0B-9961587B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3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61D6-06A6-51F0-4E02-642FA3F4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4DF8D-5FFF-C558-7C98-1B56EDFAA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2A671-622C-3842-4348-755576B25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414DD-AE16-CF47-D932-C80756EE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DC971-242F-1641-D803-5B6C70E5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Publication bias in moderator effects                                                                            Franziska Rüffer (f.f.ruffer@uvt.nl)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EE565-086E-E461-E17D-4A013FB3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6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B59B-D161-2F08-3E7F-23AE83A4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7A447C-FC9F-B0F5-FC8C-867F5EBA4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8CA6E-A290-653A-6F93-8CD61DEDD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DCF27-CC8A-C349-52D4-A178B23A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3EA82-23E3-4395-0218-D0794C8F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Publication bias in moderator effects                                                                            Franziska Rüffer (f.f.ruffer@uvt.nl)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C921F-E156-46D3-B8F1-6BED50EA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E56B9-862A-7042-9CA4-361EC0872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7F22E-F06B-D2F5-DA7F-9D7A64C4F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CD5D9-A845-09D1-B222-ED81E4971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June 28,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2823B-9791-8384-85E5-10D797C3A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Publication bias in moderator effects                                                                            Franziska Rüffer (f.f.ruffer@uvt.nl)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C43C1-CCD7-7056-5E6C-D22644B83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640F8D-1861-4480-8354-EB7040470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102/10769986021004299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oi.org/10.2307/116483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0/00031305.1995.10476125" TargetMode="External"/><Relationship Id="rId5" Type="http://schemas.openxmlformats.org/officeDocument/2006/relationships/hyperlink" Target="https://doi.org/10.1371/journal.pone.0010068" TargetMode="External"/><Relationship Id="rId4" Type="http://schemas.openxmlformats.org/officeDocument/2006/relationships/hyperlink" Target="https://doi.org/10.1037/0735-7028.17.2.136" TargetMode="External"/><Relationship Id="rId9" Type="http://schemas.openxmlformats.org/officeDocument/2006/relationships/hyperlink" Target="https://doi.org/10.1111/j.2044-8317.1978.tb00578.x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77/25152459211007467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oi.org/10.1126/science.aac471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77/2515245918810225" TargetMode="External"/><Relationship Id="rId5" Type="http://schemas.openxmlformats.org/officeDocument/2006/relationships/hyperlink" Target="https://doi.org/10.7554/eLife.71601" TargetMode="External"/><Relationship Id="rId4" Type="http://schemas.openxmlformats.org/officeDocument/2006/relationships/hyperlink" Target="https://doi.org/10.1126/science.aaf0918" TargetMode="External"/><Relationship Id="rId9" Type="http://schemas.openxmlformats.org/officeDocument/2006/relationships/hyperlink" Target="https://doi.org/10.%201001/jama.289.4.45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102/10769986021004299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oi.org/10.1214/ss/117701136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jclinepi.2013.05.016" TargetMode="External"/><Relationship Id="rId5" Type="http://schemas.openxmlformats.org/officeDocument/2006/relationships/hyperlink" Target="https://doi.org/10.1097/CCM.0b013e3181bc7bd5" TargetMode="External"/><Relationship Id="rId10" Type="http://schemas.openxmlformats.org/officeDocument/2006/relationships/hyperlink" Target="https://doi.org/10.1002/jrsm.1095" TargetMode="External"/><Relationship Id="rId4" Type="http://schemas.openxmlformats.org/officeDocument/2006/relationships/hyperlink" Target="https://doi.org/10.1136/bmj.326.7400.1167" TargetMode="External"/><Relationship Id="rId9" Type="http://schemas.openxmlformats.org/officeDocument/2006/relationships/hyperlink" Target="https://doi.org/10.1111/j.1468-0084.2007.00487.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2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6.svg"/><Relationship Id="rId5" Type="http://schemas.openxmlformats.org/officeDocument/2006/relationships/image" Target="../media/image22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B25C6-835B-511F-F90D-443EA581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/>
              <a:t>1</a:t>
            </a:fld>
            <a:endParaRPr lang="en-GB"/>
          </a:p>
        </p:txBody>
      </p:sp>
      <p:pic>
        <p:nvPicPr>
          <p:cNvPr id="8" name="Picture 7" descr="A close up of a card&#10;&#10;AI-generated content may be incorrect.">
            <a:extLst>
              <a:ext uri="{FF2B5EF4-FFF2-40B4-BE49-F238E27FC236}">
                <a16:creationId xmlns:a16="http://schemas.microsoft.com/office/drawing/2014/main" id="{FC452C00-5DE3-E0ED-A816-B8480402A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b="28349"/>
          <a:stretch>
            <a:fillRect/>
          </a:stretch>
        </p:blipFill>
        <p:spPr>
          <a:xfrm>
            <a:off x="4038600" y="0"/>
            <a:ext cx="8153400" cy="4913831"/>
          </a:xfrm>
          <a:prstGeom prst="rect">
            <a:avLst/>
          </a:prstGeom>
        </p:spPr>
      </p:pic>
      <p:pic>
        <p:nvPicPr>
          <p:cNvPr id="10" name="Picture 9" descr="A close up of a card&#10;&#10;AI-generated content may be incorrect.">
            <a:extLst>
              <a:ext uri="{FF2B5EF4-FFF2-40B4-BE49-F238E27FC236}">
                <a16:creationId xmlns:a16="http://schemas.microsoft.com/office/drawing/2014/main" id="{C6505B31-1F74-8932-1022-7DA0ADA68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95" b="61270"/>
          <a:stretch>
            <a:fillRect/>
          </a:stretch>
        </p:blipFill>
        <p:spPr>
          <a:xfrm>
            <a:off x="0" y="1"/>
            <a:ext cx="4804229" cy="2656114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2984ACFB-57BE-9D56-2DDD-DFC7F58D2F6D}"/>
              </a:ext>
            </a:extLst>
          </p:cNvPr>
          <p:cNvSpPr txBox="1">
            <a:spLocks/>
          </p:cNvSpPr>
          <p:nvPr/>
        </p:nvSpPr>
        <p:spPr>
          <a:xfrm>
            <a:off x="863125" y="2692863"/>
            <a:ext cx="10465750" cy="2227062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Correcting Moderator Effects in Meta-Analysis for Publication Bias: A Simulation Study</a:t>
            </a:r>
          </a:p>
          <a:p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652629-A9B0-685D-4753-8EC0D9A81AC6}"/>
              </a:ext>
            </a:extLst>
          </p:cNvPr>
          <p:cNvSpPr txBox="1"/>
          <p:nvPr/>
        </p:nvSpPr>
        <p:spPr>
          <a:xfrm>
            <a:off x="1814285" y="4147953"/>
            <a:ext cx="856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Franziska Rüffer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Joint work with Robbie van Aert, Marcel van Assen, and Jelte Wicherts</a:t>
            </a:r>
          </a:p>
          <a:p>
            <a:endParaRPr lang="en-GB" dirty="0"/>
          </a:p>
        </p:txBody>
      </p:sp>
      <p:pic>
        <p:nvPicPr>
          <p:cNvPr id="13" name="Picture 12" descr="A logo with blue and yellow squares&#10;&#10;Description automatically generated">
            <a:extLst>
              <a:ext uri="{FF2B5EF4-FFF2-40B4-BE49-F238E27FC236}">
                <a16:creationId xmlns:a16="http://schemas.microsoft.com/office/drawing/2014/main" id="{6C32F68B-A88D-15DF-8DDC-AEA172E62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27" y="5238751"/>
            <a:ext cx="4403272" cy="1117599"/>
          </a:xfrm>
          <a:prstGeom prst="rect">
            <a:avLst/>
          </a:prstGeom>
        </p:spPr>
      </p:pic>
      <p:pic>
        <p:nvPicPr>
          <p:cNvPr id="14" name="Picture 13" descr="A close-up of a logo&#10;&#10;AI-generated content may be incorrect.">
            <a:extLst>
              <a:ext uri="{FF2B5EF4-FFF2-40B4-BE49-F238E27FC236}">
                <a16:creationId xmlns:a16="http://schemas.microsoft.com/office/drawing/2014/main" id="{05FEDF2E-CAF9-CC1D-76AC-E33377340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30" y="5071283"/>
            <a:ext cx="3155570" cy="16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5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08C10-10C8-F38C-8050-1F5A59E9F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1C59DA-9CB7-37CB-9954-6E7076560C8C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058050-7980-3D21-64AA-788B03880B0B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7" name="Picture 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FDF1B324-2FA6-F20B-BF3D-D85A1E91E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0" name="Picture 9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64695D9A-1870-3F98-C01E-C2E44F3DD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0DF24C-15D3-0BB9-0E8A-D3B0CDF30223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C1DDB-1183-16F4-A7D0-2CE40743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44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Main results: Bias in the Binary Moderator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DDE63-55EB-6FEB-1509-751EC0A8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42A3C-0E98-60DB-2353-49D72003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10</a:t>
            </a:fld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AF5E86-2B84-C7A3-4070-A3614D8EAD35}"/>
              </a:ext>
            </a:extLst>
          </p:cNvPr>
          <p:cNvSpPr txBox="1"/>
          <p:nvPr/>
        </p:nvSpPr>
        <p:spPr>
          <a:xfrm>
            <a:off x="595312" y="1623158"/>
            <a:ext cx="1104994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3. The moderator </a:t>
            </a:r>
            <a:r>
              <a:rPr lang="en-US" sz="2200" b="1" u="sng" dirty="0"/>
              <a:t>is</a:t>
            </a:r>
            <a:r>
              <a:rPr lang="en-US" sz="2200" b="1" dirty="0"/>
              <a:t> associated with sample size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i="1" dirty="0"/>
              <a:t>PET, PEESE </a:t>
            </a:r>
            <a:r>
              <a:rPr lang="en-GB" sz="2000" dirty="0"/>
              <a:t>and </a:t>
            </a:r>
            <a:r>
              <a:rPr lang="en-GB" sz="2000" b="1" i="1" dirty="0"/>
              <a:t>PEESE MRA </a:t>
            </a:r>
            <a:r>
              <a:rPr lang="en-GB" sz="2000" dirty="0"/>
              <a:t>perform worse than the uncorrected </a:t>
            </a:r>
            <a:r>
              <a:rPr lang="en-GB" sz="2000" b="1" i="1" dirty="0"/>
              <a:t>REMA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i="1" dirty="0"/>
              <a:t>Selection model </a:t>
            </a:r>
            <a:r>
              <a:rPr lang="en-GB" sz="2000" dirty="0"/>
              <a:t>corrects for the bias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749D4A-559C-FA43-0158-D40763B4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73402-6DF1-489F-FB81-9A029583E4F5}"/>
              </a:ext>
            </a:extLst>
          </p:cNvPr>
          <p:cNvSpPr txBox="1"/>
          <p:nvPr/>
        </p:nvSpPr>
        <p:spPr>
          <a:xfrm>
            <a:off x="595312" y="3078472"/>
            <a:ext cx="991368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4. The moderator is associated with publication bias and sample size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Similar results to scenario 2: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/>
              <a:t>Differences in publication bias </a:t>
            </a:r>
            <a:r>
              <a:rPr lang="en-US" sz="2000" dirty="0"/>
              <a:t>and increasing </a:t>
            </a:r>
            <a:r>
              <a:rPr lang="en-US" sz="2000" b="1" dirty="0"/>
              <a:t>heterogeneity</a:t>
            </a:r>
            <a:r>
              <a:rPr lang="en-US" sz="2000" dirty="0"/>
              <a:t> are the main drivers of </a:t>
            </a:r>
            <a:r>
              <a:rPr lang="en-US" sz="2000" b="1" dirty="0"/>
              <a:t>bias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None of the models performs well</a:t>
            </a:r>
            <a:endParaRPr lang="en-GB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07B635-47CF-1AD5-3CD9-D48600E799C1}"/>
              </a:ext>
            </a:extLst>
          </p:cNvPr>
          <p:cNvGrpSpPr/>
          <p:nvPr/>
        </p:nvGrpSpPr>
        <p:grpSpPr>
          <a:xfrm>
            <a:off x="9121111" y="1648620"/>
            <a:ext cx="2914409" cy="1094465"/>
            <a:chOff x="8904176" y="3573248"/>
            <a:chExt cx="2914409" cy="1094465"/>
          </a:xfrm>
        </p:grpSpPr>
        <p:pic>
          <p:nvPicPr>
            <p:cNvPr id="9" name="Graphic 8" descr="Group outline">
              <a:extLst>
                <a:ext uri="{FF2B5EF4-FFF2-40B4-BE49-F238E27FC236}">
                  <a16:creationId xmlns:a16="http://schemas.microsoft.com/office/drawing/2014/main" id="{8928EF49-43D6-77D3-919F-BDEE68367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42754" y="4157382"/>
              <a:ext cx="379702" cy="33872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8CAC02-D98C-87FA-C6C6-98E8B5B9DE0A}"/>
                </a:ext>
              </a:extLst>
            </p:cNvPr>
            <p:cNvGrpSpPr/>
            <p:nvPr/>
          </p:nvGrpSpPr>
          <p:grpSpPr>
            <a:xfrm>
              <a:off x="8904176" y="3573248"/>
              <a:ext cx="2914409" cy="1094465"/>
              <a:chOff x="8904176" y="3573248"/>
              <a:chExt cx="2914409" cy="109446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BAB611D-201B-1FB0-3479-A13604F98457}"/>
                  </a:ext>
                </a:extLst>
              </p:cNvPr>
              <p:cNvGrpSpPr/>
              <p:nvPr/>
            </p:nvGrpSpPr>
            <p:grpSpPr>
              <a:xfrm>
                <a:off x="10170371" y="3602200"/>
                <a:ext cx="1648214" cy="1065513"/>
                <a:chOff x="7507757" y="2886300"/>
                <a:chExt cx="1470346" cy="1065513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DB27D44E-E7F5-9087-D467-9AE76996FDF5}"/>
                    </a:ext>
                  </a:extLst>
                </p:cNvPr>
                <p:cNvGrpSpPr/>
                <p:nvPr/>
              </p:nvGrpSpPr>
              <p:grpSpPr>
                <a:xfrm>
                  <a:off x="7507757" y="3009257"/>
                  <a:ext cx="875493" cy="573631"/>
                  <a:chOff x="7507757" y="3009257"/>
                  <a:chExt cx="875493" cy="573631"/>
                </a:xfrm>
              </p:grpSpPr>
              <p:pic>
                <p:nvPicPr>
                  <p:cNvPr id="24" name="Graphic 23" descr="Group of people outline">
                    <a:extLst>
                      <a:ext uri="{FF2B5EF4-FFF2-40B4-BE49-F238E27FC236}">
                        <a16:creationId xmlns:a16="http://schemas.microsoft.com/office/drawing/2014/main" id="{3ECB1393-439E-20AC-42DA-7634F56D28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99005" y="3009257"/>
                    <a:ext cx="484245" cy="484245"/>
                  </a:xfrm>
                  <a:prstGeom prst="rect">
                    <a:avLst/>
                  </a:prstGeom>
                </p:spPr>
              </p:pic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67794AE-21A5-772D-4CE7-63D65AD10C91}"/>
                      </a:ext>
                    </a:extLst>
                  </p:cNvPr>
                  <p:cNvSpPr txBox="1"/>
                  <p:nvPr/>
                </p:nvSpPr>
                <p:spPr>
                  <a:xfrm>
                    <a:off x="7507757" y="3213556"/>
                    <a:ext cx="3973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/>
                      <a:t>vs</a:t>
                    </a:r>
                  </a:p>
                </p:txBody>
              </p:sp>
            </p:grp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887161A-D167-3E68-CF2C-9E4422F0750A}"/>
                    </a:ext>
                  </a:extLst>
                </p:cNvPr>
                <p:cNvSpPr/>
                <p:nvPr/>
              </p:nvSpPr>
              <p:spPr>
                <a:xfrm>
                  <a:off x="7848550" y="2886300"/>
                  <a:ext cx="1129553" cy="1065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pic>
            <p:nvPicPr>
              <p:cNvPr id="16" name="Graphic 15" descr="Group of people outline">
                <a:extLst>
                  <a:ext uri="{FF2B5EF4-FFF2-40B4-BE49-F238E27FC236}">
                    <a16:creationId xmlns:a16="http://schemas.microsoft.com/office/drawing/2014/main" id="{DA86CF42-E32B-AAF9-75DA-9C0105BF1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938953" y="4154516"/>
                <a:ext cx="484245" cy="484245"/>
              </a:xfrm>
              <a:prstGeom prst="rect">
                <a:avLst/>
              </a:prstGeom>
            </p:spPr>
          </p:pic>
          <p:pic>
            <p:nvPicPr>
              <p:cNvPr id="17" name="Graphic 16" descr="Group of people outline">
                <a:extLst>
                  <a:ext uri="{FF2B5EF4-FFF2-40B4-BE49-F238E27FC236}">
                    <a16:creationId xmlns:a16="http://schemas.microsoft.com/office/drawing/2014/main" id="{BF3967AE-C704-CF36-76D4-ED3D34F5C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194094" y="3686540"/>
                <a:ext cx="484245" cy="48424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66697F-552A-03E1-3495-A901E371ECF0}"/>
                  </a:ext>
                </a:extLst>
              </p:cNvPr>
              <p:cNvSpPr/>
              <p:nvPr/>
            </p:nvSpPr>
            <p:spPr>
              <a:xfrm>
                <a:off x="8904176" y="3573248"/>
                <a:ext cx="1266196" cy="1065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Graphic 19" descr="Group outline">
                <a:extLst>
                  <a:ext uri="{FF2B5EF4-FFF2-40B4-BE49-F238E27FC236}">
                    <a16:creationId xmlns:a16="http://schemas.microsoft.com/office/drawing/2014/main" id="{AA9CAEE8-55F4-041E-538A-50277619C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048858" y="3763215"/>
                <a:ext cx="379702" cy="338725"/>
              </a:xfrm>
              <a:prstGeom prst="rect">
                <a:avLst/>
              </a:prstGeom>
            </p:spPr>
          </p:pic>
          <p:pic>
            <p:nvPicPr>
              <p:cNvPr id="21" name="Graphic 20" descr="Group outline">
                <a:extLst>
                  <a:ext uri="{FF2B5EF4-FFF2-40B4-BE49-F238E27FC236}">
                    <a16:creationId xmlns:a16="http://schemas.microsoft.com/office/drawing/2014/main" id="{32143512-9F34-F994-B1CF-DEFAAD765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661836" y="3763215"/>
                <a:ext cx="379702" cy="338725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2DC1F9-7CE4-45AB-2A4C-BE7FB222EBAE}"/>
              </a:ext>
            </a:extLst>
          </p:cNvPr>
          <p:cNvGrpSpPr/>
          <p:nvPr/>
        </p:nvGrpSpPr>
        <p:grpSpPr>
          <a:xfrm>
            <a:off x="9100155" y="4095478"/>
            <a:ext cx="2914409" cy="1094465"/>
            <a:chOff x="6308126" y="5078196"/>
            <a:chExt cx="2914409" cy="1094465"/>
          </a:xfrm>
        </p:grpSpPr>
        <p:pic>
          <p:nvPicPr>
            <p:cNvPr id="47" name="Graphic 46" descr="Close with solid fill">
              <a:extLst>
                <a:ext uri="{FF2B5EF4-FFF2-40B4-BE49-F238E27FC236}">
                  <a16:creationId xmlns:a16="http://schemas.microsoft.com/office/drawing/2014/main" id="{5DE8456A-0D1A-BEF6-F243-75688C8D8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08935" y="5584506"/>
              <a:ext cx="201665" cy="18719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8B8E20B-2D10-8780-B68A-DF516B21313B}"/>
                </a:ext>
              </a:extLst>
            </p:cNvPr>
            <p:cNvGrpSpPr/>
            <p:nvPr/>
          </p:nvGrpSpPr>
          <p:grpSpPr>
            <a:xfrm>
              <a:off x="6308126" y="5078196"/>
              <a:ext cx="2914409" cy="1094465"/>
              <a:chOff x="6297557" y="5119433"/>
              <a:chExt cx="2914409" cy="1094465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B6D9010-C697-BCE3-5C6A-3CE1E980DC5F}"/>
                  </a:ext>
                </a:extLst>
              </p:cNvPr>
              <p:cNvGrpSpPr/>
              <p:nvPr/>
            </p:nvGrpSpPr>
            <p:grpSpPr>
              <a:xfrm>
                <a:off x="6297557" y="5119433"/>
                <a:ext cx="2914409" cy="1094465"/>
                <a:chOff x="8904176" y="3573248"/>
                <a:chExt cx="2914409" cy="1094465"/>
              </a:xfrm>
            </p:grpSpPr>
            <p:pic>
              <p:nvPicPr>
                <p:cNvPr id="55" name="Graphic 54" descr="Group outline">
                  <a:extLst>
                    <a:ext uri="{FF2B5EF4-FFF2-40B4-BE49-F238E27FC236}">
                      <a16:creationId xmlns:a16="http://schemas.microsoft.com/office/drawing/2014/main" id="{4DC22E54-900D-57C4-AA78-1BD7814EC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2754" y="4157382"/>
                  <a:ext cx="379702" cy="338725"/>
                </a:xfrm>
                <a:prstGeom prst="rect">
                  <a:avLst/>
                </a:prstGeom>
              </p:spPr>
            </p:pic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B6FEA8A-CA65-E6C9-D0A6-E016E63C1773}"/>
                    </a:ext>
                  </a:extLst>
                </p:cNvPr>
                <p:cNvGrpSpPr/>
                <p:nvPr/>
              </p:nvGrpSpPr>
              <p:grpSpPr>
                <a:xfrm>
                  <a:off x="8904176" y="3573248"/>
                  <a:ext cx="2914409" cy="1094465"/>
                  <a:chOff x="8904176" y="3573248"/>
                  <a:chExt cx="2914409" cy="1094465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624974AF-4D8E-12FB-C98D-36C6CF43FFF0}"/>
                      </a:ext>
                    </a:extLst>
                  </p:cNvPr>
                  <p:cNvGrpSpPr/>
                  <p:nvPr/>
                </p:nvGrpSpPr>
                <p:grpSpPr>
                  <a:xfrm>
                    <a:off x="10170371" y="3602200"/>
                    <a:ext cx="1648214" cy="1065513"/>
                    <a:chOff x="7507757" y="2886300"/>
                    <a:chExt cx="1470346" cy="1065513"/>
                  </a:xfrm>
                </p:grpSpPr>
                <p:grpSp>
                  <p:nvGrpSpPr>
                    <p:cNvPr id="63" name="Group 62">
                      <a:extLst>
                        <a:ext uri="{FF2B5EF4-FFF2-40B4-BE49-F238E27FC236}">
                          <a16:creationId xmlns:a16="http://schemas.microsoft.com/office/drawing/2014/main" id="{10D747B2-65B7-9AAA-E189-CEABA8C529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07757" y="3009257"/>
                      <a:ext cx="875493" cy="573631"/>
                      <a:chOff x="7507757" y="3009257"/>
                      <a:chExt cx="875493" cy="573631"/>
                    </a:xfrm>
                  </p:grpSpPr>
                  <p:pic>
                    <p:nvPicPr>
                      <p:cNvPr id="65" name="Graphic 64" descr="Group of people outline">
                        <a:extLst>
                          <a:ext uri="{FF2B5EF4-FFF2-40B4-BE49-F238E27FC236}">
                            <a16:creationId xmlns:a16="http://schemas.microsoft.com/office/drawing/2014/main" id="{7AD181B6-C63D-68FE-1E41-43D216F2282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899005" y="3009257"/>
                        <a:ext cx="484245" cy="4842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6" name="TextBox 65">
                        <a:extLst>
                          <a:ext uri="{FF2B5EF4-FFF2-40B4-BE49-F238E27FC236}">
                            <a16:creationId xmlns:a16="http://schemas.microsoft.com/office/drawing/2014/main" id="{BBF0589A-7786-1176-7408-E3D0C58D8A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507757" y="3213556"/>
                        <a:ext cx="39734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dirty="0"/>
                          <a:t>vs</a:t>
                        </a:r>
                      </a:p>
                    </p:txBody>
                  </p:sp>
                </p:grp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119D4FBF-31AE-BAA2-BB50-503196B39E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48550" y="2886300"/>
                      <a:ext cx="1129553" cy="1065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pic>
                <p:nvPicPr>
                  <p:cNvPr id="58" name="Graphic 57" descr="Group of people outline">
                    <a:extLst>
                      <a:ext uri="{FF2B5EF4-FFF2-40B4-BE49-F238E27FC236}">
                        <a16:creationId xmlns:a16="http://schemas.microsoft.com/office/drawing/2014/main" id="{E7C93A8B-D83E-9451-9ADF-861AF57CE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38953" y="4154516"/>
                    <a:ext cx="484245" cy="484245"/>
                  </a:xfrm>
                  <a:prstGeom prst="rect">
                    <a:avLst/>
                  </a:prstGeom>
                </p:spPr>
              </p:pic>
              <p:pic>
                <p:nvPicPr>
                  <p:cNvPr id="59" name="Graphic 58" descr="Group of people outline">
                    <a:extLst>
                      <a:ext uri="{FF2B5EF4-FFF2-40B4-BE49-F238E27FC236}">
                        <a16:creationId xmlns:a16="http://schemas.microsoft.com/office/drawing/2014/main" id="{E837BB18-D481-08C3-60FD-0C8002B7A8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194094" y="3686540"/>
                    <a:ext cx="484245" cy="484245"/>
                  </a:xfrm>
                  <a:prstGeom prst="rect">
                    <a:avLst/>
                  </a:prstGeom>
                </p:spPr>
              </p:pic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97B36874-B6DD-D019-9CCD-08224E4737ED}"/>
                      </a:ext>
                    </a:extLst>
                  </p:cNvPr>
                  <p:cNvSpPr/>
                  <p:nvPr/>
                </p:nvSpPr>
                <p:spPr>
                  <a:xfrm>
                    <a:off x="8904176" y="3573248"/>
                    <a:ext cx="1266196" cy="1065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61" name="Graphic 60" descr="Group outline">
                    <a:extLst>
                      <a:ext uri="{FF2B5EF4-FFF2-40B4-BE49-F238E27FC236}">
                        <a16:creationId xmlns:a16="http://schemas.microsoft.com/office/drawing/2014/main" id="{F9B40FBF-6A3A-B5CB-8E96-9A532AAB10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048858" y="3763215"/>
                    <a:ext cx="379702" cy="338725"/>
                  </a:xfrm>
                  <a:prstGeom prst="rect">
                    <a:avLst/>
                  </a:prstGeom>
                </p:spPr>
              </p:pic>
              <p:pic>
                <p:nvPicPr>
                  <p:cNvPr id="62" name="Graphic 61" descr="Group outline">
                    <a:extLst>
                      <a:ext uri="{FF2B5EF4-FFF2-40B4-BE49-F238E27FC236}">
                        <a16:creationId xmlns:a16="http://schemas.microsoft.com/office/drawing/2014/main" id="{E82CC1B8-EB4E-7736-D48A-77A527E1F1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61836" y="3763215"/>
                    <a:ext cx="379702" cy="33872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0" name="Graphic 49" descr="Badge Tick with solid fill">
                <a:extLst>
                  <a:ext uri="{FF2B5EF4-FFF2-40B4-BE49-F238E27FC236}">
                    <a16:creationId xmlns:a16="http://schemas.microsoft.com/office/drawing/2014/main" id="{EE84F1B0-E295-2E17-3984-1304E4F0D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702143" y="5490005"/>
                <a:ext cx="236436" cy="216804"/>
              </a:xfrm>
              <a:prstGeom prst="rect">
                <a:avLst/>
              </a:prstGeom>
            </p:spPr>
          </p:pic>
          <p:pic>
            <p:nvPicPr>
              <p:cNvPr id="51" name="Graphic 50" descr="Badge Tick with solid fill">
                <a:extLst>
                  <a:ext uri="{FF2B5EF4-FFF2-40B4-BE49-F238E27FC236}">
                    <a16:creationId xmlns:a16="http://schemas.microsoft.com/office/drawing/2014/main" id="{4B64D4BA-56EC-6CF1-E061-F7E2EB7CD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279537" y="5488857"/>
                <a:ext cx="236436" cy="216804"/>
              </a:xfrm>
              <a:prstGeom prst="rect">
                <a:avLst/>
              </a:prstGeom>
            </p:spPr>
          </p:pic>
          <p:pic>
            <p:nvPicPr>
              <p:cNvPr id="52" name="Graphic 51" descr="Badge Tick with solid fill">
                <a:extLst>
                  <a:ext uri="{FF2B5EF4-FFF2-40B4-BE49-F238E27FC236}">
                    <a16:creationId xmlns:a16="http://schemas.microsoft.com/office/drawing/2014/main" id="{CE36FAC7-61CA-DCE8-839D-2BF6B522F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971474" y="5896815"/>
                <a:ext cx="236436" cy="216804"/>
              </a:xfrm>
              <a:prstGeom prst="rect">
                <a:avLst/>
              </a:prstGeom>
            </p:spPr>
          </p:pic>
          <p:pic>
            <p:nvPicPr>
              <p:cNvPr id="53" name="Graphic 52" descr="Badge Tick with solid fill">
                <a:extLst>
                  <a:ext uri="{FF2B5EF4-FFF2-40B4-BE49-F238E27FC236}">
                    <a16:creationId xmlns:a16="http://schemas.microsoft.com/office/drawing/2014/main" id="{B760C712-3C05-1D67-EAD7-403B03913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057" y="5584506"/>
                <a:ext cx="236436" cy="216804"/>
              </a:xfrm>
              <a:prstGeom prst="rect">
                <a:avLst/>
              </a:prstGeom>
            </p:spPr>
          </p:pic>
          <p:pic>
            <p:nvPicPr>
              <p:cNvPr id="54" name="Graphic 53" descr="Close with solid fill">
                <a:extLst>
                  <a:ext uri="{FF2B5EF4-FFF2-40B4-BE49-F238E27FC236}">
                    <a16:creationId xmlns:a16="http://schemas.microsoft.com/office/drawing/2014/main" id="{1082E1FF-726D-029E-69B3-F9E509900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695317" y="5993020"/>
                <a:ext cx="201665" cy="1871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088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52D5B7-47E1-5D67-DE4E-EE979311A387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7B20C6-70A8-1C61-9743-F1A967490859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15" name="Picture 14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8C18B98-E624-D3D5-67CA-7FB88720B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6" name="Picture 15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C6BB7500-9623-A9F4-F05D-895EC326A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44B882-93BD-9B63-ABC3-3F34F28D62C3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966E0-C140-2160-4084-30CC1065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62"/>
            <a:ext cx="10515600" cy="77787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65111-B76C-5FC2-2964-0A5CBC61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4F6FF-4687-9399-3E67-78D9E87B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F63D-A60B-A934-A5E2-7652CB46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11</a:t>
            </a:fld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E48F38-77FD-6824-8F0E-8933240F1676}"/>
              </a:ext>
            </a:extLst>
          </p:cNvPr>
          <p:cNvSpPr txBox="1"/>
          <p:nvPr/>
        </p:nvSpPr>
        <p:spPr>
          <a:xfrm>
            <a:off x="723900" y="1304627"/>
            <a:ext cx="10744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/>
              <a:t>Publication bias </a:t>
            </a:r>
            <a:r>
              <a:rPr lang="en-GB" sz="2200" dirty="0"/>
              <a:t>poses a </a:t>
            </a:r>
            <a:r>
              <a:rPr lang="en-GB" sz="2200" b="1" dirty="0"/>
              <a:t>serious threat </a:t>
            </a:r>
            <a:r>
              <a:rPr lang="en-GB" sz="2200" dirty="0"/>
              <a:t>to the correct estimation of </a:t>
            </a:r>
            <a:r>
              <a:rPr lang="en-GB" sz="2200" b="1" dirty="0"/>
              <a:t>moderator effects</a:t>
            </a:r>
            <a:r>
              <a:rPr lang="en-GB" sz="2200" dirty="0"/>
              <a:t> in meta-analysis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b="1" dirty="0"/>
              <a:t>Shiny app </a:t>
            </a:r>
            <a:r>
              <a:rPr lang="en-GB" sz="2000" dirty="0"/>
              <a:t>for sensitivity analysis (in progress)</a:t>
            </a:r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endParaRPr lang="en-GB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/>
              <a:t>Correcting for publication bias</a:t>
            </a:r>
            <a:r>
              <a:rPr lang="en-GB" sz="2200" dirty="0"/>
              <a:t> in </a:t>
            </a:r>
            <a:r>
              <a:rPr lang="en-GB" sz="2200" b="1" dirty="0"/>
              <a:t>moderator</a:t>
            </a:r>
            <a:r>
              <a:rPr lang="en-GB" sz="2200" dirty="0"/>
              <a:t> analysis: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i="1" dirty="0"/>
              <a:t>WLS meta-regression models </a:t>
            </a:r>
            <a:r>
              <a:rPr lang="en-GB" sz="2000" dirty="0"/>
              <a:t>(</a:t>
            </a:r>
            <a:r>
              <a:rPr lang="en-GB" sz="2000" i="1" dirty="0"/>
              <a:t>PET, PEESE, PEESE MRA</a:t>
            </a:r>
            <a:r>
              <a:rPr lang="en-GB" sz="2000" dirty="0"/>
              <a:t>)</a:t>
            </a:r>
            <a:r>
              <a:rPr lang="en-GB" sz="2000" i="1" dirty="0"/>
              <a:t> </a:t>
            </a:r>
            <a:r>
              <a:rPr lang="en-GB" sz="2000" dirty="0"/>
              <a:t>cannot correct for bias in many scenarios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i="1" dirty="0"/>
              <a:t>Selection models</a:t>
            </a:r>
            <a:r>
              <a:rPr lang="en-GB" sz="2000" i="1" dirty="0"/>
              <a:t> </a:t>
            </a:r>
            <a:r>
              <a:rPr lang="en-GB" sz="2000" dirty="0"/>
              <a:t>can account for publication bias in moderator effects, except when publication bias is related to the moderator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sz="2000" dirty="0"/>
              <a:t>Future research: Selection model extension?</a:t>
            </a:r>
          </a:p>
          <a:p>
            <a:pPr lvl="1"/>
            <a:endParaRPr lang="en-GB" sz="2000" dirty="0"/>
          </a:p>
        </p:txBody>
      </p:sp>
      <p:pic>
        <p:nvPicPr>
          <p:cNvPr id="7" name="Graphic 6" descr="Web design with solid fill">
            <a:extLst>
              <a:ext uri="{FF2B5EF4-FFF2-40B4-BE49-F238E27FC236}">
                <a16:creationId xmlns:a16="http://schemas.microsoft.com/office/drawing/2014/main" id="{858E6E8F-C1EC-9040-69E2-A084DD2CD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3829" y="17003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0F12A-EF75-A201-4ADB-E5E20F6BE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8E79D80-5672-6323-0E37-9B8AF3B9EC17}"/>
              </a:ext>
            </a:extLst>
          </p:cNvPr>
          <p:cNvGrpSpPr/>
          <p:nvPr/>
        </p:nvGrpSpPr>
        <p:grpSpPr>
          <a:xfrm>
            <a:off x="0" y="6211814"/>
            <a:ext cx="12240570" cy="695454"/>
            <a:chOff x="0" y="6213474"/>
            <a:chExt cx="12192000" cy="665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A5DD83-EE52-EEAE-1873-936C3739F2F7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19" name="Picture 18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E71A5E9F-1416-CE79-C864-5C37B1352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  <p:pic>
          <p:nvPicPr>
            <p:cNvPr id="18" name="Picture 1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B9A258F-750E-348A-F1A5-E80D2953D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814" y="6254906"/>
              <a:ext cx="1394957" cy="62372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A3BB0A-FE20-C94B-9FE7-D0E86C7288DD}"/>
              </a:ext>
            </a:extLst>
          </p:cNvPr>
          <p:cNvSpPr/>
          <p:nvPr/>
        </p:nvSpPr>
        <p:spPr>
          <a:xfrm>
            <a:off x="4733365" y="108444"/>
            <a:ext cx="7369735" cy="805956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7AA0A-D9E7-2C24-52C0-5D5ABEC0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708" y="136525"/>
            <a:ext cx="10515600" cy="77787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Main Findings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F62FE-399E-4313-89C8-CEC9880F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52A64-F5DD-061C-D021-DCA008D9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12</a:t>
            </a:fld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C81A0A-3E99-AC3F-392E-BA1D92BE0366}"/>
              </a:ext>
            </a:extLst>
          </p:cNvPr>
          <p:cNvSpPr txBox="1"/>
          <p:nvPr/>
        </p:nvSpPr>
        <p:spPr>
          <a:xfrm>
            <a:off x="5020810" y="1105436"/>
            <a:ext cx="6721325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200" i="1" dirty="0">
                <a:solidFill>
                  <a:srgbClr val="1D4D73"/>
                </a:solidFill>
              </a:rPr>
              <a:t>How does publication bias affect moderator effects?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dirty="0"/>
              <a:t>Artificial moderator effects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dirty="0"/>
              <a:t>Hidden, diminished or amplified true moderator effects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b="1" dirty="0"/>
              <a:t>Bias</a:t>
            </a:r>
            <a:r>
              <a:rPr lang="en-US" sz="2000" dirty="0"/>
              <a:t> when </a:t>
            </a:r>
            <a:r>
              <a:rPr lang="en-US" sz="2000" b="1" dirty="0"/>
              <a:t>sample sizes</a:t>
            </a:r>
            <a:r>
              <a:rPr lang="en-US" sz="2000" dirty="0"/>
              <a:t> and/or </a:t>
            </a:r>
            <a:r>
              <a:rPr lang="en-US" sz="2000" b="1" dirty="0"/>
              <a:t>publication bias</a:t>
            </a:r>
            <a:r>
              <a:rPr lang="en-US" sz="2000" dirty="0"/>
              <a:t> differ between moderator levels</a:t>
            </a:r>
          </a:p>
          <a:p>
            <a:endParaRPr lang="en-US" sz="1800" dirty="0">
              <a:solidFill>
                <a:srgbClr val="C00000"/>
              </a:solidFill>
            </a:endParaRPr>
          </a:p>
          <a:p>
            <a:endParaRPr lang="en-US" sz="1800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en-US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0E2B72-A15A-0D72-760A-0F2F94257F08}"/>
              </a:ext>
            </a:extLst>
          </p:cNvPr>
          <p:cNvSpPr txBox="1"/>
          <p:nvPr/>
        </p:nvSpPr>
        <p:spPr>
          <a:xfrm>
            <a:off x="5027916" y="3620877"/>
            <a:ext cx="707518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200" i="1" dirty="0">
                <a:solidFill>
                  <a:srgbClr val="1D4D73"/>
                </a:solidFill>
              </a:rPr>
              <a:t>Can the currently available methods correct for publication bias in moderator effects?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b="1" i="1" dirty="0"/>
              <a:t>Selection models </a:t>
            </a:r>
            <a:r>
              <a:rPr lang="en-US" sz="2000" dirty="0"/>
              <a:t>perform well if the moderator is not related to publication bias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dirty="0"/>
              <a:t>Ignoring publication bias (</a:t>
            </a:r>
            <a:r>
              <a:rPr lang="en-US" sz="2000" b="1" i="1" dirty="0"/>
              <a:t>REMA</a:t>
            </a:r>
            <a:r>
              <a:rPr lang="en-US" sz="2000" dirty="0"/>
              <a:t>) or using WLS meta-regression models (</a:t>
            </a:r>
            <a:r>
              <a:rPr lang="en-US" sz="2000" b="1" i="1" dirty="0"/>
              <a:t>PET, PEESE, PEESE MRA</a:t>
            </a:r>
            <a:r>
              <a:rPr lang="en-US" sz="2000" dirty="0"/>
              <a:t>) yields </a:t>
            </a:r>
            <a:r>
              <a:rPr lang="en-US" sz="2000" b="1" dirty="0"/>
              <a:t>biased moderator </a:t>
            </a:r>
            <a:r>
              <a:rPr lang="en-US" sz="2000" dirty="0"/>
              <a:t>estimates in most scenarios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B0385-F888-7AEF-E918-CCF0C6DA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8E3EC5-C6FD-3E5C-2290-2DC73E5132B2}"/>
              </a:ext>
            </a:extLst>
          </p:cNvPr>
          <p:cNvSpPr/>
          <p:nvPr/>
        </p:nvSpPr>
        <p:spPr>
          <a:xfrm>
            <a:off x="268332" y="157233"/>
            <a:ext cx="3882934" cy="5911069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52423-D5FD-DE9E-265F-2FE49580B4FF}"/>
              </a:ext>
            </a:extLst>
          </p:cNvPr>
          <p:cNvSpPr txBox="1"/>
          <p:nvPr/>
        </p:nvSpPr>
        <p:spPr>
          <a:xfrm>
            <a:off x="155665" y="1105436"/>
            <a:ext cx="3882934" cy="3191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GB" sz="3200" b="1" dirty="0">
                <a:solidFill>
                  <a:schemeClr val="bg1"/>
                </a:solidFill>
              </a:rPr>
              <a:t>Thank you!</a:t>
            </a:r>
          </a:p>
          <a:p>
            <a:pPr lvl="1" algn="ctr">
              <a:lnSpc>
                <a:spcPct val="150000"/>
              </a:lnSpc>
            </a:pPr>
            <a:r>
              <a:rPr lang="en-GB" sz="3200" b="1" dirty="0">
                <a:solidFill>
                  <a:schemeClr val="bg1"/>
                </a:solidFill>
              </a:rPr>
              <a:t>Questions?</a:t>
            </a:r>
          </a:p>
          <a:p>
            <a:pPr lvl="1" algn="ctr">
              <a:lnSpc>
                <a:spcPct val="150000"/>
              </a:lnSpc>
            </a:pPr>
            <a:endParaRPr lang="en-GB" b="1" dirty="0">
              <a:solidFill>
                <a:schemeClr val="bg1"/>
              </a:solidFill>
            </a:endParaRPr>
          </a:p>
          <a:p>
            <a:pPr lvl="1" algn="ctr">
              <a:lnSpc>
                <a:spcPct val="150000"/>
              </a:lnSpc>
            </a:pPr>
            <a:endParaRPr lang="en-GB" b="1" dirty="0">
              <a:solidFill>
                <a:schemeClr val="bg1"/>
              </a:solidFill>
            </a:endParaRPr>
          </a:p>
          <a:p>
            <a:pPr lvl="1" algn="ctr">
              <a:lnSpc>
                <a:spcPct val="150000"/>
              </a:lnSpc>
            </a:pPr>
            <a:endParaRPr lang="en-GB" b="1" dirty="0">
              <a:solidFill>
                <a:schemeClr val="bg1"/>
              </a:solidFill>
            </a:endParaRPr>
          </a:p>
          <a:p>
            <a:pPr lvl="1" algn="ctr"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</a:rPr>
              <a:t>Contact: f.f.ruffer@uvt.nl</a:t>
            </a:r>
          </a:p>
        </p:txBody>
      </p:sp>
    </p:spTree>
    <p:extLst>
      <p:ext uri="{BB962C8B-B14F-4D97-AF65-F5344CB8AC3E}">
        <p14:creationId xmlns:p14="http://schemas.microsoft.com/office/powerpoint/2010/main" val="38715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DF32652-B54D-10AA-44E3-FCB0B9BDCCF5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E67B8-E25F-A204-7B2B-3F1AB491B30B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11" name="Picture 10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D8B84F41-F1FE-BC18-4C98-DF8F6565E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2" name="Picture 11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F9B0C0D4-FF24-19BB-53C2-F7E52E2EF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6F1E58-3CDE-B4B1-76A2-F84231F4A367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966E0-C140-2160-4084-30CC1065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637"/>
            <a:ext cx="10515600" cy="77787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E9AFB-0FFC-A05D-AA7A-A237A7141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82" y="1227956"/>
            <a:ext cx="10757018" cy="4819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aseline="30000" dirty="0"/>
              <a:t>1</a:t>
            </a:r>
            <a:r>
              <a:rPr lang="en-US" sz="1700" dirty="0"/>
              <a:t>Coursol, A., &amp; Wagner, E. E. (1986). Effect of positive findings on submission and acceptance rates: A note on meta-analysis bias. </a:t>
            </a:r>
            <a:r>
              <a:rPr lang="en-US" sz="1700" i="1" dirty="0"/>
              <a:t>Professional Psychology: Research and Practice, 17 </a:t>
            </a:r>
            <a:r>
              <a:rPr lang="en-US" sz="1700" dirty="0"/>
              <a:t>(2), 136–137. </a:t>
            </a:r>
            <a:r>
              <a:rPr lang="en-US" sz="17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https://doi.org/10.1037/0735-7028.17.2.136</a:t>
            </a:r>
            <a:r>
              <a:rPr lang="en-US" sz="1700" dirty="0"/>
              <a:t>  </a:t>
            </a:r>
          </a:p>
          <a:p>
            <a:pPr marL="0" indent="0">
              <a:buNone/>
            </a:pPr>
            <a:r>
              <a:rPr lang="en-US" sz="1700" baseline="30000" dirty="0"/>
              <a:t>2</a:t>
            </a:r>
            <a:r>
              <a:rPr lang="en-US" sz="1700" dirty="0"/>
              <a:t>Fanelli, D. (2010). “Positive” results increase down the hierarchy of the sciences. </a:t>
            </a:r>
            <a:r>
              <a:rPr lang="en-US" sz="1700" i="1" dirty="0"/>
              <a:t>PLOS ONE, 5 </a:t>
            </a:r>
            <a:r>
              <a:rPr lang="en-US" sz="1700" dirty="0"/>
              <a:t>(4), e10068. </a:t>
            </a:r>
            <a:r>
              <a:rPr lang="en-US" sz="17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https://doi.org/10.1371/journal.pone.0010068</a:t>
            </a:r>
            <a:endParaRPr lang="en-US" sz="1700" dirty="0"/>
          </a:p>
          <a:p>
            <a:pPr marL="0" indent="0">
              <a:buNone/>
            </a:pPr>
            <a:r>
              <a:rPr lang="en-US" sz="1700" baseline="30000" dirty="0"/>
              <a:t>3</a:t>
            </a:r>
            <a:r>
              <a:rPr lang="en-US" sz="1700" dirty="0"/>
              <a:t>Sterling, T. D., Rosenbaum, W. L., &amp; </a:t>
            </a:r>
            <a:r>
              <a:rPr lang="en-US" sz="1700" dirty="0" err="1"/>
              <a:t>Weinkam</a:t>
            </a:r>
            <a:r>
              <a:rPr lang="en-US" sz="1700" dirty="0"/>
              <a:t>, J. J. (1995). Publication decisions revisited: The effect of the outcome of statistical tests on the decision to publish and vice versa. </a:t>
            </a:r>
            <a:r>
              <a:rPr lang="en-US" sz="1700" i="1" dirty="0"/>
              <a:t>The American Statistician, 49</a:t>
            </a:r>
            <a:r>
              <a:rPr lang="en-US" sz="1700" dirty="0"/>
              <a:t>(1), 108–112. </a:t>
            </a:r>
            <a:r>
              <a:rPr lang="en-US" sz="17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https://doi.org/10.1080/00031305.1995.10476125</a:t>
            </a:r>
            <a:endParaRPr lang="en-US" sz="1700" dirty="0"/>
          </a:p>
          <a:p>
            <a:pPr marL="0" indent="0">
              <a:buNone/>
            </a:pPr>
            <a:r>
              <a:rPr lang="en-US" sz="1700" baseline="30000" dirty="0"/>
              <a:t>4</a:t>
            </a:r>
            <a:r>
              <a:rPr lang="en-US" sz="1700" dirty="0"/>
              <a:t>Hedges, L. V. (1984). Estimation of effect size under nonrandom sampling: The effects of censoring studies yielding statistically insignificant mean differences. </a:t>
            </a:r>
            <a:r>
              <a:rPr lang="en-US" sz="1700" i="1" dirty="0"/>
              <a:t>Journal of Educational Statistics, 9 </a:t>
            </a:r>
            <a:r>
              <a:rPr lang="en-US" sz="1700" dirty="0"/>
              <a:t>(1), 61–85. </a:t>
            </a:r>
            <a:r>
              <a:rPr lang="en-US" sz="17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https://doi.org/10.2307/1164832</a:t>
            </a:r>
            <a:endParaRPr lang="en-US" sz="1700" dirty="0"/>
          </a:p>
          <a:p>
            <a:pPr marL="0" indent="0">
              <a:buNone/>
            </a:pPr>
            <a:r>
              <a:rPr lang="en-US" sz="1700" baseline="30000" dirty="0"/>
              <a:t>5</a:t>
            </a:r>
            <a:r>
              <a:rPr lang="en-US" sz="1700" dirty="0"/>
              <a:t>Hedges, L. V., &amp; </a:t>
            </a:r>
            <a:r>
              <a:rPr lang="en-US" sz="1700" dirty="0" err="1"/>
              <a:t>Vevea</a:t>
            </a:r>
            <a:r>
              <a:rPr lang="en-US" sz="1700" dirty="0"/>
              <a:t>, J. L. (1996). Estimating effect size under publication bias: Small sample properties and robustness of a random effects selection model. </a:t>
            </a:r>
            <a:r>
              <a:rPr lang="en-US" sz="1700" i="1" dirty="0"/>
              <a:t>Journal of Educational and Behavioral Statistics, 21</a:t>
            </a:r>
            <a:r>
              <a:rPr lang="en-US" sz="1700" dirty="0"/>
              <a:t> (4), 299–332. </a:t>
            </a:r>
            <a:r>
              <a:rPr lang="en-US" sz="17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https://doi.org/10.3102/10769986021004299</a:t>
            </a:r>
            <a:endParaRPr lang="en-US" sz="1700" dirty="0"/>
          </a:p>
          <a:p>
            <a:pPr marL="0" indent="0">
              <a:buNone/>
            </a:pPr>
            <a:r>
              <a:rPr lang="en-US" sz="1700" baseline="30000" dirty="0"/>
              <a:t>6</a:t>
            </a:r>
            <a:r>
              <a:rPr lang="en-US" sz="1700" dirty="0"/>
              <a:t>Lane, D. M., &amp; Dunlap, W. P. (1978). Estimating effect size: Bias resulting from the significance criterion in editorial decisions</a:t>
            </a:r>
            <a:r>
              <a:rPr lang="en-US" sz="1700" i="1" dirty="0"/>
              <a:t>. British Journal of Mathematical and Statistical Psychology, 31</a:t>
            </a:r>
            <a:r>
              <a:rPr lang="en-US" sz="1700" dirty="0"/>
              <a:t> (2), 107–112. </a:t>
            </a:r>
            <a:r>
              <a:rPr lang="en-US" sz="17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https://doi.org/10.1111/j.2044-8317.1978.tb00578.x</a:t>
            </a:r>
            <a:endParaRPr lang="en-US" sz="1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65111-B76C-5FC2-2964-0A5CBC61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F63D-A60B-A934-A5E2-7652CB46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13</a:t>
            </a:fld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F6C412-3EBB-D186-94CE-F677E3A0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</p:spTree>
    <p:extLst>
      <p:ext uri="{BB962C8B-B14F-4D97-AF65-F5344CB8AC3E}">
        <p14:creationId xmlns:p14="http://schemas.microsoft.com/office/powerpoint/2010/main" val="300944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BC11A88-5383-B1B6-99A3-7CAD9A09AFBD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77AA6E-1454-7174-B207-B49E7568F055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11" name="Picture 10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FCEE046D-7FFC-928B-8559-3EFDA8A1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2" name="Picture 11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04499CEC-B15B-40DE-F417-8EDC092E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63B4D0-4FF0-BA82-C058-7E0CAEDF5779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966E0-C140-2160-4084-30CC1065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637"/>
            <a:ext cx="10515600" cy="77787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E9AFB-0FFC-A05D-AA7A-A237A7141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67" y="1318148"/>
            <a:ext cx="10576133" cy="46440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baseline="30000" dirty="0"/>
              <a:t>7</a:t>
            </a:r>
            <a:r>
              <a:rPr lang="en-GB" sz="1800" dirty="0"/>
              <a:t>Camerer, C. F., </a:t>
            </a:r>
            <a:r>
              <a:rPr lang="en-GB" sz="1800" dirty="0" err="1"/>
              <a:t>Dreber</a:t>
            </a:r>
            <a:r>
              <a:rPr lang="en-GB" sz="1800" dirty="0"/>
              <a:t>, A., Forsell, E., Ho, T.-H., Huber, J., Johannesson, M., </a:t>
            </a:r>
            <a:r>
              <a:rPr lang="en-GB" sz="1800" dirty="0" err="1"/>
              <a:t>Kirchler</a:t>
            </a:r>
            <a:r>
              <a:rPr lang="en-GB" sz="1800" dirty="0"/>
              <a:t>, M., </a:t>
            </a:r>
            <a:r>
              <a:rPr lang="en-GB" sz="1800" dirty="0" err="1"/>
              <a:t>Almenberg</a:t>
            </a:r>
            <a:r>
              <a:rPr lang="en-GB" sz="1800" dirty="0"/>
              <a:t>, J., </a:t>
            </a:r>
            <a:r>
              <a:rPr lang="en-GB" sz="1800" dirty="0" err="1"/>
              <a:t>Altmejd</a:t>
            </a:r>
            <a:r>
              <a:rPr lang="en-GB" sz="1800" dirty="0"/>
              <a:t>, A., Chan, T., </a:t>
            </a:r>
            <a:r>
              <a:rPr lang="en-GB" sz="1800" dirty="0" err="1"/>
              <a:t>Heikensten</a:t>
            </a:r>
            <a:r>
              <a:rPr lang="en-GB" sz="1800" dirty="0"/>
              <a:t>, E., Holzmeister, F., Imai, T., Isaksson, S., Nave, G., Pfeiffer, T., </a:t>
            </a:r>
            <a:r>
              <a:rPr lang="en-GB" sz="1800" dirty="0" err="1"/>
              <a:t>Razen</a:t>
            </a:r>
            <a:r>
              <a:rPr lang="en-GB" sz="1800" dirty="0"/>
              <a:t>, M., &amp; Wu, H. (2016). Evaluating replicability of laboratory experiments in economics. </a:t>
            </a:r>
            <a:r>
              <a:rPr lang="en-GB" sz="1800" i="1" dirty="0"/>
              <a:t>Science, 351 </a:t>
            </a:r>
            <a:r>
              <a:rPr lang="en-GB" sz="1800" dirty="0"/>
              <a:t>(6280), 1433–1436. </a:t>
            </a:r>
            <a:r>
              <a:rPr lang="en-GB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https://doi.org/10.1126/science.aaf0918</a:t>
            </a:r>
            <a:endParaRPr lang="en-GB" sz="1800" baseline="30000" dirty="0"/>
          </a:p>
          <a:p>
            <a:pPr marL="0" indent="0">
              <a:buNone/>
            </a:pPr>
            <a:r>
              <a:rPr lang="en-GB" sz="1800" baseline="30000" dirty="0"/>
              <a:t>8</a:t>
            </a:r>
            <a:r>
              <a:rPr lang="en-GB" sz="1800" dirty="0"/>
              <a:t>Errington, T. M., Mathur, M., Soderberg, C. K., Denis, A., </a:t>
            </a:r>
            <a:r>
              <a:rPr lang="en-GB" sz="1800" dirty="0" err="1"/>
              <a:t>Perfito</a:t>
            </a:r>
            <a:r>
              <a:rPr lang="en-GB" sz="1800" dirty="0"/>
              <a:t>, N., </a:t>
            </a:r>
            <a:r>
              <a:rPr lang="en-GB" sz="1800" dirty="0" err="1"/>
              <a:t>Iorns</a:t>
            </a:r>
            <a:r>
              <a:rPr lang="en-GB" sz="1800" dirty="0"/>
              <a:t>, E., &amp; Nosek, B. A. (2021). Investigating the replicability of preclinical cancer biology. </a:t>
            </a:r>
            <a:r>
              <a:rPr lang="en-GB" sz="1800" i="1" dirty="0" err="1"/>
              <a:t>eLife</a:t>
            </a:r>
            <a:r>
              <a:rPr lang="en-GB" sz="1800" i="1" dirty="0"/>
              <a:t>, 10</a:t>
            </a:r>
            <a:r>
              <a:rPr lang="en-GB" sz="1800" dirty="0"/>
              <a:t>, e71601. </a:t>
            </a:r>
            <a:r>
              <a:rPr lang="en-GB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https://doi.org/10.7554/eLife.71601</a:t>
            </a:r>
            <a:endParaRPr lang="en-GB" sz="1800" baseline="30000" dirty="0"/>
          </a:p>
          <a:p>
            <a:pPr marL="0" indent="0">
              <a:buNone/>
            </a:pPr>
            <a:r>
              <a:rPr lang="en-GB" sz="1800" baseline="30000" dirty="0"/>
              <a:t>9</a:t>
            </a:r>
            <a:r>
              <a:rPr lang="en-GB" sz="1800" dirty="0"/>
              <a:t>Klein, R. A., </a:t>
            </a:r>
            <a:r>
              <a:rPr lang="en-GB" sz="1800" dirty="0" err="1"/>
              <a:t>Vianello</a:t>
            </a:r>
            <a:r>
              <a:rPr lang="en-GB" sz="1800" dirty="0"/>
              <a:t>, M., </a:t>
            </a:r>
            <a:r>
              <a:rPr lang="en-GB" sz="1800" dirty="0" err="1"/>
              <a:t>Hasselman</a:t>
            </a:r>
            <a:r>
              <a:rPr lang="en-GB" sz="1800" dirty="0"/>
              <a:t>, F., Adams, B. G., Adams, R. B., </a:t>
            </a:r>
            <a:r>
              <a:rPr lang="en-GB" sz="1800" dirty="0" err="1"/>
              <a:t>Alper</a:t>
            </a:r>
            <a:r>
              <a:rPr lang="en-GB" sz="1800" dirty="0"/>
              <a:t>, S., Aveyard, M., </a:t>
            </a:r>
            <a:r>
              <a:rPr lang="en-GB" sz="1800" dirty="0" err="1"/>
              <a:t>Axt</a:t>
            </a:r>
            <a:r>
              <a:rPr lang="en-GB" sz="1800" dirty="0"/>
              <a:t>, J. R., Babalola, M. T., </a:t>
            </a:r>
            <a:r>
              <a:rPr lang="en-GB" sz="1800" dirty="0" err="1"/>
              <a:t>Bahn´ık</a:t>
            </a:r>
            <a:r>
              <a:rPr lang="en-GB" sz="1800" dirty="0"/>
              <a:t>, S., Batra, R., </a:t>
            </a:r>
            <a:r>
              <a:rPr lang="en-GB" sz="1800" dirty="0" err="1"/>
              <a:t>Berkics</a:t>
            </a:r>
            <a:r>
              <a:rPr lang="en-GB" sz="1800" dirty="0"/>
              <a:t>, M., Bernstein, M. J., Berry, D. R., </a:t>
            </a:r>
            <a:r>
              <a:rPr lang="en-GB" sz="1800" dirty="0" err="1"/>
              <a:t>Bialobrzeska</a:t>
            </a:r>
            <a:r>
              <a:rPr lang="en-GB" sz="1800" dirty="0"/>
              <a:t>, O., Binan, E. D., Bocian, K., Brandt, M. J., </a:t>
            </a:r>
            <a:r>
              <a:rPr lang="en-GB" sz="1800" dirty="0" err="1"/>
              <a:t>Busching</a:t>
            </a:r>
            <a:r>
              <a:rPr lang="en-GB" sz="1800" dirty="0"/>
              <a:t>, R., . . . </a:t>
            </a:r>
            <a:r>
              <a:rPr lang="en-GB" sz="1800" dirty="0" err="1"/>
              <a:t>Nosek</a:t>
            </a:r>
            <a:r>
              <a:rPr lang="en-GB" sz="1800" dirty="0"/>
              <a:t>, B. A. (2018). Many Labs 2: Investigating Variation in Replicability Across Samples and Settings. </a:t>
            </a:r>
            <a:r>
              <a:rPr lang="en-GB" sz="1800" i="1" dirty="0"/>
              <a:t>Advances in Methods and Practices in Psychological Science, 1 </a:t>
            </a:r>
            <a:r>
              <a:rPr lang="en-GB" sz="1800" dirty="0"/>
              <a:t>(4), 443 490. </a:t>
            </a:r>
            <a:r>
              <a:rPr lang="en-GB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https://doi.org/10.1177/2515245918810225</a:t>
            </a:r>
            <a:endParaRPr lang="en-GB" sz="1800" dirty="0"/>
          </a:p>
          <a:p>
            <a:pPr marL="0" indent="0">
              <a:buNone/>
            </a:pPr>
            <a:r>
              <a:rPr lang="en-US" sz="1800" baseline="30000" dirty="0"/>
              <a:t>10</a:t>
            </a:r>
            <a:r>
              <a:rPr lang="en-US" sz="1800" dirty="0"/>
              <a:t>Open Science Collaboration. (2015). Estimating the reproducibility of psychological science. </a:t>
            </a:r>
            <a:r>
              <a:rPr lang="en-US" sz="1800" i="1" dirty="0"/>
              <a:t>Science, 349 </a:t>
            </a:r>
            <a:r>
              <a:rPr lang="en-US" sz="1800" dirty="0"/>
              <a:t>(6251), aac4716. </a:t>
            </a:r>
            <a:r>
              <a:rPr lang="en-US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https://doi.org/10.1126/science.aac4716</a:t>
            </a:r>
            <a:endParaRPr lang="en-US" sz="1800" dirty="0"/>
          </a:p>
          <a:p>
            <a:pPr marL="0" indent="0">
              <a:buNone/>
            </a:pPr>
            <a:r>
              <a:rPr lang="en-US" sz="1800" baseline="30000" dirty="0"/>
              <a:t>11</a:t>
            </a:r>
            <a:r>
              <a:rPr lang="en-US" sz="1800" dirty="0"/>
              <a:t>Scheel, A. M., </a:t>
            </a:r>
            <a:r>
              <a:rPr lang="en-US" sz="1800" dirty="0" err="1"/>
              <a:t>Schijen</a:t>
            </a:r>
            <a:r>
              <a:rPr lang="en-US" sz="1800" dirty="0"/>
              <a:t>, M. R. M. J., &amp; </a:t>
            </a:r>
            <a:r>
              <a:rPr lang="en-US" sz="1800" dirty="0" err="1"/>
              <a:t>Lakens</a:t>
            </a:r>
            <a:r>
              <a:rPr lang="en-US" sz="1800" dirty="0"/>
              <a:t>, D. (2021). An excess of positive results: Comparing the standard psychology literature with registered reports. </a:t>
            </a:r>
            <a:r>
              <a:rPr lang="en-US" sz="1800" i="1" dirty="0"/>
              <a:t>Advances in Methods and Practices in Psychological Science, 4</a:t>
            </a:r>
            <a:r>
              <a:rPr lang="en-US" sz="1800" dirty="0"/>
              <a:t>(2), 1–12. </a:t>
            </a:r>
            <a:r>
              <a:rPr lang="en-US" sz="18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https://doi.org/10.1177/25152459211007467</a:t>
            </a:r>
            <a:r>
              <a:rPr lang="en-US" sz="1800" dirty="0"/>
              <a:t>  </a:t>
            </a:r>
          </a:p>
          <a:p>
            <a:pPr marL="0" indent="0">
              <a:buNone/>
            </a:pPr>
            <a:r>
              <a:rPr lang="fr-FR" sz="1800" baseline="30000" dirty="0"/>
              <a:t>12 </a:t>
            </a:r>
            <a:r>
              <a:rPr lang="en-US" sz="1800" dirty="0" err="1"/>
              <a:t>Bekelman</a:t>
            </a:r>
            <a:r>
              <a:rPr lang="en-US" sz="1800" dirty="0"/>
              <a:t>, J. E., Li, Y., &amp; Gross, C. P. (2003). Scope and impact of financial conflicts of interest in biomedical research: A systematic review. </a:t>
            </a:r>
            <a:r>
              <a:rPr lang="en-US" sz="1800" i="1" dirty="0"/>
              <a:t>JAMA, 289</a:t>
            </a:r>
            <a:r>
              <a:rPr lang="en-US" sz="1800" dirty="0"/>
              <a:t>(4), 454–465. </a:t>
            </a:r>
            <a:r>
              <a:rPr lang="en-US" sz="18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 1001/jama.289.4.454</a:t>
            </a:r>
            <a:r>
              <a:rPr lang="en-US" sz="1800" dirty="0"/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65111-B76C-5FC2-2964-0A5CBC61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F63D-A60B-A934-A5E2-7652CB46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14</a:t>
            </a:fld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7227A10-FB34-3E08-8319-265A8175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</p:spTree>
    <p:extLst>
      <p:ext uri="{BB962C8B-B14F-4D97-AF65-F5344CB8AC3E}">
        <p14:creationId xmlns:p14="http://schemas.microsoft.com/office/powerpoint/2010/main" val="130258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B322A-616C-65E9-44E8-CF2F832D1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D5755AB-E2F7-40DE-A44D-BDD8D5B60F7F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E347E3-D042-82DF-9B2B-E01577177947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11" name="Picture 10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49C21606-5188-164D-DEAE-5607DCBA8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2" name="Picture 11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66BF0380-1CF3-01FC-C64B-40C3C64C4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3670A7-710E-9700-7BFA-94BFE0400957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818F0-2BF9-D69D-7BD9-511A0FC3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637"/>
            <a:ext cx="10515600" cy="77787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5F38-0375-D15A-6BBE-39896E75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403564"/>
            <a:ext cx="10700657" cy="48020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 baseline="30000" dirty="0"/>
              <a:t>13 </a:t>
            </a:r>
            <a:r>
              <a:rPr lang="en-US" sz="1800" dirty="0" err="1"/>
              <a:t>Lexchin</a:t>
            </a:r>
            <a:r>
              <a:rPr lang="en-US" sz="1800" dirty="0"/>
              <a:t>, J., Bero, L. A., </a:t>
            </a:r>
            <a:r>
              <a:rPr lang="en-US" sz="1800" dirty="0" err="1"/>
              <a:t>Djulbegovic</a:t>
            </a:r>
            <a:r>
              <a:rPr lang="en-US" sz="1800" dirty="0"/>
              <a:t>, B., &amp; Clark, O. (2003). Pharmaceutical industry sponsorship and research outcome and quality: Systematic review. </a:t>
            </a:r>
            <a:r>
              <a:rPr lang="en-US" sz="1800" i="1" dirty="0"/>
              <a:t>BMJ, 326</a:t>
            </a:r>
            <a:r>
              <a:rPr lang="en-US" sz="1800" dirty="0"/>
              <a:t>(7400), 1167–1170. </a:t>
            </a:r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https://doi.org/10.1136/bmj.326.7400.1167</a:t>
            </a:r>
            <a:r>
              <a:rPr lang="en-US" sz="1800" dirty="0"/>
              <a:t>    </a:t>
            </a:r>
            <a:endParaRPr lang="en-US" sz="1800" baseline="30000" dirty="0"/>
          </a:p>
          <a:p>
            <a:pPr marL="0" indent="0">
              <a:buNone/>
            </a:pPr>
            <a:r>
              <a:rPr lang="en-US" sz="1800" baseline="30000" dirty="0"/>
              <a:t>14</a:t>
            </a:r>
            <a:r>
              <a:rPr lang="en-US" sz="1800" dirty="0"/>
              <a:t>Bellomo, R., </a:t>
            </a:r>
            <a:r>
              <a:rPr lang="en-US" sz="1800" dirty="0" err="1"/>
              <a:t>Warrillow</a:t>
            </a:r>
            <a:r>
              <a:rPr lang="en-US" sz="1800" dirty="0"/>
              <a:t>, S. J., &amp; Reade, M. C. (2009). Why we should be wary of single-center trials. </a:t>
            </a:r>
            <a:r>
              <a:rPr lang="en-US" sz="1800" i="1" dirty="0"/>
              <a:t>Critical Care Medicine, 37 </a:t>
            </a:r>
            <a:r>
              <a:rPr lang="en-US" sz="1800" dirty="0"/>
              <a:t>(12), 3114. </a:t>
            </a:r>
            <a:r>
              <a:rPr lang="en-US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https://doi.org/10.1097/CCM.0b013e3181bc7bd5</a:t>
            </a:r>
            <a:endParaRPr lang="en-GB" sz="1800" baseline="30000" dirty="0"/>
          </a:p>
          <a:p>
            <a:pPr marL="0" indent="0">
              <a:buNone/>
            </a:pPr>
            <a:r>
              <a:rPr lang="en-GB" sz="1800" baseline="30000" dirty="0"/>
              <a:t>15</a:t>
            </a:r>
            <a:r>
              <a:rPr lang="en-GB" sz="1800" dirty="0"/>
              <a:t>Unverzagt, S., </a:t>
            </a:r>
            <a:r>
              <a:rPr lang="en-GB" sz="1800" dirty="0" err="1"/>
              <a:t>Prondzinsky</a:t>
            </a:r>
            <a:r>
              <a:rPr lang="en-GB" sz="1800" dirty="0"/>
              <a:t>, R., &amp; </a:t>
            </a:r>
            <a:r>
              <a:rPr lang="en-GB" sz="1800" dirty="0" err="1"/>
              <a:t>Peinemann</a:t>
            </a:r>
            <a:r>
              <a:rPr lang="en-GB" sz="1800" dirty="0"/>
              <a:t>, F. (2013). Single-</a:t>
            </a:r>
            <a:r>
              <a:rPr lang="en-GB" sz="1800" dirty="0" err="1"/>
              <a:t>center</a:t>
            </a:r>
            <a:r>
              <a:rPr lang="en-GB" sz="1800" dirty="0"/>
              <a:t> trials tend to provide larger treatment effects than </a:t>
            </a:r>
            <a:r>
              <a:rPr lang="en-GB" sz="1800" dirty="0" err="1"/>
              <a:t>multicenter</a:t>
            </a:r>
            <a:r>
              <a:rPr lang="en-GB" sz="1800" dirty="0"/>
              <a:t> trials: A systematic review. </a:t>
            </a:r>
            <a:r>
              <a:rPr lang="en-GB" sz="1800" i="1" dirty="0"/>
              <a:t>Journal of Clinical Epidemiology, 66 </a:t>
            </a:r>
            <a:r>
              <a:rPr lang="en-GB" sz="1800" dirty="0"/>
              <a:t>(11), 1271–1280. </a:t>
            </a:r>
            <a:r>
              <a:rPr lang="en-GB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https://doi.org/10.1016/j.jclinepi.2013.05.016</a:t>
            </a:r>
            <a:endParaRPr lang="en-GB" sz="1800" dirty="0"/>
          </a:p>
          <a:p>
            <a:pPr marL="0" indent="0">
              <a:buNone/>
            </a:pPr>
            <a:r>
              <a:rPr lang="fr-FR" sz="1800" baseline="30000" dirty="0"/>
              <a:t>16</a:t>
            </a:r>
            <a:r>
              <a:rPr lang="en-US" sz="1800" dirty="0"/>
              <a:t>Hedges, L. V. (1992). Modeling Publication Selection Effects in Meta-Analysis. </a:t>
            </a:r>
            <a:r>
              <a:rPr lang="en-US" sz="1800" i="1" dirty="0"/>
              <a:t>Statistical Science,</a:t>
            </a:r>
            <a:r>
              <a:rPr lang="en-US" sz="1800" dirty="0"/>
              <a:t> </a:t>
            </a:r>
            <a:r>
              <a:rPr lang="en-US" sz="1800" i="1" dirty="0"/>
              <a:t>7 </a:t>
            </a:r>
            <a:r>
              <a:rPr lang="en-US" sz="1800" dirty="0"/>
              <a:t>(2), 246–255. </a:t>
            </a:r>
            <a:r>
              <a:rPr lang="en-US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https://doi.org/10.1214/ss/1177011364</a:t>
            </a:r>
            <a:endParaRPr lang="en-US" sz="1800" dirty="0"/>
          </a:p>
          <a:p>
            <a:pPr marL="0" indent="0">
              <a:buNone/>
            </a:pPr>
            <a:r>
              <a:rPr lang="fr-FR" sz="1800" baseline="30000" dirty="0"/>
              <a:t>17</a:t>
            </a:r>
            <a:r>
              <a:rPr lang="en-US" sz="1800" dirty="0"/>
              <a:t>Hedges, L. V., &amp; Vevea, J. L. (1996). Estimating effect size under publication bias: Small sample properties and robustness of a random effects selection model. </a:t>
            </a:r>
            <a:r>
              <a:rPr lang="en-US" sz="1800" i="1" dirty="0"/>
              <a:t>Journal of Educational and Behavioral Statistics</a:t>
            </a:r>
            <a:r>
              <a:rPr lang="en-US" sz="1800" dirty="0"/>
              <a:t>, </a:t>
            </a:r>
            <a:r>
              <a:rPr lang="en-US" sz="1800" i="1" dirty="0"/>
              <a:t>21 </a:t>
            </a:r>
            <a:r>
              <a:rPr lang="en-US" sz="1800" dirty="0"/>
              <a:t>(4), 299–332. </a:t>
            </a:r>
            <a:r>
              <a:rPr lang="en-US" sz="18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https://doi.org/10.3102/10769986021004299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fr-FR" sz="1800" baseline="30000" dirty="0"/>
              <a:t>18 </a:t>
            </a:r>
            <a:r>
              <a:rPr lang="en-US" sz="1800" dirty="0"/>
              <a:t>Stanley, T. D. (2008). Meta-regression methods for detecting and estimating empirical effects in the presence of publication selection. </a:t>
            </a:r>
            <a:r>
              <a:rPr lang="en-US" sz="1800" i="1" dirty="0"/>
              <a:t>Oxford Bulletin of Economics and Statistics, 70 </a:t>
            </a:r>
            <a:r>
              <a:rPr lang="en-US" sz="1800" dirty="0"/>
              <a:t>(1), 103–127. </a:t>
            </a:r>
            <a:r>
              <a:rPr lang="en-US" sz="18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https://doi.org/10.1111/j.1468-0084.2007.00487.x</a:t>
            </a:r>
            <a:r>
              <a:rPr lang="en-US" sz="1800" dirty="0"/>
              <a:t>   </a:t>
            </a:r>
          </a:p>
          <a:p>
            <a:pPr marL="0" indent="0">
              <a:buNone/>
            </a:pPr>
            <a:r>
              <a:rPr lang="fr-FR" sz="1800" baseline="30000" dirty="0"/>
              <a:t>19 </a:t>
            </a:r>
            <a:r>
              <a:rPr lang="en-US" sz="1800" dirty="0"/>
              <a:t>Stanley, T. D., &amp; </a:t>
            </a:r>
            <a:r>
              <a:rPr lang="en-US" sz="1800" dirty="0" err="1"/>
              <a:t>Doucouliagos</a:t>
            </a:r>
            <a:r>
              <a:rPr lang="en-US" sz="1800" dirty="0"/>
              <a:t>, H. (2014). Meta-regression approximations to reduce publication selection bias. </a:t>
            </a:r>
            <a:r>
              <a:rPr lang="en-US" sz="1800" i="1" dirty="0"/>
              <a:t>Research Synthesis Methods, 5 </a:t>
            </a:r>
            <a:r>
              <a:rPr lang="en-US" sz="1800" dirty="0"/>
              <a:t>(1), 60–78. </a:t>
            </a:r>
            <a:r>
              <a:rPr lang="en-US" sz="18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https://doi.org/10.1002/jrsm.1095</a:t>
            </a:r>
            <a:r>
              <a:rPr lang="en-US" sz="1800" dirty="0"/>
              <a:t> </a:t>
            </a: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9895F-13E1-6BEE-6E99-8220C2AC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32E67-FEC0-1552-A824-4A5E8415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15</a:t>
            </a:fld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84CC923-259C-93B8-BB08-821F8D26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</p:spTree>
    <p:extLst>
      <p:ext uri="{BB962C8B-B14F-4D97-AF65-F5344CB8AC3E}">
        <p14:creationId xmlns:p14="http://schemas.microsoft.com/office/powerpoint/2010/main" val="282089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15723-8BBE-A10E-117F-B08DD67DB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501973-0CBB-4D89-2AF3-5690E98EA6EA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B49EBF-F03E-BA69-F848-B71409282006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12" name="Picture 1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DEF2FB8E-5982-4018-9695-4533F0D77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4" name="Picture 13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0F4BD46F-F632-4600-8826-D99F7E08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C90871-DCA9-923A-0B1F-E4CD9A0C4E4B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AA7A1-FC31-B7A8-749E-0011E3E6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637"/>
            <a:ext cx="10515600" cy="77787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Simulation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B386D-0FCF-4907-A941-1C0E4D6F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B321C-A408-82E9-B43C-DBEA1E0C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16</a:t>
            </a:fld>
            <a:endParaRPr lang="en-GB" dirty="0">
              <a:solidFill>
                <a:srgbClr val="1D4D7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362C00-4E4B-6B0D-38E4-5EDA9F3ADCF6}"/>
                  </a:ext>
                </a:extLst>
              </p:cNvPr>
              <p:cNvSpPr txBox="1"/>
              <p:nvPr/>
            </p:nvSpPr>
            <p:spPr>
              <a:xfrm>
                <a:off x="1388621" y="1220121"/>
                <a:ext cx="10356545" cy="346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Effect size:</a:t>
                </a:r>
                <a:r>
                  <a:rPr lang="en-GB" dirty="0"/>
                  <a:t> Standardized Mean Difference (Hedges’ g)</a:t>
                </a:r>
              </a:p>
              <a:p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Parameters: </a:t>
                </a:r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GB" dirty="0"/>
                  <a:t>Residual heterogeneity: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= {0%, 35%, 75%}</a:t>
                </a:r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GB" dirty="0"/>
                  <a:t>Number of studies: k = {12, 48, 120}</a:t>
                </a:r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GB" dirty="0"/>
                  <a:t>Correlation between moderator </a:t>
                </a:r>
                <a:r>
                  <a:rPr lang="en-GB" i="1" dirty="0"/>
                  <a:t>x</a:t>
                </a:r>
                <a:r>
                  <a:rPr lang="en-GB" dirty="0"/>
                  <a:t> and sample size </a:t>
                </a:r>
                <a:r>
                  <a:rPr lang="en-GB" i="1" dirty="0"/>
                  <a:t>N</a:t>
                </a:r>
                <a:r>
                  <a:rPr lang="en-GB" dirty="0"/>
                  <a:t>: </a:t>
                </a:r>
                <a:r>
                  <a:rPr lang="en-GB" dirty="0" err="1"/>
                  <a:t>cor</a:t>
                </a:r>
                <a:r>
                  <a:rPr lang="en-GB" dirty="0"/>
                  <a:t>(</a:t>
                </a:r>
                <a:r>
                  <a:rPr lang="en-GB" i="1" dirty="0"/>
                  <a:t>x, N</a:t>
                </a:r>
                <a:r>
                  <a:rPr lang="en-GB" dirty="0"/>
                  <a:t>) = {0, -0.4, -0.83}</a:t>
                </a:r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GB" dirty="0"/>
                  <a:t>True intercept: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={0, 0.5}</m:t>
                    </m:r>
                  </m:oMath>
                </a14:m>
                <a:endParaRPr lang="en-GB" dirty="0"/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GB" dirty="0"/>
                  <a:t>Primary study sample sizes: N with mean(N) = 80 </a:t>
                </a:r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GB" dirty="0"/>
                  <a:t>Publication bias: PB = {5%, 20%, 100%} statistically non-significant studies published</a:t>
                </a:r>
              </a:p>
              <a:p>
                <a:pPr marL="285750" indent="-285750">
                  <a:buFontTx/>
                  <a:buChar char="-"/>
                </a:pPr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362C00-4E4B-6B0D-38E4-5EDA9F3A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21" y="1220121"/>
                <a:ext cx="10356545" cy="3462486"/>
              </a:xfrm>
              <a:prstGeom prst="rect">
                <a:avLst/>
              </a:prstGeom>
              <a:blipFill>
                <a:blip r:embed="rId5"/>
                <a:stretch>
                  <a:fillRect l="-647" t="-8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B3FDBC-B286-9DD3-7BAF-325434EF73FE}"/>
                  </a:ext>
                </a:extLst>
              </p:cNvPr>
              <p:cNvSpPr txBox="1"/>
              <p:nvPr/>
            </p:nvSpPr>
            <p:spPr>
              <a:xfrm>
                <a:off x="787637" y="4571352"/>
                <a:ext cx="4837471" cy="173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Continuous Moderator</a:t>
                </a:r>
                <a:r>
                  <a:rPr lang="en-GB" sz="2000" dirty="0"/>
                  <a:t>: </a:t>
                </a:r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GB" dirty="0"/>
                  <a:t>True slope: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fixed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={0%, 35%, 75%}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dirty="0">
                    <a:sym typeface="Wingdings" panose="05000000000000000000" pitchFamily="2" charset="2"/>
                  </a:rPr>
                  <a:t> 270 scenarios</a:t>
                </a:r>
              </a:p>
              <a:p>
                <a:endParaRPr lang="en-GB" dirty="0"/>
              </a:p>
              <a:p>
                <a:pPr marL="285750" indent="-285750">
                  <a:buFontTx/>
                  <a:buChar char="-"/>
                </a:pPr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B3FDBC-B286-9DD3-7BAF-325434EF7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37" y="4571352"/>
                <a:ext cx="4837471" cy="1738938"/>
              </a:xfrm>
              <a:prstGeom prst="rect">
                <a:avLst/>
              </a:prstGeom>
              <a:blipFill>
                <a:blip r:embed="rId6"/>
                <a:stretch>
                  <a:fillRect l="-1259" t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5F4E68-347D-A04C-0CCF-BBC47C9ECFFB}"/>
                  </a:ext>
                </a:extLst>
              </p:cNvPr>
              <p:cNvSpPr txBox="1"/>
              <p:nvPr/>
            </p:nvSpPr>
            <p:spPr>
              <a:xfrm>
                <a:off x="6383593" y="4536038"/>
                <a:ext cx="4454013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Binary Moderator: </a:t>
                </a:r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GB" dirty="0"/>
                  <a:t>True slope: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0, 0.2, 0.5</m:t>
                        </m:r>
                      </m:e>
                    </m:d>
                  </m:oMath>
                </a14:m>
                <a:endParaRPr lang="de-DE" b="0" dirty="0"/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US" noProof="0" dirty="0"/>
                  <a:t>Differences in PB between moderator levels</a:t>
                </a:r>
                <a:endParaRPr lang="en-US" b="0" noProof="0" dirty="0"/>
              </a:p>
              <a:p>
                <a:pPr>
                  <a:spcAft>
                    <a:spcPts val="600"/>
                  </a:spcAft>
                </a:pPr>
                <a:r>
                  <a:rPr lang="en-GB" dirty="0">
                    <a:sym typeface="Wingdings" panose="05000000000000000000" pitchFamily="2" charset="2"/>
                  </a:rPr>
                  <a:t> 1458 scenarios</a:t>
                </a: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5F4E68-347D-A04C-0CCF-BBC47C9EC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93" y="4536038"/>
                <a:ext cx="4454013" cy="2369880"/>
              </a:xfrm>
              <a:prstGeom prst="rect">
                <a:avLst/>
              </a:prstGeom>
              <a:blipFill>
                <a:blip r:embed="rId7"/>
                <a:stretch>
                  <a:fillRect l="-1368" t="-12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D831034-12C9-8C47-4BF0-3D2DB785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</p:spTree>
    <p:extLst>
      <p:ext uri="{BB962C8B-B14F-4D97-AF65-F5344CB8AC3E}">
        <p14:creationId xmlns:p14="http://schemas.microsoft.com/office/powerpoint/2010/main" val="3397002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59E3B-1FF6-387F-636C-08AEAC08A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073063-0990-4DCA-FE07-6B160EA4AC6C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E03121-D209-AA5A-6E6E-CCC6B9D01ECF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12" name="Picture 1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A4CA77F-CB18-22D6-49F0-F499AC7E2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3" name="Picture 12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63FF6A99-7B55-BD02-53CB-285E2E68B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AEB8D65-726A-B978-ED1B-6744036E72D4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66915-F6AB-65A5-DB35-FE868405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14200" cy="777875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Main results: Bias in Continuous Moderator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D9AA2-948D-037B-6160-AE37E7D0B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78CC9-60FB-1F4C-A6E1-DE3AB5A4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FBA1D-A099-0D1D-3536-7506A94E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17</a:t>
            </a:fld>
            <a:endParaRPr lang="en-GB" dirty="0">
              <a:solidFill>
                <a:srgbClr val="1D4D73"/>
              </a:solidFill>
            </a:endParaRPr>
          </a:p>
        </p:txBody>
      </p:sp>
      <p:pic>
        <p:nvPicPr>
          <p:cNvPr id="9" name="Picture 8" descr="A group of graphs showing the results of a test&#10;&#10;AI-generated content may be incorrect.">
            <a:extLst>
              <a:ext uri="{FF2B5EF4-FFF2-40B4-BE49-F238E27FC236}">
                <a16:creationId xmlns:a16="http://schemas.microsoft.com/office/drawing/2014/main" id="{B3EEDF4D-E3C3-21BE-E850-E6A2AADDA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148337"/>
            <a:ext cx="11106150" cy="4990649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4B1292B-AF98-A21B-F1E7-12E36609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</p:spTree>
    <p:extLst>
      <p:ext uri="{BB962C8B-B14F-4D97-AF65-F5344CB8AC3E}">
        <p14:creationId xmlns:p14="http://schemas.microsoft.com/office/powerpoint/2010/main" val="90196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4E90301-E10E-7FC4-21DB-09048FBE885B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4EBD94-8AF4-5806-18B5-613414F5FEBF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10" name="Picture 9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43E112F6-FA2F-2BA3-0A14-922153BE9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2" name="Picture 11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57232FC5-7BC2-C6F2-3F5C-961C52D0A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pic>
        <p:nvPicPr>
          <p:cNvPr id="16" name="Picture 15" descr="A diagram of a normal distribution&#10;&#10;Description automatically generated">
            <a:extLst>
              <a:ext uri="{FF2B5EF4-FFF2-40B4-BE49-F238E27FC236}">
                <a16:creationId xmlns:a16="http://schemas.microsoft.com/office/drawing/2014/main" id="{CC973A5A-A5BD-D122-61DD-F8F017B357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42" y="1103950"/>
            <a:ext cx="6006957" cy="47547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154F9-A0D1-32F0-4F48-890549DFA16C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966E0-C140-2160-4084-30CC1065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53"/>
            <a:ext cx="10515600" cy="77787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Model &amp; Method (Theoretical Study)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65111-B76C-5FC2-2964-0A5CBC61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F63D-A60B-A934-A5E2-7652CB46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18</a:t>
            </a:fld>
            <a:endParaRPr lang="en-GB" dirty="0">
              <a:solidFill>
                <a:srgbClr val="1D4D7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3923EA-B849-824B-C9B3-F33B7C17B892}"/>
                  </a:ext>
                </a:extLst>
              </p:cNvPr>
              <p:cNvSpPr txBox="1"/>
              <p:nvPr/>
            </p:nvSpPr>
            <p:spPr>
              <a:xfrm>
                <a:off x="190026" y="1619748"/>
                <a:ext cx="6390443" cy="447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Standard mixed-effects meta-regression model: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b="0" dirty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sz="2000" b="1" dirty="0"/>
                  <a:t>Modelling publication bias:</a:t>
                </a:r>
              </a:p>
              <a:p>
                <a:r>
                  <a:rPr lang="en-GB" sz="1800" dirty="0"/>
                  <a:t>     </a:t>
                </a:r>
                <a:r>
                  <a:rPr lang="en-US" sz="1800" dirty="0"/>
                  <a:t>Expected effect size given that statistically non-significant  </a:t>
                </a:r>
              </a:p>
              <a:p>
                <a:r>
                  <a:rPr lang="en-US" dirty="0"/>
                  <a:t> </a:t>
                </a:r>
                <a:r>
                  <a:rPr lang="en-US" sz="1800" dirty="0"/>
                  <a:t>  </a:t>
                </a:r>
                <a:r>
                  <a:rPr lang="en-US" dirty="0"/>
                  <a:t>  </a:t>
                </a:r>
                <a:r>
                  <a:rPr lang="en-US" sz="1800" dirty="0"/>
                  <a:t>effect sizes have a lower publication probability (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𝑃𝐵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𝑃𝐵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DD332D"/>
                              </a:solidFill>
                              <a:latin typeface="Cambria Math" panose="02040503050406030204" pitchFamily="18" charset="0"/>
                            </a:rPr>
                            <m:t>𝑃𝐵</m:t>
                          </m:r>
                          <m:r>
                            <a:rPr lang="de-DE" b="0" i="1" smtClean="0">
                              <a:solidFill>
                                <a:srgbClr val="DD332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1" i="1" smtClean="0">
                              <a:solidFill>
                                <a:srgbClr val="DD332D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solidFill>
                                    <a:srgbClr val="DD332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DD332D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𝑐𝑣</m:t>
                                  </m:r>
                                  <m:r>
                                    <a:rPr lang="de-DE" b="0" i="1" smtClean="0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solidFill>
                                <a:srgbClr val="DD332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1" i="1" smtClean="0">
                              <a:solidFill>
                                <a:srgbClr val="DD332D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solidFill>
                                    <a:srgbClr val="DD332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DD332D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𝑐𝑣</m:t>
                                  </m:r>
                                  <m:r>
                                    <a:rPr lang="de-DE" b="0" i="1" smtClean="0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1" i="1" smtClean="0">
                              <a:solidFill>
                                <a:srgbClr val="5152D5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rgbClr val="5152D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 smtClean="0">
                                  <a:solidFill>
                                    <a:srgbClr val="5152D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𝑐𝑣</m:t>
                                  </m:r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de-DE" i="1">
                              <a:solidFill>
                                <a:srgbClr val="5152D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1" i="1">
                              <a:solidFill>
                                <a:srgbClr val="5152D5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rgbClr val="5152D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 smtClean="0">
                                  <a:solidFill>
                                    <a:srgbClr val="5152D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𝑐𝑣</m:t>
                                  </m:r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de-DE" b="0" i="1" smtClean="0">
                              <a:solidFill>
                                <a:srgbClr val="DD332D"/>
                              </a:solidFill>
                              <a:latin typeface="Cambria Math" panose="02040503050406030204" pitchFamily="18" charset="0"/>
                            </a:rPr>
                            <m:t>𝑃𝐵</m:t>
                          </m:r>
                          <m:r>
                            <a:rPr lang="de-DE" b="0" i="1" smtClean="0">
                              <a:solidFill>
                                <a:srgbClr val="5152D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1" i="1" smtClean="0">
                              <a:solidFill>
                                <a:srgbClr val="DD332D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rgbClr val="DD332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DD332D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𝑐𝑣</m:t>
                                  </m:r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solidFill>
                                        <a:srgbClr val="DD332D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1" i="1" smtClean="0">
                              <a:solidFill>
                                <a:srgbClr val="5152D5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rgbClr val="5152D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5152D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𝑐𝑣</m:t>
                                  </m:r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solidFill>
                                        <a:srgbClr val="5152D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3923EA-B849-824B-C9B3-F33B7C17B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26" y="1619748"/>
                <a:ext cx="6390443" cy="4477059"/>
              </a:xfrm>
              <a:prstGeom prst="rect">
                <a:avLst/>
              </a:prstGeom>
              <a:blipFill>
                <a:blip r:embed="rId6"/>
                <a:stretch>
                  <a:fillRect l="-954" t="-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33455EC-5075-38E2-C23F-7FCE4A5A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</p:spTree>
    <p:extLst>
      <p:ext uri="{BB962C8B-B14F-4D97-AF65-F5344CB8AC3E}">
        <p14:creationId xmlns:p14="http://schemas.microsoft.com/office/powerpoint/2010/main" val="1105375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3A4875-156A-8DD6-DB82-FFCEEDE3988D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CDF418-2698-31BF-446F-83D95EFDF09F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rgbClr val="1D4D73"/>
                </a:solidFill>
              </a:endParaRPr>
            </a:p>
          </p:txBody>
        </p:sp>
        <p:pic>
          <p:nvPicPr>
            <p:cNvPr id="23" name="Picture 22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50FFDF1-D977-881A-12AD-391961174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24" name="Picture 23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AD6F5490-9879-BE92-FA1B-801F60EC7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4579CA8-43BC-6C46-4B3A-4192CD79A8B3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966E0-C140-2160-4084-30CC1065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184"/>
            <a:ext cx="10515600" cy="77787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Additional Formulas (Theoretical Study)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65111-B76C-5FC2-2964-0A5CBC61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F63D-A60B-A934-A5E2-7652CB46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19</a:t>
            </a:fld>
            <a:endParaRPr lang="en-GB" dirty="0">
              <a:solidFill>
                <a:srgbClr val="1D4D7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998A0F-7426-2D77-D560-BE8A6F8BD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55918"/>
            <a:ext cx="4459968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C9AF26-E200-955C-FF90-2A8099042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45" y="3144006"/>
            <a:ext cx="4459968" cy="1203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9684FA-1335-D3F5-12E8-778463B80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411" y="3232948"/>
            <a:ext cx="3069973" cy="9737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304DC9-EE61-8E6A-4DC6-2327A9E26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3834" y="2026288"/>
            <a:ext cx="2534079" cy="797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CEDB79-6224-197C-ACF4-7911C4650F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345" y="5039557"/>
            <a:ext cx="7535916" cy="8562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0D4F95-81CA-6730-4B5F-C9206345405F}"/>
              </a:ext>
            </a:extLst>
          </p:cNvPr>
          <p:cNvSpPr/>
          <p:nvPr/>
        </p:nvSpPr>
        <p:spPr>
          <a:xfrm>
            <a:off x="900345" y="1655918"/>
            <a:ext cx="9079996" cy="1325563"/>
          </a:xfrm>
          <a:prstGeom prst="rect">
            <a:avLst/>
          </a:prstGeom>
          <a:noFill/>
          <a:ln w="28575">
            <a:solidFill>
              <a:srgbClr val="DD3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361D7C-AD9B-323D-9860-5B08C7CFB3EE}"/>
              </a:ext>
            </a:extLst>
          </p:cNvPr>
          <p:cNvSpPr/>
          <p:nvPr/>
        </p:nvSpPr>
        <p:spPr>
          <a:xfrm>
            <a:off x="2649084" y="5089224"/>
            <a:ext cx="2711229" cy="344195"/>
          </a:xfrm>
          <a:prstGeom prst="rect">
            <a:avLst/>
          </a:prstGeom>
          <a:noFill/>
          <a:ln w="19050">
            <a:solidFill>
              <a:srgbClr val="DD3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957CC8-1AD8-F8F3-3EBE-FED016686CE3}"/>
              </a:ext>
            </a:extLst>
          </p:cNvPr>
          <p:cNvSpPr/>
          <p:nvPr/>
        </p:nvSpPr>
        <p:spPr>
          <a:xfrm>
            <a:off x="4136655" y="5482348"/>
            <a:ext cx="1223658" cy="258614"/>
          </a:xfrm>
          <a:prstGeom prst="rect">
            <a:avLst/>
          </a:prstGeom>
          <a:noFill/>
          <a:ln w="19050">
            <a:solidFill>
              <a:srgbClr val="DD3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44E05B-73AF-B401-21E9-CF42EBA33D38}"/>
              </a:ext>
            </a:extLst>
          </p:cNvPr>
          <p:cNvSpPr/>
          <p:nvPr/>
        </p:nvSpPr>
        <p:spPr>
          <a:xfrm>
            <a:off x="900345" y="3141128"/>
            <a:ext cx="9079996" cy="1325563"/>
          </a:xfrm>
          <a:prstGeom prst="rect">
            <a:avLst/>
          </a:prstGeom>
          <a:noFill/>
          <a:ln w="28575">
            <a:solidFill>
              <a:srgbClr val="5152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0DC79A-A18C-A555-9AD5-D3C1DF880F36}"/>
              </a:ext>
            </a:extLst>
          </p:cNvPr>
          <p:cNvSpPr/>
          <p:nvPr/>
        </p:nvSpPr>
        <p:spPr>
          <a:xfrm>
            <a:off x="5622263" y="5089224"/>
            <a:ext cx="2711229" cy="344195"/>
          </a:xfrm>
          <a:prstGeom prst="rect">
            <a:avLst/>
          </a:prstGeom>
          <a:noFill/>
          <a:ln w="19050">
            <a:solidFill>
              <a:srgbClr val="5152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67507A-5AF0-A522-A01D-B14C25A5D061}"/>
              </a:ext>
            </a:extLst>
          </p:cNvPr>
          <p:cNvSpPr/>
          <p:nvPr/>
        </p:nvSpPr>
        <p:spPr>
          <a:xfrm>
            <a:off x="5622263" y="5467667"/>
            <a:ext cx="1223658" cy="273295"/>
          </a:xfrm>
          <a:prstGeom prst="rect">
            <a:avLst/>
          </a:prstGeom>
          <a:noFill/>
          <a:ln w="19050">
            <a:solidFill>
              <a:srgbClr val="5152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82820F-15F0-291C-6640-29EA894EA0E9}"/>
              </a:ext>
            </a:extLst>
          </p:cNvPr>
          <p:cNvSpPr txBox="1"/>
          <p:nvPr/>
        </p:nvSpPr>
        <p:spPr>
          <a:xfrm>
            <a:off x="10270273" y="2026288"/>
            <a:ext cx="173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DD332D"/>
                </a:solidFill>
              </a:rPr>
              <a:t>Non-significant effect sizes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6D878F-52C2-0010-3EA0-33A9D72F5658}"/>
              </a:ext>
            </a:extLst>
          </p:cNvPr>
          <p:cNvSpPr txBox="1"/>
          <p:nvPr/>
        </p:nvSpPr>
        <p:spPr>
          <a:xfrm>
            <a:off x="10270273" y="3473550"/>
            <a:ext cx="173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5152D5"/>
                </a:solidFill>
              </a:rPr>
              <a:t>Significant effect sizes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230C85D9-98E0-1BDC-B95D-83D34EE8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</p:spTree>
    <p:extLst>
      <p:ext uri="{BB962C8B-B14F-4D97-AF65-F5344CB8AC3E}">
        <p14:creationId xmlns:p14="http://schemas.microsoft.com/office/powerpoint/2010/main" val="186554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4BD481B-EC47-DADE-95B8-48E75BBECCE3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49F66E-ECC4-21D9-90EB-866082120010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17" name="Picture 1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2753F092-FAA1-C395-0E95-ED9153C3A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8" name="Picture 17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9A962C1A-F3B3-3F27-D855-D762481EA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957671-FE6E-88E6-9BCF-598DD233FA43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3C7EE-45E7-C6A1-624D-B7D6D3AF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Why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study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publication bias in moderator effects?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5F48-F1E2-FF7D-5C14-339505849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75" y="147899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Publication bias</a:t>
            </a:r>
            <a:r>
              <a:rPr lang="en-US" sz="2000" dirty="0"/>
              <a:t>:  </a:t>
            </a:r>
          </a:p>
          <a:p>
            <a:pPr lvl="1"/>
            <a:r>
              <a:rPr lang="en-GB" sz="2200" dirty="0"/>
              <a:t>Favouring</a:t>
            </a:r>
            <a:r>
              <a:rPr lang="en-US" sz="2200" dirty="0"/>
              <a:t> statistically </a:t>
            </a:r>
            <a:r>
              <a:rPr lang="en-US" sz="2200" b="1" dirty="0"/>
              <a:t>significant results </a:t>
            </a:r>
            <a:r>
              <a:rPr lang="en-US" sz="2200" dirty="0"/>
              <a:t>for </a:t>
            </a:r>
            <a:r>
              <a:rPr lang="en-US" sz="2200" b="1" dirty="0"/>
              <a:t>publication</a:t>
            </a:r>
            <a:r>
              <a:rPr lang="en-US" sz="2200" baseline="30000" dirty="0"/>
              <a:t>1,2,3</a:t>
            </a:r>
            <a:endParaRPr lang="en-US" sz="2200" b="1" dirty="0"/>
          </a:p>
          <a:p>
            <a:pPr lvl="2"/>
            <a:r>
              <a:rPr lang="en-US" sz="2200" b="1" dirty="0"/>
              <a:t>Overestimation </a:t>
            </a:r>
            <a:r>
              <a:rPr lang="en-US" sz="2200" dirty="0"/>
              <a:t>of meta-analytic </a:t>
            </a:r>
            <a:r>
              <a:rPr lang="en-US" sz="2200" b="1" dirty="0"/>
              <a:t>mean effect sizes </a:t>
            </a:r>
            <a:r>
              <a:rPr lang="en-US" sz="2200" baseline="30000" dirty="0"/>
              <a:t>4,5,6</a:t>
            </a:r>
            <a:r>
              <a:rPr lang="en-US" sz="2200" b="1" dirty="0"/>
              <a:t> </a:t>
            </a:r>
          </a:p>
          <a:p>
            <a:pPr marL="457200" lvl="1" indent="0">
              <a:buNone/>
            </a:pPr>
            <a:endParaRPr lang="en-US" sz="2000" b="1" dirty="0"/>
          </a:p>
          <a:p>
            <a:r>
              <a:rPr lang="en-US" sz="2400" b="1" dirty="0"/>
              <a:t>Moderator effects</a:t>
            </a:r>
            <a:r>
              <a:rPr lang="en-US" sz="2000" dirty="0"/>
              <a:t>:</a:t>
            </a:r>
          </a:p>
          <a:p>
            <a:pPr lvl="1"/>
            <a:r>
              <a:rPr lang="en-US" sz="2200" dirty="0"/>
              <a:t>Primary studies differ in certain characteristics (e.g., participant pool)</a:t>
            </a:r>
          </a:p>
          <a:p>
            <a:pPr lvl="1"/>
            <a:r>
              <a:rPr lang="en-US" sz="2200" dirty="0"/>
              <a:t>Explaining/exploring effect size </a:t>
            </a:r>
            <a:r>
              <a:rPr lang="en-US" sz="2200" b="1" dirty="0"/>
              <a:t>heterogeneity</a:t>
            </a:r>
          </a:p>
          <a:p>
            <a:pPr lvl="1"/>
            <a:r>
              <a:rPr lang="en-US" sz="2200" dirty="0"/>
              <a:t>Important for generating new hypotheses</a:t>
            </a:r>
          </a:p>
          <a:p>
            <a:pPr marL="457200" lvl="1" indent="0">
              <a:buNone/>
            </a:pPr>
            <a:endParaRPr lang="en-US" sz="2200" dirty="0"/>
          </a:p>
          <a:p>
            <a:pPr lvl="1"/>
            <a:endParaRPr lang="en-US" sz="18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2200" i="1" dirty="0">
                <a:solidFill>
                  <a:srgbClr val="1D4D73"/>
                </a:solidFill>
              </a:rPr>
              <a:t>How does publication bias affect moderator effects in meta-analysis?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200" i="1" dirty="0">
                <a:solidFill>
                  <a:srgbClr val="1D4D73"/>
                </a:solidFill>
              </a:rPr>
              <a:t>Can the currently available methods correct for publication bias in moderator effects?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endParaRPr lang="de-DE" b="1" dirty="0"/>
          </a:p>
          <a:p>
            <a:endParaRPr lang="de-DE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FAB8-8D98-A270-B462-1BE6BA19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2</a:t>
            </a:fld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BA4794B-296F-9E59-589C-4F91DD2E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927860" cy="365125"/>
          </a:xfrm>
        </p:spPr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E6EE3C8-3826-CD38-CB7C-E188CB63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6C9D62-1304-11CE-C81B-4A0AFC2C8485}"/>
              </a:ext>
            </a:extLst>
          </p:cNvPr>
          <p:cNvGrpSpPr/>
          <p:nvPr/>
        </p:nvGrpSpPr>
        <p:grpSpPr>
          <a:xfrm>
            <a:off x="8638329" y="1042167"/>
            <a:ext cx="3230556" cy="2536762"/>
            <a:chOff x="8638329" y="1042167"/>
            <a:chExt cx="3230556" cy="2536762"/>
          </a:xfrm>
        </p:grpSpPr>
        <p:pic>
          <p:nvPicPr>
            <p:cNvPr id="7" name="Graphic 6" descr="Document with solid fill">
              <a:extLst>
                <a:ext uri="{FF2B5EF4-FFF2-40B4-BE49-F238E27FC236}">
                  <a16:creationId xmlns:a16="http://schemas.microsoft.com/office/drawing/2014/main" id="{5EC26114-5D3A-E0AA-AB7A-548158EAC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90482" y="1042167"/>
              <a:ext cx="1039071" cy="1039071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E6BDEF8-A476-283E-026C-73442265F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5000" y="1577619"/>
              <a:ext cx="986246" cy="4487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31CA515-0DC3-452D-A88F-271260A2B881}"/>
                </a:ext>
              </a:extLst>
            </p:cNvPr>
            <p:cNvCxnSpPr>
              <a:cxnSpLocks/>
            </p:cNvCxnSpPr>
            <p:nvPr/>
          </p:nvCxnSpPr>
          <p:spPr>
            <a:xfrm>
              <a:off x="9551126" y="2292402"/>
              <a:ext cx="960120" cy="4682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2D30CE-24F9-D0D7-7826-6D64349EE164}"/>
                    </a:ext>
                  </a:extLst>
                </p:cNvPr>
                <p:cNvSpPr txBox="1"/>
                <p:nvPr/>
              </p:nvSpPr>
              <p:spPr>
                <a:xfrm>
                  <a:off x="9413966" y="1413963"/>
                  <a:ext cx="9654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GB" sz="1600" b="1" dirty="0"/>
                    <a:t>.05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2D30CE-24F9-D0D7-7826-6D64349EE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3966" y="1413963"/>
                  <a:ext cx="965482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AB273E6-131D-9B43-C64B-53702E3F9B13}"/>
                    </a:ext>
                  </a:extLst>
                </p:cNvPr>
                <p:cNvSpPr txBox="1"/>
                <p:nvPr/>
              </p:nvSpPr>
              <p:spPr>
                <a:xfrm>
                  <a:off x="9463536" y="2560995"/>
                  <a:ext cx="9654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en-GB" sz="1600" b="1" dirty="0"/>
                    <a:t>.05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AB273E6-131D-9B43-C64B-53702E3F9B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3536" y="2560995"/>
                  <a:ext cx="965482" cy="338554"/>
                </a:xfrm>
                <a:prstGeom prst="rect">
                  <a:avLst/>
                </a:prstGeom>
                <a:blipFill>
                  <a:blip r:embed="rId8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Graphic 24" descr="Document with solid fill">
              <a:extLst>
                <a:ext uri="{FF2B5EF4-FFF2-40B4-BE49-F238E27FC236}">
                  <a16:creationId xmlns:a16="http://schemas.microsoft.com/office/drawing/2014/main" id="{B6D8BDA5-CBE8-8432-E113-6E0CDDCEF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38329" y="1804291"/>
              <a:ext cx="1039071" cy="1039071"/>
            </a:xfrm>
            <a:prstGeom prst="rect">
              <a:avLst/>
            </a:prstGeom>
          </p:spPr>
        </p:pic>
        <p:pic>
          <p:nvPicPr>
            <p:cNvPr id="26" name="Graphic 25" descr="Document with solid fill">
              <a:extLst>
                <a:ext uri="{FF2B5EF4-FFF2-40B4-BE49-F238E27FC236}">
                  <a16:creationId xmlns:a16="http://schemas.microsoft.com/office/drawing/2014/main" id="{E774A1FC-7C28-9886-AB3A-3CD06AF9B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90481" y="2310548"/>
              <a:ext cx="1039071" cy="1039071"/>
            </a:xfrm>
            <a:prstGeom prst="rect">
              <a:avLst/>
            </a:prstGeom>
          </p:spPr>
        </p:pic>
        <p:pic>
          <p:nvPicPr>
            <p:cNvPr id="32" name="Graphic 31" descr="Badge Tick with solid fill">
              <a:extLst>
                <a:ext uri="{FF2B5EF4-FFF2-40B4-BE49-F238E27FC236}">
                  <a16:creationId xmlns:a16="http://schemas.microsoft.com/office/drawing/2014/main" id="{CB756A4B-8269-25CE-25C1-1A3D7FCF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084570" y="1561702"/>
              <a:ext cx="784315" cy="784315"/>
            </a:xfrm>
            <a:prstGeom prst="rect">
              <a:avLst/>
            </a:prstGeom>
          </p:spPr>
        </p:pic>
        <p:pic>
          <p:nvPicPr>
            <p:cNvPr id="34" name="Graphic 33" descr="Close with solid fill">
              <a:extLst>
                <a:ext uri="{FF2B5EF4-FFF2-40B4-BE49-F238E27FC236}">
                  <a16:creationId xmlns:a16="http://schemas.microsoft.com/office/drawing/2014/main" id="{76A2CBAD-A0F9-83E1-C9A8-097744F85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084570" y="2910565"/>
              <a:ext cx="668364" cy="66836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7B23C44-E42B-472B-BA8E-7EE2BEF2B4FC}"/>
              </a:ext>
            </a:extLst>
          </p:cNvPr>
          <p:cNvGrpSpPr/>
          <p:nvPr/>
        </p:nvGrpSpPr>
        <p:grpSpPr>
          <a:xfrm>
            <a:off x="6935065" y="3654667"/>
            <a:ext cx="2428035" cy="1062190"/>
            <a:chOff x="6935065" y="3654667"/>
            <a:chExt cx="2428035" cy="106219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8258C3B-B378-1396-3B1B-F7EAFD931D19}"/>
                </a:ext>
              </a:extLst>
            </p:cNvPr>
            <p:cNvGrpSpPr/>
            <p:nvPr/>
          </p:nvGrpSpPr>
          <p:grpSpPr>
            <a:xfrm>
              <a:off x="6935065" y="3654667"/>
              <a:ext cx="2428035" cy="1062190"/>
              <a:chOff x="6935065" y="3654667"/>
              <a:chExt cx="2428035" cy="106219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9749C26-7BC1-BDBE-B418-6D76DE91690A}"/>
                  </a:ext>
                </a:extLst>
              </p:cNvPr>
              <p:cNvSpPr/>
              <p:nvPr/>
            </p:nvSpPr>
            <p:spPr>
              <a:xfrm>
                <a:off x="6935065" y="3654667"/>
                <a:ext cx="1047801" cy="10621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56F3F87-DE07-432F-BC7B-B8D206621A1A}"/>
                  </a:ext>
                </a:extLst>
              </p:cNvPr>
              <p:cNvSpPr/>
              <p:nvPr/>
            </p:nvSpPr>
            <p:spPr>
              <a:xfrm>
                <a:off x="8315299" y="3654667"/>
                <a:ext cx="1047801" cy="10621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7" name="Graphic 36" descr="Group of men outline">
                <a:extLst>
                  <a:ext uri="{FF2B5EF4-FFF2-40B4-BE49-F238E27FC236}">
                    <a16:creationId xmlns:a16="http://schemas.microsoft.com/office/drawing/2014/main" id="{DFAB154A-D67A-6FB9-B9C1-2E5DE3689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999552" y="3701399"/>
                <a:ext cx="901336" cy="901336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6303C96-4D0D-6318-8267-F993DC4EE626}"/>
                  </a:ext>
                </a:extLst>
              </p:cNvPr>
              <p:cNvSpPr txBox="1"/>
              <p:nvPr/>
            </p:nvSpPr>
            <p:spPr>
              <a:xfrm>
                <a:off x="7948154" y="4001096"/>
                <a:ext cx="4210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vs</a:t>
                </a:r>
              </a:p>
            </p:txBody>
          </p:sp>
        </p:grpSp>
        <p:pic>
          <p:nvPicPr>
            <p:cNvPr id="60" name="Graphic 59" descr="Group of women outline">
              <a:extLst>
                <a:ext uri="{FF2B5EF4-FFF2-40B4-BE49-F238E27FC236}">
                  <a16:creationId xmlns:a16="http://schemas.microsoft.com/office/drawing/2014/main" id="{56062DEA-EF64-91A2-91F9-044D7FFD2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408953" y="370139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17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0ADC6-8413-1A78-5497-6A9AFDBBF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0FD5B5-E340-C62A-A142-00BBCDB5CA23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24AB3D-EE67-F327-757F-258DC2611D3E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7" name="Picture 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75977A8-8FAA-4F33-2CCF-91246617E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9" name="Picture 8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24209F40-A8E2-3B2B-543B-2824190F9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C71C92-D8D6-EB49-B86C-DA3085F9282E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F69DC-B65E-652E-D285-8BA155DF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62"/>
            <a:ext cx="10515600" cy="77787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Main Findings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0F612-B38D-BCF9-9854-57068A8D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940DC-8982-AACA-7296-37DF3B4B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3</a:t>
            </a:fld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F724A-72F6-F490-7C74-F57B99B88EC2}"/>
              </a:ext>
            </a:extLst>
          </p:cNvPr>
          <p:cNvSpPr txBox="1"/>
          <p:nvPr/>
        </p:nvSpPr>
        <p:spPr>
          <a:xfrm>
            <a:off x="428168" y="1149653"/>
            <a:ext cx="1087755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200" i="1" dirty="0">
                <a:solidFill>
                  <a:srgbClr val="1D4D73"/>
                </a:solidFill>
              </a:rPr>
              <a:t>How does publication bias affect moderator effects? (Theoretical Study)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b="1" dirty="0"/>
              <a:t>Artificial moderator effects </a:t>
            </a:r>
            <a:r>
              <a:rPr lang="en-US" sz="2000" dirty="0"/>
              <a:t>can be induced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dirty="0"/>
              <a:t>True moderator effects can be </a:t>
            </a:r>
            <a:r>
              <a:rPr lang="en-US" sz="2000" b="1" dirty="0"/>
              <a:t>hidden, diminished </a:t>
            </a:r>
            <a:r>
              <a:rPr lang="en-US" sz="2000" dirty="0"/>
              <a:t>or </a:t>
            </a:r>
            <a:r>
              <a:rPr lang="en-US" sz="2000" b="1" dirty="0"/>
              <a:t>amplified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dirty="0"/>
              <a:t>Bias typically occurs when the primary study </a:t>
            </a:r>
            <a:r>
              <a:rPr lang="en-US" sz="2000" b="1" dirty="0"/>
              <a:t>sample sizes </a:t>
            </a:r>
            <a:r>
              <a:rPr lang="en-US" dirty="0"/>
              <a:t>and/or </a:t>
            </a:r>
            <a:r>
              <a:rPr lang="en-US" b="1" dirty="0"/>
              <a:t>publication bias</a:t>
            </a:r>
            <a:r>
              <a:rPr lang="en-US" dirty="0"/>
              <a:t> differ between the moderator levels</a:t>
            </a:r>
            <a:endParaRPr lang="en-GB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en-GB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en-US" sz="1800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en-US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64BA74-4DAB-19C6-3B7C-4B7C7AD3FEC3}"/>
              </a:ext>
            </a:extLst>
          </p:cNvPr>
          <p:cNvSpPr txBox="1"/>
          <p:nvPr/>
        </p:nvSpPr>
        <p:spPr>
          <a:xfrm>
            <a:off x="428168" y="3928730"/>
            <a:ext cx="11384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200" i="1" dirty="0">
                <a:solidFill>
                  <a:srgbClr val="1D4D73"/>
                </a:solidFill>
              </a:rPr>
              <a:t>Can the currently available methods correct for publication bias in moderator effects? (Simulation Study)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b="1" dirty="0"/>
              <a:t>Ignoring publication </a:t>
            </a:r>
            <a:r>
              <a:rPr lang="en-US" sz="2000" dirty="0"/>
              <a:t>bias leads to substantial bias in moderator estimates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b="1" dirty="0"/>
              <a:t>Selection models </a:t>
            </a:r>
            <a:r>
              <a:rPr lang="en-US" sz="2000" dirty="0"/>
              <a:t>perform well if the moderator is not related to publication bias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sz="2100" dirty="0"/>
          </a:p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45E2F8F-F335-1FCC-EAE5-317B2036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BADEAFA-1C81-CE18-66D0-7459C0A3FC52}"/>
              </a:ext>
            </a:extLst>
          </p:cNvPr>
          <p:cNvGrpSpPr/>
          <p:nvPr/>
        </p:nvGrpSpPr>
        <p:grpSpPr>
          <a:xfrm>
            <a:off x="8177254" y="2703201"/>
            <a:ext cx="2925402" cy="1076013"/>
            <a:chOff x="8153668" y="2741312"/>
            <a:chExt cx="2925402" cy="1076013"/>
          </a:xfrm>
        </p:grpSpPr>
        <p:pic>
          <p:nvPicPr>
            <p:cNvPr id="158" name="Graphic 157" descr="Badge Tick with solid fill">
              <a:extLst>
                <a:ext uri="{FF2B5EF4-FFF2-40B4-BE49-F238E27FC236}">
                  <a16:creationId xmlns:a16="http://schemas.microsoft.com/office/drawing/2014/main" id="{3CB7AD9E-2107-9046-BFD6-ADC4EE8F1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87382" y="3248290"/>
              <a:ext cx="236436" cy="216804"/>
            </a:xfrm>
            <a:prstGeom prst="rect">
              <a:avLst/>
            </a:prstGeom>
          </p:spPr>
        </p:pic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557ED888-D5D0-7B69-085A-3089B86B51CC}"/>
                </a:ext>
              </a:extLst>
            </p:cNvPr>
            <p:cNvGrpSpPr/>
            <p:nvPr/>
          </p:nvGrpSpPr>
          <p:grpSpPr>
            <a:xfrm>
              <a:off x="8153668" y="2741312"/>
              <a:ext cx="2925402" cy="1076013"/>
              <a:chOff x="8153668" y="2741312"/>
              <a:chExt cx="2925402" cy="1076013"/>
            </a:xfrm>
          </p:grpSpPr>
          <p:pic>
            <p:nvPicPr>
              <p:cNvPr id="162" name="Graphic 161" descr="Document with solid fill">
                <a:extLst>
                  <a:ext uri="{FF2B5EF4-FFF2-40B4-BE49-F238E27FC236}">
                    <a16:creationId xmlns:a16="http://schemas.microsoft.com/office/drawing/2014/main" id="{99C22716-DDEB-0260-1084-F0E6D669AC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017017" y="3426091"/>
                <a:ext cx="313519" cy="291021"/>
              </a:xfrm>
              <a:prstGeom prst="rect">
                <a:avLst/>
              </a:prstGeom>
            </p:spPr>
          </p:pic>
          <p:pic>
            <p:nvPicPr>
              <p:cNvPr id="172" name="Graphic 171" descr="Close with solid fill">
                <a:extLst>
                  <a:ext uri="{FF2B5EF4-FFF2-40B4-BE49-F238E27FC236}">
                    <a16:creationId xmlns:a16="http://schemas.microsoft.com/office/drawing/2014/main" id="{CE1D71DA-26CD-5A49-F2EE-E0D1F783B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240081" y="2974622"/>
                <a:ext cx="201665" cy="187194"/>
              </a:xfrm>
              <a:prstGeom prst="rect">
                <a:avLst/>
              </a:prstGeom>
            </p:spPr>
          </p:pic>
          <p:pic>
            <p:nvPicPr>
              <p:cNvPr id="173" name="Graphic 172" descr="Document with solid fill">
                <a:extLst>
                  <a:ext uri="{FF2B5EF4-FFF2-40B4-BE49-F238E27FC236}">
                    <a16:creationId xmlns:a16="http://schemas.microsoft.com/office/drawing/2014/main" id="{9DF75FD1-2E82-3EC6-4226-4E705019E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178700" y="3141015"/>
                <a:ext cx="313519" cy="291021"/>
              </a:xfrm>
              <a:prstGeom prst="rect">
                <a:avLst/>
              </a:prstGeom>
            </p:spPr>
          </p:pic>
          <p:pic>
            <p:nvPicPr>
              <p:cNvPr id="175" name="Graphic 174" descr="Document with solid fill">
                <a:extLst>
                  <a:ext uri="{FF2B5EF4-FFF2-40B4-BE49-F238E27FC236}">
                    <a16:creationId xmlns:a16="http://schemas.microsoft.com/office/drawing/2014/main" id="{1162138E-F4D4-3DE4-984B-8002ECB3C3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660097" y="3155448"/>
                <a:ext cx="313519" cy="291021"/>
              </a:xfrm>
              <a:prstGeom prst="rect">
                <a:avLst/>
              </a:prstGeom>
            </p:spPr>
          </p:pic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9AC65AD9-9889-00A5-6186-DD12B225208E}"/>
                  </a:ext>
                </a:extLst>
              </p:cNvPr>
              <p:cNvGrpSpPr/>
              <p:nvPr/>
            </p:nvGrpSpPr>
            <p:grpSpPr>
              <a:xfrm>
                <a:off x="8153668" y="2741312"/>
                <a:ext cx="2925402" cy="1076013"/>
                <a:chOff x="8153668" y="2741312"/>
                <a:chExt cx="2925402" cy="1076013"/>
              </a:xfrm>
            </p:grpSpPr>
            <p:pic>
              <p:nvPicPr>
                <p:cNvPr id="148" name="Graphic 147" descr="Badge Tick with solid fill">
                  <a:extLst>
                    <a:ext uri="{FF2B5EF4-FFF2-40B4-BE49-F238E27FC236}">
                      <a16:creationId xmlns:a16="http://schemas.microsoft.com/office/drawing/2014/main" id="{80407418-9C94-0C07-C97A-2D72B7F25B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89197" y="2990146"/>
                  <a:ext cx="236436" cy="216804"/>
                </a:xfrm>
                <a:prstGeom prst="rect">
                  <a:avLst/>
                </a:prstGeom>
              </p:spPr>
            </p:pic>
            <p:pic>
              <p:nvPicPr>
                <p:cNvPr id="150" name="Graphic 149" descr="Badge Tick with solid fill">
                  <a:extLst>
                    <a:ext uri="{FF2B5EF4-FFF2-40B4-BE49-F238E27FC236}">
                      <a16:creationId xmlns:a16="http://schemas.microsoft.com/office/drawing/2014/main" id="{C9A554ED-FBF4-692D-63C4-9BA14B18B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38739" y="2924887"/>
                  <a:ext cx="236436" cy="216804"/>
                </a:xfrm>
                <a:prstGeom prst="rect">
                  <a:avLst/>
                </a:prstGeom>
              </p:spPr>
            </p:pic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DC2425EB-7817-3BCB-E0A5-5EFFAB7EAC5B}"/>
                    </a:ext>
                  </a:extLst>
                </p:cNvPr>
                <p:cNvGrpSpPr/>
                <p:nvPr/>
              </p:nvGrpSpPr>
              <p:grpSpPr>
                <a:xfrm>
                  <a:off x="8153668" y="2741312"/>
                  <a:ext cx="2925402" cy="1076013"/>
                  <a:chOff x="8153668" y="2741312"/>
                  <a:chExt cx="2925402" cy="1076013"/>
                </a:xfrm>
              </p:grpSpPr>
              <p:pic>
                <p:nvPicPr>
                  <p:cNvPr id="146" name="Graphic 145" descr="Badge Tick with solid fill">
                    <a:extLst>
                      <a:ext uri="{FF2B5EF4-FFF2-40B4-BE49-F238E27FC236}">
                        <a16:creationId xmlns:a16="http://schemas.microsoft.com/office/drawing/2014/main" id="{B5A9FD72-8429-A429-F0CA-A9C6C9E3F9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43488" y="3265181"/>
                    <a:ext cx="236436" cy="216804"/>
                  </a:xfrm>
                  <a:prstGeom prst="rect">
                    <a:avLst/>
                  </a:prstGeom>
                </p:spPr>
              </p:pic>
              <p:pic>
                <p:nvPicPr>
                  <p:cNvPr id="152" name="Graphic 151" descr="Badge Tick with solid fill">
                    <a:extLst>
                      <a:ext uri="{FF2B5EF4-FFF2-40B4-BE49-F238E27FC236}">
                        <a16:creationId xmlns:a16="http://schemas.microsoft.com/office/drawing/2014/main" id="{16836591-6D3C-8B6E-F8E3-3B634B1ED3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106" y="3601146"/>
                    <a:ext cx="236436" cy="195513"/>
                  </a:xfrm>
                  <a:prstGeom prst="rect">
                    <a:avLst/>
                  </a:prstGeom>
                </p:spPr>
              </p:pic>
              <p:pic>
                <p:nvPicPr>
                  <p:cNvPr id="154" name="Graphic 153" descr="Badge Tick with solid fill">
                    <a:extLst>
                      <a:ext uri="{FF2B5EF4-FFF2-40B4-BE49-F238E27FC236}">
                        <a16:creationId xmlns:a16="http://schemas.microsoft.com/office/drawing/2014/main" id="{A14EBC7A-7C7B-D766-9237-F527015BC5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94469" y="3326979"/>
                    <a:ext cx="236436" cy="216804"/>
                  </a:xfrm>
                  <a:prstGeom prst="rect">
                    <a:avLst/>
                  </a:prstGeom>
                </p:spPr>
              </p:pic>
              <p:pic>
                <p:nvPicPr>
                  <p:cNvPr id="160" name="Graphic 159" descr="Badge Tick with solid fill">
                    <a:extLst>
                      <a:ext uri="{FF2B5EF4-FFF2-40B4-BE49-F238E27FC236}">
                        <a16:creationId xmlns:a16="http://schemas.microsoft.com/office/drawing/2014/main" id="{DC4CA4BA-BC41-2367-F61A-45CEE070ED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982192" y="3560709"/>
                    <a:ext cx="236436" cy="216804"/>
                  </a:xfrm>
                  <a:prstGeom prst="rect">
                    <a:avLst/>
                  </a:prstGeom>
                </p:spPr>
              </p:pic>
              <p:pic>
                <p:nvPicPr>
                  <p:cNvPr id="165" name="Graphic 164" descr="Badge Tick with solid fill">
                    <a:extLst>
                      <a:ext uri="{FF2B5EF4-FFF2-40B4-BE49-F238E27FC236}">
                        <a16:creationId xmlns:a16="http://schemas.microsoft.com/office/drawing/2014/main" id="{2460539D-DC4B-DD0B-82E2-1D628A6A75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984183" y="3254795"/>
                    <a:ext cx="236436" cy="216804"/>
                  </a:xfrm>
                  <a:prstGeom prst="rect">
                    <a:avLst/>
                  </a:prstGeom>
                </p:spPr>
              </p:pic>
              <p:pic>
                <p:nvPicPr>
                  <p:cNvPr id="166" name="Graphic 165" descr="Document with solid fill">
                    <a:extLst>
                      <a:ext uri="{FF2B5EF4-FFF2-40B4-BE49-F238E27FC236}">
                        <a16:creationId xmlns:a16="http://schemas.microsoft.com/office/drawing/2014/main" id="{AF4EC511-9D89-D7E9-488C-CE97902BB0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6967" y="3391488"/>
                    <a:ext cx="313234" cy="287225"/>
                  </a:xfrm>
                  <a:prstGeom prst="rect">
                    <a:avLst/>
                  </a:prstGeom>
                </p:spPr>
              </p:pic>
              <p:pic>
                <p:nvPicPr>
                  <p:cNvPr id="169" name="Graphic 168" descr="Badge Tick with solid fill">
                    <a:extLst>
                      <a:ext uri="{FF2B5EF4-FFF2-40B4-BE49-F238E27FC236}">
                        <a16:creationId xmlns:a16="http://schemas.microsoft.com/office/drawing/2014/main" id="{48518D32-2265-7DDD-AA41-A5BD886E74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96318" y="2923576"/>
                    <a:ext cx="236436" cy="216804"/>
                  </a:xfrm>
                  <a:prstGeom prst="rect">
                    <a:avLst/>
                  </a:prstGeom>
                </p:spPr>
              </p:pic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ABA7220C-6D45-D6AE-8D3A-90F1B8B0F797}"/>
                      </a:ext>
                    </a:extLst>
                  </p:cNvPr>
                  <p:cNvGrpSpPr/>
                  <p:nvPr/>
                </p:nvGrpSpPr>
                <p:grpSpPr>
                  <a:xfrm>
                    <a:off x="8153668" y="2741312"/>
                    <a:ext cx="2925402" cy="1076013"/>
                    <a:chOff x="8154096" y="2740038"/>
                    <a:chExt cx="2925402" cy="1076013"/>
                  </a:xfrm>
                </p:grpSpPr>
                <p:sp>
                  <p:nvSpPr>
                    <p:cNvPr id="144" name="Oval 143">
                      <a:extLst>
                        <a:ext uri="{FF2B5EF4-FFF2-40B4-BE49-F238E27FC236}">
                          <a16:creationId xmlns:a16="http://schemas.microsoft.com/office/drawing/2014/main" id="{01192BC7-68A1-ABBD-DE16-2DA8B0A93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54096" y="2750538"/>
                      <a:ext cx="1266196" cy="1065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pic>
                  <p:nvPicPr>
                    <p:cNvPr id="145" name="Graphic 144" descr="Document with solid fill">
                      <a:extLst>
                        <a:ext uri="{FF2B5EF4-FFF2-40B4-BE49-F238E27FC236}">
                          <a16:creationId xmlns:a16="http://schemas.microsoft.com/office/drawing/2014/main" id="{CEC84640-AC02-4A00-7910-910B23CE69B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64397" y="3121569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7" name="Graphic 146" descr="Document with solid fill">
                      <a:extLst>
                        <a:ext uri="{FF2B5EF4-FFF2-40B4-BE49-F238E27FC236}">
                          <a16:creationId xmlns:a16="http://schemas.microsoft.com/office/drawing/2014/main" id="{C3E0FB0C-6037-8617-3E5D-FE6B0E5218E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401599" y="2810358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9" name="Graphic 148" descr="Document with solid fill">
                      <a:extLst>
                        <a:ext uri="{FF2B5EF4-FFF2-40B4-BE49-F238E27FC236}">
                          <a16:creationId xmlns:a16="http://schemas.microsoft.com/office/drawing/2014/main" id="{9D858949-7417-040B-DCA2-C29BC5CDC3A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59648" y="2781275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1" name="Graphic 150" descr="Document with solid fill">
                      <a:extLst>
                        <a:ext uri="{FF2B5EF4-FFF2-40B4-BE49-F238E27FC236}">
                          <a16:creationId xmlns:a16="http://schemas.microsoft.com/office/drawing/2014/main" id="{DCBF1C2B-FC7D-473E-2F29-0BA3B2A458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368015" y="3464450"/>
                      <a:ext cx="313234" cy="2590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3" name="Graphic 152" descr="Document with solid fill">
                      <a:extLst>
                        <a:ext uri="{FF2B5EF4-FFF2-40B4-BE49-F238E27FC236}">
                          <a16:creationId xmlns:a16="http://schemas.microsoft.com/office/drawing/2014/main" id="{3B403A73-900F-D86C-56E1-394103ACC2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522446" y="3168967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7" name="Graphic 156" descr="Document with solid fill">
                      <a:extLst>
                        <a:ext uri="{FF2B5EF4-FFF2-40B4-BE49-F238E27FC236}">
                          <a16:creationId xmlns:a16="http://schemas.microsoft.com/office/drawing/2014/main" id="{A4D82109-72D8-6CE9-D10C-A9259557639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008291" y="3104678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9" name="Graphic 158" descr="Document with solid fill">
                      <a:extLst>
                        <a:ext uri="{FF2B5EF4-FFF2-40B4-BE49-F238E27FC236}">
                          <a16:creationId xmlns:a16="http://schemas.microsoft.com/office/drawing/2014/main" id="{00A2CE00-F00B-CE66-BCE5-0B28039CB86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803101" y="3417097"/>
                      <a:ext cx="313234" cy="28722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EF871D7-BD6B-EABE-5BDA-751376A508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13302" y="2740038"/>
                      <a:ext cx="1266196" cy="1065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pic>
                  <p:nvPicPr>
                    <p:cNvPr id="163" name="Graphic 162" descr="Close with solid fill">
                      <a:extLst>
                        <a:ext uri="{FF2B5EF4-FFF2-40B4-BE49-F238E27FC236}">
                          <a16:creationId xmlns:a16="http://schemas.microsoft.com/office/drawing/2014/main" id="{F8E3C67A-CE0F-F182-6F09-C0F1E9400CA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96DAC541-7B7A-43D3-8B79-37D633B846F1}">
                          <asvg:svgBlip xmlns:asvg="http://schemas.microsoft.com/office/drawing/2016/SVG/main" r:embed="rId1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196272" y="3594143"/>
                      <a:ext cx="201665" cy="18719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4" name="Graphic 163" descr="Document with solid fill">
                      <a:extLst>
                        <a:ext uri="{FF2B5EF4-FFF2-40B4-BE49-F238E27FC236}">
                          <a16:creationId xmlns:a16="http://schemas.microsoft.com/office/drawing/2014/main" id="{2269F6F1-6A8E-AD03-6989-9AF5EF97D3E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805092" y="3111183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7" name="Graphic 166" descr="Badge Tick with solid fill">
                      <a:extLst>
                        <a:ext uri="{FF2B5EF4-FFF2-40B4-BE49-F238E27FC236}">
                          <a16:creationId xmlns:a16="http://schemas.microsoft.com/office/drawing/2014/main" id="{FD27FCCA-0B53-F2E3-C631-8B03513C58C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616058" y="3535100"/>
                      <a:ext cx="236436" cy="21680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8" name="Graphic 167" descr="Document with solid fill">
                      <a:extLst>
                        <a:ext uri="{FF2B5EF4-FFF2-40B4-BE49-F238E27FC236}">
                          <a16:creationId xmlns:a16="http://schemas.microsoft.com/office/drawing/2014/main" id="{0377BDE0-288D-60CF-B305-855B516EC29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517227" y="2779964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1" name="Graphic 170" descr="Document with solid fill">
                      <a:extLst>
                        <a:ext uri="{FF2B5EF4-FFF2-40B4-BE49-F238E27FC236}">
                          <a16:creationId xmlns:a16="http://schemas.microsoft.com/office/drawing/2014/main" id="{7307ED09-51B4-C297-E412-2AAEDBCD9C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060826" y="2806570"/>
                      <a:ext cx="313519" cy="2910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4" name="Graphic 173" descr="Close with solid fill">
                      <a:extLst>
                        <a:ext uri="{FF2B5EF4-FFF2-40B4-BE49-F238E27FC236}">
                          <a16:creationId xmlns:a16="http://schemas.microsoft.com/office/drawing/2014/main" id="{FCC7FE3E-1EDE-DA1C-F9A6-9472115F986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96DAC541-7B7A-43D3-8B79-37D633B846F1}">
                          <asvg:svgBlip xmlns:asvg="http://schemas.microsoft.com/office/drawing/2016/SVG/main" r:embed="rId1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330001" y="3299074"/>
                      <a:ext cx="201665" cy="18719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6" name="Graphic 175" descr="Close with solid fill">
                      <a:extLst>
                        <a:ext uri="{FF2B5EF4-FFF2-40B4-BE49-F238E27FC236}">
                          <a16:creationId xmlns:a16="http://schemas.microsoft.com/office/drawing/2014/main" id="{5C1E7AE6-91EC-B95E-5C55-3FBE7C0DCDD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96DAC541-7B7A-43D3-8B79-37D633B846F1}">
                          <asvg:svgBlip xmlns:asvg="http://schemas.microsoft.com/office/drawing/2016/SVG/main" r:embed="rId1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839352" y="3323500"/>
                      <a:ext cx="201665" cy="1871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7" name="TextBox 176">
                      <a:extLst>
                        <a:ext uri="{FF2B5EF4-FFF2-40B4-BE49-F238E27FC236}">
                          <a16:creationId xmlns:a16="http://schemas.microsoft.com/office/drawing/2014/main" id="{EB06DA53-4446-EECC-2ABC-BD27AFF2CB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17018" y="3111599"/>
                      <a:ext cx="4454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/>
                        <a:t>vs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EDF2DC5-3C5F-24C3-72E0-12AF4B4D87AA}"/>
              </a:ext>
            </a:extLst>
          </p:cNvPr>
          <p:cNvGrpSpPr/>
          <p:nvPr/>
        </p:nvGrpSpPr>
        <p:grpSpPr>
          <a:xfrm>
            <a:off x="4881382" y="2703201"/>
            <a:ext cx="2914409" cy="1094465"/>
            <a:chOff x="8904176" y="3573248"/>
            <a:chExt cx="2914409" cy="1094465"/>
          </a:xfrm>
        </p:grpSpPr>
        <p:pic>
          <p:nvPicPr>
            <p:cNvPr id="184" name="Graphic 183" descr="Group outline">
              <a:extLst>
                <a:ext uri="{FF2B5EF4-FFF2-40B4-BE49-F238E27FC236}">
                  <a16:creationId xmlns:a16="http://schemas.microsoft.com/office/drawing/2014/main" id="{04E7D3F6-EF71-8B04-60BA-94D58D331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42754" y="4157382"/>
              <a:ext cx="379702" cy="338725"/>
            </a:xfrm>
            <a:prstGeom prst="rect">
              <a:avLst/>
            </a:prstGeom>
          </p:spPr>
        </p:pic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006A8325-A064-6ECB-FAE5-C72BC94AD55E}"/>
                </a:ext>
              </a:extLst>
            </p:cNvPr>
            <p:cNvGrpSpPr/>
            <p:nvPr/>
          </p:nvGrpSpPr>
          <p:grpSpPr>
            <a:xfrm>
              <a:off x="8904176" y="3573248"/>
              <a:ext cx="2914409" cy="1094465"/>
              <a:chOff x="8904176" y="3573248"/>
              <a:chExt cx="2914409" cy="1094465"/>
            </a:xfrm>
          </p:grpSpPr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CA571013-FFE2-5972-6DE2-79F67B012295}"/>
                  </a:ext>
                </a:extLst>
              </p:cNvPr>
              <p:cNvGrpSpPr/>
              <p:nvPr/>
            </p:nvGrpSpPr>
            <p:grpSpPr>
              <a:xfrm>
                <a:off x="10170371" y="3602200"/>
                <a:ext cx="1648214" cy="1065513"/>
                <a:chOff x="7507757" y="2886300"/>
                <a:chExt cx="1470346" cy="1065513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7EEC0FA5-CF26-740E-7FE7-1F980EB2F03A}"/>
                    </a:ext>
                  </a:extLst>
                </p:cNvPr>
                <p:cNvGrpSpPr/>
                <p:nvPr/>
              </p:nvGrpSpPr>
              <p:grpSpPr>
                <a:xfrm>
                  <a:off x="7507757" y="3009257"/>
                  <a:ext cx="875493" cy="573631"/>
                  <a:chOff x="7507757" y="3009257"/>
                  <a:chExt cx="875493" cy="573631"/>
                </a:xfrm>
              </p:grpSpPr>
              <p:pic>
                <p:nvPicPr>
                  <p:cNvPr id="194" name="Graphic 193" descr="Group of people outline">
                    <a:extLst>
                      <a:ext uri="{FF2B5EF4-FFF2-40B4-BE49-F238E27FC236}">
                        <a16:creationId xmlns:a16="http://schemas.microsoft.com/office/drawing/2014/main" id="{F440BBC0-B92F-2C1B-3744-120BB57EE6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99005" y="3009257"/>
                    <a:ext cx="484245" cy="484245"/>
                  </a:xfrm>
                  <a:prstGeom prst="rect">
                    <a:avLst/>
                  </a:prstGeom>
                </p:spPr>
              </p:pic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AD653C23-571D-BAF4-620B-78C94829C6EF}"/>
                      </a:ext>
                    </a:extLst>
                  </p:cNvPr>
                  <p:cNvSpPr txBox="1"/>
                  <p:nvPr/>
                </p:nvSpPr>
                <p:spPr>
                  <a:xfrm>
                    <a:off x="7507757" y="3213556"/>
                    <a:ext cx="3973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/>
                      <a:t>vs</a:t>
                    </a:r>
                  </a:p>
                </p:txBody>
              </p:sp>
            </p:grp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013AF8D2-0EBB-6F59-DE9B-BD08BB4D03E3}"/>
                    </a:ext>
                  </a:extLst>
                </p:cNvPr>
                <p:cNvSpPr/>
                <p:nvPr/>
              </p:nvSpPr>
              <p:spPr>
                <a:xfrm>
                  <a:off x="7848550" y="2886300"/>
                  <a:ext cx="1129553" cy="1065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pic>
            <p:nvPicPr>
              <p:cNvPr id="187" name="Graphic 186" descr="Group of people outline">
                <a:extLst>
                  <a:ext uri="{FF2B5EF4-FFF2-40B4-BE49-F238E27FC236}">
                    <a16:creationId xmlns:a16="http://schemas.microsoft.com/office/drawing/2014/main" id="{5BA7479B-B145-2B3B-4606-9DE89C45D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938953" y="4154516"/>
                <a:ext cx="484245" cy="484245"/>
              </a:xfrm>
              <a:prstGeom prst="rect">
                <a:avLst/>
              </a:prstGeom>
            </p:spPr>
          </p:pic>
          <p:pic>
            <p:nvPicPr>
              <p:cNvPr id="188" name="Graphic 187" descr="Group of people outline">
                <a:extLst>
                  <a:ext uri="{FF2B5EF4-FFF2-40B4-BE49-F238E27FC236}">
                    <a16:creationId xmlns:a16="http://schemas.microsoft.com/office/drawing/2014/main" id="{94D27CFD-3019-6EDD-D817-BC3BBA124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1194094" y="3686540"/>
                <a:ext cx="484245" cy="484245"/>
              </a:xfrm>
              <a:prstGeom prst="rect">
                <a:avLst/>
              </a:prstGeom>
            </p:spPr>
          </p:pic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11A8826F-2EE0-16CF-B9EA-AE8917F79E78}"/>
                  </a:ext>
                </a:extLst>
              </p:cNvPr>
              <p:cNvSpPr/>
              <p:nvPr/>
            </p:nvSpPr>
            <p:spPr>
              <a:xfrm>
                <a:off x="8904176" y="3573248"/>
                <a:ext cx="1266196" cy="1065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0" name="Graphic 189" descr="Group outline">
                <a:extLst>
                  <a:ext uri="{FF2B5EF4-FFF2-40B4-BE49-F238E27FC236}">
                    <a16:creationId xmlns:a16="http://schemas.microsoft.com/office/drawing/2014/main" id="{596DBA73-7136-A72B-9242-DB2895750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048858" y="3763215"/>
                <a:ext cx="379702" cy="338725"/>
              </a:xfrm>
              <a:prstGeom prst="rect">
                <a:avLst/>
              </a:prstGeom>
            </p:spPr>
          </p:pic>
          <p:pic>
            <p:nvPicPr>
              <p:cNvPr id="191" name="Graphic 190" descr="Group outline">
                <a:extLst>
                  <a:ext uri="{FF2B5EF4-FFF2-40B4-BE49-F238E27FC236}">
                    <a16:creationId xmlns:a16="http://schemas.microsoft.com/office/drawing/2014/main" id="{040EA002-66E1-211C-9954-BF70328A5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661836" y="3763215"/>
                <a:ext cx="379702" cy="3387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5567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E095D-E1EF-8EE9-99A3-5D1E8A252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BF9F278-21F7-B3B3-00D7-1200616C7567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CE7191-6ACA-E63E-C0F1-4C6A323EFA50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7" name="Picture 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1861ECF7-D0CE-DA99-D411-FB6632382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9" name="Picture 8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68AACF8F-EC4B-680A-3D90-F188FE0DB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0C507A-0914-92AB-2EE8-4F2146A333A1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4FE79-C324-60D7-E797-359860ED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2" y="184762"/>
            <a:ext cx="10515600" cy="77787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Possible Scenarios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C615B-4261-A9DB-E232-66E44AB3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A9236-D993-B03B-B4CD-4E49502D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4</a:t>
            </a:fld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1BBDC-0BE6-7E2E-C17A-DA4FC569A826}"/>
              </a:ext>
            </a:extLst>
          </p:cNvPr>
          <p:cNvSpPr txBox="1"/>
          <p:nvPr/>
        </p:nvSpPr>
        <p:spPr>
          <a:xfrm>
            <a:off x="838200" y="1451207"/>
            <a:ext cx="1011401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The moderator is </a:t>
            </a:r>
            <a:r>
              <a:rPr lang="en-US" sz="2200" b="1" u="sng" dirty="0"/>
              <a:t>not</a:t>
            </a:r>
            <a:r>
              <a:rPr lang="en-US" sz="2200" b="1" dirty="0"/>
              <a:t> associated with publication bias and sample size</a:t>
            </a:r>
          </a:p>
          <a:p>
            <a:pPr marL="342900" indent="-342900">
              <a:buFont typeface="+mj-lt"/>
              <a:buAutoNum type="arabicPeriod"/>
            </a:pPr>
            <a:endParaRPr lang="en-US" sz="2100" b="1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/>
              <a:t>The moderator </a:t>
            </a:r>
            <a:r>
              <a:rPr lang="en-US" sz="2200" b="1" u="sng" dirty="0"/>
              <a:t>is</a:t>
            </a:r>
            <a:r>
              <a:rPr lang="en-US" sz="2200" b="1" dirty="0"/>
              <a:t> associated with publication bias </a:t>
            </a:r>
            <a:endParaRPr lang="en-US" sz="2200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sz="2000" dirty="0"/>
              <a:t>Pre-registered vs non-pre-registered </a:t>
            </a:r>
            <a:r>
              <a:rPr lang="fr-FR" sz="2000" baseline="30000" dirty="0"/>
              <a:t>7, 8, 9, 10,11</a:t>
            </a:r>
            <a:r>
              <a:rPr lang="fr-FR" sz="2000" dirty="0"/>
              <a:t> </a:t>
            </a:r>
            <a:endParaRPr lang="en-GB" sz="2000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Industry-funded vs non-industry funded </a:t>
            </a:r>
            <a:r>
              <a:rPr lang="fr-FR" sz="2000" baseline="30000" dirty="0">
                <a:solidFill>
                  <a:schemeClr val="bg2">
                    <a:lumMod val="75000"/>
                  </a:schemeClr>
                </a:solidFill>
              </a:rPr>
              <a:t>12,13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GB" sz="21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/>
              <a:t>The moderator </a:t>
            </a:r>
            <a:r>
              <a:rPr lang="en-US" sz="2200" b="1" u="sng" dirty="0"/>
              <a:t>is</a:t>
            </a:r>
            <a:r>
              <a:rPr lang="en-US" sz="2200" b="1" dirty="0"/>
              <a:t> associated with sample size</a:t>
            </a:r>
          </a:p>
          <a:p>
            <a:pPr lvl="1"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/>
              <a:t>Single vs </a:t>
            </a:r>
            <a:r>
              <a:rPr lang="fr-FR" sz="2000" dirty="0" err="1"/>
              <a:t>multi-centre</a:t>
            </a:r>
            <a:r>
              <a:rPr lang="fr-FR" sz="2000" dirty="0"/>
              <a:t> trials </a:t>
            </a:r>
            <a:r>
              <a:rPr lang="fr-FR" sz="2000" baseline="30000" dirty="0"/>
              <a:t>14,15</a:t>
            </a:r>
            <a:r>
              <a:rPr lang="fr-FR" sz="2000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endParaRPr lang="en-US" sz="22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/>
              <a:t>The moderator is associated with publication bias and sample size 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dirty="0"/>
              <a:t>original vs replication studies </a:t>
            </a:r>
            <a:r>
              <a:rPr lang="en-GB" sz="2000" baseline="30000" dirty="0"/>
              <a:t>7, 8, 9, 10</a:t>
            </a:r>
            <a:endParaRPr lang="en-GB" sz="2000" dirty="0"/>
          </a:p>
          <a:p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3BEB08-CBB3-9E35-31DE-784822BF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632EFB8-4745-4245-568E-4CAE6F8876EC}"/>
              </a:ext>
            </a:extLst>
          </p:cNvPr>
          <p:cNvGrpSpPr/>
          <p:nvPr/>
        </p:nvGrpSpPr>
        <p:grpSpPr>
          <a:xfrm>
            <a:off x="7248768" y="3580823"/>
            <a:ext cx="2914409" cy="1094465"/>
            <a:chOff x="8904176" y="3573248"/>
            <a:chExt cx="2914409" cy="1094465"/>
          </a:xfrm>
        </p:grpSpPr>
        <p:pic>
          <p:nvPicPr>
            <p:cNvPr id="91" name="Graphic 90" descr="Group outline">
              <a:extLst>
                <a:ext uri="{FF2B5EF4-FFF2-40B4-BE49-F238E27FC236}">
                  <a16:creationId xmlns:a16="http://schemas.microsoft.com/office/drawing/2014/main" id="{0701AF78-B66A-E81C-357A-9AE3599D1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42754" y="4157382"/>
              <a:ext cx="379702" cy="338725"/>
            </a:xfrm>
            <a:prstGeom prst="rect">
              <a:avLst/>
            </a:prstGeom>
          </p:spPr>
        </p:pic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F765740-824E-6811-5BE9-1920A376FCB8}"/>
                </a:ext>
              </a:extLst>
            </p:cNvPr>
            <p:cNvGrpSpPr/>
            <p:nvPr/>
          </p:nvGrpSpPr>
          <p:grpSpPr>
            <a:xfrm>
              <a:off x="8904176" y="3573248"/>
              <a:ext cx="2914409" cy="1094465"/>
              <a:chOff x="8904176" y="3573248"/>
              <a:chExt cx="2914409" cy="1094465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573E0BAB-FC1B-6EE7-E82D-C2285D30B30E}"/>
                  </a:ext>
                </a:extLst>
              </p:cNvPr>
              <p:cNvGrpSpPr/>
              <p:nvPr/>
            </p:nvGrpSpPr>
            <p:grpSpPr>
              <a:xfrm>
                <a:off x="10170371" y="3602200"/>
                <a:ext cx="1648214" cy="1065513"/>
                <a:chOff x="7507757" y="2886300"/>
                <a:chExt cx="1470346" cy="1065513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A3CEE703-A5DB-E2B4-DD10-0575787EA33C}"/>
                    </a:ext>
                  </a:extLst>
                </p:cNvPr>
                <p:cNvGrpSpPr/>
                <p:nvPr/>
              </p:nvGrpSpPr>
              <p:grpSpPr>
                <a:xfrm>
                  <a:off x="7507757" y="3009257"/>
                  <a:ext cx="875493" cy="573631"/>
                  <a:chOff x="7507757" y="3009257"/>
                  <a:chExt cx="875493" cy="573631"/>
                </a:xfrm>
              </p:grpSpPr>
              <p:pic>
                <p:nvPicPr>
                  <p:cNvPr id="82" name="Graphic 81" descr="Group of people outline">
                    <a:extLst>
                      <a:ext uri="{FF2B5EF4-FFF2-40B4-BE49-F238E27FC236}">
                        <a16:creationId xmlns:a16="http://schemas.microsoft.com/office/drawing/2014/main" id="{93B97E0A-5ABC-EBEA-BB28-526A7999D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99005" y="3009257"/>
                    <a:ext cx="484245" cy="484245"/>
                  </a:xfrm>
                  <a:prstGeom prst="rect">
                    <a:avLst/>
                  </a:prstGeom>
                </p:spPr>
              </p:pic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B6C88BD7-033A-F411-D46B-E31B7B66C066}"/>
                      </a:ext>
                    </a:extLst>
                  </p:cNvPr>
                  <p:cNvSpPr txBox="1"/>
                  <p:nvPr/>
                </p:nvSpPr>
                <p:spPr>
                  <a:xfrm>
                    <a:off x="7507757" y="3213556"/>
                    <a:ext cx="3973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/>
                      <a:t>vs</a:t>
                    </a:r>
                  </a:p>
                </p:txBody>
              </p:sp>
            </p:grp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6A9973D-C6CC-EA4B-3A76-323DF6741924}"/>
                    </a:ext>
                  </a:extLst>
                </p:cNvPr>
                <p:cNvSpPr/>
                <p:nvPr/>
              </p:nvSpPr>
              <p:spPr>
                <a:xfrm>
                  <a:off x="7848550" y="2886300"/>
                  <a:ext cx="1129553" cy="1065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pic>
            <p:nvPicPr>
              <p:cNvPr id="85" name="Graphic 84" descr="Group of people outline">
                <a:extLst>
                  <a:ext uri="{FF2B5EF4-FFF2-40B4-BE49-F238E27FC236}">
                    <a16:creationId xmlns:a16="http://schemas.microsoft.com/office/drawing/2014/main" id="{0190375D-28DE-6C86-4742-9F988B4CE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938953" y="4154516"/>
                <a:ext cx="484245" cy="484245"/>
              </a:xfrm>
              <a:prstGeom prst="rect">
                <a:avLst/>
              </a:prstGeom>
            </p:spPr>
          </p:pic>
          <p:pic>
            <p:nvPicPr>
              <p:cNvPr id="86" name="Graphic 85" descr="Group of people outline">
                <a:extLst>
                  <a:ext uri="{FF2B5EF4-FFF2-40B4-BE49-F238E27FC236}">
                    <a16:creationId xmlns:a16="http://schemas.microsoft.com/office/drawing/2014/main" id="{07FFCCD6-A65C-457F-1D84-473D05EC5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194094" y="3686540"/>
                <a:ext cx="484245" cy="484245"/>
              </a:xfrm>
              <a:prstGeom prst="rect">
                <a:avLst/>
              </a:prstGeom>
            </p:spPr>
          </p:pic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04CADC8-6DE2-42E0-571C-1F8B1E8F1AAA}"/>
                  </a:ext>
                </a:extLst>
              </p:cNvPr>
              <p:cNvSpPr/>
              <p:nvPr/>
            </p:nvSpPr>
            <p:spPr>
              <a:xfrm>
                <a:off x="8904176" y="3573248"/>
                <a:ext cx="1266196" cy="1065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2" name="Graphic 91" descr="Group outline">
                <a:extLst>
                  <a:ext uri="{FF2B5EF4-FFF2-40B4-BE49-F238E27FC236}">
                    <a16:creationId xmlns:a16="http://schemas.microsoft.com/office/drawing/2014/main" id="{D86D05CA-61AE-C9BC-4982-88C20FDCA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048858" y="3763215"/>
                <a:ext cx="379702" cy="338725"/>
              </a:xfrm>
              <a:prstGeom prst="rect">
                <a:avLst/>
              </a:prstGeom>
            </p:spPr>
          </p:pic>
          <p:pic>
            <p:nvPicPr>
              <p:cNvPr id="93" name="Graphic 92" descr="Group outline">
                <a:extLst>
                  <a:ext uri="{FF2B5EF4-FFF2-40B4-BE49-F238E27FC236}">
                    <a16:creationId xmlns:a16="http://schemas.microsoft.com/office/drawing/2014/main" id="{D7F4554E-B46D-F1E6-6830-EC0D4C9A9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661836" y="3763215"/>
                <a:ext cx="379702" cy="338725"/>
              </a:xfrm>
              <a:prstGeom prst="rect">
                <a:avLst/>
              </a:prstGeom>
            </p:spPr>
          </p:pic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B05B15-0CA4-2F20-76F7-6560559D8435}"/>
              </a:ext>
            </a:extLst>
          </p:cNvPr>
          <p:cNvGrpSpPr/>
          <p:nvPr/>
        </p:nvGrpSpPr>
        <p:grpSpPr>
          <a:xfrm>
            <a:off x="7701215" y="2190288"/>
            <a:ext cx="2925402" cy="1076013"/>
            <a:chOff x="8153668" y="2741312"/>
            <a:chExt cx="2925402" cy="1076013"/>
          </a:xfrm>
        </p:grpSpPr>
        <p:pic>
          <p:nvPicPr>
            <p:cNvPr id="97" name="Graphic 96" descr="Badge Tick with solid fill">
              <a:extLst>
                <a:ext uri="{FF2B5EF4-FFF2-40B4-BE49-F238E27FC236}">
                  <a16:creationId xmlns:a16="http://schemas.microsoft.com/office/drawing/2014/main" id="{E160B15E-9589-D3BD-B9E8-3D655F213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87382" y="3248290"/>
              <a:ext cx="236436" cy="216804"/>
            </a:xfrm>
            <a:prstGeom prst="rect">
              <a:avLst/>
            </a:prstGeom>
          </p:spPr>
        </p:pic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B1E4002-72DF-6F3E-BCCE-8DB719AD4AF1}"/>
                </a:ext>
              </a:extLst>
            </p:cNvPr>
            <p:cNvGrpSpPr/>
            <p:nvPr/>
          </p:nvGrpSpPr>
          <p:grpSpPr>
            <a:xfrm>
              <a:off x="8153668" y="2741312"/>
              <a:ext cx="2925402" cy="1076013"/>
              <a:chOff x="8153668" y="2741312"/>
              <a:chExt cx="2925402" cy="1076013"/>
            </a:xfrm>
          </p:grpSpPr>
          <p:pic>
            <p:nvPicPr>
              <p:cNvPr id="99" name="Graphic 98" descr="Document with solid fill">
                <a:extLst>
                  <a:ext uri="{FF2B5EF4-FFF2-40B4-BE49-F238E27FC236}">
                    <a16:creationId xmlns:a16="http://schemas.microsoft.com/office/drawing/2014/main" id="{1E2E351A-689B-B58D-803D-33270B071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017017" y="3426091"/>
                <a:ext cx="313519" cy="291021"/>
              </a:xfrm>
              <a:prstGeom prst="rect">
                <a:avLst/>
              </a:prstGeom>
            </p:spPr>
          </p:pic>
          <p:pic>
            <p:nvPicPr>
              <p:cNvPr id="100" name="Graphic 99" descr="Close with solid fill">
                <a:extLst>
                  <a:ext uri="{FF2B5EF4-FFF2-40B4-BE49-F238E27FC236}">
                    <a16:creationId xmlns:a16="http://schemas.microsoft.com/office/drawing/2014/main" id="{20CA7821-52C3-2EFA-D041-73D30DB9C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240081" y="2974622"/>
                <a:ext cx="201665" cy="187194"/>
              </a:xfrm>
              <a:prstGeom prst="rect">
                <a:avLst/>
              </a:prstGeom>
            </p:spPr>
          </p:pic>
          <p:pic>
            <p:nvPicPr>
              <p:cNvPr id="101" name="Graphic 100" descr="Document with solid fill">
                <a:extLst>
                  <a:ext uri="{FF2B5EF4-FFF2-40B4-BE49-F238E27FC236}">
                    <a16:creationId xmlns:a16="http://schemas.microsoft.com/office/drawing/2014/main" id="{C9A0CE8B-A0DB-AB52-A205-D21D5E324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178700" y="3141015"/>
                <a:ext cx="313519" cy="291021"/>
              </a:xfrm>
              <a:prstGeom prst="rect">
                <a:avLst/>
              </a:prstGeom>
            </p:spPr>
          </p:pic>
          <p:pic>
            <p:nvPicPr>
              <p:cNvPr id="102" name="Graphic 101" descr="Document with solid fill">
                <a:extLst>
                  <a:ext uri="{FF2B5EF4-FFF2-40B4-BE49-F238E27FC236}">
                    <a16:creationId xmlns:a16="http://schemas.microsoft.com/office/drawing/2014/main" id="{581488BB-1A8F-15C0-7ABC-3C4510E1C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660097" y="3155448"/>
                <a:ext cx="313519" cy="291021"/>
              </a:xfrm>
              <a:prstGeom prst="rect">
                <a:avLst/>
              </a:prstGeom>
            </p:spPr>
          </p:pic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B0CC38CA-CF4B-C5A4-EE19-9373A21ADB5E}"/>
                  </a:ext>
                </a:extLst>
              </p:cNvPr>
              <p:cNvGrpSpPr/>
              <p:nvPr/>
            </p:nvGrpSpPr>
            <p:grpSpPr>
              <a:xfrm>
                <a:off x="8153668" y="2741312"/>
                <a:ext cx="2925402" cy="1076013"/>
                <a:chOff x="8153668" y="2741312"/>
                <a:chExt cx="2925402" cy="1076013"/>
              </a:xfrm>
            </p:grpSpPr>
            <p:pic>
              <p:nvPicPr>
                <p:cNvPr id="104" name="Graphic 103" descr="Badge Tick with solid fill">
                  <a:extLst>
                    <a:ext uri="{FF2B5EF4-FFF2-40B4-BE49-F238E27FC236}">
                      <a16:creationId xmlns:a16="http://schemas.microsoft.com/office/drawing/2014/main" id="{FCF243C4-CEBD-A13D-02E0-155FA68971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89197" y="2990146"/>
                  <a:ext cx="236436" cy="216804"/>
                </a:xfrm>
                <a:prstGeom prst="rect">
                  <a:avLst/>
                </a:prstGeom>
              </p:spPr>
            </p:pic>
            <p:pic>
              <p:nvPicPr>
                <p:cNvPr id="105" name="Graphic 104" descr="Badge Tick with solid fill">
                  <a:extLst>
                    <a:ext uri="{FF2B5EF4-FFF2-40B4-BE49-F238E27FC236}">
                      <a16:creationId xmlns:a16="http://schemas.microsoft.com/office/drawing/2014/main" id="{93A0BFE8-4784-A057-C7E5-80401386FD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38739" y="2924887"/>
                  <a:ext cx="236436" cy="216804"/>
                </a:xfrm>
                <a:prstGeom prst="rect">
                  <a:avLst/>
                </a:prstGeom>
              </p:spPr>
            </p:pic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747EAA58-0A0D-50EE-564C-CB344F9CD767}"/>
                    </a:ext>
                  </a:extLst>
                </p:cNvPr>
                <p:cNvGrpSpPr/>
                <p:nvPr/>
              </p:nvGrpSpPr>
              <p:grpSpPr>
                <a:xfrm>
                  <a:off x="8153668" y="2741312"/>
                  <a:ext cx="2925402" cy="1076013"/>
                  <a:chOff x="8153668" y="2741312"/>
                  <a:chExt cx="2925402" cy="1076013"/>
                </a:xfrm>
              </p:grpSpPr>
              <p:pic>
                <p:nvPicPr>
                  <p:cNvPr id="107" name="Graphic 106" descr="Badge Tick with solid fill">
                    <a:extLst>
                      <a:ext uri="{FF2B5EF4-FFF2-40B4-BE49-F238E27FC236}">
                        <a16:creationId xmlns:a16="http://schemas.microsoft.com/office/drawing/2014/main" id="{A6C15E1F-5248-ADF7-43DC-2F65D65D15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43488" y="3265181"/>
                    <a:ext cx="236436" cy="216804"/>
                  </a:xfrm>
                  <a:prstGeom prst="rect">
                    <a:avLst/>
                  </a:prstGeom>
                </p:spPr>
              </p:pic>
              <p:pic>
                <p:nvPicPr>
                  <p:cNvPr id="108" name="Graphic 107" descr="Badge Tick with solid fill">
                    <a:extLst>
                      <a:ext uri="{FF2B5EF4-FFF2-40B4-BE49-F238E27FC236}">
                        <a16:creationId xmlns:a16="http://schemas.microsoft.com/office/drawing/2014/main" id="{D6E1AD91-64F8-71CF-1F0A-532B64C7CB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106" y="3601146"/>
                    <a:ext cx="236436" cy="195513"/>
                  </a:xfrm>
                  <a:prstGeom prst="rect">
                    <a:avLst/>
                  </a:prstGeom>
                </p:spPr>
              </p:pic>
              <p:pic>
                <p:nvPicPr>
                  <p:cNvPr id="109" name="Graphic 108" descr="Badge Tick with solid fill">
                    <a:extLst>
                      <a:ext uri="{FF2B5EF4-FFF2-40B4-BE49-F238E27FC236}">
                        <a16:creationId xmlns:a16="http://schemas.microsoft.com/office/drawing/2014/main" id="{ED322B55-2827-5601-EE7F-DDF21A640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94469" y="3326979"/>
                    <a:ext cx="236436" cy="216804"/>
                  </a:xfrm>
                  <a:prstGeom prst="rect">
                    <a:avLst/>
                  </a:prstGeom>
                </p:spPr>
              </p:pic>
              <p:pic>
                <p:nvPicPr>
                  <p:cNvPr id="110" name="Graphic 109" descr="Badge Tick with solid fill">
                    <a:extLst>
                      <a:ext uri="{FF2B5EF4-FFF2-40B4-BE49-F238E27FC236}">
                        <a16:creationId xmlns:a16="http://schemas.microsoft.com/office/drawing/2014/main" id="{8B79DFA1-6CEE-2DA2-5EFF-15287D2A40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982192" y="3560709"/>
                    <a:ext cx="236436" cy="216804"/>
                  </a:xfrm>
                  <a:prstGeom prst="rect">
                    <a:avLst/>
                  </a:prstGeom>
                </p:spPr>
              </p:pic>
              <p:pic>
                <p:nvPicPr>
                  <p:cNvPr id="111" name="Graphic 110" descr="Badge Tick with solid fill">
                    <a:extLst>
                      <a:ext uri="{FF2B5EF4-FFF2-40B4-BE49-F238E27FC236}">
                        <a16:creationId xmlns:a16="http://schemas.microsoft.com/office/drawing/2014/main" id="{0B1642F9-A955-A579-2B09-E5893E71E8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984183" y="3254795"/>
                    <a:ext cx="236436" cy="216804"/>
                  </a:xfrm>
                  <a:prstGeom prst="rect">
                    <a:avLst/>
                  </a:prstGeom>
                </p:spPr>
              </p:pic>
              <p:pic>
                <p:nvPicPr>
                  <p:cNvPr id="112" name="Graphic 111" descr="Document with solid fill">
                    <a:extLst>
                      <a:ext uri="{FF2B5EF4-FFF2-40B4-BE49-F238E27FC236}">
                        <a16:creationId xmlns:a16="http://schemas.microsoft.com/office/drawing/2014/main" id="{49190697-88C3-CF79-2258-71AEE996F9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6967" y="3391488"/>
                    <a:ext cx="313234" cy="287225"/>
                  </a:xfrm>
                  <a:prstGeom prst="rect">
                    <a:avLst/>
                  </a:prstGeom>
                </p:spPr>
              </p:pic>
              <p:pic>
                <p:nvPicPr>
                  <p:cNvPr id="113" name="Graphic 112" descr="Badge Tick with solid fill">
                    <a:extLst>
                      <a:ext uri="{FF2B5EF4-FFF2-40B4-BE49-F238E27FC236}">
                        <a16:creationId xmlns:a16="http://schemas.microsoft.com/office/drawing/2014/main" id="{CBCF076B-FF4E-3408-1AA0-8940CD4546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96318" y="2923576"/>
                    <a:ext cx="236436" cy="216804"/>
                  </a:xfrm>
                  <a:prstGeom prst="rect">
                    <a:avLst/>
                  </a:prstGeom>
                </p:spPr>
              </p:pic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D1E35224-57B4-A13C-25B6-A8A44BDE20A4}"/>
                      </a:ext>
                    </a:extLst>
                  </p:cNvPr>
                  <p:cNvGrpSpPr/>
                  <p:nvPr/>
                </p:nvGrpSpPr>
                <p:grpSpPr>
                  <a:xfrm>
                    <a:off x="8153668" y="2741312"/>
                    <a:ext cx="2925402" cy="1076013"/>
                    <a:chOff x="8154096" y="2740038"/>
                    <a:chExt cx="2925402" cy="1076013"/>
                  </a:xfrm>
                </p:grpSpPr>
                <p:sp>
                  <p:nvSpPr>
                    <p:cNvPr id="115" name="Oval 114">
                      <a:extLst>
                        <a:ext uri="{FF2B5EF4-FFF2-40B4-BE49-F238E27FC236}">
                          <a16:creationId xmlns:a16="http://schemas.microsoft.com/office/drawing/2014/main" id="{551C088E-267C-0A6C-2E3A-63D8D56C7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54096" y="2750538"/>
                      <a:ext cx="1266196" cy="1065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pic>
                  <p:nvPicPr>
                    <p:cNvPr id="116" name="Graphic 115" descr="Document with solid fill">
                      <a:extLst>
                        <a:ext uri="{FF2B5EF4-FFF2-40B4-BE49-F238E27FC236}">
                          <a16:creationId xmlns:a16="http://schemas.microsoft.com/office/drawing/2014/main" id="{E4167073-3126-5200-F600-C0D8C10FF6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64397" y="3121569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7" name="Graphic 116" descr="Document with solid fill">
                      <a:extLst>
                        <a:ext uri="{FF2B5EF4-FFF2-40B4-BE49-F238E27FC236}">
                          <a16:creationId xmlns:a16="http://schemas.microsoft.com/office/drawing/2014/main" id="{E9690CF6-F278-7F03-696B-E097729FEB1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401599" y="2810358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8" name="Graphic 117" descr="Document with solid fill">
                      <a:extLst>
                        <a:ext uri="{FF2B5EF4-FFF2-40B4-BE49-F238E27FC236}">
                          <a16:creationId xmlns:a16="http://schemas.microsoft.com/office/drawing/2014/main" id="{F0E1A3AF-3C60-564F-6D0E-86672FB7E2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59648" y="2781275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9" name="Graphic 118" descr="Document with solid fill">
                      <a:extLst>
                        <a:ext uri="{FF2B5EF4-FFF2-40B4-BE49-F238E27FC236}">
                          <a16:creationId xmlns:a16="http://schemas.microsoft.com/office/drawing/2014/main" id="{70475B80-4B42-FE25-4899-E393E45296C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368015" y="3464450"/>
                      <a:ext cx="313234" cy="2590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0" name="Graphic 119" descr="Document with solid fill">
                      <a:extLst>
                        <a:ext uri="{FF2B5EF4-FFF2-40B4-BE49-F238E27FC236}">
                          <a16:creationId xmlns:a16="http://schemas.microsoft.com/office/drawing/2014/main" id="{4BE5FD68-7BC3-BA6D-2E91-86C5408672A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522446" y="3168967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1" name="Graphic 120" descr="Document with solid fill">
                      <a:extLst>
                        <a:ext uri="{FF2B5EF4-FFF2-40B4-BE49-F238E27FC236}">
                          <a16:creationId xmlns:a16="http://schemas.microsoft.com/office/drawing/2014/main" id="{769ED84C-47C5-7DEC-32B4-1608D44F82E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008291" y="3104678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2" name="Graphic 121" descr="Document with solid fill">
                      <a:extLst>
                        <a:ext uri="{FF2B5EF4-FFF2-40B4-BE49-F238E27FC236}">
                          <a16:creationId xmlns:a16="http://schemas.microsoft.com/office/drawing/2014/main" id="{9B7E29B9-332D-5310-BC0A-851600D64B3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803101" y="3417097"/>
                      <a:ext cx="313234" cy="28722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3" name="Oval 122">
                      <a:extLst>
                        <a:ext uri="{FF2B5EF4-FFF2-40B4-BE49-F238E27FC236}">
                          <a16:creationId xmlns:a16="http://schemas.microsoft.com/office/drawing/2014/main" id="{AF9C8081-FC26-A304-B417-8A516A46C3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13302" y="2740038"/>
                      <a:ext cx="1266196" cy="1065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pic>
                  <p:nvPicPr>
                    <p:cNvPr id="125" name="Graphic 124" descr="Document with solid fill">
                      <a:extLst>
                        <a:ext uri="{FF2B5EF4-FFF2-40B4-BE49-F238E27FC236}">
                          <a16:creationId xmlns:a16="http://schemas.microsoft.com/office/drawing/2014/main" id="{5831BA8B-0F2A-8E89-3601-49E584BB563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805092" y="3111183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6" name="Graphic 125" descr="Badge Tick with solid fill">
                      <a:extLst>
                        <a:ext uri="{FF2B5EF4-FFF2-40B4-BE49-F238E27FC236}">
                          <a16:creationId xmlns:a16="http://schemas.microsoft.com/office/drawing/2014/main" id="{87A2A5DF-07A7-F2D6-1B0F-F9000C9C6C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96DAC541-7B7A-43D3-8B79-37D633B846F1}">
                          <asvg:svgBlip xmlns:asvg="http://schemas.microsoft.com/office/drawing/2016/SVG/main" r:embed="rId1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616058" y="3535100"/>
                      <a:ext cx="236436" cy="21680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7" name="Graphic 126" descr="Document with solid fill">
                      <a:extLst>
                        <a:ext uri="{FF2B5EF4-FFF2-40B4-BE49-F238E27FC236}">
                          <a16:creationId xmlns:a16="http://schemas.microsoft.com/office/drawing/2014/main" id="{C950AF95-B22A-1578-6254-428B900DE1F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517227" y="2779964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8" name="Graphic 127" descr="Document with solid fill">
                      <a:extLst>
                        <a:ext uri="{FF2B5EF4-FFF2-40B4-BE49-F238E27FC236}">
                          <a16:creationId xmlns:a16="http://schemas.microsoft.com/office/drawing/2014/main" id="{0B97EB11-D5C1-A7B7-575A-D95683B9637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060826" y="2806570"/>
                      <a:ext cx="313519" cy="2910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9" name="Graphic 128" descr="Close with solid fill">
                      <a:extLst>
                        <a:ext uri="{FF2B5EF4-FFF2-40B4-BE49-F238E27FC236}">
                          <a16:creationId xmlns:a16="http://schemas.microsoft.com/office/drawing/2014/main" id="{C8242687-208C-C839-4020-EC1B0EF357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96DAC541-7B7A-43D3-8B79-37D633B846F1}">
                          <asvg:svgBlip xmlns:asvg="http://schemas.microsoft.com/office/drawing/2016/SVG/main" r:embed="rId1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330001" y="3299074"/>
                      <a:ext cx="201665" cy="18719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0" name="Graphic 129" descr="Close with solid fill">
                      <a:extLst>
                        <a:ext uri="{FF2B5EF4-FFF2-40B4-BE49-F238E27FC236}">
                          <a16:creationId xmlns:a16="http://schemas.microsoft.com/office/drawing/2014/main" id="{C4224230-DE07-FCDF-EB2B-B3F0223DDE9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96DAC541-7B7A-43D3-8B79-37D633B846F1}">
                          <asvg:svgBlip xmlns:asvg="http://schemas.microsoft.com/office/drawing/2016/SVG/main" r:embed="rId1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839352" y="3323500"/>
                      <a:ext cx="201665" cy="1871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31" name="TextBox 130">
                      <a:extLst>
                        <a:ext uri="{FF2B5EF4-FFF2-40B4-BE49-F238E27FC236}">
                          <a16:creationId xmlns:a16="http://schemas.microsoft.com/office/drawing/2014/main" id="{52BF9AAB-D280-FC6E-49A6-8C4184C618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17018" y="3111599"/>
                      <a:ext cx="4454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/>
                        <a:t>vs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AC6D85A-98D5-12E1-7A55-9D953058C333}"/>
              </a:ext>
            </a:extLst>
          </p:cNvPr>
          <p:cNvGrpSpPr/>
          <p:nvPr/>
        </p:nvGrpSpPr>
        <p:grpSpPr>
          <a:xfrm>
            <a:off x="6308126" y="5078196"/>
            <a:ext cx="2914409" cy="1094465"/>
            <a:chOff x="6308126" y="5078196"/>
            <a:chExt cx="2914409" cy="1094465"/>
          </a:xfrm>
        </p:grpSpPr>
        <p:pic>
          <p:nvPicPr>
            <p:cNvPr id="168" name="Graphic 167" descr="Close with solid fill">
              <a:extLst>
                <a:ext uri="{FF2B5EF4-FFF2-40B4-BE49-F238E27FC236}">
                  <a16:creationId xmlns:a16="http://schemas.microsoft.com/office/drawing/2014/main" id="{CEDF7C20-2AB6-AC9F-A930-4911D113F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08935" y="5584506"/>
              <a:ext cx="201665" cy="187194"/>
            </a:xfrm>
            <a:prstGeom prst="rect">
              <a:avLst/>
            </a:prstGeom>
          </p:spPr>
        </p:pic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6640C2C9-D37A-5694-4EC1-1F430920C0A1}"/>
                </a:ext>
              </a:extLst>
            </p:cNvPr>
            <p:cNvGrpSpPr/>
            <p:nvPr/>
          </p:nvGrpSpPr>
          <p:grpSpPr>
            <a:xfrm>
              <a:off x="6308126" y="5078196"/>
              <a:ext cx="2914409" cy="1094465"/>
              <a:chOff x="6297557" y="5119433"/>
              <a:chExt cx="2914409" cy="1094465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DCA8491-CCC0-89D3-2739-697022725E49}"/>
                  </a:ext>
                </a:extLst>
              </p:cNvPr>
              <p:cNvGrpSpPr/>
              <p:nvPr/>
            </p:nvGrpSpPr>
            <p:grpSpPr>
              <a:xfrm>
                <a:off x="6297557" y="5119433"/>
                <a:ext cx="2914409" cy="1094465"/>
                <a:chOff x="8904176" y="3573248"/>
                <a:chExt cx="2914409" cy="1094465"/>
              </a:xfrm>
            </p:grpSpPr>
            <p:pic>
              <p:nvPicPr>
                <p:cNvPr id="152" name="Graphic 151" descr="Group outline">
                  <a:extLst>
                    <a:ext uri="{FF2B5EF4-FFF2-40B4-BE49-F238E27FC236}">
                      <a16:creationId xmlns:a16="http://schemas.microsoft.com/office/drawing/2014/main" id="{0055DE0B-3846-3FFF-908C-B890B2322E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2754" y="4157382"/>
                  <a:ext cx="379702" cy="338725"/>
                </a:xfrm>
                <a:prstGeom prst="rect">
                  <a:avLst/>
                </a:prstGeom>
              </p:spPr>
            </p:pic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7F526A0-C9BC-0101-9C5B-DCC0D8F172A8}"/>
                    </a:ext>
                  </a:extLst>
                </p:cNvPr>
                <p:cNvGrpSpPr/>
                <p:nvPr/>
              </p:nvGrpSpPr>
              <p:grpSpPr>
                <a:xfrm>
                  <a:off x="8904176" y="3573248"/>
                  <a:ext cx="2914409" cy="1094465"/>
                  <a:chOff x="8904176" y="3573248"/>
                  <a:chExt cx="2914409" cy="1094465"/>
                </a:xfrm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EA9707CB-49AF-244F-F409-A1B959BAAD7B}"/>
                      </a:ext>
                    </a:extLst>
                  </p:cNvPr>
                  <p:cNvGrpSpPr/>
                  <p:nvPr/>
                </p:nvGrpSpPr>
                <p:grpSpPr>
                  <a:xfrm>
                    <a:off x="10170371" y="3602200"/>
                    <a:ext cx="1648214" cy="1065513"/>
                    <a:chOff x="7507757" y="2886300"/>
                    <a:chExt cx="1470346" cy="1065513"/>
                  </a:xfrm>
                </p:grpSpPr>
                <p:grpSp>
                  <p:nvGrpSpPr>
                    <p:cNvPr id="160" name="Group 159">
                      <a:extLst>
                        <a:ext uri="{FF2B5EF4-FFF2-40B4-BE49-F238E27FC236}">
                          <a16:creationId xmlns:a16="http://schemas.microsoft.com/office/drawing/2014/main" id="{92B5B0D7-3416-0779-79D8-E5853DB9A6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07757" y="3009257"/>
                      <a:ext cx="875493" cy="573631"/>
                      <a:chOff x="7507757" y="3009257"/>
                      <a:chExt cx="875493" cy="573631"/>
                    </a:xfrm>
                  </p:grpSpPr>
                  <p:pic>
                    <p:nvPicPr>
                      <p:cNvPr id="162" name="Graphic 161" descr="Group of people outline">
                        <a:extLst>
                          <a:ext uri="{FF2B5EF4-FFF2-40B4-BE49-F238E27FC236}">
                            <a16:creationId xmlns:a16="http://schemas.microsoft.com/office/drawing/2014/main" id="{7B2137F2-1858-A857-B0F7-AAD44BCAD43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899005" y="3009257"/>
                        <a:ext cx="484245" cy="4842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63" name="TextBox 162">
                        <a:extLst>
                          <a:ext uri="{FF2B5EF4-FFF2-40B4-BE49-F238E27FC236}">
                            <a16:creationId xmlns:a16="http://schemas.microsoft.com/office/drawing/2014/main" id="{097F7119-C8EF-7B1B-2C4A-BCF8306526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507757" y="3213556"/>
                        <a:ext cx="39734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dirty="0"/>
                          <a:t>vs</a:t>
                        </a:r>
                      </a:p>
                    </p:txBody>
                  </p:sp>
                </p:grp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A90878E0-E57E-CDB8-8BF5-EA0105AE8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48550" y="2886300"/>
                      <a:ext cx="1129553" cy="1065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pic>
                <p:nvPicPr>
                  <p:cNvPr id="155" name="Graphic 154" descr="Group of people outline">
                    <a:extLst>
                      <a:ext uri="{FF2B5EF4-FFF2-40B4-BE49-F238E27FC236}">
                        <a16:creationId xmlns:a16="http://schemas.microsoft.com/office/drawing/2014/main" id="{948D65EF-F893-6322-13C7-BD20FB66DA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38953" y="4154516"/>
                    <a:ext cx="484245" cy="484245"/>
                  </a:xfrm>
                  <a:prstGeom prst="rect">
                    <a:avLst/>
                  </a:prstGeom>
                </p:spPr>
              </p:pic>
              <p:pic>
                <p:nvPicPr>
                  <p:cNvPr id="156" name="Graphic 155" descr="Group of people outline">
                    <a:extLst>
                      <a:ext uri="{FF2B5EF4-FFF2-40B4-BE49-F238E27FC236}">
                        <a16:creationId xmlns:a16="http://schemas.microsoft.com/office/drawing/2014/main" id="{85C7A35B-A88E-E0A8-9C5C-A59343BCF1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194094" y="3686540"/>
                    <a:ext cx="484245" cy="484245"/>
                  </a:xfrm>
                  <a:prstGeom prst="rect">
                    <a:avLst/>
                  </a:prstGeom>
                </p:spPr>
              </p:pic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0DFAFE96-263E-C70B-52B4-F049EA8D66EB}"/>
                      </a:ext>
                    </a:extLst>
                  </p:cNvPr>
                  <p:cNvSpPr/>
                  <p:nvPr/>
                </p:nvSpPr>
                <p:spPr>
                  <a:xfrm>
                    <a:off x="8904176" y="3573248"/>
                    <a:ext cx="1266196" cy="1065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58" name="Graphic 157" descr="Group outline">
                    <a:extLst>
                      <a:ext uri="{FF2B5EF4-FFF2-40B4-BE49-F238E27FC236}">
                        <a16:creationId xmlns:a16="http://schemas.microsoft.com/office/drawing/2014/main" id="{28A50BE9-5D86-548D-A968-0C88040E77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048858" y="3763215"/>
                    <a:ext cx="379702" cy="338725"/>
                  </a:xfrm>
                  <a:prstGeom prst="rect">
                    <a:avLst/>
                  </a:prstGeom>
                </p:spPr>
              </p:pic>
              <p:pic>
                <p:nvPicPr>
                  <p:cNvPr id="159" name="Graphic 158" descr="Group outline">
                    <a:extLst>
                      <a:ext uri="{FF2B5EF4-FFF2-40B4-BE49-F238E27FC236}">
                        <a16:creationId xmlns:a16="http://schemas.microsoft.com/office/drawing/2014/main" id="{4EA4BD82-65A9-C99C-6867-4AB7AF5C70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61836" y="3763215"/>
                    <a:ext cx="379702" cy="33872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64" name="Graphic 163" descr="Badge Tick with solid fill">
                <a:extLst>
                  <a:ext uri="{FF2B5EF4-FFF2-40B4-BE49-F238E27FC236}">
                    <a16:creationId xmlns:a16="http://schemas.microsoft.com/office/drawing/2014/main" id="{82212D18-93EB-EF83-D163-2CDDA5C22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702143" y="5490005"/>
                <a:ext cx="236436" cy="216804"/>
              </a:xfrm>
              <a:prstGeom prst="rect">
                <a:avLst/>
              </a:prstGeom>
            </p:spPr>
          </p:pic>
          <p:pic>
            <p:nvPicPr>
              <p:cNvPr id="165" name="Graphic 164" descr="Badge Tick with solid fill">
                <a:extLst>
                  <a:ext uri="{FF2B5EF4-FFF2-40B4-BE49-F238E27FC236}">
                    <a16:creationId xmlns:a16="http://schemas.microsoft.com/office/drawing/2014/main" id="{981B3785-A250-FDD2-6B84-564F6520F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279537" y="5488857"/>
                <a:ext cx="236436" cy="216804"/>
              </a:xfrm>
              <a:prstGeom prst="rect">
                <a:avLst/>
              </a:prstGeom>
            </p:spPr>
          </p:pic>
          <p:pic>
            <p:nvPicPr>
              <p:cNvPr id="166" name="Graphic 165" descr="Badge Tick with solid fill">
                <a:extLst>
                  <a:ext uri="{FF2B5EF4-FFF2-40B4-BE49-F238E27FC236}">
                    <a16:creationId xmlns:a16="http://schemas.microsoft.com/office/drawing/2014/main" id="{A5A9DE2B-0140-0A39-ABEB-D2F1F2E17D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971474" y="5896815"/>
                <a:ext cx="236436" cy="216804"/>
              </a:xfrm>
              <a:prstGeom prst="rect">
                <a:avLst/>
              </a:prstGeom>
            </p:spPr>
          </p:pic>
          <p:pic>
            <p:nvPicPr>
              <p:cNvPr id="167" name="Graphic 166" descr="Badge Tick with solid fill">
                <a:extLst>
                  <a:ext uri="{FF2B5EF4-FFF2-40B4-BE49-F238E27FC236}">
                    <a16:creationId xmlns:a16="http://schemas.microsoft.com/office/drawing/2014/main" id="{4E8FE77E-EE2F-83E9-ADCE-16CADF49A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912057" y="5584506"/>
                <a:ext cx="236436" cy="216804"/>
              </a:xfrm>
              <a:prstGeom prst="rect">
                <a:avLst/>
              </a:prstGeom>
            </p:spPr>
          </p:pic>
          <p:pic>
            <p:nvPicPr>
              <p:cNvPr id="169" name="Graphic 168" descr="Close with solid fill">
                <a:extLst>
                  <a:ext uri="{FF2B5EF4-FFF2-40B4-BE49-F238E27FC236}">
                    <a16:creationId xmlns:a16="http://schemas.microsoft.com/office/drawing/2014/main" id="{895B5A12-F019-5505-2CFF-1A22B07BD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695317" y="5993020"/>
                <a:ext cx="201665" cy="1871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21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0CDBE-41F3-8E2F-2EBC-649C1F410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631AD20-D40A-C9E0-A594-F2445037C8F0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9D875B-6330-822B-B712-ED6B4376E510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9" name="Picture 8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F9CF863F-F021-0BB6-9B67-919351ECE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3" name="Picture 12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8E7722CA-4AF2-09CD-FF96-C5AB20BB6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49FDFF-21A6-E4B1-B958-6C5C975149BD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C484D-94BD-6E21-5E79-91C3BC6E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86"/>
            <a:ext cx="10515600" cy="77787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Simulation: Models and Outcomes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BCE9B-4D9A-D038-4431-1C467079E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DB99E-5EFD-70D9-6513-8F5120FD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5</a:t>
            </a:fld>
            <a:endParaRPr lang="en-GB" dirty="0">
              <a:solidFill>
                <a:srgbClr val="1D4D7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764E98-1564-D310-6616-4AC79EEB2729}"/>
                  </a:ext>
                </a:extLst>
              </p:cNvPr>
              <p:cNvSpPr txBox="1"/>
              <p:nvPr/>
            </p:nvSpPr>
            <p:spPr>
              <a:xfrm>
                <a:off x="838200" y="1181636"/>
                <a:ext cx="9252155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200" b="1" dirty="0"/>
                  <a:t>Models</a:t>
                </a:r>
                <a:r>
                  <a:rPr lang="en-GB" sz="2000" dirty="0"/>
                  <a:t>: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/>
                  <a:t>Mixed-effects meta-analysis (</a:t>
                </a:r>
                <a:r>
                  <a:rPr lang="en-GB" sz="2000" b="1" i="1" dirty="0"/>
                  <a:t>REMA</a:t>
                </a:r>
                <a:r>
                  <a:rPr lang="en-GB" sz="20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Step function </a:t>
                </a:r>
                <a:r>
                  <a:rPr lang="en-GB" sz="2000" b="1" i="1" dirty="0"/>
                  <a:t>selection model </a:t>
                </a:r>
                <a:r>
                  <a:rPr lang="en-GB" sz="2000" dirty="0"/>
                  <a:t>with one step at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= .025 </a:t>
                </a:r>
                <a:r>
                  <a:rPr lang="fr-FR" sz="2000" baseline="30000" dirty="0"/>
                  <a:t>13, 14</a:t>
                </a:r>
                <a:r>
                  <a:rPr lang="fr-FR" sz="2000" dirty="0"/>
                  <a:t> </a:t>
                </a:r>
                <a:endParaRPr lang="en-GB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/>
                  <a:t>Precision-Effect Test (</a:t>
                </a:r>
                <a:r>
                  <a:rPr lang="en-GB" sz="2000" b="1" i="1" dirty="0"/>
                  <a:t>PET</a:t>
                </a:r>
                <a:r>
                  <a:rPr lang="en-GB" sz="2000" dirty="0"/>
                  <a:t>) </a:t>
                </a:r>
                <a:r>
                  <a:rPr lang="fr-FR" sz="2000" baseline="30000" dirty="0"/>
                  <a:t>15,16</a:t>
                </a:r>
                <a:r>
                  <a:rPr lang="fr-FR" sz="2000" dirty="0"/>
                  <a:t> </a:t>
                </a:r>
                <a:endParaRPr lang="en-GB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/>
                  <a:t>Precision-Effect Estimate with standard errors (</a:t>
                </a:r>
                <a:r>
                  <a:rPr lang="en-GB" sz="2000" b="1" i="1" dirty="0"/>
                  <a:t>PEESE</a:t>
                </a:r>
                <a:r>
                  <a:rPr lang="en-GB" sz="2000" dirty="0"/>
                  <a:t>)</a:t>
                </a:r>
                <a:r>
                  <a:rPr lang="fr-FR" sz="2000" baseline="30000" dirty="0"/>
                  <a:t> 15,16</a:t>
                </a:r>
                <a:r>
                  <a:rPr lang="fr-FR" sz="2000" dirty="0"/>
                  <a:t> </a:t>
                </a:r>
                <a:endParaRPr lang="en-GB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/>
                  <a:t>PEESE meta-regression analysis (</a:t>
                </a:r>
                <a:r>
                  <a:rPr lang="en-GB" sz="2000" b="1" i="1" dirty="0"/>
                  <a:t>PEESE MRA</a:t>
                </a:r>
                <a:r>
                  <a:rPr lang="en-GB" sz="2000" dirty="0"/>
                  <a:t>) with differential publication selection </a:t>
                </a:r>
                <a:r>
                  <a:rPr lang="fr-FR" sz="2000" baseline="30000" dirty="0"/>
                  <a:t>16</a:t>
                </a:r>
                <a:r>
                  <a:rPr lang="fr-FR" sz="2000" dirty="0"/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764E98-1564-D310-6616-4AC79EEB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81636"/>
                <a:ext cx="9252155" cy="3323987"/>
              </a:xfrm>
              <a:prstGeom prst="rect">
                <a:avLst/>
              </a:prstGeom>
              <a:blipFill>
                <a:blip r:embed="rId5"/>
                <a:stretch>
                  <a:fillRect l="-857" t="-12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C7AE1-FC53-61F4-AA79-FD02EFEFF4DF}"/>
                  </a:ext>
                </a:extLst>
              </p:cNvPr>
              <p:cNvSpPr txBox="1"/>
              <p:nvPr/>
            </p:nvSpPr>
            <p:spPr>
              <a:xfrm>
                <a:off x="730045" y="4775299"/>
                <a:ext cx="9252155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200" b="1" dirty="0"/>
                  <a:t>Performance Measures (Moderator effect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200" b="1" dirty="0"/>
                  <a:t>):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2000" dirty="0"/>
                  <a:t>Bias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bg2">
                        <a:lumMod val="75000"/>
                      </a:schemeClr>
                    </a:solidFill>
                  </a:rPr>
                  <a:t>Power, Type-I Error, CI Coverage, RMSEA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C7AE1-FC53-61F4-AA79-FD02EFEFF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45" y="4775299"/>
                <a:ext cx="9252155" cy="1231106"/>
              </a:xfrm>
              <a:prstGeom prst="rect">
                <a:avLst/>
              </a:prstGeom>
              <a:blipFill>
                <a:blip r:embed="rId6"/>
                <a:stretch>
                  <a:fillRect l="-856" t="-2475" b="-5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71A1B2-ABCE-00CA-9889-57D4A975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</p:spTree>
    <p:extLst>
      <p:ext uri="{BB962C8B-B14F-4D97-AF65-F5344CB8AC3E}">
        <p14:creationId xmlns:p14="http://schemas.microsoft.com/office/powerpoint/2010/main" val="14065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D9658-D0CC-8179-C866-79DEB6195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C8DCA57-F2B5-6CD4-1010-22DE888F37DF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1BF876-0E04-D06F-9A88-C86534EAD40B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10" name="Picture 9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1D81BFA9-2706-953A-24F1-F99451782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2" name="Picture 11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A801A0F8-E04B-2FAC-209B-2C01E81C2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3F4045-4C03-1F9B-8712-275EB1EFF0F6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5B0AD-D339-8BD5-BDAE-4F65D1A1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88"/>
            <a:ext cx="10515600" cy="77787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Simulation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9EC0D-BAEA-277B-C229-373C7C25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2F2CE-9ADB-F94F-2DD7-FC278819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6</a:t>
            </a:fld>
            <a:endParaRPr lang="en-GB" dirty="0">
              <a:solidFill>
                <a:srgbClr val="1D4D7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ABD6A2-CAF1-4BCB-4A8D-61F23399A6A8}"/>
                  </a:ext>
                </a:extLst>
              </p:cNvPr>
              <p:cNvSpPr txBox="1"/>
              <p:nvPr/>
            </p:nvSpPr>
            <p:spPr>
              <a:xfrm>
                <a:off x="960740" y="1211388"/>
                <a:ext cx="10515599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200" b="1" dirty="0"/>
                  <a:t>Effect size</a:t>
                </a:r>
                <a:r>
                  <a:rPr lang="en-GB" sz="2100" dirty="0"/>
                  <a:t>: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/>
                  <a:t>Standardized Mean Difference (Hedges’ g)</a:t>
                </a:r>
              </a:p>
              <a:p>
                <a:endParaRPr lang="en-GB" sz="2100" dirty="0"/>
              </a:p>
              <a:p>
                <a:pPr>
                  <a:spcAft>
                    <a:spcPts val="600"/>
                  </a:spcAft>
                </a:pPr>
                <a:r>
                  <a:rPr lang="en-GB" sz="2200" b="1" dirty="0"/>
                  <a:t>Parameters varied</a:t>
                </a:r>
                <a:r>
                  <a:rPr lang="en-GB" sz="2000" dirty="0"/>
                  <a:t>: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True intercept and slope: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e-DE" sz="20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000" b="1" dirty="0"/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/>
                  <a:t>Residual heterogeneity: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/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/>
                  <a:t>Number of studies: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de-DE" sz="20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/>
                  <a:t>Primary study sample sizes: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/>
                  <a:t>Publication bias: 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latin typeface="Cambria Math" panose="02040503050406030204" pitchFamily="18" charset="0"/>
                      </a:rPr>
                      <m:t>𝑷𝑩</m:t>
                    </m:r>
                  </m:oMath>
                </a14:m>
                <a:endParaRPr lang="de-DE" sz="2000" b="1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tx1"/>
                    </a:solidFill>
                  </a:rPr>
                  <a:t>Correlation between moderator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and sample size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𝒄𝒐𝒓</m:t>
                    </m:r>
                    <m:r>
                      <a:rPr lang="de-D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de-D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de-D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en-GB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ABD6A2-CAF1-4BCB-4A8D-61F23399A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40" y="1211388"/>
                <a:ext cx="10515599" cy="4247317"/>
              </a:xfrm>
              <a:prstGeom prst="rect">
                <a:avLst/>
              </a:prstGeom>
              <a:blipFill>
                <a:blip r:embed="rId5"/>
                <a:stretch>
                  <a:fillRect l="-754" t="-10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924EFD9-DED0-5C67-AAD9-AC76566A31C1}"/>
              </a:ext>
            </a:extLst>
          </p:cNvPr>
          <p:cNvSpPr txBox="1"/>
          <p:nvPr/>
        </p:nvSpPr>
        <p:spPr>
          <a:xfrm>
            <a:off x="6745579" y="5256520"/>
            <a:ext cx="48374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dirty="0">
                <a:solidFill>
                  <a:schemeClr val="bg2">
                    <a:lumMod val="75000"/>
                  </a:schemeClr>
                </a:solidFill>
              </a:rPr>
              <a:t>Continuous Moderator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270 scenarios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9802A-73A2-8495-972D-46215C443B85}"/>
              </a:ext>
            </a:extLst>
          </p:cNvPr>
          <p:cNvSpPr txBox="1"/>
          <p:nvPr/>
        </p:nvSpPr>
        <p:spPr>
          <a:xfrm>
            <a:off x="713706" y="5256520"/>
            <a:ext cx="44540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dirty="0"/>
              <a:t>Binary Moderator</a:t>
            </a:r>
            <a:r>
              <a:rPr lang="en-GB" sz="2000" dirty="0"/>
              <a:t>: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ym typeface="Wingdings" panose="05000000000000000000" pitchFamily="2" charset="2"/>
              </a:rPr>
              <a:t> 1,458 scenarios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52BD7D9-DAE6-A01E-A335-7CA3755B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</p:spTree>
    <p:extLst>
      <p:ext uri="{BB962C8B-B14F-4D97-AF65-F5344CB8AC3E}">
        <p14:creationId xmlns:p14="http://schemas.microsoft.com/office/powerpoint/2010/main" val="409548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86BE5-3827-F637-F810-3E39220D8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4229FA9-0298-B8BE-F91D-0A5B1E065A17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B0B02D-47DB-9B67-C20A-7D32CBF00602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7" name="Picture 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09F78FDD-D31F-5F91-7D87-29DF17F82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0" name="Picture 9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7ABB4874-81A1-ED68-CEDE-801358F9B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559376-3E16-8136-8A67-ED3AF94BCF8C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C6DCC-F5FB-4160-3D6A-67C46197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44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Main results: Bias in the Binary Moderator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FFCCF-F0A7-9871-8C82-20638D52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DF916-337B-0A3B-F2FF-748FDAA4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7</a:t>
            </a:fld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12298-A554-6AD8-C6FF-F0D5C46A577F}"/>
              </a:ext>
            </a:extLst>
          </p:cNvPr>
          <p:cNvSpPr txBox="1"/>
          <p:nvPr/>
        </p:nvSpPr>
        <p:spPr>
          <a:xfrm>
            <a:off x="682539" y="5671991"/>
            <a:ext cx="11049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1. The moderator is </a:t>
            </a:r>
            <a:r>
              <a:rPr lang="en-US" sz="2200" b="1" u="sng" dirty="0"/>
              <a:t>not</a:t>
            </a:r>
            <a:r>
              <a:rPr lang="en-US" sz="2200" b="1" dirty="0"/>
              <a:t> associated with publication bias and sample size</a:t>
            </a:r>
            <a:endParaRPr lang="en-GB" sz="22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38F31B-263B-1EB3-E252-07ED89DE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  <p:pic>
        <p:nvPicPr>
          <p:cNvPr id="13" name="Picture 12" descr="A screenshot of a graph&#10;&#10;AI-generated content may be incorrect.">
            <a:extLst>
              <a:ext uri="{FF2B5EF4-FFF2-40B4-BE49-F238E27FC236}">
                <a16:creationId xmlns:a16="http://schemas.microsoft.com/office/drawing/2014/main" id="{7AA907A5-02ED-A45B-685D-A97072841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48" b="13128"/>
          <a:stretch>
            <a:fillRect/>
          </a:stretch>
        </p:blipFill>
        <p:spPr>
          <a:xfrm>
            <a:off x="1988652" y="1099396"/>
            <a:ext cx="7881345" cy="3831755"/>
          </a:xfrm>
          <a:prstGeom prst="rect">
            <a:avLst/>
          </a:prstGeom>
        </p:spPr>
      </p:pic>
      <p:pic>
        <p:nvPicPr>
          <p:cNvPr id="15" name="Picture 14" descr="A screenshot of a graph&#10;&#10;AI-generated content may be incorrect.">
            <a:extLst>
              <a:ext uri="{FF2B5EF4-FFF2-40B4-BE49-F238E27FC236}">
                <a16:creationId xmlns:a16="http://schemas.microsoft.com/office/drawing/2014/main" id="{FF7A5834-91FF-DCE6-25BE-8B916E135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84922" r="28356" b="-1816"/>
          <a:stretch>
            <a:fillRect/>
          </a:stretch>
        </p:blipFill>
        <p:spPr>
          <a:xfrm>
            <a:off x="2905383" y="4903370"/>
            <a:ext cx="5854131" cy="6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8E2C7-11D9-9F5A-EDC6-96FDBA614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0E19E63-481E-359B-A4D6-CBD5E6D29549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081CC7-1C94-A6A0-BFB6-88E485E61264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7" name="Picture 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95ECBCF3-5A6C-768E-C863-FE07E15F9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0" name="Picture 9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A5488C62-9EA8-813D-04D2-8D390CFFC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102B43-D2A4-4C71-13B4-464763B1921C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44A4A-035C-7656-B870-94D780EF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44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Main results: Bias in the Binary Moderator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4E840-2479-D11A-9F58-48793BD0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556D9-D98B-FAF5-8592-CF27E850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8</a:t>
            </a:fld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C397EC-95F0-370D-598F-49D07D7FBEA2}"/>
              </a:ext>
            </a:extLst>
          </p:cNvPr>
          <p:cNvSpPr txBox="1"/>
          <p:nvPr/>
        </p:nvSpPr>
        <p:spPr>
          <a:xfrm>
            <a:off x="571027" y="4727039"/>
            <a:ext cx="110499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1. The moderator is </a:t>
            </a:r>
            <a:r>
              <a:rPr lang="en-US" sz="2200" b="1" u="sng" dirty="0"/>
              <a:t>not</a:t>
            </a:r>
            <a:r>
              <a:rPr lang="en-US" sz="2200" b="1" dirty="0"/>
              <a:t> associated with publication bias and sample size</a:t>
            </a:r>
            <a:endParaRPr lang="en-GB" sz="2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i="1" dirty="0"/>
              <a:t>Selection model </a:t>
            </a:r>
            <a:r>
              <a:rPr lang="en-GB" sz="2000" dirty="0"/>
              <a:t>performs adequately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i="1" dirty="0"/>
              <a:t>REMA, PET, PEESE </a:t>
            </a:r>
            <a:r>
              <a:rPr lang="en-GB" sz="2000" dirty="0"/>
              <a:t>and </a:t>
            </a:r>
            <a:r>
              <a:rPr lang="en-GB" sz="2000" b="1" i="1" dirty="0"/>
              <a:t>PEESE MRA </a:t>
            </a:r>
            <a:r>
              <a:rPr lang="en-GB" sz="2000" dirty="0"/>
              <a:t>increase in bias with increasing moderator effect, </a:t>
            </a:r>
            <a:r>
              <a:rPr lang="en-GB" sz="2000" b="1" dirty="0"/>
              <a:t>heterogeneity</a:t>
            </a:r>
            <a:r>
              <a:rPr lang="en-GB" sz="2000" dirty="0"/>
              <a:t> and </a:t>
            </a:r>
            <a:r>
              <a:rPr lang="en-GB" sz="2000" b="1" dirty="0"/>
              <a:t>selection bias severity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D8C295E-86FE-DC06-44BC-7A9C3CDA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  <p:pic>
        <p:nvPicPr>
          <p:cNvPr id="13" name="Picture 12" descr="A screenshot of a graph&#10;&#10;AI-generated content may be incorrect.">
            <a:extLst>
              <a:ext uri="{FF2B5EF4-FFF2-40B4-BE49-F238E27FC236}">
                <a16:creationId xmlns:a16="http://schemas.microsoft.com/office/drawing/2014/main" id="{BD042BA3-DAD2-0F30-D1A4-151ACF4341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456"/>
          <a:stretch>
            <a:fillRect/>
          </a:stretch>
        </p:blipFill>
        <p:spPr>
          <a:xfrm>
            <a:off x="6096000" y="1242667"/>
            <a:ext cx="6007099" cy="3039402"/>
          </a:xfrm>
          <a:prstGeom prst="rect">
            <a:avLst/>
          </a:prstGeom>
        </p:spPr>
      </p:pic>
      <p:pic>
        <p:nvPicPr>
          <p:cNvPr id="8" name="Picture 7" descr="A screenshot of a graph&#10;&#10;AI-generated content may be incorrect.">
            <a:extLst>
              <a:ext uri="{FF2B5EF4-FFF2-40B4-BE49-F238E27FC236}">
                <a16:creationId xmlns:a16="http://schemas.microsoft.com/office/drawing/2014/main" id="{7D95E271-F353-CA6B-98D8-4846081EC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7" b="11456"/>
          <a:stretch>
            <a:fillRect/>
          </a:stretch>
        </p:blipFill>
        <p:spPr>
          <a:xfrm>
            <a:off x="88902" y="1242668"/>
            <a:ext cx="6100026" cy="3039402"/>
          </a:xfrm>
          <a:prstGeom prst="rect">
            <a:avLst/>
          </a:prstGeom>
        </p:spPr>
      </p:pic>
      <p:pic>
        <p:nvPicPr>
          <p:cNvPr id="15" name="Picture 14" descr="A screenshot of a graph&#10;&#10;AI-generated content may be incorrect.">
            <a:extLst>
              <a:ext uri="{FF2B5EF4-FFF2-40B4-BE49-F238E27FC236}">
                <a16:creationId xmlns:a16="http://schemas.microsoft.com/office/drawing/2014/main" id="{2AA10BB7-929A-5E39-B31B-CEA39DFD6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84922" r="28356" b="-1816"/>
          <a:stretch>
            <a:fillRect/>
          </a:stretch>
        </p:blipFill>
        <p:spPr>
          <a:xfrm>
            <a:off x="3336887" y="4199731"/>
            <a:ext cx="5518226" cy="60428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38A2E0-8D85-29C5-DE5A-4D48BD68C7FC}"/>
              </a:ext>
            </a:extLst>
          </p:cNvPr>
          <p:cNvGrpSpPr/>
          <p:nvPr/>
        </p:nvGrpSpPr>
        <p:grpSpPr>
          <a:xfrm>
            <a:off x="923109" y="2272937"/>
            <a:ext cx="4955177" cy="3190474"/>
            <a:chOff x="923109" y="2272937"/>
            <a:chExt cx="4955177" cy="31904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36ABD4-11B2-2E28-33F4-219D0B045948}"/>
                </a:ext>
              </a:extLst>
            </p:cNvPr>
            <p:cNvSpPr/>
            <p:nvPr/>
          </p:nvSpPr>
          <p:spPr>
            <a:xfrm>
              <a:off x="1419497" y="2272937"/>
              <a:ext cx="174172" cy="2033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170EE3B-7BF9-CF28-B8D2-16A796DC8E94}"/>
                </a:ext>
              </a:extLst>
            </p:cNvPr>
            <p:cNvSpPr/>
            <p:nvPr/>
          </p:nvSpPr>
          <p:spPr>
            <a:xfrm>
              <a:off x="1345474" y="2650466"/>
              <a:ext cx="174172" cy="2033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C5CE359-4FDD-EF54-186F-9CFA1EF6F1D1}"/>
                </a:ext>
              </a:extLst>
            </p:cNvPr>
            <p:cNvSpPr/>
            <p:nvPr/>
          </p:nvSpPr>
          <p:spPr>
            <a:xfrm>
              <a:off x="1332411" y="2921279"/>
              <a:ext cx="174172" cy="2033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A6EAE6-7578-5753-37C4-9D726FD9BF2E}"/>
                </a:ext>
              </a:extLst>
            </p:cNvPr>
            <p:cNvSpPr/>
            <p:nvPr/>
          </p:nvSpPr>
          <p:spPr>
            <a:xfrm>
              <a:off x="3051829" y="2292032"/>
              <a:ext cx="174172" cy="2033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2D938A4-C246-EBC2-E7A1-6286D5DA35D2}"/>
                </a:ext>
              </a:extLst>
            </p:cNvPr>
            <p:cNvSpPr/>
            <p:nvPr/>
          </p:nvSpPr>
          <p:spPr>
            <a:xfrm>
              <a:off x="3005365" y="2650465"/>
              <a:ext cx="174172" cy="2033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B896D4B-2D5B-AF6A-D54A-6E68A2F1F767}"/>
                </a:ext>
              </a:extLst>
            </p:cNvPr>
            <p:cNvSpPr/>
            <p:nvPr/>
          </p:nvSpPr>
          <p:spPr>
            <a:xfrm>
              <a:off x="2950748" y="2904461"/>
              <a:ext cx="174172" cy="2033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D80901D-1533-20A9-2C96-26890331B983}"/>
                </a:ext>
              </a:extLst>
            </p:cNvPr>
            <p:cNvSpPr/>
            <p:nvPr/>
          </p:nvSpPr>
          <p:spPr>
            <a:xfrm>
              <a:off x="4684161" y="2292031"/>
              <a:ext cx="174172" cy="2033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92988C-F0EB-D602-424F-EB53C168C156}"/>
                </a:ext>
              </a:extLst>
            </p:cNvPr>
            <p:cNvSpPr/>
            <p:nvPr/>
          </p:nvSpPr>
          <p:spPr>
            <a:xfrm>
              <a:off x="4665256" y="2650464"/>
              <a:ext cx="174172" cy="2033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2DBA1F4-A902-1943-67B3-40379199BB31}"/>
                </a:ext>
              </a:extLst>
            </p:cNvPr>
            <p:cNvSpPr/>
            <p:nvPr/>
          </p:nvSpPr>
          <p:spPr>
            <a:xfrm>
              <a:off x="4597075" y="2921278"/>
              <a:ext cx="174172" cy="2033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374F25-E062-37DF-728B-56A8B46DB724}"/>
                </a:ext>
              </a:extLst>
            </p:cNvPr>
            <p:cNvSpPr/>
            <p:nvPr/>
          </p:nvSpPr>
          <p:spPr>
            <a:xfrm>
              <a:off x="4580709" y="4501874"/>
              <a:ext cx="1297577" cy="30214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46F02A4-48D8-5C75-FB50-008CA8D95733}"/>
                </a:ext>
              </a:extLst>
            </p:cNvPr>
            <p:cNvSpPr/>
            <p:nvPr/>
          </p:nvSpPr>
          <p:spPr>
            <a:xfrm>
              <a:off x="923109" y="5161267"/>
              <a:ext cx="1942011" cy="30214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61795CC-00C0-12D2-9D0A-CB97033A73A7}"/>
              </a:ext>
            </a:extLst>
          </p:cNvPr>
          <p:cNvSpPr/>
          <p:nvPr/>
        </p:nvSpPr>
        <p:spPr>
          <a:xfrm>
            <a:off x="10846526" y="2292031"/>
            <a:ext cx="600891" cy="7062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5889851-22CD-AF33-3DE0-048D947538C6}"/>
              </a:ext>
            </a:extLst>
          </p:cNvPr>
          <p:cNvSpPr/>
          <p:nvPr/>
        </p:nvSpPr>
        <p:spPr>
          <a:xfrm>
            <a:off x="9233099" y="2272937"/>
            <a:ext cx="600891" cy="37220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F5F6D7-37BB-CCC2-92AD-CEB85DD2D0B7}"/>
              </a:ext>
            </a:extLst>
          </p:cNvPr>
          <p:cNvSpPr/>
          <p:nvPr/>
        </p:nvSpPr>
        <p:spPr>
          <a:xfrm>
            <a:off x="5878286" y="4501874"/>
            <a:ext cx="2732314" cy="3021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BF371-08A4-C027-5FB7-C296A0F755C5}"/>
              </a:ext>
            </a:extLst>
          </p:cNvPr>
          <p:cNvSpPr/>
          <p:nvPr/>
        </p:nvSpPr>
        <p:spPr>
          <a:xfrm>
            <a:off x="923109" y="5561264"/>
            <a:ext cx="4005942" cy="3021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3DFFCE4-EC49-E0E2-CCD7-2668E6C6B44A}"/>
              </a:ext>
            </a:extLst>
          </p:cNvPr>
          <p:cNvSpPr/>
          <p:nvPr/>
        </p:nvSpPr>
        <p:spPr>
          <a:xfrm>
            <a:off x="10524609" y="2272936"/>
            <a:ext cx="166650" cy="44413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5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4E6F6-CD77-9A2B-139F-F81178C7B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9F1FE0-3561-73AD-EF31-CFBFB198CC7A}"/>
              </a:ext>
            </a:extLst>
          </p:cNvPr>
          <p:cNvGrpSpPr/>
          <p:nvPr/>
        </p:nvGrpSpPr>
        <p:grpSpPr>
          <a:xfrm>
            <a:off x="0" y="6211816"/>
            <a:ext cx="12240570" cy="720612"/>
            <a:chOff x="0" y="6213474"/>
            <a:chExt cx="12192000" cy="6892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CD464B-9F79-3DB1-6D7D-FFCE968C71E0}"/>
                </a:ext>
              </a:extLst>
            </p:cNvPr>
            <p:cNvSpPr/>
            <p:nvPr/>
          </p:nvSpPr>
          <p:spPr>
            <a:xfrm>
              <a:off x="0" y="6213474"/>
              <a:ext cx="12192000" cy="64452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12" name="Picture 1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5563E18C-BDB5-A9E9-BEEE-78CE16178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2" y="6278968"/>
              <a:ext cx="1394957" cy="623728"/>
            </a:xfrm>
            <a:prstGeom prst="rect">
              <a:avLst/>
            </a:prstGeom>
          </p:spPr>
        </p:pic>
        <p:pic>
          <p:nvPicPr>
            <p:cNvPr id="16" name="Picture 15" descr="A logo with blue and yellow squares&#10;&#10;Description automatically generated">
              <a:extLst>
                <a:ext uri="{FF2B5EF4-FFF2-40B4-BE49-F238E27FC236}">
                  <a16:creationId xmlns:a16="http://schemas.microsoft.com/office/drawing/2014/main" id="{45B17BEB-E237-F1FF-8A53-F0A558A92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4" y="6298023"/>
              <a:ext cx="1849919" cy="469530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448340-2A6C-5FAF-F992-985FD2F39C19}"/>
              </a:ext>
            </a:extLst>
          </p:cNvPr>
          <p:cNvSpPr/>
          <p:nvPr/>
        </p:nvSpPr>
        <p:spPr>
          <a:xfrm>
            <a:off x="88901" y="78889"/>
            <a:ext cx="12014200" cy="989623"/>
          </a:xfrm>
          <a:prstGeom prst="roundRect">
            <a:avLst/>
          </a:prstGeom>
          <a:solidFill>
            <a:srgbClr val="1D4D73"/>
          </a:solidFill>
          <a:ln>
            <a:solidFill>
              <a:srgbClr val="1D4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2E49E-D0A1-D81A-5413-3AB96324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15" y="290637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Main results: Bias in the Binary Moderator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94599-F02B-5E34-A144-3631BE5F5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CB085-1B77-D9A6-1E91-BCE6D61A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4D73"/>
                </a:solidFill>
              </a:rPr>
              <a:t>July 23, 2025</a:t>
            </a:r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670E7-9ECA-76AC-4DED-202A733E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0F8D-1861-4480-8354-EB7040470779}" type="slidenum">
              <a:rPr lang="en-GB" smtClean="0">
                <a:solidFill>
                  <a:srgbClr val="1D4D73"/>
                </a:solidFill>
              </a:rPr>
              <a:t>9</a:t>
            </a:fld>
            <a:endParaRPr lang="en-GB" dirty="0">
              <a:solidFill>
                <a:srgbClr val="1D4D73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2E8AA6F-BF02-AEE0-189E-CEFE687E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57725" cy="365125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1D4D73"/>
                </a:solidFill>
                <a:effectLst/>
                <a:latin typeface="Arial" panose="020B0604020202020204" pitchFamily="34" charset="0"/>
              </a:rPr>
              <a:t>Correcting Moderator Effects in Meta-Analysis for Publication Bias</a:t>
            </a:r>
            <a:endParaRPr lang="en-GB" dirty="0">
              <a:solidFill>
                <a:srgbClr val="1D4D73"/>
              </a:solidFill>
            </a:endParaRPr>
          </a:p>
          <a:p>
            <a:r>
              <a:rPr lang="en-GB" dirty="0">
                <a:solidFill>
                  <a:srgbClr val="1D4D73"/>
                </a:solidFill>
              </a:rPr>
              <a:t>Franziska Rüffer (f.f.ruffer@uvt.nl)</a:t>
            </a:r>
          </a:p>
        </p:txBody>
      </p:sp>
      <p:pic>
        <p:nvPicPr>
          <p:cNvPr id="13" name="Picture 1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A9CB406A-959D-E0A6-111B-CE7203B70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t="87067" r="29633" b="-387"/>
          <a:stretch>
            <a:fillRect/>
          </a:stretch>
        </p:blipFill>
        <p:spPr>
          <a:xfrm>
            <a:off x="3790774" y="4134414"/>
            <a:ext cx="4592682" cy="434576"/>
          </a:xfrm>
          <a:prstGeom prst="rect">
            <a:avLst/>
          </a:prstGeom>
        </p:spPr>
      </p:pic>
      <p:pic>
        <p:nvPicPr>
          <p:cNvPr id="17" name="Picture 1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27C08AC-0332-4491-2C33-0F2EB319D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7" b="13034"/>
          <a:stretch>
            <a:fillRect/>
          </a:stretch>
        </p:blipFill>
        <p:spPr>
          <a:xfrm>
            <a:off x="72477" y="1105011"/>
            <a:ext cx="6104885" cy="3029403"/>
          </a:xfrm>
          <a:prstGeom prst="rect">
            <a:avLst/>
          </a:prstGeom>
        </p:spPr>
      </p:pic>
      <p:pic>
        <p:nvPicPr>
          <p:cNvPr id="20" name="Picture 19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309D5540-BDF3-B1D4-A7AB-E7BA2D30F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7" b="13190"/>
          <a:stretch>
            <a:fillRect/>
          </a:stretch>
        </p:blipFill>
        <p:spPr>
          <a:xfrm>
            <a:off x="6076094" y="1105011"/>
            <a:ext cx="6115905" cy="3029403"/>
          </a:xfrm>
          <a:prstGeom prst="rect">
            <a:avLst/>
          </a:prstGeom>
        </p:spPr>
      </p:pic>
      <p:pic>
        <p:nvPicPr>
          <p:cNvPr id="14" name="Graphic 13" descr="Loudly crying face outline with solid fill">
            <a:extLst>
              <a:ext uri="{FF2B5EF4-FFF2-40B4-BE49-F238E27FC236}">
                <a16:creationId xmlns:a16="http://schemas.microsoft.com/office/drawing/2014/main" id="{75206497-8992-6536-E5A3-76FB20E70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915" y="1029787"/>
            <a:ext cx="914400" cy="9144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A5B5C9-62F5-1185-1510-D0F99ECA8751}"/>
              </a:ext>
            </a:extLst>
          </p:cNvPr>
          <p:cNvSpPr/>
          <p:nvPr/>
        </p:nvSpPr>
        <p:spPr>
          <a:xfrm>
            <a:off x="7097486" y="2133600"/>
            <a:ext cx="1285970" cy="90569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7814E0-D1CE-0D0D-9122-CF478FE82CA2}"/>
              </a:ext>
            </a:extLst>
          </p:cNvPr>
          <p:cNvGrpSpPr/>
          <p:nvPr/>
        </p:nvGrpSpPr>
        <p:grpSpPr>
          <a:xfrm>
            <a:off x="8866025" y="4485870"/>
            <a:ext cx="2400622" cy="815610"/>
            <a:chOff x="8153668" y="2741312"/>
            <a:chExt cx="2925402" cy="1076013"/>
          </a:xfrm>
        </p:grpSpPr>
        <p:pic>
          <p:nvPicPr>
            <p:cNvPr id="22" name="Graphic 21" descr="Badge Tick with solid fill">
              <a:extLst>
                <a:ext uri="{FF2B5EF4-FFF2-40B4-BE49-F238E27FC236}">
                  <a16:creationId xmlns:a16="http://schemas.microsoft.com/office/drawing/2014/main" id="{841FC43B-C018-EB71-F116-DDFFB9064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187382" y="3248290"/>
              <a:ext cx="236436" cy="216804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0561A0-6223-0746-8159-642EB9D88405}"/>
                </a:ext>
              </a:extLst>
            </p:cNvPr>
            <p:cNvGrpSpPr/>
            <p:nvPr/>
          </p:nvGrpSpPr>
          <p:grpSpPr>
            <a:xfrm>
              <a:off x="8153668" y="2741312"/>
              <a:ext cx="2925402" cy="1076013"/>
              <a:chOff x="8153668" y="2741312"/>
              <a:chExt cx="2925402" cy="1076013"/>
            </a:xfrm>
          </p:grpSpPr>
          <p:pic>
            <p:nvPicPr>
              <p:cNvPr id="24" name="Graphic 23" descr="Document with solid fill">
                <a:extLst>
                  <a:ext uri="{FF2B5EF4-FFF2-40B4-BE49-F238E27FC236}">
                    <a16:creationId xmlns:a16="http://schemas.microsoft.com/office/drawing/2014/main" id="{1B46848E-386F-8EA1-5A92-50328E8F5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017017" y="3426091"/>
                <a:ext cx="313519" cy="291021"/>
              </a:xfrm>
              <a:prstGeom prst="rect">
                <a:avLst/>
              </a:prstGeom>
            </p:spPr>
          </p:pic>
          <p:pic>
            <p:nvPicPr>
              <p:cNvPr id="25" name="Graphic 24" descr="Close with solid fill">
                <a:extLst>
                  <a:ext uri="{FF2B5EF4-FFF2-40B4-BE49-F238E27FC236}">
                    <a16:creationId xmlns:a16="http://schemas.microsoft.com/office/drawing/2014/main" id="{36499426-8A83-9C10-01AE-1D1B7B7853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240081" y="2974622"/>
                <a:ext cx="201665" cy="187194"/>
              </a:xfrm>
              <a:prstGeom prst="rect">
                <a:avLst/>
              </a:prstGeom>
            </p:spPr>
          </p:pic>
          <p:pic>
            <p:nvPicPr>
              <p:cNvPr id="26" name="Graphic 25" descr="Document with solid fill">
                <a:extLst>
                  <a:ext uri="{FF2B5EF4-FFF2-40B4-BE49-F238E27FC236}">
                    <a16:creationId xmlns:a16="http://schemas.microsoft.com/office/drawing/2014/main" id="{1EB7595E-C87B-109F-2E2D-BB8B6FE93E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178700" y="3141015"/>
                <a:ext cx="313519" cy="291021"/>
              </a:xfrm>
              <a:prstGeom prst="rect">
                <a:avLst/>
              </a:prstGeom>
            </p:spPr>
          </p:pic>
          <p:pic>
            <p:nvPicPr>
              <p:cNvPr id="27" name="Graphic 26" descr="Document with solid fill">
                <a:extLst>
                  <a:ext uri="{FF2B5EF4-FFF2-40B4-BE49-F238E27FC236}">
                    <a16:creationId xmlns:a16="http://schemas.microsoft.com/office/drawing/2014/main" id="{F298F5CF-465F-C88D-54F3-C03F2FDBA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660097" y="3155448"/>
                <a:ext cx="313519" cy="291021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B514E53-5D9F-7F6B-944F-7DD10BA9414A}"/>
                  </a:ext>
                </a:extLst>
              </p:cNvPr>
              <p:cNvGrpSpPr/>
              <p:nvPr/>
            </p:nvGrpSpPr>
            <p:grpSpPr>
              <a:xfrm>
                <a:off x="8153668" y="2741312"/>
                <a:ext cx="2925402" cy="1076013"/>
                <a:chOff x="8153668" y="2741312"/>
                <a:chExt cx="2925402" cy="1076013"/>
              </a:xfrm>
            </p:grpSpPr>
            <p:pic>
              <p:nvPicPr>
                <p:cNvPr id="29" name="Graphic 28" descr="Badge Tick with solid fill">
                  <a:extLst>
                    <a:ext uri="{FF2B5EF4-FFF2-40B4-BE49-F238E27FC236}">
                      <a16:creationId xmlns:a16="http://schemas.microsoft.com/office/drawing/2014/main" id="{25AEF94D-5CD2-7C7D-6E52-0AC10EF8FF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89197" y="2990146"/>
                  <a:ext cx="236436" cy="216804"/>
                </a:xfrm>
                <a:prstGeom prst="rect">
                  <a:avLst/>
                </a:prstGeom>
              </p:spPr>
            </p:pic>
            <p:pic>
              <p:nvPicPr>
                <p:cNvPr id="30" name="Graphic 29" descr="Badge Tick with solid fill">
                  <a:extLst>
                    <a:ext uri="{FF2B5EF4-FFF2-40B4-BE49-F238E27FC236}">
                      <a16:creationId xmlns:a16="http://schemas.microsoft.com/office/drawing/2014/main" id="{2812D8EB-463F-FDB8-DCAB-DAB9BAAAFD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38739" y="2924887"/>
                  <a:ext cx="236436" cy="216804"/>
                </a:xfrm>
                <a:prstGeom prst="rect">
                  <a:avLst/>
                </a:prstGeom>
              </p:spPr>
            </p:pic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5C2CEAB6-E60E-BE0C-A72D-FE10BDA27A4C}"/>
                    </a:ext>
                  </a:extLst>
                </p:cNvPr>
                <p:cNvGrpSpPr/>
                <p:nvPr/>
              </p:nvGrpSpPr>
              <p:grpSpPr>
                <a:xfrm>
                  <a:off x="8153668" y="2741312"/>
                  <a:ext cx="2925402" cy="1076013"/>
                  <a:chOff x="8153668" y="2741312"/>
                  <a:chExt cx="2925402" cy="1076013"/>
                </a:xfrm>
              </p:grpSpPr>
              <p:pic>
                <p:nvPicPr>
                  <p:cNvPr id="32" name="Graphic 31" descr="Badge Tick with solid fill">
                    <a:extLst>
                      <a:ext uri="{FF2B5EF4-FFF2-40B4-BE49-F238E27FC236}">
                        <a16:creationId xmlns:a16="http://schemas.microsoft.com/office/drawing/2014/main" id="{51945C59-1D31-01B2-740D-5929952C4A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43488" y="3265181"/>
                    <a:ext cx="236436" cy="216804"/>
                  </a:xfrm>
                  <a:prstGeom prst="rect">
                    <a:avLst/>
                  </a:prstGeom>
                </p:spPr>
              </p:pic>
              <p:pic>
                <p:nvPicPr>
                  <p:cNvPr id="33" name="Graphic 32" descr="Badge Tick with solid fill">
                    <a:extLst>
                      <a:ext uri="{FF2B5EF4-FFF2-40B4-BE49-F238E27FC236}">
                        <a16:creationId xmlns:a16="http://schemas.microsoft.com/office/drawing/2014/main" id="{EE0C6F52-337D-B309-851F-607940AE979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106" y="3601146"/>
                    <a:ext cx="236436" cy="195513"/>
                  </a:xfrm>
                  <a:prstGeom prst="rect">
                    <a:avLst/>
                  </a:prstGeom>
                </p:spPr>
              </p:pic>
              <p:pic>
                <p:nvPicPr>
                  <p:cNvPr id="34" name="Graphic 33" descr="Badge Tick with solid fill">
                    <a:extLst>
                      <a:ext uri="{FF2B5EF4-FFF2-40B4-BE49-F238E27FC236}">
                        <a16:creationId xmlns:a16="http://schemas.microsoft.com/office/drawing/2014/main" id="{FEF9151A-246D-01C0-A96B-6200E1D603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94469" y="3326979"/>
                    <a:ext cx="236436" cy="216804"/>
                  </a:xfrm>
                  <a:prstGeom prst="rect">
                    <a:avLst/>
                  </a:prstGeom>
                </p:spPr>
              </p:pic>
              <p:pic>
                <p:nvPicPr>
                  <p:cNvPr id="35" name="Graphic 34" descr="Badge Tick with solid fill">
                    <a:extLst>
                      <a:ext uri="{FF2B5EF4-FFF2-40B4-BE49-F238E27FC236}">
                        <a16:creationId xmlns:a16="http://schemas.microsoft.com/office/drawing/2014/main" id="{D985B9B2-EA58-4DD0-C4CA-341059251D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982192" y="3560709"/>
                    <a:ext cx="236436" cy="216804"/>
                  </a:xfrm>
                  <a:prstGeom prst="rect">
                    <a:avLst/>
                  </a:prstGeom>
                </p:spPr>
              </p:pic>
              <p:pic>
                <p:nvPicPr>
                  <p:cNvPr id="36" name="Graphic 35" descr="Badge Tick with solid fill">
                    <a:extLst>
                      <a:ext uri="{FF2B5EF4-FFF2-40B4-BE49-F238E27FC236}">
                        <a16:creationId xmlns:a16="http://schemas.microsoft.com/office/drawing/2014/main" id="{341D7DE6-694C-7C8B-5066-1C1CACE218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984183" y="3254795"/>
                    <a:ext cx="236436" cy="216804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phic 36" descr="Document with solid fill">
                    <a:extLst>
                      <a:ext uri="{FF2B5EF4-FFF2-40B4-BE49-F238E27FC236}">
                        <a16:creationId xmlns:a16="http://schemas.microsoft.com/office/drawing/2014/main" id="{F58ECFA1-A8CA-BEF2-3438-F419453DCA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6967" y="3391488"/>
                    <a:ext cx="313234" cy="287225"/>
                  </a:xfrm>
                  <a:prstGeom prst="rect">
                    <a:avLst/>
                  </a:prstGeom>
                </p:spPr>
              </p:pic>
              <p:pic>
                <p:nvPicPr>
                  <p:cNvPr id="38" name="Graphic 37" descr="Badge Tick with solid fill">
                    <a:extLst>
                      <a:ext uri="{FF2B5EF4-FFF2-40B4-BE49-F238E27FC236}">
                        <a16:creationId xmlns:a16="http://schemas.microsoft.com/office/drawing/2014/main" id="{8A7B76D1-95C2-A691-53A5-3EB965B7B9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96318" y="2923576"/>
                    <a:ext cx="236436" cy="216804"/>
                  </a:xfrm>
                  <a:prstGeom prst="rect">
                    <a:avLst/>
                  </a:prstGeom>
                </p:spPr>
              </p:pic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8003F1BF-1927-8884-DF9D-0A98AB0375A5}"/>
                      </a:ext>
                    </a:extLst>
                  </p:cNvPr>
                  <p:cNvGrpSpPr/>
                  <p:nvPr/>
                </p:nvGrpSpPr>
                <p:grpSpPr>
                  <a:xfrm>
                    <a:off x="8153668" y="2741312"/>
                    <a:ext cx="2925402" cy="1076013"/>
                    <a:chOff x="8154096" y="2740038"/>
                    <a:chExt cx="2925402" cy="1076013"/>
                  </a:xfrm>
                </p:grpSpPr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642D1A54-5A31-45CA-1183-8C5ADB4D9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54096" y="2750538"/>
                      <a:ext cx="1266196" cy="1065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pic>
                  <p:nvPicPr>
                    <p:cNvPr id="41" name="Graphic 40" descr="Document with solid fill">
                      <a:extLst>
                        <a:ext uri="{FF2B5EF4-FFF2-40B4-BE49-F238E27FC236}">
                          <a16:creationId xmlns:a16="http://schemas.microsoft.com/office/drawing/2014/main" id="{ED319F85-37D7-1381-0DDA-E72A65D643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64397" y="3121569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" name="Graphic 41" descr="Document with solid fill">
                      <a:extLst>
                        <a:ext uri="{FF2B5EF4-FFF2-40B4-BE49-F238E27FC236}">
                          <a16:creationId xmlns:a16="http://schemas.microsoft.com/office/drawing/2014/main" id="{1646F227-C92F-0E4D-57DF-6D906E005AA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401599" y="2810358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Graphic 42" descr="Document with solid fill">
                      <a:extLst>
                        <a:ext uri="{FF2B5EF4-FFF2-40B4-BE49-F238E27FC236}">
                          <a16:creationId xmlns:a16="http://schemas.microsoft.com/office/drawing/2014/main" id="{9B5A5AA8-A63D-F7B9-C504-A6CA2D68F8F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59648" y="2781275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" name="Graphic 43" descr="Document with solid fill">
                      <a:extLst>
                        <a:ext uri="{FF2B5EF4-FFF2-40B4-BE49-F238E27FC236}">
                          <a16:creationId xmlns:a16="http://schemas.microsoft.com/office/drawing/2014/main" id="{1F54DA87-5189-3E4A-5A17-F6807C58898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368015" y="3464450"/>
                      <a:ext cx="313234" cy="2590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Graphic 44" descr="Document with solid fill">
                      <a:extLst>
                        <a:ext uri="{FF2B5EF4-FFF2-40B4-BE49-F238E27FC236}">
                          <a16:creationId xmlns:a16="http://schemas.microsoft.com/office/drawing/2014/main" id="{DC4233B7-0727-6858-9FC9-B648CAF2537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522446" y="3168967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Graphic 45" descr="Document with solid fill">
                      <a:extLst>
                        <a:ext uri="{FF2B5EF4-FFF2-40B4-BE49-F238E27FC236}">
                          <a16:creationId xmlns:a16="http://schemas.microsoft.com/office/drawing/2014/main" id="{CD8EB61C-40A4-3F4B-12C7-499EFB29E52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008291" y="3104678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Graphic 46" descr="Document with solid fill">
                      <a:extLst>
                        <a:ext uri="{FF2B5EF4-FFF2-40B4-BE49-F238E27FC236}">
                          <a16:creationId xmlns:a16="http://schemas.microsoft.com/office/drawing/2014/main" id="{D9D6ECF8-113A-5A3C-FC8E-0C55BAB3F13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803101" y="3417097"/>
                      <a:ext cx="313234" cy="28722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F6CC9184-D193-B699-FD94-FC0A61578D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13302" y="2740038"/>
                      <a:ext cx="1266196" cy="1065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pic>
                  <p:nvPicPr>
                    <p:cNvPr id="49" name="Graphic 48" descr="Document with solid fill">
                      <a:extLst>
                        <a:ext uri="{FF2B5EF4-FFF2-40B4-BE49-F238E27FC236}">
                          <a16:creationId xmlns:a16="http://schemas.microsoft.com/office/drawing/2014/main" id="{2F9CA9C2-6254-2270-E97D-BD3898E9A22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805092" y="3111183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" name="Graphic 49" descr="Badge Tick with solid fill">
                      <a:extLst>
                        <a:ext uri="{FF2B5EF4-FFF2-40B4-BE49-F238E27FC236}">
                          <a16:creationId xmlns:a16="http://schemas.microsoft.com/office/drawing/2014/main" id="{BEFC34FC-B95B-24E1-C94D-DFF1BDEBEAB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616058" y="3535100"/>
                      <a:ext cx="236436" cy="21680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Graphic 50" descr="Document with solid fill">
                      <a:extLst>
                        <a:ext uri="{FF2B5EF4-FFF2-40B4-BE49-F238E27FC236}">
                          <a16:creationId xmlns:a16="http://schemas.microsoft.com/office/drawing/2014/main" id="{6BDE73E8-FE7A-7285-93E5-DF42A5759F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517227" y="2779964"/>
                      <a:ext cx="313234" cy="2872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" name="Graphic 51" descr="Document with solid fill">
                      <a:extLst>
                        <a:ext uri="{FF2B5EF4-FFF2-40B4-BE49-F238E27FC236}">
                          <a16:creationId xmlns:a16="http://schemas.microsoft.com/office/drawing/2014/main" id="{5F1E4CF4-7D57-1A2B-ABF9-EA3C5D8E69F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060826" y="2806570"/>
                      <a:ext cx="313519" cy="2910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Graphic 52" descr="Close with solid fill">
                      <a:extLst>
                        <a:ext uri="{FF2B5EF4-FFF2-40B4-BE49-F238E27FC236}">
                          <a16:creationId xmlns:a16="http://schemas.microsoft.com/office/drawing/2014/main" id="{0880414E-FF11-DDB1-4C24-0E3DF00DE91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330001" y="3299074"/>
                      <a:ext cx="201665" cy="18719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" name="Graphic 53" descr="Close with solid fill">
                      <a:extLst>
                        <a:ext uri="{FF2B5EF4-FFF2-40B4-BE49-F238E27FC236}">
                          <a16:creationId xmlns:a16="http://schemas.microsoft.com/office/drawing/2014/main" id="{DE334A59-C436-5A6C-8A37-600F81C240D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839352" y="3323500"/>
                      <a:ext cx="201665" cy="1871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10A7152D-1C2A-4DE3-550B-2AC7FC2A40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17018" y="3111600"/>
                      <a:ext cx="445410" cy="4060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400" dirty="0"/>
                        <a:t>vs</a:t>
                      </a:r>
                    </a:p>
                  </p:txBody>
                </p:sp>
              </p:grpSp>
            </p:grpSp>
          </p:grp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97391C0-B8F9-4E03-26DE-D2DD19FA17D7}"/>
              </a:ext>
            </a:extLst>
          </p:cNvPr>
          <p:cNvSpPr txBox="1"/>
          <p:nvPr/>
        </p:nvSpPr>
        <p:spPr>
          <a:xfrm>
            <a:off x="536257" y="4609145"/>
            <a:ext cx="106432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2. The moderator </a:t>
            </a:r>
            <a:r>
              <a:rPr lang="en-US" sz="2200" b="1" u="sng" dirty="0"/>
              <a:t>is</a:t>
            </a:r>
            <a:r>
              <a:rPr lang="en-US" sz="2200" b="1" dirty="0"/>
              <a:t> associated with publication bias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None of the models performs well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Bias in moderator effects increases with increasing </a:t>
            </a:r>
            <a:r>
              <a:rPr lang="en-US" sz="2000" b="1" dirty="0"/>
              <a:t>differences in publication bias </a:t>
            </a:r>
            <a:r>
              <a:rPr lang="en-US" sz="2000" dirty="0"/>
              <a:t>and increasing </a:t>
            </a:r>
            <a:r>
              <a:rPr lang="en-US" sz="2000" b="1" dirty="0"/>
              <a:t>heterogeneity </a:t>
            </a:r>
            <a:endParaRPr lang="en-GB" sz="2000" b="1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918CA05-AA8E-DCC9-808A-492930EF087B}"/>
              </a:ext>
            </a:extLst>
          </p:cNvPr>
          <p:cNvSpPr/>
          <p:nvPr/>
        </p:nvSpPr>
        <p:spPr>
          <a:xfrm>
            <a:off x="7158446" y="3683726"/>
            <a:ext cx="931817" cy="21771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2CC4F97-3BDC-6A28-9487-F1A36EECA859}"/>
              </a:ext>
            </a:extLst>
          </p:cNvPr>
          <p:cNvSpPr/>
          <p:nvPr/>
        </p:nvSpPr>
        <p:spPr>
          <a:xfrm>
            <a:off x="6731726" y="1183828"/>
            <a:ext cx="831668" cy="32759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4526DF3-0A59-D75E-4E74-EF535221A042}"/>
              </a:ext>
            </a:extLst>
          </p:cNvPr>
          <p:cNvSpPr/>
          <p:nvPr/>
        </p:nvSpPr>
        <p:spPr>
          <a:xfrm>
            <a:off x="2046514" y="5760459"/>
            <a:ext cx="1680755" cy="29837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E8F9BC0-D624-1ADA-3A9D-0EE3F18DEF5D}"/>
              </a:ext>
            </a:extLst>
          </p:cNvPr>
          <p:cNvSpPr/>
          <p:nvPr/>
        </p:nvSpPr>
        <p:spPr>
          <a:xfrm>
            <a:off x="6492241" y="5446014"/>
            <a:ext cx="3548742" cy="25471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23446</TotalTime>
  <Words>2656</Words>
  <Application>Microsoft Office PowerPoint</Application>
  <PresentationFormat>Widescreen</PresentationFormat>
  <Paragraphs>275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Noto Serif</vt:lpstr>
      <vt:lpstr>Wingdings</vt:lpstr>
      <vt:lpstr>Office Theme</vt:lpstr>
      <vt:lpstr>PowerPoint Presentation</vt:lpstr>
      <vt:lpstr>Why study publication bias in moderator effects?</vt:lpstr>
      <vt:lpstr>Main Findings</vt:lpstr>
      <vt:lpstr>Possible Scenarios</vt:lpstr>
      <vt:lpstr>Simulation: Models and Outcomes</vt:lpstr>
      <vt:lpstr>Simulation Design</vt:lpstr>
      <vt:lpstr>Main results: Bias in the Binary Moderator</vt:lpstr>
      <vt:lpstr>Main results: Bias in the Binary Moderator</vt:lpstr>
      <vt:lpstr>Main results: Bias in the Binary Moderator</vt:lpstr>
      <vt:lpstr>Main results: Bias in the Binary Moderator</vt:lpstr>
      <vt:lpstr>Discussion</vt:lpstr>
      <vt:lpstr>Main Findings</vt:lpstr>
      <vt:lpstr>References</vt:lpstr>
      <vt:lpstr>References</vt:lpstr>
      <vt:lpstr>References</vt:lpstr>
      <vt:lpstr>Simulation Design</vt:lpstr>
      <vt:lpstr>Main results: Bias in Continuous Moderator</vt:lpstr>
      <vt:lpstr>Model &amp; Method (Theoretical Study)</vt:lpstr>
      <vt:lpstr>Additional Formulas (Theoretical Study)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SRSM meeting </dc:title>
  <dc:creator>Franziska Rüffer</dc:creator>
  <cp:lastModifiedBy>Franziska Rüffer</cp:lastModifiedBy>
  <cp:revision>3</cp:revision>
  <dcterms:created xsi:type="dcterms:W3CDTF">2024-06-04T10:59:45Z</dcterms:created>
  <dcterms:modified xsi:type="dcterms:W3CDTF">2025-07-22T20:50:17Z</dcterms:modified>
</cp:coreProperties>
</file>