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2" r:id="rId4"/>
    <p:sldId id="263" r:id="rId5"/>
    <p:sldId id="264" r:id="rId6"/>
    <p:sldId id="259" r:id="rId7"/>
    <p:sldId id="274" r:id="rId8"/>
    <p:sldId id="266" r:id="rId9"/>
    <p:sldId id="278" r:id="rId10"/>
    <p:sldId id="279" r:id="rId11"/>
    <p:sldId id="281" r:id="rId12"/>
    <p:sldId id="284" r:id="rId13"/>
    <p:sldId id="282" r:id="rId14"/>
    <p:sldId id="283" r:id="rId15"/>
    <p:sldId id="286" r:id="rId16"/>
    <p:sldId id="258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66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104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31E92-B5CF-4845-AC40-4C5C64797BB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CE48E4B-3DF8-4F96-87DD-D00617792EC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dirty="0" err="1">
              <a:solidFill>
                <a:schemeClr val="bg1"/>
              </a:solidFill>
            </a:rPr>
            <a:t>Introduction</a:t>
          </a:r>
          <a:endParaRPr lang="en-US" dirty="0">
            <a:solidFill>
              <a:schemeClr val="bg1"/>
            </a:solidFill>
          </a:endParaRPr>
        </a:p>
      </dgm:t>
    </dgm:pt>
    <dgm:pt modelId="{9D077942-F6E2-4685-86D3-B9BFE7ABDC2D}" type="parTrans" cxnId="{80749BEF-C604-423E-9BEB-1015BC7ABA26}">
      <dgm:prSet/>
      <dgm:spPr/>
      <dgm:t>
        <a:bodyPr/>
        <a:lstStyle/>
        <a:p>
          <a:endParaRPr lang="en-US"/>
        </a:p>
      </dgm:t>
    </dgm:pt>
    <dgm:pt modelId="{08308522-5290-47FF-9C23-2E980E0DE6DB}" type="sibTrans" cxnId="{80749BEF-C604-423E-9BEB-1015BC7ABA26}">
      <dgm:prSet/>
      <dgm:spPr/>
      <dgm:t>
        <a:bodyPr/>
        <a:lstStyle/>
        <a:p>
          <a:endParaRPr lang="en-US"/>
        </a:p>
      </dgm:t>
    </dgm:pt>
    <dgm:pt modelId="{F031D61A-8C5D-4CF3-9E06-D89C29F16E3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>
              <a:solidFill>
                <a:schemeClr val="bg1"/>
              </a:solidFill>
            </a:rPr>
            <a:t>Aim</a:t>
          </a:r>
          <a:endParaRPr lang="en-US">
            <a:solidFill>
              <a:schemeClr val="bg1"/>
            </a:solidFill>
          </a:endParaRPr>
        </a:p>
      </dgm:t>
    </dgm:pt>
    <dgm:pt modelId="{F9982DDA-CC44-4E77-9F4D-D9C2FBE43808}" type="parTrans" cxnId="{144F5C27-3B0E-4ECD-8493-81804BD6D006}">
      <dgm:prSet/>
      <dgm:spPr/>
      <dgm:t>
        <a:bodyPr/>
        <a:lstStyle/>
        <a:p>
          <a:endParaRPr lang="en-US"/>
        </a:p>
      </dgm:t>
    </dgm:pt>
    <dgm:pt modelId="{64070C87-DC49-4E88-A159-BAE0ACFBA1B1}" type="sibTrans" cxnId="{144F5C27-3B0E-4ECD-8493-81804BD6D006}">
      <dgm:prSet/>
      <dgm:spPr/>
      <dgm:t>
        <a:bodyPr/>
        <a:lstStyle/>
        <a:p>
          <a:endParaRPr lang="en-US"/>
        </a:p>
      </dgm:t>
    </dgm:pt>
    <dgm:pt modelId="{9113699B-5808-4170-93B9-3C0F2FE1ADB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dirty="0" err="1">
              <a:solidFill>
                <a:schemeClr val="bg1"/>
              </a:solidFill>
            </a:rPr>
            <a:t>Method</a:t>
          </a:r>
          <a:endParaRPr lang="en-US" dirty="0">
            <a:solidFill>
              <a:schemeClr val="bg1"/>
            </a:solidFill>
          </a:endParaRPr>
        </a:p>
      </dgm:t>
    </dgm:pt>
    <dgm:pt modelId="{1FEC8495-F62A-4999-8D43-E8AB72383369}" type="parTrans" cxnId="{9035A68D-F59B-495A-86A8-F6F194B8B8CC}">
      <dgm:prSet/>
      <dgm:spPr/>
      <dgm:t>
        <a:bodyPr/>
        <a:lstStyle/>
        <a:p>
          <a:endParaRPr lang="en-US"/>
        </a:p>
      </dgm:t>
    </dgm:pt>
    <dgm:pt modelId="{DA70A6DF-AAA7-437C-8D91-3407433F2902}" type="sibTrans" cxnId="{9035A68D-F59B-495A-86A8-F6F194B8B8CC}">
      <dgm:prSet/>
      <dgm:spPr/>
      <dgm:t>
        <a:bodyPr/>
        <a:lstStyle/>
        <a:p>
          <a:endParaRPr lang="en-US"/>
        </a:p>
      </dgm:t>
    </dgm:pt>
    <dgm:pt modelId="{ACE1937D-A647-4938-B84F-DEEB3EE5699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>
              <a:solidFill>
                <a:schemeClr val="bg1"/>
              </a:solidFill>
            </a:rPr>
            <a:t>Results</a:t>
          </a:r>
          <a:endParaRPr lang="en-US">
            <a:solidFill>
              <a:schemeClr val="bg1"/>
            </a:solidFill>
          </a:endParaRPr>
        </a:p>
      </dgm:t>
    </dgm:pt>
    <dgm:pt modelId="{2DBB6DC3-1664-42B3-A47E-E9C183AC6D5B}" type="parTrans" cxnId="{B43F980E-9FBD-4A70-A288-EC47FDFD5018}">
      <dgm:prSet/>
      <dgm:spPr/>
      <dgm:t>
        <a:bodyPr/>
        <a:lstStyle/>
        <a:p>
          <a:endParaRPr lang="en-US"/>
        </a:p>
      </dgm:t>
    </dgm:pt>
    <dgm:pt modelId="{5FB01DBE-9281-4CED-A417-3F9CAEAF52D5}" type="sibTrans" cxnId="{B43F980E-9FBD-4A70-A288-EC47FDFD5018}">
      <dgm:prSet/>
      <dgm:spPr/>
      <dgm:t>
        <a:bodyPr/>
        <a:lstStyle/>
        <a:p>
          <a:endParaRPr lang="en-US"/>
        </a:p>
      </dgm:t>
    </dgm:pt>
    <dgm:pt modelId="{978595F3-563A-487C-AD39-6D238038C18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dirty="0" err="1">
              <a:solidFill>
                <a:schemeClr val="bg1"/>
              </a:solidFill>
            </a:rPr>
            <a:t>Discussion</a:t>
          </a:r>
          <a:endParaRPr lang="en-US" dirty="0">
            <a:solidFill>
              <a:schemeClr val="bg1"/>
            </a:solidFill>
          </a:endParaRPr>
        </a:p>
      </dgm:t>
    </dgm:pt>
    <dgm:pt modelId="{0CF66372-8EF4-42AF-B6BD-C4BC30234A2B}" type="parTrans" cxnId="{35C1749B-F924-4661-986C-3D3CB7B18FF9}">
      <dgm:prSet/>
      <dgm:spPr/>
      <dgm:t>
        <a:bodyPr/>
        <a:lstStyle/>
        <a:p>
          <a:endParaRPr lang="en-US"/>
        </a:p>
      </dgm:t>
    </dgm:pt>
    <dgm:pt modelId="{51B528AA-1D71-4FCB-BC48-541D14A1931D}" type="sibTrans" cxnId="{35C1749B-F924-4661-986C-3D3CB7B18FF9}">
      <dgm:prSet/>
      <dgm:spPr/>
      <dgm:t>
        <a:bodyPr/>
        <a:lstStyle/>
        <a:p>
          <a:endParaRPr lang="en-US"/>
        </a:p>
      </dgm:t>
    </dgm:pt>
    <dgm:pt modelId="{9D9D6DCB-47F9-4165-BEED-3C87BDFB3B3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dirty="0" err="1">
              <a:solidFill>
                <a:schemeClr val="bg1"/>
              </a:solidFill>
            </a:rPr>
            <a:t>Conclusion</a:t>
          </a:r>
          <a:endParaRPr lang="en-US" dirty="0">
            <a:solidFill>
              <a:schemeClr val="bg1"/>
            </a:solidFill>
          </a:endParaRPr>
        </a:p>
      </dgm:t>
    </dgm:pt>
    <dgm:pt modelId="{33D48AAE-2059-40E4-8F75-F22A3F9CD3F4}" type="parTrans" cxnId="{47E74A42-D444-4433-8546-827E69AE91DC}">
      <dgm:prSet/>
      <dgm:spPr/>
      <dgm:t>
        <a:bodyPr/>
        <a:lstStyle/>
        <a:p>
          <a:endParaRPr lang="en-US"/>
        </a:p>
      </dgm:t>
    </dgm:pt>
    <dgm:pt modelId="{13B528DE-5D85-4746-BB91-4B96179CE439}" type="sibTrans" cxnId="{47E74A42-D444-4433-8546-827E69AE91DC}">
      <dgm:prSet/>
      <dgm:spPr/>
      <dgm:t>
        <a:bodyPr/>
        <a:lstStyle/>
        <a:p>
          <a:endParaRPr lang="en-US"/>
        </a:p>
      </dgm:t>
    </dgm:pt>
    <dgm:pt modelId="{2B7C64B4-F75B-47BC-9367-18CBB77620B1}" type="pres">
      <dgm:prSet presAssocID="{CC431E92-B5CF-4845-AC40-4C5C64797BB6}" presName="root" presStyleCnt="0">
        <dgm:presLayoutVars>
          <dgm:dir/>
          <dgm:resizeHandles val="exact"/>
        </dgm:presLayoutVars>
      </dgm:prSet>
      <dgm:spPr/>
    </dgm:pt>
    <dgm:pt modelId="{37206FBC-6E6A-446D-AD7B-23CB0DEEA015}" type="pres">
      <dgm:prSet presAssocID="{2CE48E4B-3DF8-4F96-87DD-D00617792EC5}" presName="compNode" presStyleCnt="0"/>
      <dgm:spPr/>
    </dgm:pt>
    <dgm:pt modelId="{26D3BF1A-EA75-4842-86CA-697C5B24F282}" type="pres">
      <dgm:prSet presAssocID="{2CE48E4B-3DF8-4F96-87DD-D00617792EC5}" presName="iconBgRect" presStyleLbl="bgShp" presStyleIdx="0" presStyleCnt="6"/>
      <dgm:spPr/>
    </dgm:pt>
    <dgm:pt modelId="{84E3498E-F381-43E2-A2BE-5967E0F03655}" type="pres">
      <dgm:prSet presAssocID="{2CE48E4B-3DF8-4F96-87DD-D00617792EC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32D6FB1B-B408-4C63-971A-B86C5E19FB35}" type="pres">
      <dgm:prSet presAssocID="{2CE48E4B-3DF8-4F96-87DD-D00617792EC5}" presName="spaceRect" presStyleCnt="0"/>
      <dgm:spPr/>
    </dgm:pt>
    <dgm:pt modelId="{6068F511-25DC-4346-8A26-CA13ED5D1CF7}" type="pres">
      <dgm:prSet presAssocID="{2CE48E4B-3DF8-4F96-87DD-D00617792EC5}" presName="textRect" presStyleLbl="revTx" presStyleIdx="0" presStyleCnt="6">
        <dgm:presLayoutVars>
          <dgm:chMax val="1"/>
          <dgm:chPref val="1"/>
        </dgm:presLayoutVars>
      </dgm:prSet>
      <dgm:spPr/>
    </dgm:pt>
    <dgm:pt modelId="{3CECCF73-7F35-4E04-B912-8F952B8044D7}" type="pres">
      <dgm:prSet presAssocID="{08308522-5290-47FF-9C23-2E980E0DE6DB}" presName="sibTrans" presStyleCnt="0"/>
      <dgm:spPr/>
    </dgm:pt>
    <dgm:pt modelId="{A5292682-D264-48C1-96C8-EF05D65E37E5}" type="pres">
      <dgm:prSet presAssocID="{F031D61A-8C5D-4CF3-9E06-D89C29F16E31}" presName="compNode" presStyleCnt="0"/>
      <dgm:spPr/>
    </dgm:pt>
    <dgm:pt modelId="{08EE623F-8CA4-47C0-B1A2-8BFA2E66E9E2}" type="pres">
      <dgm:prSet presAssocID="{F031D61A-8C5D-4CF3-9E06-D89C29F16E31}" presName="iconBgRect" presStyleLbl="bgShp" presStyleIdx="1" presStyleCnt="6"/>
      <dgm:spPr/>
    </dgm:pt>
    <dgm:pt modelId="{BCD35A9D-33E8-4E06-8239-687BC9493E33}" type="pres">
      <dgm:prSet presAssocID="{F031D61A-8C5D-4CF3-9E06-D89C29F16E3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bjetivo"/>
        </a:ext>
      </dgm:extLst>
    </dgm:pt>
    <dgm:pt modelId="{BA9E4C18-056E-4806-965E-E205F6276338}" type="pres">
      <dgm:prSet presAssocID="{F031D61A-8C5D-4CF3-9E06-D89C29F16E31}" presName="spaceRect" presStyleCnt="0"/>
      <dgm:spPr/>
    </dgm:pt>
    <dgm:pt modelId="{95FCC07B-4AA2-4AEA-8675-4221EDF090E3}" type="pres">
      <dgm:prSet presAssocID="{F031D61A-8C5D-4CF3-9E06-D89C29F16E31}" presName="textRect" presStyleLbl="revTx" presStyleIdx="1" presStyleCnt="6">
        <dgm:presLayoutVars>
          <dgm:chMax val="1"/>
          <dgm:chPref val="1"/>
        </dgm:presLayoutVars>
      </dgm:prSet>
      <dgm:spPr/>
    </dgm:pt>
    <dgm:pt modelId="{C269409E-CC9E-4CF0-925E-38A17271FBBF}" type="pres">
      <dgm:prSet presAssocID="{64070C87-DC49-4E88-A159-BAE0ACFBA1B1}" presName="sibTrans" presStyleCnt="0"/>
      <dgm:spPr/>
    </dgm:pt>
    <dgm:pt modelId="{799D2073-C705-44EB-B395-AF16730595EA}" type="pres">
      <dgm:prSet presAssocID="{9113699B-5808-4170-93B9-3C0F2FE1ADB9}" presName="compNode" presStyleCnt="0"/>
      <dgm:spPr/>
    </dgm:pt>
    <dgm:pt modelId="{48770E11-0DED-4F9F-9C28-817527D73FE5}" type="pres">
      <dgm:prSet presAssocID="{9113699B-5808-4170-93B9-3C0F2FE1ADB9}" presName="iconBgRect" presStyleLbl="bgShp" presStyleIdx="2" presStyleCnt="6"/>
      <dgm:spPr/>
    </dgm:pt>
    <dgm:pt modelId="{2BFB672E-A300-4A17-B45F-397A86EC06E2}" type="pres">
      <dgm:prSet presAssocID="{9113699B-5808-4170-93B9-3C0F2FE1ADB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Arrows"/>
        </a:ext>
      </dgm:extLst>
    </dgm:pt>
    <dgm:pt modelId="{B3E45C80-FCF1-4317-BE20-5A4F85C6F111}" type="pres">
      <dgm:prSet presAssocID="{9113699B-5808-4170-93B9-3C0F2FE1ADB9}" presName="spaceRect" presStyleCnt="0"/>
      <dgm:spPr/>
    </dgm:pt>
    <dgm:pt modelId="{A58A3450-FEF3-4B30-8C9F-C917F1EA9737}" type="pres">
      <dgm:prSet presAssocID="{9113699B-5808-4170-93B9-3C0F2FE1ADB9}" presName="textRect" presStyleLbl="revTx" presStyleIdx="2" presStyleCnt="6">
        <dgm:presLayoutVars>
          <dgm:chMax val="1"/>
          <dgm:chPref val="1"/>
        </dgm:presLayoutVars>
      </dgm:prSet>
      <dgm:spPr/>
    </dgm:pt>
    <dgm:pt modelId="{E97AE37F-0CED-43C4-B045-D4EE11D11D30}" type="pres">
      <dgm:prSet presAssocID="{DA70A6DF-AAA7-437C-8D91-3407433F2902}" presName="sibTrans" presStyleCnt="0"/>
      <dgm:spPr/>
    </dgm:pt>
    <dgm:pt modelId="{C8897F6C-394F-46BE-91D7-FB1E9F4897CF}" type="pres">
      <dgm:prSet presAssocID="{ACE1937D-A647-4938-B84F-DEEB3EE5699B}" presName="compNode" presStyleCnt="0"/>
      <dgm:spPr/>
    </dgm:pt>
    <dgm:pt modelId="{8875EDCE-D1C0-4BAA-8178-517A480705D2}" type="pres">
      <dgm:prSet presAssocID="{ACE1937D-A647-4938-B84F-DEEB3EE5699B}" presName="iconBgRect" presStyleLbl="bgShp" presStyleIdx="3" presStyleCnt="6"/>
      <dgm:spPr/>
    </dgm:pt>
    <dgm:pt modelId="{E31093A0-0AE7-4C28-BE7C-874C99231111}" type="pres">
      <dgm:prSet presAssocID="{ACE1937D-A647-4938-B84F-DEEB3EE5699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4CD0F836-6E11-4255-98E7-18E08F95192C}" type="pres">
      <dgm:prSet presAssocID="{ACE1937D-A647-4938-B84F-DEEB3EE5699B}" presName="spaceRect" presStyleCnt="0"/>
      <dgm:spPr/>
    </dgm:pt>
    <dgm:pt modelId="{1080E2F9-829A-44FE-9E1A-D7CDE5C3E1AC}" type="pres">
      <dgm:prSet presAssocID="{ACE1937D-A647-4938-B84F-DEEB3EE5699B}" presName="textRect" presStyleLbl="revTx" presStyleIdx="3" presStyleCnt="6">
        <dgm:presLayoutVars>
          <dgm:chMax val="1"/>
          <dgm:chPref val="1"/>
        </dgm:presLayoutVars>
      </dgm:prSet>
      <dgm:spPr/>
    </dgm:pt>
    <dgm:pt modelId="{B6CE75F8-BB30-43B6-A113-F109EA1825A1}" type="pres">
      <dgm:prSet presAssocID="{5FB01DBE-9281-4CED-A417-3F9CAEAF52D5}" presName="sibTrans" presStyleCnt="0"/>
      <dgm:spPr/>
    </dgm:pt>
    <dgm:pt modelId="{28EE13CF-A96C-467E-AB6E-8E76C4CCF864}" type="pres">
      <dgm:prSet presAssocID="{978595F3-563A-487C-AD39-6D238038C18B}" presName="compNode" presStyleCnt="0"/>
      <dgm:spPr/>
    </dgm:pt>
    <dgm:pt modelId="{88D2458D-AAFE-4D59-A374-9BDA35D6C309}" type="pres">
      <dgm:prSet presAssocID="{978595F3-563A-487C-AD39-6D238038C18B}" presName="iconBgRect" presStyleLbl="bgShp" presStyleIdx="4" presStyleCnt="6"/>
      <dgm:spPr/>
    </dgm:pt>
    <dgm:pt modelId="{27FFAD28-AD25-4951-8241-8CC1125B8F7E}" type="pres">
      <dgm:prSet presAssocID="{978595F3-563A-487C-AD39-6D238038C18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eo"/>
        </a:ext>
      </dgm:extLst>
    </dgm:pt>
    <dgm:pt modelId="{F620068C-DF7A-4B1F-8F7F-D771985BF8D6}" type="pres">
      <dgm:prSet presAssocID="{978595F3-563A-487C-AD39-6D238038C18B}" presName="spaceRect" presStyleCnt="0"/>
      <dgm:spPr/>
    </dgm:pt>
    <dgm:pt modelId="{B56C0EED-621F-4161-9D72-6ADCB27D145A}" type="pres">
      <dgm:prSet presAssocID="{978595F3-563A-487C-AD39-6D238038C18B}" presName="textRect" presStyleLbl="revTx" presStyleIdx="4" presStyleCnt="6">
        <dgm:presLayoutVars>
          <dgm:chMax val="1"/>
          <dgm:chPref val="1"/>
        </dgm:presLayoutVars>
      </dgm:prSet>
      <dgm:spPr/>
    </dgm:pt>
    <dgm:pt modelId="{78453C88-53DB-476E-B68D-A0B1B1B2836D}" type="pres">
      <dgm:prSet presAssocID="{51B528AA-1D71-4FCB-BC48-541D14A1931D}" presName="sibTrans" presStyleCnt="0"/>
      <dgm:spPr/>
    </dgm:pt>
    <dgm:pt modelId="{962EA410-DE0F-48A4-9EAA-A27E8DDD43C1}" type="pres">
      <dgm:prSet presAssocID="{9D9D6DCB-47F9-4165-BEED-3C87BDFB3B39}" presName="compNode" presStyleCnt="0"/>
      <dgm:spPr/>
    </dgm:pt>
    <dgm:pt modelId="{0BA691A9-DF49-4349-A4C5-C0E77D37A05A}" type="pres">
      <dgm:prSet presAssocID="{9D9D6DCB-47F9-4165-BEED-3C87BDFB3B39}" presName="iconBgRect" presStyleLbl="bgShp" presStyleIdx="5" presStyleCnt="6"/>
      <dgm:spPr/>
    </dgm:pt>
    <dgm:pt modelId="{64E0A1C3-5C06-4CA7-A985-D861C8E5A33A}" type="pres">
      <dgm:prSet presAssocID="{9D9D6DCB-47F9-4165-BEED-3C87BDFB3B3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820B4B2C-646B-4805-AAA8-77DE601DFB6B}" type="pres">
      <dgm:prSet presAssocID="{9D9D6DCB-47F9-4165-BEED-3C87BDFB3B39}" presName="spaceRect" presStyleCnt="0"/>
      <dgm:spPr/>
    </dgm:pt>
    <dgm:pt modelId="{FDEDC938-55B7-464F-A491-87DAACA30BF4}" type="pres">
      <dgm:prSet presAssocID="{9D9D6DCB-47F9-4165-BEED-3C87BDFB3B3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43F980E-9FBD-4A70-A288-EC47FDFD5018}" srcId="{CC431E92-B5CF-4845-AC40-4C5C64797BB6}" destId="{ACE1937D-A647-4938-B84F-DEEB3EE5699B}" srcOrd="3" destOrd="0" parTransId="{2DBB6DC3-1664-42B3-A47E-E9C183AC6D5B}" sibTransId="{5FB01DBE-9281-4CED-A417-3F9CAEAF52D5}"/>
    <dgm:cxn modelId="{C6D6C525-D5C9-4B56-807B-65D976417153}" type="presOf" srcId="{9D9D6DCB-47F9-4165-BEED-3C87BDFB3B39}" destId="{FDEDC938-55B7-464F-A491-87DAACA30BF4}" srcOrd="0" destOrd="0" presId="urn:microsoft.com/office/officeart/2018/5/layout/IconCircleLabelList"/>
    <dgm:cxn modelId="{144F5C27-3B0E-4ECD-8493-81804BD6D006}" srcId="{CC431E92-B5CF-4845-AC40-4C5C64797BB6}" destId="{F031D61A-8C5D-4CF3-9E06-D89C29F16E31}" srcOrd="1" destOrd="0" parTransId="{F9982DDA-CC44-4E77-9F4D-D9C2FBE43808}" sibTransId="{64070C87-DC49-4E88-A159-BAE0ACFBA1B1}"/>
    <dgm:cxn modelId="{3D638D3E-AB81-428D-ABF0-88EB36EA2253}" type="presOf" srcId="{ACE1937D-A647-4938-B84F-DEEB3EE5699B}" destId="{1080E2F9-829A-44FE-9E1A-D7CDE5C3E1AC}" srcOrd="0" destOrd="0" presId="urn:microsoft.com/office/officeart/2018/5/layout/IconCircleLabelList"/>
    <dgm:cxn modelId="{47E74A42-D444-4433-8546-827E69AE91DC}" srcId="{CC431E92-B5CF-4845-AC40-4C5C64797BB6}" destId="{9D9D6DCB-47F9-4165-BEED-3C87BDFB3B39}" srcOrd="5" destOrd="0" parTransId="{33D48AAE-2059-40E4-8F75-F22A3F9CD3F4}" sibTransId="{13B528DE-5D85-4746-BB91-4B96179CE439}"/>
    <dgm:cxn modelId="{D549144A-42F5-4D2E-8E3E-2AC4D7371E7E}" type="presOf" srcId="{F031D61A-8C5D-4CF3-9E06-D89C29F16E31}" destId="{95FCC07B-4AA2-4AEA-8675-4221EDF090E3}" srcOrd="0" destOrd="0" presId="urn:microsoft.com/office/officeart/2018/5/layout/IconCircleLabelList"/>
    <dgm:cxn modelId="{9035A68D-F59B-495A-86A8-F6F194B8B8CC}" srcId="{CC431E92-B5CF-4845-AC40-4C5C64797BB6}" destId="{9113699B-5808-4170-93B9-3C0F2FE1ADB9}" srcOrd="2" destOrd="0" parTransId="{1FEC8495-F62A-4999-8D43-E8AB72383369}" sibTransId="{DA70A6DF-AAA7-437C-8D91-3407433F2902}"/>
    <dgm:cxn modelId="{35C1749B-F924-4661-986C-3D3CB7B18FF9}" srcId="{CC431E92-B5CF-4845-AC40-4C5C64797BB6}" destId="{978595F3-563A-487C-AD39-6D238038C18B}" srcOrd="4" destOrd="0" parTransId="{0CF66372-8EF4-42AF-B6BD-C4BC30234A2B}" sibTransId="{51B528AA-1D71-4FCB-BC48-541D14A1931D}"/>
    <dgm:cxn modelId="{DAACC0E9-8F67-4C35-A5BC-036BC652A966}" type="presOf" srcId="{CC431E92-B5CF-4845-AC40-4C5C64797BB6}" destId="{2B7C64B4-F75B-47BC-9367-18CBB77620B1}" srcOrd="0" destOrd="0" presId="urn:microsoft.com/office/officeart/2018/5/layout/IconCircleLabelList"/>
    <dgm:cxn modelId="{F66454EB-6685-4D69-93D7-26934544990B}" type="presOf" srcId="{2CE48E4B-3DF8-4F96-87DD-D00617792EC5}" destId="{6068F511-25DC-4346-8A26-CA13ED5D1CF7}" srcOrd="0" destOrd="0" presId="urn:microsoft.com/office/officeart/2018/5/layout/IconCircleLabelList"/>
    <dgm:cxn modelId="{80749BEF-C604-423E-9BEB-1015BC7ABA26}" srcId="{CC431E92-B5CF-4845-AC40-4C5C64797BB6}" destId="{2CE48E4B-3DF8-4F96-87DD-D00617792EC5}" srcOrd="0" destOrd="0" parTransId="{9D077942-F6E2-4685-86D3-B9BFE7ABDC2D}" sibTransId="{08308522-5290-47FF-9C23-2E980E0DE6DB}"/>
    <dgm:cxn modelId="{258765F1-D3DC-4149-B4D7-408DED647C15}" type="presOf" srcId="{978595F3-563A-487C-AD39-6D238038C18B}" destId="{B56C0EED-621F-4161-9D72-6ADCB27D145A}" srcOrd="0" destOrd="0" presId="urn:microsoft.com/office/officeart/2018/5/layout/IconCircleLabelList"/>
    <dgm:cxn modelId="{B5E8F6FA-9366-41B6-A473-26DD9E23283D}" type="presOf" srcId="{9113699B-5808-4170-93B9-3C0F2FE1ADB9}" destId="{A58A3450-FEF3-4B30-8C9F-C917F1EA9737}" srcOrd="0" destOrd="0" presId="urn:microsoft.com/office/officeart/2018/5/layout/IconCircleLabelList"/>
    <dgm:cxn modelId="{F1B9A1F3-3702-4067-8ACB-C0F104EB50B1}" type="presParOf" srcId="{2B7C64B4-F75B-47BC-9367-18CBB77620B1}" destId="{37206FBC-6E6A-446D-AD7B-23CB0DEEA015}" srcOrd="0" destOrd="0" presId="urn:microsoft.com/office/officeart/2018/5/layout/IconCircleLabelList"/>
    <dgm:cxn modelId="{DD12D15A-CDE5-4D69-A2D8-D3F2E08B039A}" type="presParOf" srcId="{37206FBC-6E6A-446D-AD7B-23CB0DEEA015}" destId="{26D3BF1A-EA75-4842-86CA-697C5B24F282}" srcOrd="0" destOrd="0" presId="urn:microsoft.com/office/officeart/2018/5/layout/IconCircleLabelList"/>
    <dgm:cxn modelId="{6D43EB1B-3DCE-41D8-BB75-9B1D0416744D}" type="presParOf" srcId="{37206FBC-6E6A-446D-AD7B-23CB0DEEA015}" destId="{84E3498E-F381-43E2-A2BE-5967E0F03655}" srcOrd="1" destOrd="0" presId="urn:microsoft.com/office/officeart/2018/5/layout/IconCircleLabelList"/>
    <dgm:cxn modelId="{2300E20D-B64A-4CB6-8D5F-222626F7DB5C}" type="presParOf" srcId="{37206FBC-6E6A-446D-AD7B-23CB0DEEA015}" destId="{32D6FB1B-B408-4C63-971A-B86C5E19FB35}" srcOrd="2" destOrd="0" presId="urn:microsoft.com/office/officeart/2018/5/layout/IconCircleLabelList"/>
    <dgm:cxn modelId="{CACA5F68-B434-4700-96A8-771BCEF56BAE}" type="presParOf" srcId="{37206FBC-6E6A-446D-AD7B-23CB0DEEA015}" destId="{6068F511-25DC-4346-8A26-CA13ED5D1CF7}" srcOrd="3" destOrd="0" presId="urn:microsoft.com/office/officeart/2018/5/layout/IconCircleLabelList"/>
    <dgm:cxn modelId="{EBD042E0-9C62-40FB-B996-EBF47437DBE1}" type="presParOf" srcId="{2B7C64B4-F75B-47BC-9367-18CBB77620B1}" destId="{3CECCF73-7F35-4E04-B912-8F952B8044D7}" srcOrd="1" destOrd="0" presId="urn:microsoft.com/office/officeart/2018/5/layout/IconCircleLabelList"/>
    <dgm:cxn modelId="{7B1D7232-197B-4331-88B0-1240C0E8E950}" type="presParOf" srcId="{2B7C64B4-F75B-47BC-9367-18CBB77620B1}" destId="{A5292682-D264-48C1-96C8-EF05D65E37E5}" srcOrd="2" destOrd="0" presId="urn:microsoft.com/office/officeart/2018/5/layout/IconCircleLabelList"/>
    <dgm:cxn modelId="{8D4A85CC-F089-4A99-BD41-A959C1C2D5A2}" type="presParOf" srcId="{A5292682-D264-48C1-96C8-EF05D65E37E5}" destId="{08EE623F-8CA4-47C0-B1A2-8BFA2E66E9E2}" srcOrd="0" destOrd="0" presId="urn:microsoft.com/office/officeart/2018/5/layout/IconCircleLabelList"/>
    <dgm:cxn modelId="{8FEAA3FE-C2E8-429F-90D6-50BB2A4B7AC8}" type="presParOf" srcId="{A5292682-D264-48C1-96C8-EF05D65E37E5}" destId="{BCD35A9D-33E8-4E06-8239-687BC9493E33}" srcOrd="1" destOrd="0" presId="urn:microsoft.com/office/officeart/2018/5/layout/IconCircleLabelList"/>
    <dgm:cxn modelId="{313E50BD-6B03-4CAC-9672-A372FF7A5123}" type="presParOf" srcId="{A5292682-D264-48C1-96C8-EF05D65E37E5}" destId="{BA9E4C18-056E-4806-965E-E205F6276338}" srcOrd="2" destOrd="0" presId="urn:microsoft.com/office/officeart/2018/5/layout/IconCircleLabelList"/>
    <dgm:cxn modelId="{7152CC86-8EEF-4C7A-B7CC-E173D4A8CD46}" type="presParOf" srcId="{A5292682-D264-48C1-96C8-EF05D65E37E5}" destId="{95FCC07B-4AA2-4AEA-8675-4221EDF090E3}" srcOrd="3" destOrd="0" presId="urn:microsoft.com/office/officeart/2018/5/layout/IconCircleLabelList"/>
    <dgm:cxn modelId="{96510617-D1F9-4493-AC19-1ADCFF010536}" type="presParOf" srcId="{2B7C64B4-F75B-47BC-9367-18CBB77620B1}" destId="{C269409E-CC9E-4CF0-925E-38A17271FBBF}" srcOrd="3" destOrd="0" presId="urn:microsoft.com/office/officeart/2018/5/layout/IconCircleLabelList"/>
    <dgm:cxn modelId="{FB92F4AB-3A4A-4057-AACD-ABF558289A7B}" type="presParOf" srcId="{2B7C64B4-F75B-47BC-9367-18CBB77620B1}" destId="{799D2073-C705-44EB-B395-AF16730595EA}" srcOrd="4" destOrd="0" presId="urn:microsoft.com/office/officeart/2018/5/layout/IconCircleLabelList"/>
    <dgm:cxn modelId="{183AE1F4-13E8-45BD-A64C-CE34FE7CDE7B}" type="presParOf" srcId="{799D2073-C705-44EB-B395-AF16730595EA}" destId="{48770E11-0DED-4F9F-9C28-817527D73FE5}" srcOrd="0" destOrd="0" presId="urn:microsoft.com/office/officeart/2018/5/layout/IconCircleLabelList"/>
    <dgm:cxn modelId="{12DE47BA-D462-4DE2-93F0-3E3ABF3C6F35}" type="presParOf" srcId="{799D2073-C705-44EB-B395-AF16730595EA}" destId="{2BFB672E-A300-4A17-B45F-397A86EC06E2}" srcOrd="1" destOrd="0" presId="urn:microsoft.com/office/officeart/2018/5/layout/IconCircleLabelList"/>
    <dgm:cxn modelId="{2AFE630C-E4C2-4A38-8925-D7A946511AFC}" type="presParOf" srcId="{799D2073-C705-44EB-B395-AF16730595EA}" destId="{B3E45C80-FCF1-4317-BE20-5A4F85C6F111}" srcOrd="2" destOrd="0" presId="urn:microsoft.com/office/officeart/2018/5/layout/IconCircleLabelList"/>
    <dgm:cxn modelId="{82CC17E2-87F0-4A7F-9023-4DECFCA697E8}" type="presParOf" srcId="{799D2073-C705-44EB-B395-AF16730595EA}" destId="{A58A3450-FEF3-4B30-8C9F-C917F1EA9737}" srcOrd="3" destOrd="0" presId="urn:microsoft.com/office/officeart/2018/5/layout/IconCircleLabelList"/>
    <dgm:cxn modelId="{9DD2AF14-A126-4600-8B2A-0239D4DA053B}" type="presParOf" srcId="{2B7C64B4-F75B-47BC-9367-18CBB77620B1}" destId="{E97AE37F-0CED-43C4-B045-D4EE11D11D30}" srcOrd="5" destOrd="0" presId="urn:microsoft.com/office/officeart/2018/5/layout/IconCircleLabelList"/>
    <dgm:cxn modelId="{615E0394-3523-466E-9715-698F2CA07DC8}" type="presParOf" srcId="{2B7C64B4-F75B-47BC-9367-18CBB77620B1}" destId="{C8897F6C-394F-46BE-91D7-FB1E9F4897CF}" srcOrd="6" destOrd="0" presId="urn:microsoft.com/office/officeart/2018/5/layout/IconCircleLabelList"/>
    <dgm:cxn modelId="{0C21A396-D81E-4023-842F-70FF98C82AEB}" type="presParOf" srcId="{C8897F6C-394F-46BE-91D7-FB1E9F4897CF}" destId="{8875EDCE-D1C0-4BAA-8178-517A480705D2}" srcOrd="0" destOrd="0" presId="urn:microsoft.com/office/officeart/2018/5/layout/IconCircleLabelList"/>
    <dgm:cxn modelId="{F33F6804-DC88-473B-8385-72B73647A50E}" type="presParOf" srcId="{C8897F6C-394F-46BE-91D7-FB1E9F4897CF}" destId="{E31093A0-0AE7-4C28-BE7C-874C99231111}" srcOrd="1" destOrd="0" presId="urn:microsoft.com/office/officeart/2018/5/layout/IconCircleLabelList"/>
    <dgm:cxn modelId="{2D32998B-31A9-499A-941E-66F4C01FCD00}" type="presParOf" srcId="{C8897F6C-394F-46BE-91D7-FB1E9F4897CF}" destId="{4CD0F836-6E11-4255-98E7-18E08F95192C}" srcOrd="2" destOrd="0" presId="urn:microsoft.com/office/officeart/2018/5/layout/IconCircleLabelList"/>
    <dgm:cxn modelId="{89D221C9-0B14-4F70-B6C6-16FD8F561450}" type="presParOf" srcId="{C8897F6C-394F-46BE-91D7-FB1E9F4897CF}" destId="{1080E2F9-829A-44FE-9E1A-D7CDE5C3E1AC}" srcOrd="3" destOrd="0" presId="urn:microsoft.com/office/officeart/2018/5/layout/IconCircleLabelList"/>
    <dgm:cxn modelId="{2778D94B-465E-46CC-8435-7ED6F3198A45}" type="presParOf" srcId="{2B7C64B4-F75B-47BC-9367-18CBB77620B1}" destId="{B6CE75F8-BB30-43B6-A113-F109EA1825A1}" srcOrd="7" destOrd="0" presId="urn:microsoft.com/office/officeart/2018/5/layout/IconCircleLabelList"/>
    <dgm:cxn modelId="{C250D297-0AB6-4833-B346-E470D399E402}" type="presParOf" srcId="{2B7C64B4-F75B-47BC-9367-18CBB77620B1}" destId="{28EE13CF-A96C-467E-AB6E-8E76C4CCF864}" srcOrd="8" destOrd="0" presId="urn:microsoft.com/office/officeart/2018/5/layout/IconCircleLabelList"/>
    <dgm:cxn modelId="{52D4BBC4-8E24-4CDB-A74B-FFF901C3D054}" type="presParOf" srcId="{28EE13CF-A96C-467E-AB6E-8E76C4CCF864}" destId="{88D2458D-AAFE-4D59-A374-9BDA35D6C309}" srcOrd="0" destOrd="0" presId="urn:microsoft.com/office/officeart/2018/5/layout/IconCircleLabelList"/>
    <dgm:cxn modelId="{3B6873AB-C53F-4A47-8246-5A57CDCE1E37}" type="presParOf" srcId="{28EE13CF-A96C-467E-AB6E-8E76C4CCF864}" destId="{27FFAD28-AD25-4951-8241-8CC1125B8F7E}" srcOrd="1" destOrd="0" presId="urn:microsoft.com/office/officeart/2018/5/layout/IconCircleLabelList"/>
    <dgm:cxn modelId="{E0CD5097-BF2D-497A-9823-12A16D334FBC}" type="presParOf" srcId="{28EE13CF-A96C-467E-AB6E-8E76C4CCF864}" destId="{F620068C-DF7A-4B1F-8F7F-D771985BF8D6}" srcOrd="2" destOrd="0" presId="urn:microsoft.com/office/officeart/2018/5/layout/IconCircleLabelList"/>
    <dgm:cxn modelId="{74735835-B17E-44BC-8869-E1F213A26E1C}" type="presParOf" srcId="{28EE13CF-A96C-467E-AB6E-8E76C4CCF864}" destId="{B56C0EED-621F-4161-9D72-6ADCB27D145A}" srcOrd="3" destOrd="0" presId="urn:microsoft.com/office/officeart/2018/5/layout/IconCircleLabelList"/>
    <dgm:cxn modelId="{6C7A7FF1-8803-4F7C-83CC-037D156F2580}" type="presParOf" srcId="{2B7C64B4-F75B-47BC-9367-18CBB77620B1}" destId="{78453C88-53DB-476E-B68D-A0B1B1B2836D}" srcOrd="9" destOrd="0" presId="urn:microsoft.com/office/officeart/2018/5/layout/IconCircleLabelList"/>
    <dgm:cxn modelId="{C1E7A849-A86F-40C2-A3FC-FE0804406BC7}" type="presParOf" srcId="{2B7C64B4-F75B-47BC-9367-18CBB77620B1}" destId="{962EA410-DE0F-48A4-9EAA-A27E8DDD43C1}" srcOrd="10" destOrd="0" presId="urn:microsoft.com/office/officeart/2018/5/layout/IconCircleLabelList"/>
    <dgm:cxn modelId="{D9FB1BE0-FD51-46D2-B77E-4AB07CFC090E}" type="presParOf" srcId="{962EA410-DE0F-48A4-9EAA-A27E8DDD43C1}" destId="{0BA691A9-DF49-4349-A4C5-C0E77D37A05A}" srcOrd="0" destOrd="0" presId="urn:microsoft.com/office/officeart/2018/5/layout/IconCircleLabelList"/>
    <dgm:cxn modelId="{24EBC4E0-3687-41F7-B5A0-A51EB88B9751}" type="presParOf" srcId="{962EA410-DE0F-48A4-9EAA-A27E8DDD43C1}" destId="{64E0A1C3-5C06-4CA7-A985-D861C8E5A33A}" srcOrd="1" destOrd="0" presId="urn:microsoft.com/office/officeart/2018/5/layout/IconCircleLabelList"/>
    <dgm:cxn modelId="{9F7E0254-726A-46A4-BC4C-27C9E3A1BCC9}" type="presParOf" srcId="{962EA410-DE0F-48A4-9EAA-A27E8DDD43C1}" destId="{820B4B2C-646B-4805-AAA8-77DE601DFB6B}" srcOrd="2" destOrd="0" presId="urn:microsoft.com/office/officeart/2018/5/layout/IconCircleLabelList"/>
    <dgm:cxn modelId="{AE0F83F1-5993-4CC7-B687-606C7812FB18}" type="presParOf" srcId="{962EA410-DE0F-48A4-9EAA-A27E8DDD43C1}" destId="{FDEDC938-55B7-464F-A491-87DAACA30BF4}" srcOrd="3" destOrd="0" presId="urn:microsoft.com/office/officeart/2018/5/layout/IconCircle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D646ED-4219-4265-B101-EB6206E33CE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C852560-44AF-43EA-BF2E-090A17581A6A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 i="0" baseline="0"/>
            <a:t>Scoping review</a:t>
          </a:r>
          <a:r>
            <a:rPr lang="es-ES" b="0" i="0" baseline="0"/>
            <a:t> methodology</a:t>
          </a:r>
          <a:endParaRPr lang="en-US"/>
        </a:p>
      </dgm:t>
    </dgm:pt>
    <dgm:pt modelId="{4FCCBA80-2EFB-41B3-A2A5-B1005471FDC3}" type="parTrans" cxnId="{F8178747-A7FD-403A-9DE2-3D8F150779B6}">
      <dgm:prSet/>
      <dgm:spPr/>
      <dgm:t>
        <a:bodyPr/>
        <a:lstStyle/>
        <a:p>
          <a:endParaRPr lang="en-US"/>
        </a:p>
      </dgm:t>
    </dgm:pt>
    <dgm:pt modelId="{86248850-A10A-4694-8CBA-079CCC4C86CF}" type="sibTrans" cxnId="{F8178747-A7FD-403A-9DE2-3D8F150779B6}">
      <dgm:prSet/>
      <dgm:spPr/>
      <dgm:t>
        <a:bodyPr/>
        <a:lstStyle/>
        <a:p>
          <a:endParaRPr lang="en-US"/>
        </a:p>
      </dgm:t>
    </dgm:pt>
    <dgm:pt modelId="{2984C0E7-8E0A-472D-AB82-EAD4E92318E8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0" i="0" baseline="0" dirty="0"/>
            <a:t>Rapid </a:t>
          </a:r>
          <a:r>
            <a:rPr lang="es-ES" b="0" i="0" baseline="0" dirty="0" err="1"/>
            <a:t>analysis</a:t>
          </a:r>
          <a:r>
            <a:rPr lang="es-ES" b="0" i="0" baseline="0" dirty="0"/>
            <a:t> </a:t>
          </a:r>
          <a:r>
            <a:rPr lang="es-ES" b="0" i="0" baseline="0" dirty="0" err="1"/>
            <a:t>of</a:t>
          </a:r>
          <a:r>
            <a:rPr lang="es-ES" b="0" i="0" baseline="0" dirty="0"/>
            <a:t> JIF &amp; JBA </a:t>
          </a:r>
          <a:r>
            <a:rPr lang="es-ES" b="0" i="0" baseline="0" dirty="0" err="1"/>
            <a:t>research</a:t>
          </a:r>
          <a:r>
            <a:rPr lang="es-ES" b="0" i="0" baseline="0" dirty="0"/>
            <a:t> </a:t>
          </a:r>
          <a:r>
            <a:rPr lang="es-ES" b="0" i="0" baseline="0" dirty="0" err="1"/>
            <a:t>articles</a:t>
          </a:r>
          <a:endParaRPr lang="en-US" dirty="0"/>
        </a:p>
      </dgm:t>
    </dgm:pt>
    <dgm:pt modelId="{047354D6-132D-4A56-8F7A-0728F425F733}" type="parTrans" cxnId="{1A17DBB1-334B-4428-95BE-E7CA07C97E81}">
      <dgm:prSet/>
      <dgm:spPr/>
      <dgm:t>
        <a:bodyPr/>
        <a:lstStyle/>
        <a:p>
          <a:endParaRPr lang="en-US"/>
        </a:p>
      </dgm:t>
    </dgm:pt>
    <dgm:pt modelId="{8A796CE2-E360-4EBE-9324-B8F3CB893173}" type="sibTrans" cxnId="{1A17DBB1-334B-4428-95BE-E7CA07C97E81}">
      <dgm:prSet/>
      <dgm:spPr/>
      <dgm:t>
        <a:bodyPr/>
        <a:lstStyle/>
        <a:p>
          <a:endParaRPr lang="en-US"/>
        </a:p>
      </dgm:t>
    </dgm:pt>
    <dgm:pt modelId="{B7F6F1FD-CF8C-4ACA-B3D8-40E88CBF5A4B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0" i="0" baseline="0" dirty="0" err="1"/>
            <a:t>Combined</a:t>
          </a:r>
          <a:r>
            <a:rPr lang="es-ES" b="0" i="0" baseline="0" dirty="0"/>
            <a:t> </a:t>
          </a:r>
          <a:r>
            <a:rPr lang="es-ES" b="0" i="0" baseline="0" dirty="0" err="1"/>
            <a:t>quantitative</a:t>
          </a:r>
          <a:r>
            <a:rPr lang="es-ES" b="0" i="0" baseline="0" dirty="0"/>
            <a:t> and </a:t>
          </a:r>
          <a:r>
            <a:rPr lang="es-ES" b="0" i="0" baseline="0" dirty="0" err="1"/>
            <a:t>qualitative</a:t>
          </a:r>
          <a:r>
            <a:rPr lang="es-ES" b="0" i="0" baseline="0" dirty="0"/>
            <a:t> </a:t>
          </a:r>
          <a:r>
            <a:rPr lang="es-ES" b="0" i="0" baseline="0" dirty="0" err="1"/>
            <a:t>analysis</a:t>
          </a:r>
          <a:endParaRPr lang="en-US" dirty="0"/>
        </a:p>
      </dgm:t>
    </dgm:pt>
    <dgm:pt modelId="{098CFC2B-C1E8-4023-9BB9-1C49DFA70F6D}" type="parTrans" cxnId="{9662AA91-300C-478D-968C-78F0E8DF08DB}">
      <dgm:prSet/>
      <dgm:spPr/>
      <dgm:t>
        <a:bodyPr/>
        <a:lstStyle/>
        <a:p>
          <a:endParaRPr lang="en-US"/>
        </a:p>
      </dgm:t>
    </dgm:pt>
    <dgm:pt modelId="{A794B1EE-C419-4F39-8C98-ACDAFCE8D219}" type="sibTrans" cxnId="{9662AA91-300C-478D-968C-78F0E8DF08DB}">
      <dgm:prSet/>
      <dgm:spPr/>
      <dgm:t>
        <a:bodyPr/>
        <a:lstStyle/>
        <a:p>
          <a:endParaRPr lang="en-US"/>
        </a:p>
      </dgm:t>
    </dgm:pt>
    <dgm:pt modelId="{4B343073-FB41-4EF5-832D-EE757E08A2EE}" type="pres">
      <dgm:prSet presAssocID="{8CD646ED-4219-4265-B101-EB6206E33CE6}" presName="root" presStyleCnt="0">
        <dgm:presLayoutVars>
          <dgm:dir/>
          <dgm:resizeHandles val="exact"/>
        </dgm:presLayoutVars>
      </dgm:prSet>
      <dgm:spPr/>
    </dgm:pt>
    <dgm:pt modelId="{D6AFC49E-33D2-46D3-AD04-D032006C6F09}" type="pres">
      <dgm:prSet presAssocID="{CC852560-44AF-43EA-BF2E-090A17581A6A}" presName="compNode" presStyleCnt="0"/>
      <dgm:spPr/>
    </dgm:pt>
    <dgm:pt modelId="{9D4BADCC-77F1-4E65-A076-972D4BB41B59}" type="pres">
      <dgm:prSet presAssocID="{CC852560-44AF-43EA-BF2E-090A17581A6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8616D7E-AE83-400A-A2E7-ACD26E154AE3}" type="pres">
      <dgm:prSet presAssocID="{CC852560-44AF-43EA-BF2E-090A17581A6A}" presName="spaceRect" presStyleCnt="0"/>
      <dgm:spPr/>
    </dgm:pt>
    <dgm:pt modelId="{A6D6973F-0744-4CA4-B682-B97E153783DA}" type="pres">
      <dgm:prSet presAssocID="{CC852560-44AF-43EA-BF2E-090A17581A6A}" presName="textRect" presStyleLbl="revTx" presStyleIdx="0" presStyleCnt="3">
        <dgm:presLayoutVars>
          <dgm:chMax val="1"/>
          <dgm:chPref val="1"/>
        </dgm:presLayoutVars>
      </dgm:prSet>
      <dgm:spPr/>
    </dgm:pt>
    <dgm:pt modelId="{90063D18-2F5E-4CBF-AD8F-6AA4C170D682}" type="pres">
      <dgm:prSet presAssocID="{86248850-A10A-4694-8CBA-079CCC4C86CF}" presName="sibTrans" presStyleCnt="0"/>
      <dgm:spPr/>
    </dgm:pt>
    <dgm:pt modelId="{87084064-8246-48D3-8E96-3B9E2F7A421F}" type="pres">
      <dgm:prSet presAssocID="{2984C0E7-8E0A-472D-AB82-EAD4E92318E8}" presName="compNode" presStyleCnt="0"/>
      <dgm:spPr/>
    </dgm:pt>
    <dgm:pt modelId="{BF260258-16A4-46A0-8437-EB850C90B938}" type="pres">
      <dgm:prSet presAssocID="{2984C0E7-8E0A-472D-AB82-EAD4E92318E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nómetro"/>
        </a:ext>
      </dgm:extLst>
    </dgm:pt>
    <dgm:pt modelId="{74CA2E68-A4A2-4F1D-B14C-2F1D00370CA9}" type="pres">
      <dgm:prSet presAssocID="{2984C0E7-8E0A-472D-AB82-EAD4E92318E8}" presName="spaceRect" presStyleCnt="0"/>
      <dgm:spPr/>
    </dgm:pt>
    <dgm:pt modelId="{A08917A5-4784-4527-8630-C09BA6C76707}" type="pres">
      <dgm:prSet presAssocID="{2984C0E7-8E0A-472D-AB82-EAD4E92318E8}" presName="textRect" presStyleLbl="revTx" presStyleIdx="1" presStyleCnt="3">
        <dgm:presLayoutVars>
          <dgm:chMax val="1"/>
          <dgm:chPref val="1"/>
        </dgm:presLayoutVars>
      </dgm:prSet>
      <dgm:spPr/>
    </dgm:pt>
    <dgm:pt modelId="{0EE365F4-3740-4620-8304-2041EE74EC23}" type="pres">
      <dgm:prSet presAssocID="{8A796CE2-E360-4EBE-9324-B8F3CB893173}" presName="sibTrans" presStyleCnt="0"/>
      <dgm:spPr/>
    </dgm:pt>
    <dgm:pt modelId="{7A411310-9A43-4BDF-8953-12EE6B768F84}" type="pres">
      <dgm:prSet presAssocID="{B7F6F1FD-CF8C-4ACA-B3D8-40E88CBF5A4B}" presName="compNode" presStyleCnt="0"/>
      <dgm:spPr/>
    </dgm:pt>
    <dgm:pt modelId="{04A0B780-FE02-45A5-B4A4-1CFF0746B87B}" type="pres">
      <dgm:prSet presAssocID="{B7F6F1FD-CF8C-4ACA-B3D8-40E88CBF5A4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444BD4EB-6C1E-473D-A0CC-61ADA463BD26}" type="pres">
      <dgm:prSet presAssocID="{B7F6F1FD-CF8C-4ACA-B3D8-40E88CBF5A4B}" presName="spaceRect" presStyleCnt="0"/>
      <dgm:spPr/>
    </dgm:pt>
    <dgm:pt modelId="{D4BAD4E9-10C1-4A4F-B306-59CA51C6145B}" type="pres">
      <dgm:prSet presAssocID="{B7F6F1FD-CF8C-4ACA-B3D8-40E88CBF5A4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F77350E-0F53-4665-B271-E58AB6946282}" type="presOf" srcId="{B7F6F1FD-CF8C-4ACA-B3D8-40E88CBF5A4B}" destId="{D4BAD4E9-10C1-4A4F-B306-59CA51C6145B}" srcOrd="0" destOrd="0" presId="urn:microsoft.com/office/officeart/2018/2/layout/IconLabelList"/>
    <dgm:cxn modelId="{37AAFB62-8D9F-4225-84D3-4105D0423E11}" type="presOf" srcId="{CC852560-44AF-43EA-BF2E-090A17581A6A}" destId="{A6D6973F-0744-4CA4-B682-B97E153783DA}" srcOrd="0" destOrd="0" presId="urn:microsoft.com/office/officeart/2018/2/layout/IconLabelList"/>
    <dgm:cxn modelId="{F8178747-A7FD-403A-9DE2-3D8F150779B6}" srcId="{8CD646ED-4219-4265-B101-EB6206E33CE6}" destId="{CC852560-44AF-43EA-BF2E-090A17581A6A}" srcOrd="0" destOrd="0" parTransId="{4FCCBA80-2EFB-41B3-A2A5-B1005471FDC3}" sibTransId="{86248850-A10A-4694-8CBA-079CCC4C86CF}"/>
    <dgm:cxn modelId="{9662AA91-300C-478D-968C-78F0E8DF08DB}" srcId="{8CD646ED-4219-4265-B101-EB6206E33CE6}" destId="{B7F6F1FD-CF8C-4ACA-B3D8-40E88CBF5A4B}" srcOrd="2" destOrd="0" parTransId="{098CFC2B-C1E8-4023-9BB9-1C49DFA70F6D}" sibTransId="{A794B1EE-C419-4F39-8C98-ACDAFCE8D219}"/>
    <dgm:cxn modelId="{753287A2-2C21-4582-B8F1-E080A25635EA}" type="presOf" srcId="{2984C0E7-8E0A-472D-AB82-EAD4E92318E8}" destId="{A08917A5-4784-4527-8630-C09BA6C76707}" srcOrd="0" destOrd="0" presId="urn:microsoft.com/office/officeart/2018/2/layout/IconLabelList"/>
    <dgm:cxn modelId="{1A17DBB1-334B-4428-95BE-E7CA07C97E81}" srcId="{8CD646ED-4219-4265-B101-EB6206E33CE6}" destId="{2984C0E7-8E0A-472D-AB82-EAD4E92318E8}" srcOrd="1" destOrd="0" parTransId="{047354D6-132D-4A56-8F7A-0728F425F733}" sibTransId="{8A796CE2-E360-4EBE-9324-B8F3CB893173}"/>
    <dgm:cxn modelId="{F9C276CB-100B-4EC8-9E96-D97A1DB554EC}" type="presOf" srcId="{8CD646ED-4219-4265-B101-EB6206E33CE6}" destId="{4B343073-FB41-4EF5-832D-EE757E08A2EE}" srcOrd="0" destOrd="0" presId="urn:microsoft.com/office/officeart/2018/2/layout/IconLabelList"/>
    <dgm:cxn modelId="{B2E749E3-BF74-4CB3-9708-9D834C1FAF3E}" type="presParOf" srcId="{4B343073-FB41-4EF5-832D-EE757E08A2EE}" destId="{D6AFC49E-33D2-46D3-AD04-D032006C6F09}" srcOrd="0" destOrd="0" presId="urn:microsoft.com/office/officeart/2018/2/layout/IconLabelList"/>
    <dgm:cxn modelId="{C343DB45-5374-4F03-97EC-2AD2008194EA}" type="presParOf" srcId="{D6AFC49E-33D2-46D3-AD04-D032006C6F09}" destId="{9D4BADCC-77F1-4E65-A076-972D4BB41B59}" srcOrd="0" destOrd="0" presId="urn:microsoft.com/office/officeart/2018/2/layout/IconLabelList"/>
    <dgm:cxn modelId="{4EC58E91-A687-4106-B2AA-EBD3EBB9B785}" type="presParOf" srcId="{D6AFC49E-33D2-46D3-AD04-D032006C6F09}" destId="{38616D7E-AE83-400A-A2E7-ACD26E154AE3}" srcOrd="1" destOrd="0" presId="urn:microsoft.com/office/officeart/2018/2/layout/IconLabelList"/>
    <dgm:cxn modelId="{44017DE0-3CD6-485C-B69C-35C1FF2267AF}" type="presParOf" srcId="{D6AFC49E-33D2-46D3-AD04-D032006C6F09}" destId="{A6D6973F-0744-4CA4-B682-B97E153783DA}" srcOrd="2" destOrd="0" presId="urn:microsoft.com/office/officeart/2018/2/layout/IconLabelList"/>
    <dgm:cxn modelId="{3CE06983-87F1-4D55-99C8-7F97E0C62E44}" type="presParOf" srcId="{4B343073-FB41-4EF5-832D-EE757E08A2EE}" destId="{90063D18-2F5E-4CBF-AD8F-6AA4C170D682}" srcOrd="1" destOrd="0" presId="urn:microsoft.com/office/officeart/2018/2/layout/IconLabelList"/>
    <dgm:cxn modelId="{39D00F4D-7EDA-4DFF-B816-C07E139D0521}" type="presParOf" srcId="{4B343073-FB41-4EF5-832D-EE757E08A2EE}" destId="{87084064-8246-48D3-8E96-3B9E2F7A421F}" srcOrd="2" destOrd="0" presId="urn:microsoft.com/office/officeart/2018/2/layout/IconLabelList"/>
    <dgm:cxn modelId="{DE2C7CB6-D2D9-4A5D-A293-FC1180AE7C20}" type="presParOf" srcId="{87084064-8246-48D3-8E96-3B9E2F7A421F}" destId="{BF260258-16A4-46A0-8437-EB850C90B938}" srcOrd="0" destOrd="0" presId="urn:microsoft.com/office/officeart/2018/2/layout/IconLabelList"/>
    <dgm:cxn modelId="{A751D5E9-EFAF-47C7-8401-CF4D32947C1B}" type="presParOf" srcId="{87084064-8246-48D3-8E96-3B9E2F7A421F}" destId="{74CA2E68-A4A2-4F1D-B14C-2F1D00370CA9}" srcOrd="1" destOrd="0" presId="urn:microsoft.com/office/officeart/2018/2/layout/IconLabelList"/>
    <dgm:cxn modelId="{A84BF9C8-A5E1-4168-BDFA-FC65A0EB6069}" type="presParOf" srcId="{87084064-8246-48D3-8E96-3B9E2F7A421F}" destId="{A08917A5-4784-4527-8630-C09BA6C76707}" srcOrd="2" destOrd="0" presId="urn:microsoft.com/office/officeart/2018/2/layout/IconLabelList"/>
    <dgm:cxn modelId="{745C70D2-8FCA-4A5E-A871-7506AF2461C8}" type="presParOf" srcId="{4B343073-FB41-4EF5-832D-EE757E08A2EE}" destId="{0EE365F4-3740-4620-8304-2041EE74EC23}" srcOrd="3" destOrd="0" presId="urn:microsoft.com/office/officeart/2018/2/layout/IconLabelList"/>
    <dgm:cxn modelId="{0813E53D-263D-4549-9A88-D9FA00F51CF2}" type="presParOf" srcId="{4B343073-FB41-4EF5-832D-EE757E08A2EE}" destId="{7A411310-9A43-4BDF-8953-12EE6B768F84}" srcOrd="4" destOrd="0" presId="urn:microsoft.com/office/officeart/2018/2/layout/IconLabelList"/>
    <dgm:cxn modelId="{EDCFB039-BBD3-443E-97E0-E08EFEB1F414}" type="presParOf" srcId="{7A411310-9A43-4BDF-8953-12EE6B768F84}" destId="{04A0B780-FE02-45A5-B4A4-1CFF0746B87B}" srcOrd="0" destOrd="0" presId="urn:microsoft.com/office/officeart/2018/2/layout/IconLabelList"/>
    <dgm:cxn modelId="{A048C745-A297-4014-BF92-C04A6ED6CD1B}" type="presParOf" srcId="{7A411310-9A43-4BDF-8953-12EE6B768F84}" destId="{444BD4EB-6C1E-473D-A0CC-61ADA463BD26}" srcOrd="1" destOrd="0" presId="urn:microsoft.com/office/officeart/2018/2/layout/IconLabelList"/>
    <dgm:cxn modelId="{3CE258E8-7FA7-42B1-8801-85F699B93168}" type="presParOf" srcId="{7A411310-9A43-4BDF-8953-12EE6B768F84}" destId="{D4BAD4E9-10C1-4A4F-B306-59CA51C6145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9F17D0-220E-4D81-8330-C819816AF0DF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E004F6-0956-4619-B210-9FD9DC34A3C6}">
      <dgm:prSet/>
      <dgm:spPr/>
      <dgm:t>
        <a:bodyPr/>
        <a:lstStyle/>
        <a:p>
          <a:r>
            <a:rPr lang="es-ES" dirty="0" err="1"/>
            <a:t>Early</a:t>
          </a:r>
          <a:r>
            <a:rPr lang="es-ES" dirty="0"/>
            <a:t> </a:t>
          </a:r>
          <a:r>
            <a:rPr lang="es-ES" dirty="0" err="1"/>
            <a:t>years</a:t>
          </a:r>
          <a:r>
            <a:rPr lang="es-ES" dirty="0"/>
            <a:t>:</a:t>
          </a:r>
          <a:endParaRPr lang="en-US" dirty="0"/>
        </a:p>
      </dgm:t>
    </dgm:pt>
    <dgm:pt modelId="{3A7B8DB6-B24A-4117-8CF4-BA5F2C37AA22}" type="parTrans" cxnId="{3B2E5925-2704-4B62-86CC-E4635D10A926}">
      <dgm:prSet/>
      <dgm:spPr/>
      <dgm:t>
        <a:bodyPr/>
        <a:lstStyle/>
        <a:p>
          <a:endParaRPr lang="en-US"/>
        </a:p>
      </dgm:t>
    </dgm:pt>
    <dgm:pt modelId="{23719419-4CDA-4931-A91D-1DF4ED2D7A27}" type="sibTrans" cxnId="{3B2E5925-2704-4B62-86CC-E4635D10A926}">
      <dgm:prSet/>
      <dgm:spPr/>
      <dgm:t>
        <a:bodyPr/>
        <a:lstStyle/>
        <a:p>
          <a:endParaRPr lang="en-US"/>
        </a:p>
      </dgm:t>
    </dgm:pt>
    <dgm:pt modelId="{2FBEE65C-39D4-4214-9B5F-0FC18A2BC851}">
      <dgm:prSet/>
      <dgm:spPr/>
      <dgm:t>
        <a:bodyPr/>
        <a:lstStyle/>
        <a:p>
          <a:r>
            <a:rPr lang="es-ES"/>
            <a:t>Later years:</a:t>
          </a:r>
          <a:endParaRPr lang="en-US"/>
        </a:p>
      </dgm:t>
    </dgm:pt>
    <dgm:pt modelId="{2C8166C1-C0B1-49F4-B4EB-23932DEC201F}" type="parTrans" cxnId="{A9B98F64-4A93-435C-A607-0E31E9B44BA7}">
      <dgm:prSet/>
      <dgm:spPr/>
      <dgm:t>
        <a:bodyPr/>
        <a:lstStyle/>
        <a:p>
          <a:endParaRPr lang="en-US"/>
        </a:p>
      </dgm:t>
    </dgm:pt>
    <dgm:pt modelId="{381E26F0-C10E-492A-8722-F93D2722C203}" type="sibTrans" cxnId="{A9B98F64-4A93-435C-A607-0E31E9B44BA7}">
      <dgm:prSet/>
      <dgm:spPr/>
      <dgm:t>
        <a:bodyPr/>
        <a:lstStyle/>
        <a:p>
          <a:endParaRPr lang="en-US"/>
        </a:p>
      </dgm:t>
    </dgm:pt>
    <dgm:pt modelId="{3767D734-8601-4FA5-A28A-010C5744946F}">
      <dgm:prSet/>
      <dgm:spPr/>
      <dgm:t>
        <a:bodyPr/>
        <a:lstStyle/>
        <a:p>
          <a:r>
            <a:rPr lang="en-US" b="0" i="0" dirty="0"/>
            <a:t>A rise in the application of mixed-content digital techniques and increased use of visual elements</a:t>
          </a:r>
          <a:endParaRPr lang="en-US" dirty="0"/>
        </a:p>
      </dgm:t>
    </dgm:pt>
    <dgm:pt modelId="{32472E16-9C66-4CF7-A244-8D34F8E5ABB8}" type="parTrans" cxnId="{D5F10D87-47C1-4D9A-A292-DECB7B30A593}">
      <dgm:prSet/>
      <dgm:spPr/>
      <dgm:t>
        <a:bodyPr/>
        <a:lstStyle/>
        <a:p>
          <a:endParaRPr lang="en-US"/>
        </a:p>
      </dgm:t>
    </dgm:pt>
    <dgm:pt modelId="{4E55898F-ECF3-48EB-BE79-EBE7CA5CCB94}" type="sibTrans" cxnId="{D5F10D87-47C1-4D9A-A292-DECB7B30A593}">
      <dgm:prSet/>
      <dgm:spPr/>
      <dgm:t>
        <a:bodyPr/>
        <a:lstStyle/>
        <a:p>
          <a:endParaRPr lang="en-US"/>
        </a:p>
      </dgm:t>
    </dgm:pt>
    <dgm:pt modelId="{2FF3CA4B-EAE2-4463-AB18-127236DD47F0}">
      <dgm:prSet/>
      <dgm:spPr/>
      <dgm:t>
        <a:bodyPr/>
        <a:lstStyle/>
        <a:p>
          <a:r>
            <a:rPr lang="en-US" b="0" i="0" dirty="0"/>
            <a:t>The dichotomy of QUAN vs QUAL of the methods, designs, techniques, and data analyses, plus the integration of both</a:t>
          </a:r>
          <a:endParaRPr lang="en-US" dirty="0"/>
        </a:p>
      </dgm:t>
    </dgm:pt>
    <dgm:pt modelId="{26B147A4-9A18-405E-9223-758F8D0D5047}" type="parTrans" cxnId="{10C7CF10-C8AF-4ECA-8459-C5E3E8FE6EAD}">
      <dgm:prSet/>
      <dgm:spPr/>
      <dgm:t>
        <a:bodyPr/>
        <a:lstStyle/>
        <a:p>
          <a:endParaRPr lang="es-ES"/>
        </a:p>
      </dgm:t>
    </dgm:pt>
    <dgm:pt modelId="{19AC1B0A-D2C8-4F17-AFCF-63684A59ECD6}" type="sibTrans" cxnId="{10C7CF10-C8AF-4ECA-8459-C5E3E8FE6EAD}">
      <dgm:prSet/>
      <dgm:spPr/>
      <dgm:t>
        <a:bodyPr/>
        <a:lstStyle/>
        <a:p>
          <a:endParaRPr lang="es-ES"/>
        </a:p>
      </dgm:t>
    </dgm:pt>
    <dgm:pt modelId="{F7B90705-FDAF-48AB-87A1-213F586E0D9A}">
      <dgm:prSet/>
      <dgm:spPr/>
      <dgm:t>
        <a:bodyPr/>
        <a:lstStyle/>
        <a:p>
          <a:r>
            <a:rPr lang="en-US" b="0" i="0" dirty="0"/>
            <a:t>Integrating computational methods into textual analysis</a:t>
          </a:r>
          <a:endParaRPr lang="en-US" dirty="0"/>
        </a:p>
      </dgm:t>
    </dgm:pt>
    <dgm:pt modelId="{CBA0A012-BEBF-4D95-A178-E096B840E91A}" type="sibTrans" cxnId="{57E11A32-6028-4631-93DD-EF1D896798E5}">
      <dgm:prSet/>
      <dgm:spPr/>
      <dgm:t>
        <a:bodyPr/>
        <a:lstStyle/>
        <a:p>
          <a:endParaRPr lang="en-US"/>
        </a:p>
      </dgm:t>
    </dgm:pt>
    <dgm:pt modelId="{DF544FCE-9AB9-4782-AECB-FFD5003BC5C2}" type="parTrans" cxnId="{57E11A32-6028-4631-93DD-EF1D896798E5}">
      <dgm:prSet/>
      <dgm:spPr/>
      <dgm:t>
        <a:bodyPr/>
        <a:lstStyle/>
        <a:p>
          <a:endParaRPr lang="en-US"/>
        </a:p>
      </dgm:t>
    </dgm:pt>
    <dgm:pt modelId="{50FE690E-33A9-407D-88E2-893A5FBF1D25}">
      <dgm:prSet/>
      <dgm:spPr/>
      <dgm:t>
        <a:bodyPr/>
        <a:lstStyle/>
        <a:p>
          <a:r>
            <a:rPr lang="en-US" dirty="0"/>
            <a:t>QUAN-QUAL integration</a:t>
          </a:r>
        </a:p>
      </dgm:t>
    </dgm:pt>
    <dgm:pt modelId="{FC08B0C2-1AAF-411B-861F-3B02F2EF755A}" type="sibTrans" cxnId="{7EAACAF8-7338-4E29-AD1B-F88C484EA627}">
      <dgm:prSet/>
      <dgm:spPr/>
      <dgm:t>
        <a:bodyPr/>
        <a:lstStyle/>
        <a:p>
          <a:endParaRPr lang="es-ES"/>
        </a:p>
      </dgm:t>
    </dgm:pt>
    <dgm:pt modelId="{6BE2CD58-3D96-4027-BAE7-21BABEA9A870}" type="parTrans" cxnId="{7EAACAF8-7338-4E29-AD1B-F88C484EA627}">
      <dgm:prSet/>
      <dgm:spPr/>
      <dgm:t>
        <a:bodyPr/>
        <a:lstStyle/>
        <a:p>
          <a:endParaRPr lang="es-ES"/>
        </a:p>
      </dgm:t>
    </dgm:pt>
    <dgm:pt modelId="{0BC97ED5-69B3-4A7B-9305-A1A49F1E9AF4}">
      <dgm:prSet/>
      <dgm:spPr/>
      <dgm:t>
        <a:bodyPr/>
        <a:lstStyle/>
        <a:p>
          <a:r>
            <a:rPr lang="en-US" dirty="0"/>
            <a:t>Sequential &amp; longitudinal designs</a:t>
          </a:r>
        </a:p>
      </dgm:t>
    </dgm:pt>
    <dgm:pt modelId="{D3777573-0176-4A93-91B3-90152EB409C0}" type="sibTrans" cxnId="{E89F8930-DD5B-4E8E-9E5F-85383C78A444}">
      <dgm:prSet/>
      <dgm:spPr/>
      <dgm:t>
        <a:bodyPr/>
        <a:lstStyle/>
        <a:p>
          <a:endParaRPr lang="es-ES"/>
        </a:p>
      </dgm:t>
    </dgm:pt>
    <dgm:pt modelId="{76FDC2B9-80A6-4625-9C32-236ADAD92BED}" type="parTrans" cxnId="{E89F8930-DD5B-4E8E-9E5F-85383C78A444}">
      <dgm:prSet/>
      <dgm:spPr/>
      <dgm:t>
        <a:bodyPr/>
        <a:lstStyle/>
        <a:p>
          <a:endParaRPr lang="es-ES"/>
        </a:p>
      </dgm:t>
    </dgm:pt>
    <dgm:pt modelId="{9658E45F-F145-406C-86BE-10DF3EBCCF2E}">
      <dgm:prSet/>
      <dgm:spPr/>
      <dgm:t>
        <a:bodyPr/>
        <a:lstStyle/>
        <a:p>
          <a:r>
            <a:rPr lang="en-US" dirty="0"/>
            <a:t>AI techniques starting to be applied</a:t>
          </a:r>
        </a:p>
      </dgm:t>
    </dgm:pt>
    <dgm:pt modelId="{E1124F09-0459-47A2-B0FF-B6E1898530D7}" type="parTrans" cxnId="{035BB2DA-BD76-4DD2-9EB8-42308E7BD87B}">
      <dgm:prSet/>
      <dgm:spPr/>
      <dgm:t>
        <a:bodyPr/>
        <a:lstStyle/>
        <a:p>
          <a:endParaRPr lang="es-ES"/>
        </a:p>
      </dgm:t>
    </dgm:pt>
    <dgm:pt modelId="{5CFDF197-38C5-4A59-8681-32B43693A846}" type="sibTrans" cxnId="{035BB2DA-BD76-4DD2-9EB8-42308E7BD87B}">
      <dgm:prSet/>
      <dgm:spPr/>
      <dgm:t>
        <a:bodyPr/>
        <a:lstStyle/>
        <a:p>
          <a:endParaRPr lang="es-ES"/>
        </a:p>
      </dgm:t>
    </dgm:pt>
    <dgm:pt modelId="{3DCF2181-4097-4B3C-A7F6-2FBC4EA729A5}">
      <dgm:prSet/>
      <dgm:spPr/>
      <dgm:t>
        <a:bodyPr/>
        <a:lstStyle/>
        <a:p>
          <a:r>
            <a:rPr lang="en-US" b="0" i="0" dirty="0"/>
            <a:t>A comprehensive review of terminology, AI ethics &amp; policy, quality standards and guidelines &amp; policy</a:t>
          </a:r>
          <a:endParaRPr lang="en-US" dirty="0"/>
        </a:p>
      </dgm:t>
    </dgm:pt>
    <dgm:pt modelId="{C1E131A3-E93B-4C6D-A29D-F9C3F799F915}" type="parTrans" cxnId="{8BC8980A-0A3C-41C3-ADA4-FADBA4DFC6EE}">
      <dgm:prSet/>
      <dgm:spPr/>
      <dgm:t>
        <a:bodyPr/>
        <a:lstStyle/>
        <a:p>
          <a:endParaRPr lang="es-ES"/>
        </a:p>
      </dgm:t>
    </dgm:pt>
    <dgm:pt modelId="{1808F886-4D70-4EA7-A564-3C733EC1F609}" type="sibTrans" cxnId="{8BC8980A-0A3C-41C3-ADA4-FADBA4DFC6EE}">
      <dgm:prSet/>
      <dgm:spPr/>
      <dgm:t>
        <a:bodyPr/>
        <a:lstStyle/>
        <a:p>
          <a:endParaRPr lang="es-ES"/>
        </a:p>
      </dgm:t>
    </dgm:pt>
    <dgm:pt modelId="{841FD87B-73A5-429D-88B1-695190696218}" type="pres">
      <dgm:prSet presAssocID="{399F17D0-220E-4D81-8330-C819816AF0DF}" presName="diagram" presStyleCnt="0">
        <dgm:presLayoutVars>
          <dgm:dir/>
          <dgm:resizeHandles/>
        </dgm:presLayoutVars>
      </dgm:prSet>
      <dgm:spPr/>
    </dgm:pt>
    <dgm:pt modelId="{AEFE04BF-5B0B-457C-8070-27E669EE9C29}" type="pres">
      <dgm:prSet presAssocID="{BDE004F6-0956-4619-B210-9FD9DC34A3C6}" presName="firstNode" presStyleLbl="node1" presStyleIdx="0" presStyleCnt="2">
        <dgm:presLayoutVars>
          <dgm:bulletEnabled val="1"/>
        </dgm:presLayoutVars>
      </dgm:prSet>
      <dgm:spPr/>
    </dgm:pt>
    <dgm:pt modelId="{2536D34A-6ADD-4361-A81E-AE5B0BCF1CD4}" type="pres">
      <dgm:prSet presAssocID="{23719419-4CDA-4931-A91D-1DF4ED2D7A27}" presName="sibTrans" presStyleLbl="sibTrans2D1" presStyleIdx="0" presStyleCnt="1"/>
      <dgm:spPr/>
    </dgm:pt>
    <dgm:pt modelId="{6DF97AF4-A355-436C-B25D-6688A8303B62}" type="pres">
      <dgm:prSet presAssocID="{2FBEE65C-39D4-4214-9B5F-0FC18A2BC851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8BC8980A-0A3C-41C3-ADA4-FADBA4DFC6EE}" srcId="{2FBEE65C-39D4-4214-9B5F-0FC18A2BC851}" destId="{3DCF2181-4097-4B3C-A7F6-2FBC4EA729A5}" srcOrd="2" destOrd="0" parTransId="{C1E131A3-E93B-4C6D-A29D-F9C3F799F915}" sibTransId="{1808F886-4D70-4EA7-A564-3C733EC1F609}"/>
    <dgm:cxn modelId="{10C7CF10-C8AF-4ECA-8459-C5E3E8FE6EAD}" srcId="{2FBEE65C-39D4-4214-9B5F-0FC18A2BC851}" destId="{2FF3CA4B-EAE2-4463-AB18-127236DD47F0}" srcOrd="1" destOrd="0" parTransId="{26B147A4-9A18-405E-9223-758F8D0D5047}" sibTransId="{19AC1B0A-D2C8-4F17-AFCF-63684A59ECD6}"/>
    <dgm:cxn modelId="{3B2E5925-2704-4B62-86CC-E4635D10A926}" srcId="{399F17D0-220E-4D81-8330-C819816AF0DF}" destId="{BDE004F6-0956-4619-B210-9FD9DC34A3C6}" srcOrd="0" destOrd="0" parTransId="{3A7B8DB6-B24A-4117-8CF4-BA5F2C37AA22}" sibTransId="{23719419-4CDA-4931-A91D-1DF4ED2D7A27}"/>
    <dgm:cxn modelId="{E89F8930-DD5B-4E8E-9E5F-85383C78A444}" srcId="{BDE004F6-0956-4619-B210-9FD9DC34A3C6}" destId="{0BC97ED5-69B3-4A7B-9305-A1A49F1E9AF4}" srcOrd="1" destOrd="0" parTransId="{76FDC2B9-80A6-4625-9C32-236ADAD92BED}" sibTransId="{D3777573-0176-4A93-91B3-90152EB409C0}"/>
    <dgm:cxn modelId="{6F211831-DEE7-4331-8AAE-6E81F736C68F}" type="presOf" srcId="{F7B90705-FDAF-48AB-87A1-213F586E0D9A}" destId="{AEFE04BF-5B0B-457C-8070-27E669EE9C29}" srcOrd="0" destOrd="3" presId="urn:microsoft.com/office/officeart/2005/8/layout/bProcess2"/>
    <dgm:cxn modelId="{57E11A32-6028-4631-93DD-EF1D896798E5}" srcId="{BDE004F6-0956-4619-B210-9FD9DC34A3C6}" destId="{F7B90705-FDAF-48AB-87A1-213F586E0D9A}" srcOrd="2" destOrd="0" parTransId="{DF544FCE-9AB9-4782-AECB-FFD5003BC5C2}" sibTransId="{CBA0A012-BEBF-4D95-A178-E096B840E91A}"/>
    <dgm:cxn modelId="{0CA3D837-E632-4BE9-9D99-FADD5B36464E}" type="presOf" srcId="{3767D734-8601-4FA5-A28A-010C5744946F}" destId="{6DF97AF4-A355-436C-B25D-6688A8303B62}" srcOrd="0" destOrd="1" presId="urn:microsoft.com/office/officeart/2005/8/layout/bProcess2"/>
    <dgm:cxn modelId="{B220A439-3C00-4DD7-91B6-8E178734B10D}" type="presOf" srcId="{2FF3CA4B-EAE2-4463-AB18-127236DD47F0}" destId="{6DF97AF4-A355-436C-B25D-6688A8303B62}" srcOrd="0" destOrd="2" presId="urn:microsoft.com/office/officeart/2005/8/layout/bProcess2"/>
    <dgm:cxn modelId="{A9B98F64-4A93-435C-A607-0E31E9B44BA7}" srcId="{399F17D0-220E-4D81-8330-C819816AF0DF}" destId="{2FBEE65C-39D4-4214-9B5F-0FC18A2BC851}" srcOrd="1" destOrd="0" parTransId="{2C8166C1-C0B1-49F4-B4EB-23932DEC201F}" sibTransId="{381E26F0-C10E-492A-8722-F93D2722C203}"/>
    <dgm:cxn modelId="{EC44CD46-2793-4F96-9BE7-59298228EEEE}" type="presOf" srcId="{3DCF2181-4097-4B3C-A7F6-2FBC4EA729A5}" destId="{6DF97AF4-A355-436C-B25D-6688A8303B62}" srcOrd="0" destOrd="3" presId="urn:microsoft.com/office/officeart/2005/8/layout/bProcess2"/>
    <dgm:cxn modelId="{8FEDBA6A-E9E4-47D1-8F42-F263FC900B66}" type="presOf" srcId="{2FBEE65C-39D4-4214-9B5F-0FC18A2BC851}" destId="{6DF97AF4-A355-436C-B25D-6688A8303B62}" srcOrd="0" destOrd="0" presId="urn:microsoft.com/office/officeart/2005/8/layout/bProcess2"/>
    <dgm:cxn modelId="{1806687A-D4CA-4D1E-9BD6-D36B917E5C19}" type="presOf" srcId="{399F17D0-220E-4D81-8330-C819816AF0DF}" destId="{841FD87B-73A5-429D-88B1-695190696218}" srcOrd="0" destOrd="0" presId="urn:microsoft.com/office/officeart/2005/8/layout/bProcess2"/>
    <dgm:cxn modelId="{D5F10D87-47C1-4D9A-A292-DECB7B30A593}" srcId="{2FBEE65C-39D4-4214-9B5F-0FC18A2BC851}" destId="{3767D734-8601-4FA5-A28A-010C5744946F}" srcOrd="0" destOrd="0" parTransId="{32472E16-9C66-4CF7-A244-8D34F8E5ABB8}" sibTransId="{4E55898F-ECF3-48EB-BE79-EBE7CA5CCB94}"/>
    <dgm:cxn modelId="{D9B7CD91-AD37-4CCD-A194-F4DD7EF4A8EE}" type="presOf" srcId="{BDE004F6-0956-4619-B210-9FD9DC34A3C6}" destId="{AEFE04BF-5B0B-457C-8070-27E669EE9C29}" srcOrd="0" destOrd="0" presId="urn:microsoft.com/office/officeart/2005/8/layout/bProcess2"/>
    <dgm:cxn modelId="{E9600ECC-5A2C-4E7D-BB20-ED5694E7539D}" type="presOf" srcId="{9658E45F-F145-406C-86BE-10DF3EBCCF2E}" destId="{AEFE04BF-5B0B-457C-8070-27E669EE9C29}" srcOrd="0" destOrd="4" presId="urn:microsoft.com/office/officeart/2005/8/layout/bProcess2"/>
    <dgm:cxn modelId="{035BB2DA-BD76-4DD2-9EB8-42308E7BD87B}" srcId="{BDE004F6-0956-4619-B210-9FD9DC34A3C6}" destId="{9658E45F-F145-406C-86BE-10DF3EBCCF2E}" srcOrd="3" destOrd="0" parTransId="{E1124F09-0459-47A2-B0FF-B6E1898530D7}" sibTransId="{5CFDF197-38C5-4A59-8681-32B43693A846}"/>
    <dgm:cxn modelId="{61B396DF-9BB7-4639-82FD-F7521B0ED46E}" type="presOf" srcId="{0BC97ED5-69B3-4A7B-9305-A1A49F1E9AF4}" destId="{AEFE04BF-5B0B-457C-8070-27E669EE9C29}" srcOrd="0" destOrd="2" presId="urn:microsoft.com/office/officeart/2005/8/layout/bProcess2"/>
    <dgm:cxn modelId="{12FC85E5-B915-462F-8039-7589E567A34B}" type="presOf" srcId="{23719419-4CDA-4931-A91D-1DF4ED2D7A27}" destId="{2536D34A-6ADD-4361-A81E-AE5B0BCF1CD4}" srcOrd="0" destOrd="0" presId="urn:microsoft.com/office/officeart/2005/8/layout/bProcess2"/>
    <dgm:cxn modelId="{1E7C85F6-1608-4A41-B75E-8EE8074EBFBF}" type="presOf" srcId="{50FE690E-33A9-407D-88E2-893A5FBF1D25}" destId="{AEFE04BF-5B0B-457C-8070-27E669EE9C29}" srcOrd="0" destOrd="1" presId="urn:microsoft.com/office/officeart/2005/8/layout/bProcess2"/>
    <dgm:cxn modelId="{7EAACAF8-7338-4E29-AD1B-F88C484EA627}" srcId="{BDE004F6-0956-4619-B210-9FD9DC34A3C6}" destId="{50FE690E-33A9-407D-88E2-893A5FBF1D25}" srcOrd="0" destOrd="0" parTransId="{6BE2CD58-3D96-4027-BAE7-21BABEA9A870}" sibTransId="{FC08B0C2-1AAF-411B-861F-3B02F2EF755A}"/>
    <dgm:cxn modelId="{42D84AD2-7C73-41EF-B1A0-B333AE5A22F6}" type="presParOf" srcId="{841FD87B-73A5-429D-88B1-695190696218}" destId="{AEFE04BF-5B0B-457C-8070-27E669EE9C29}" srcOrd="0" destOrd="0" presId="urn:microsoft.com/office/officeart/2005/8/layout/bProcess2"/>
    <dgm:cxn modelId="{329F2F66-2470-47BD-96E4-F6C070466840}" type="presParOf" srcId="{841FD87B-73A5-429D-88B1-695190696218}" destId="{2536D34A-6ADD-4361-A81E-AE5B0BCF1CD4}" srcOrd="1" destOrd="0" presId="urn:microsoft.com/office/officeart/2005/8/layout/bProcess2"/>
    <dgm:cxn modelId="{231E80EF-D163-4CE5-9C58-8A263ACD82B0}" type="presParOf" srcId="{841FD87B-73A5-429D-88B1-695190696218}" destId="{6DF97AF4-A355-436C-B25D-6688A8303B62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ED330E-F367-4C5C-940D-C497E41F998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C30351-9CA4-42FD-931B-F619403A87AD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2020: Joint displays, sequential designs, meta-inference, participatory methods.</a:t>
          </a:r>
          <a:endParaRPr lang="en-US"/>
        </a:p>
      </dgm:t>
    </dgm:pt>
    <dgm:pt modelId="{4891103A-0555-478D-BCED-C3831DAB38DC}" type="parTrans" cxnId="{2DF79F00-7BC4-47E3-93F6-14BDBB89E45F}">
      <dgm:prSet/>
      <dgm:spPr/>
      <dgm:t>
        <a:bodyPr/>
        <a:lstStyle/>
        <a:p>
          <a:endParaRPr lang="en-US"/>
        </a:p>
      </dgm:t>
    </dgm:pt>
    <dgm:pt modelId="{561B5FC7-C2A8-466A-B3C1-1D900DF05412}" type="sibTrans" cxnId="{2DF79F00-7BC4-47E3-93F6-14BDBB89E45F}">
      <dgm:prSet/>
      <dgm:spPr/>
      <dgm:t>
        <a:bodyPr/>
        <a:lstStyle/>
        <a:p>
          <a:endParaRPr lang="en-US"/>
        </a:p>
      </dgm:t>
    </dgm:pt>
    <dgm:pt modelId="{04C50262-FB99-4FDD-AE01-E63DA8A9D463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2021: Machine learning, ethics, longitudinal designs, enhanced case studies.</a:t>
          </a:r>
          <a:endParaRPr lang="en-US"/>
        </a:p>
      </dgm:t>
    </dgm:pt>
    <dgm:pt modelId="{EB102C8C-FE10-4657-926B-9E42A9B7F9A6}" type="parTrans" cxnId="{9896B6E4-645B-4C1F-9CEE-53EE75FC9F24}">
      <dgm:prSet/>
      <dgm:spPr/>
      <dgm:t>
        <a:bodyPr/>
        <a:lstStyle/>
        <a:p>
          <a:endParaRPr lang="en-US"/>
        </a:p>
      </dgm:t>
    </dgm:pt>
    <dgm:pt modelId="{66FF89AB-1719-4E8A-BBAB-E666022B50C7}" type="sibTrans" cxnId="{9896B6E4-645B-4C1F-9CEE-53EE75FC9F24}">
      <dgm:prSet/>
      <dgm:spPr/>
      <dgm:t>
        <a:bodyPr/>
        <a:lstStyle/>
        <a:p>
          <a:endParaRPr lang="en-US"/>
        </a:p>
      </dgm:t>
    </dgm:pt>
    <dgm:pt modelId="{E9B0239F-B7D8-40D6-9840-9205FF8550D1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2022: Big data, cultural </a:t>
          </a:r>
          <a:r>
            <a:rPr lang="es-ES" dirty="0" err="1"/>
            <a:t>responsiveness</a:t>
          </a:r>
          <a:r>
            <a:rPr lang="es-ES" dirty="0"/>
            <a:t>, </a:t>
          </a:r>
          <a:r>
            <a:rPr lang="es-ES" dirty="0" err="1"/>
            <a:t>triangulation</a:t>
          </a:r>
          <a:r>
            <a:rPr lang="es-ES" dirty="0"/>
            <a:t>, training </a:t>
          </a:r>
          <a:r>
            <a:rPr lang="es-ES" dirty="0" err="1"/>
            <a:t>frameworks</a:t>
          </a:r>
          <a:r>
            <a:rPr lang="es-ES" dirty="0"/>
            <a:t>. </a:t>
          </a:r>
          <a:endParaRPr lang="en-US" dirty="0"/>
        </a:p>
      </dgm:t>
    </dgm:pt>
    <dgm:pt modelId="{23C68CF9-C6DC-4870-A83F-DD3360081012}" type="parTrans" cxnId="{B3C307D4-F34E-4D07-A92A-6277B3A4A2BC}">
      <dgm:prSet/>
      <dgm:spPr/>
      <dgm:t>
        <a:bodyPr/>
        <a:lstStyle/>
        <a:p>
          <a:endParaRPr lang="en-US"/>
        </a:p>
      </dgm:t>
    </dgm:pt>
    <dgm:pt modelId="{5E7EDD4E-8EAB-4E1B-BDE7-8C193C4FE2E0}" type="sibTrans" cxnId="{B3C307D4-F34E-4D07-A92A-6277B3A4A2BC}">
      <dgm:prSet/>
      <dgm:spPr/>
      <dgm:t>
        <a:bodyPr/>
        <a:lstStyle/>
        <a:p>
          <a:endParaRPr lang="en-US"/>
        </a:p>
      </dgm:t>
    </dgm:pt>
    <dgm:pt modelId="{DCAA68FB-F64F-4708-B387-C01E97AF79A1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2023: </a:t>
          </a:r>
          <a:r>
            <a:rPr lang="es-ES" dirty="0" err="1"/>
            <a:t>Policy</a:t>
          </a:r>
          <a:r>
            <a:rPr lang="es-ES" dirty="0"/>
            <a:t> </a:t>
          </a:r>
          <a:r>
            <a:rPr lang="es-ES" dirty="0" err="1"/>
            <a:t>evaluation</a:t>
          </a:r>
          <a:r>
            <a:rPr lang="es-ES" dirty="0"/>
            <a:t>, data </a:t>
          </a:r>
          <a:r>
            <a:rPr lang="es-ES" dirty="0" err="1"/>
            <a:t>visualization</a:t>
          </a:r>
          <a:r>
            <a:rPr lang="es-ES" dirty="0"/>
            <a:t>, AI </a:t>
          </a:r>
          <a:r>
            <a:rPr lang="es-ES" dirty="0" err="1"/>
            <a:t>philosophy</a:t>
          </a:r>
          <a:r>
            <a:rPr lang="es-ES" dirty="0"/>
            <a:t>, </a:t>
          </a:r>
          <a:r>
            <a:rPr lang="es-ES" dirty="0" err="1"/>
            <a:t>systems</a:t>
          </a:r>
          <a:r>
            <a:rPr lang="es-ES" dirty="0"/>
            <a:t> </a:t>
          </a:r>
          <a:r>
            <a:rPr lang="es-ES" dirty="0" err="1"/>
            <a:t>thinking</a:t>
          </a:r>
          <a:r>
            <a:rPr lang="es-ES" dirty="0"/>
            <a:t>.</a:t>
          </a:r>
          <a:endParaRPr lang="en-US" dirty="0"/>
        </a:p>
      </dgm:t>
    </dgm:pt>
    <dgm:pt modelId="{B5925394-9906-4DCC-BCF7-DF74319C7A8F}" type="parTrans" cxnId="{4D8A6D07-C89D-48A4-A62E-5F1A51E9D583}">
      <dgm:prSet/>
      <dgm:spPr/>
      <dgm:t>
        <a:bodyPr/>
        <a:lstStyle/>
        <a:p>
          <a:endParaRPr lang="en-US"/>
        </a:p>
      </dgm:t>
    </dgm:pt>
    <dgm:pt modelId="{3B982564-A6E7-421B-9C8A-A91B50B25A08}" type="sibTrans" cxnId="{4D8A6D07-C89D-48A4-A62E-5F1A51E9D583}">
      <dgm:prSet/>
      <dgm:spPr/>
      <dgm:t>
        <a:bodyPr/>
        <a:lstStyle/>
        <a:p>
          <a:endParaRPr lang="en-US"/>
        </a:p>
      </dgm:t>
    </dgm:pt>
    <dgm:pt modelId="{13587D73-6B31-4DE8-8FA0-772BED0C1D8F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2024: AI integration, climate resilience, real-time data, community participation.</a:t>
          </a:r>
          <a:endParaRPr lang="en-US"/>
        </a:p>
      </dgm:t>
    </dgm:pt>
    <dgm:pt modelId="{AD9D4056-876D-4BEE-B1BE-18C2A48F90B8}" type="parTrans" cxnId="{39EC027B-395E-4D09-B057-8C0FA932A487}">
      <dgm:prSet/>
      <dgm:spPr/>
      <dgm:t>
        <a:bodyPr/>
        <a:lstStyle/>
        <a:p>
          <a:endParaRPr lang="en-US"/>
        </a:p>
      </dgm:t>
    </dgm:pt>
    <dgm:pt modelId="{1BCDF22E-27D3-409F-94E7-4FEDCEFF5A8F}" type="sibTrans" cxnId="{39EC027B-395E-4D09-B057-8C0FA932A487}">
      <dgm:prSet/>
      <dgm:spPr/>
      <dgm:t>
        <a:bodyPr/>
        <a:lstStyle/>
        <a:p>
          <a:endParaRPr lang="en-US"/>
        </a:p>
      </dgm:t>
    </dgm:pt>
    <dgm:pt modelId="{1135EC56-64BE-4523-BD25-8D13B339E1F7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2025: Advanced visualization, AI ethics, global health, digital ethnography.</a:t>
          </a:r>
          <a:endParaRPr lang="en-US"/>
        </a:p>
      </dgm:t>
    </dgm:pt>
    <dgm:pt modelId="{50B9B6CC-A889-43F3-BC13-55AA6284E242}" type="parTrans" cxnId="{18C12981-CC8F-4B64-9D82-03BFB7B12152}">
      <dgm:prSet/>
      <dgm:spPr/>
      <dgm:t>
        <a:bodyPr/>
        <a:lstStyle/>
        <a:p>
          <a:endParaRPr lang="en-US"/>
        </a:p>
      </dgm:t>
    </dgm:pt>
    <dgm:pt modelId="{E26FBF45-62CE-43BF-BC71-326C10781B13}" type="sibTrans" cxnId="{18C12981-CC8F-4B64-9D82-03BFB7B12152}">
      <dgm:prSet/>
      <dgm:spPr/>
      <dgm:t>
        <a:bodyPr/>
        <a:lstStyle/>
        <a:p>
          <a:endParaRPr lang="en-US"/>
        </a:p>
      </dgm:t>
    </dgm:pt>
    <dgm:pt modelId="{5E2E80B1-ED4B-43DE-9223-ED8041BF56B8}" type="pres">
      <dgm:prSet presAssocID="{7EED330E-F367-4C5C-940D-C497E41F9981}" presName="root" presStyleCnt="0">
        <dgm:presLayoutVars>
          <dgm:dir/>
          <dgm:resizeHandles val="exact"/>
        </dgm:presLayoutVars>
      </dgm:prSet>
      <dgm:spPr/>
    </dgm:pt>
    <dgm:pt modelId="{577459BE-251D-431D-8BA5-69FEE5A19C11}" type="pres">
      <dgm:prSet presAssocID="{52C30351-9CA4-42FD-931B-F619403A87AD}" presName="compNode" presStyleCnt="0"/>
      <dgm:spPr/>
    </dgm:pt>
    <dgm:pt modelId="{83BD6D69-0712-4578-AF4F-C66F02FA6EC9}" type="pres">
      <dgm:prSet presAssocID="{52C30351-9CA4-42FD-931B-F619403A87AD}" presName="bgRect" presStyleLbl="bgShp" presStyleIdx="0" presStyleCnt="6"/>
      <dgm:spPr/>
    </dgm:pt>
    <dgm:pt modelId="{8ACC5DE4-744C-42B4-A838-F88FB62039BF}" type="pres">
      <dgm:prSet presAssocID="{52C30351-9CA4-42FD-931B-F619403A87A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berinto"/>
        </a:ext>
      </dgm:extLst>
    </dgm:pt>
    <dgm:pt modelId="{313107AD-5CD2-4004-A51B-4ECDF4D6685A}" type="pres">
      <dgm:prSet presAssocID="{52C30351-9CA4-42FD-931B-F619403A87AD}" presName="spaceRect" presStyleCnt="0"/>
      <dgm:spPr/>
    </dgm:pt>
    <dgm:pt modelId="{EFFCDA0D-1CFC-4FFA-B2EC-9F4D58967FD9}" type="pres">
      <dgm:prSet presAssocID="{52C30351-9CA4-42FD-931B-F619403A87AD}" presName="parTx" presStyleLbl="revTx" presStyleIdx="0" presStyleCnt="6">
        <dgm:presLayoutVars>
          <dgm:chMax val="0"/>
          <dgm:chPref val="0"/>
        </dgm:presLayoutVars>
      </dgm:prSet>
      <dgm:spPr/>
    </dgm:pt>
    <dgm:pt modelId="{5794D72E-9568-41B3-85B4-73191A081B51}" type="pres">
      <dgm:prSet presAssocID="{561B5FC7-C2A8-466A-B3C1-1D900DF05412}" presName="sibTrans" presStyleCnt="0"/>
      <dgm:spPr/>
    </dgm:pt>
    <dgm:pt modelId="{98CEC42D-0157-4D83-8025-F3013309EA09}" type="pres">
      <dgm:prSet presAssocID="{04C50262-FB99-4FDD-AE01-E63DA8A9D463}" presName="compNode" presStyleCnt="0"/>
      <dgm:spPr/>
    </dgm:pt>
    <dgm:pt modelId="{9E8638DA-BDFF-4227-9002-0A8183224DCF}" type="pres">
      <dgm:prSet presAssocID="{04C50262-FB99-4FDD-AE01-E63DA8A9D463}" presName="bgRect" presStyleLbl="bgShp" presStyleIdx="1" presStyleCnt="6"/>
      <dgm:spPr/>
    </dgm:pt>
    <dgm:pt modelId="{E90EAFA0-A213-4CB4-92DE-CEC75D6513F9}" type="pres">
      <dgm:prSet presAssocID="{04C50262-FB99-4FDD-AE01-E63DA8A9D463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édico"/>
        </a:ext>
      </dgm:extLst>
    </dgm:pt>
    <dgm:pt modelId="{29564466-4B71-4323-B6B9-D4CE3E283C5B}" type="pres">
      <dgm:prSet presAssocID="{04C50262-FB99-4FDD-AE01-E63DA8A9D463}" presName="spaceRect" presStyleCnt="0"/>
      <dgm:spPr/>
    </dgm:pt>
    <dgm:pt modelId="{56C14BDF-6273-4122-A75C-69D9EA6F486F}" type="pres">
      <dgm:prSet presAssocID="{04C50262-FB99-4FDD-AE01-E63DA8A9D463}" presName="parTx" presStyleLbl="revTx" presStyleIdx="1" presStyleCnt="6">
        <dgm:presLayoutVars>
          <dgm:chMax val="0"/>
          <dgm:chPref val="0"/>
        </dgm:presLayoutVars>
      </dgm:prSet>
      <dgm:spPr/>
    </dgm:pt>
    <dgm:pt modelId="{4BF14829-71F7-4491-B1EE-AB02D9A15F34}" type="pres">
      <dgm:prSet presAssocID="{66FF89AB-1719-4E8A-BBAB-E666022B50C7}" presName="sibTrans" presStyleCnt="0"/>
      <dgm:spPr/>
    </dgm:pt>
    <dgm:pt modelId="{17F152C6-65CF-49E5-AD0C-A5373FA7B040}" type="pres">
      <dgm:prSet presAssocID="{E9B0239F-B7D8-40D6-9840-9205FF8550D1}" presName="compNode" presStyleCnt="0"/>
      <dgm:spPr/>
    </dgm:pt>
    <dgm:pt modelId="{26B42F78-FDD5-4D44-95BB-36122495C492}" type="pres">
      <dgm:prSet presAssocID="{E9B0239F-B7D8-40D6-9840-9205FF8550D1}" presName="bgRect" presStyleLbl="bgShp" presStyleIdx="2" presStyleCnt="6"/>
      <dgm:spPr/>
    </dgm:pt>
    <dgm:pt modelId="{9EF54AFB-615F-4FA0-899B-0285B6919714}" type="pres">
      <dgm:prSet presAssocID="{E9B0239F-B7D8-40D6-9840-9205FF8550D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áfono"/>
        </a:ext>
      </dgm:extLst>
    </dgm:pt>
    <dgm:pt modelId="{C2A5C7E0-531E-4C78-A57C-AE6698B5CDFF}" type="pres">
      <dgm:prSet presAssocID="{E9B0239F-B7D8-40D6-9840-9205FF8550D1}" presName="spaceRect" presStyleCnt="0"/>
      <dgm:spPr/>
    </dgm:pt>
    <dgm:pt modelId="{08906E21-E499-4130-AC38-8B157C5ABFEE}" type="pres">
      <dgm:prSet presAssocID="{E9B0239F-B7D8-40D6-9840-9205FF8550D1}" presName="parTx" presStyleLbl="revTx" presStyleIdx="2" presStyleCnt="6">
        <dgm:presLayoutVars>
          <dgm:chMax val="0"/>
          <dgm:chPref val="0"/>
        </dgm:presLayoutVars>
      </dgm:prSet>
      <dgm:spPr/>
    </dgm:pt>
    <dgm:pt modelId="{F8FE6BD8-F3DE-4DA6-B711-B74711F5D0E1}" type="pres">
      <dgm:prSet presAssocID="{5E7EDD4E-8EAB-4E1B-BDE7-8C193C4FE2E0}" presName="sibTrans" presStyleCnt="0"/>
      <dgm:spPr/>
    </dgm:pt>
    <dgm:pt modelId="{BFDC7D8E-45FF-4552-A91D-CD89CEE11F32}" type="pres">
      <dgm:prSet presAssocID="{DCAA68FB-F64F-4708-B387-C01E97AF79A1}" presName="compNode" presStyleCnt="0"/>
      <dgm:spPr/>
    </dgm:pt>
    <dgm:pt modelId="{6FCE5F3D-F439-41DF-A27C-4A3B645DF13D}" type="pres">
      <dgm:prSet presAssocID="{DCAA68FB-F64F-4708-B387-C01E97AF79A1}" presName="bgRect" presStyleLbl="bgShp" presStyleIdx="3" presStyleCnt="6"/>
      <dgm:spPr/>
    </dgm:pt>
    <dgm:pt modelId="{38472415-FFDB-4E01-8E8F-6BC812B7E6F7}" type="pres">
      <dgm:prSet presAssocID="{DCAA68FB-F64F-4708-B387-C01E97AF79A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2722EDDA-8F31-45DB-BC9B-41CBF57734DB}" type="pres">
      <dgm:prSet presAssocID="{DCAA68FB-F64F-4708-B387-C01E97AF79A1}" presName="spaceRect" presStyleCnt="0"/>
      <dgm:spPr/>
    </dgm:pt>
    <dgm:pt modelId="{2A61C57A-A7FC-453F-B8D8-6F50E05F60D4}" type="pres">
      <dgm:prSet presAssocID="{DCAA68FB-F64F-4708-B387-C01E97AF79A1}" presName="parTx" presStyleLbl="revTx" presStyleIdx="3" presStyleCnt="6">
        <dgm:presLayoutVars>
          <dgm:chMax val="0"/>
          <dgm:chPref val="0"/>
        </dgm:presLayoutVars>
      </dgm:prSet>
      <dgm:spPr/>
    </dgm:pt>
    <dgm:pt modelId="{F6AA6490-71DE-47C6-8655-7DAD9BCBA902}" type="pres">
      <dgm:prSet presAssocID="{3B982564-A6E7-421B-9C8A-A91B50B25A08}" presName="sibTrans" presStyleCnt="0"/>
      <dgm:spPr/>
    </dgm:pt>
    <dgm:pt modelId="{6F5EAA6C-E3D5-482E-B31F-28CC2AAC5048}" type="pres">
      <dgm:prSet presAssocID="{13587D73-6B31-4DE8-8FA0-772BED0C1D8F}" presName="compNode" presStyleCnt="0"/>
      <dgm:spPr/>
    </dgm:pt>
    <dgm:pt modelId="{12C7417E-8FE7-41B5-8849-92701E8631CA}" type="pres">
      <dgm:prSet presAssocID="{13587D73-6B31-4DE8-8FA0-772BED0C1D8F}" presName="bgRect" presStyleLbl="bgShp" presStyleIdx="4" presStyleCnt="6"/>
      <dgm:spPr/>
    </dgm:pt>
    <dgm:pt modelId="{C5396DB9-BEA4-4CC6-A7C0-B9F62BBB36B4}" type="pres">
      <dgm:prSet presAssocID="{13587D73-6B31-4DE8-8FA0-772BED0C1D8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CB152F12-96A4-44CF-92B4-19AA8101CB88}" type="pres">
      <dgm:prSet presAssocID="{13587D73-6B31-4DE8-8FA0-772BED0C1D8F}" presName="spaceRect" presStyleCnt="0"/>
      <dgm:spPr/>
    </dgm:pt>
    <dgm:pt modelId="{61069CCD-0397-413F-868C-F183649B7285}" type="pres">
      <dgm:prSet presAssocID="{13587D73-6B31-4DE8-8FA0-772BED0C1D8F}" presName="parTx" presStyleLbl="revTx" presStyleIdx="4" presStyleCnt="6">
        <dgm:presLayoutVars>
          <dgm:chMax val="0"/>
          <dgm:chPref val="0"/>
        </dgm:presLayoutVars>
      </dgm:prSet>
      <dgm:spPr/>
    </dgm:pt>
    <dgm:pt modelId="{C27BB13D-C4A5-490A-98A5-B33BB06DF5F3}" type="pres">
      <dgm:prSet presAssocID="{1BCDF22E-27D3-409F-94E7-4FEDCEFF5A8F}" presName="sibTrans" presStyleCnt="0"/>
      <dgm:spPr/>
    </dgm:pt>
    <dgm:pt modelId="{7D95103B-50E3-4396-B5D1-1CA3CA495BF6}" type="pres">
      <dgm:prSet presAssocID="{1135EC56-64BE-4523-BD25-8D13B339E1F7}" presName="compNode" presStyleCnt="0"/>
      <dgm:spPr/>
    </dgm:pt>
    <dgm:pt modelId="{93F7C5FC-64D4-4B27-9A94-99534CAC510F}" type="pres">
      <dgm:prSet presAssocID="{1135EC56-64BE-4523-BD25-8D13B339E1F7}" presName="bgRect" presStyleLbl="bgShp" presStyleIdx="5" presStyleCnt="6"/>
      <dgm:spPr/>
    </dgm:pt>
    <dgm:pt modelId="{4851EAC4-8BB5-4E68-853F-F2644823C735}" type="pres">
      <dgm:prSet presAssocID="{1135EC56-64BE-4523-BD25-8D13B339E1F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rebro"/>
        </a:ext>
      </dgm:extLst>
    </dgm:pt>
    <dgm:pt modelId="{2AD60CED-7C89-4C97-A7A6-3BAC9BB10615}" type="pres">
      <dgm:prSet presAssocID="{1135EC56-64BE-4523-BD25-8D13B339E1F7}" presName="spaceRect" presStyleCnt="0"/>
      <dgm:spPr/>
    </dgm:pt>
    <dgm:pt modelId="{489355A4-7FB3-43B7-9C83-D9666B72DFC1}" type="pres">
      <dgm:prSet presAssocID="{1135EC56-64BE-4523-BD25-8D13B339E1F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2DF79F00-7BC4-47E3-93F6-14BDBB89E45F}" srcId="{7EED330E-F367-4C5C-940D-C497E41F9981}" destId="{52C30351-9CA4-42FD-931B-F619403A87AD}" srcOrd="0" destOrd="0" parTransId="{4891103A-0555-478D-BCED-C3831DAB38DC}" sibTransId="{561B5FC7-C2A8-466A-B3C1-1D900DF05412}"/>
    <dgm:cxn modelId="{4D8A6D07-C89D-48A4-A62E-5F1A51E9D583}" srcId="{7EED330E-F367-4C5C-940D-C497E41F9981}" destId="{DCAA68FB-F64F-4708-B387-C01E97AF79A1}" srcOrd="3" destOrd="0" parTransId="{B5925394-9906-4DCC-BCF7-DF74319C7A8F}" sibTransId="{3B982564-A6E7-421B-9C8A-A91B50B25A08}"/>
    <dgm:cxn modelId="{4870EF0D-1AA7-4CE0-BC59-D0C3D38AE3E5}" type="presOf" srcId="{E9B0239F-B7D8-40D6-9840-9205FF8550D1}" destId="{08906E21-E499-4130-AC38-8B157C5ABFEE}" srcOrd="0" destOrd="0" presId="urn:microsoft.com/office/officeart/2018/2/layout/IconVerticalSolidList"/>
    <dgm:cxn modelId="{8F3B6626-46DF-4DCF-A261-971C47596A57}" type="presOf" srcId="{04C50262-FB99-4FDD-AE01-E63DA8A9D463}" destId="{56C14BDF-6273-4122-A75C-69D9EA6F486F}" srcOrd="0" destOrd="0" presId="urn:microsoft.com/office/officeart/2018/2/layout/IconVerticalSolidList"/>
    <dgm:cxn modelId="{E5B15867-40A3-4A36-9F99-44D7CDBA3022}" type="presOf" srcId="{52C30351-9CA4-42FD-931B-F619403A87AD}" destId="{EFFCDA0D-1CFC-4FFA-B2EC-9F4D58967FD9}" srcOrd="0" destOrd="0" presId="urn:microsoft.com/office/officeart/2018/2/layout/IconVerticalSolidList"/>
    <dgm:cxn modelId="{8919D774-6E31-4506-8A9F-7FE311E492CB}" type="presOf" srcId="{13587D73-6B31-4DE8-8FA0-772BED0C1D8F}" destId="{61069CCD-0397-413F-868C-F183649B7285}" srcOrd="0" destOrd="0" presId="urn:microsoft.com/office/officeart/2018/2/layout/IconVerticalSolidList"/>
    <dgm:cxn modelId="{39EC027B-395E-4D09-B057-8C0FA932A487}" srcId="{7EED330E-F367-4C5C-940D-C497E41F9981}" destId="{13587D73-6B31-4DE8-8FA0-772BED0C1D8F}" srcOrd="4" destOrd="0" parTransId="{AD9D4056-876D-4BEE-B1BE-18C2A48F90B8}" sibTransId="{1BCDF22E-27D3-409F-94E7-4FEDCEFF5A8F}"/>
    <dgm:cxn modelId="{18C12981-CC8F-4B64-9D82-03BFB7B12152}" srcId="{7EED330E-F367-4C5C-940D-C497E41F9981}" destId="{1135EC56-64BE-4523-BD25-8D13B339E1F7}" srcOrd="5" destOrd="0" parTransId="{50B9B6CC-A889-43F3-BC13-55AA6284E242}" sibTransId="{E26FBF45-62CE-43BF-BC71-326C10781B13}"/>
    <dgm:cxn modelId="{8FCFB3A1-9506-439D-A160-6DA681418959}" type="presOf" srcId="{7EED330E-F367-4C5C-940D-C497E41F9981}" destId="{5E2E80B1-ED4B-43DE-9223-ED8041BF56B8}" srcOrd="0" destOrd="0" presId="urn:microsoft.com/office/officeart/2018/2/layout/IconVerticalSolidList"/>
    <dgm:cxn modelId="{E301DFA7-01C8-424F-8EC0-278B2D44FFBA}" type="presOf" srcId="{DCAA68FB-F64F-4708-B387-C01E97AF79A1}" destId="{2A61C57A-A7FC-453F-B8D8-6F50E05F60D4}" srcOrd="0" destOrd="0" presId="urn:microsoft.com/office/officeart/2018/2/layout/IconVerticalSolidList"/>
    <dgm:cxn modelId="{EEFDA5CC-B452-4AE1-8ADF-80AC9D70E358}" type="presOf" srcId="{1135EC56-64BE-4523-BD25-8D13B339E1F7}" destId="{489355A4-7FB3-43B7-9C83-D9666B72DFC1}" srcOrd="0" destOrd="0" presId="urn:microsoft.com/office/officeart/2018/2/layout/IconVerticalSolidList"/>
    <dgm:cxn modelId="{B3C307D4-F34E-4D07-A92A-6277B3A4A2BC}" srcId="{7EED330E-F367-4C5C-940D-C497E41F9981}" destId="{E9B0239F-B7D8-40D6-9840-9205FF8550D1}" srcOrd="2" destOrd="0" parTransId="{23C68CF9-C6DC-4870-A83F-DD3360081012}" sibTransId="{5E7EDD4E-8EAB-4E1B-BDE7-8C193C4FE2E0}"/>
    <dgm:cxn modelId="{9896B6E4-645B-4C1F-9CEE-53EE75FC9F24}" srcId="{7EED330E-F367-4C5C-940D-C497E41F9981}" destId="{04C50262-FB99-4FDD-AE01-E63DA8A9D463}" srcOrd="1" destOrd="0" parTransId="{EB102C8C-FE10-4657-926B-9E42A9B7F9A6}" sibTransId="{66FF89AB-1719-4E8A-BBAB-E666022B50C7}"/>
    <dgm:cxn modelId="{908BB608-08F8-451A-8D4A-581F8AEBB336}" type="presParOf" srcId="{5E2E80B1-ED4B-43DE-9223-ED8041BF56B8}" destId="{577459BE-251D-431D-8BA5-69FEE5A19C11}" srcOrd="0" destOrd="0" presId="urn:microsoft.com/office/officeart/2018/2/layout/IconVerticalSolidList"/>
    <dgm:cxn modelId="{935F8931-784D-4B4D-BF25-805024CEE8C7}" type="presParOf" srcId="{577459BE-251D-431D-8BA5-69FEE5A19C11}" destId="{83BD6D69-0712-4578-AF4F-C66F02FA6EC9}" srcOrd="0" destOrd="0" presId="urn:microsoft.com/office/officeart/2018/2/layout/IconVerticalSolidList"/>
    <dgm:cxn modelId="{A3685577-7349-4F30-A276-DB9AAE2FA94C}" type="presParOf" srcId="{577459BE-251D-431D-8BA5-69FEE5A19C11}" destId="{8ACC5DE4-744C-42B4-A838-F88FB62039BF}" srcOrd="1" destOrd="0" presId="urn:microsoft.com/office/officeart/2018/2/layout/IconVerticalSolidList"/>
    <dgm:cxn modelId="{E3E0EFCA-061D-4552-B510-574D5C3185D1}" type="presParOf" srcId="{577459BE-251D-431D-8BA5-69FEE5A19C11}" destId="{313107AD-5CD2-4004-A51B-4ECDF4D6685A}" srcOrd="2" destOrd="0" presId="urn:microsoft.com/office/officeart/2018/2/layout/IconVerticalSolidList"/>
    <dgm:cxn modelId="{4E9931BE-42D6-4273-BC38-B93C3AF9FDD4}" type="presParOf" srcId="{577459BE-251D-431D-8BA5-69FEE5A19C11}" destId="{EFFCDA0D-1CFC-4FFA-B2EC-9F4D58967FD9}" srcOrd="3" destOrd="0" presId="urn:microsoft.com/office/officeart/2018/2/layout/IconVerticalSolidList"/>
    <dgm:cxn modelId="{F8B045E8-46D8-4103-87B1-30A466695ED2}" type="presParOf" srcId="{5E2E80B1-ED4B-43DE-9223-ED8041BF56B8}" destId="{5794D72E-9568-41B3-85B4-73191A081B51}" srcOrd="1" destOrd="0" presId="urn:microsoft.com/office/officeart/2018/2/layout/IconVerticalSolidList"/>
    <dgm:cxn modelId="{BF927955-935F-4C33-B1EA-946F65DAB9DB}" type="presParOf" srcId="{5E2E80B1-ED4B-43DE-9223-ED8041BF56B8}" destId="{98CEC42D-0157-4D83-8025-F3013309EA09}" srcOrd="2" destOrd="0" presId="urn:microsoft.com/office/officeart/2018/2/layout/IconVerticalSolidList"/>
    <dgm:cxn modelId="{619F103F-FE02-4E61-BD1E-FEDABCAB6873}" type="presParOf" srcId="{98CEC42D-0157-4D83-8025-F3013309EA09}" destId="{9E8638DA-BDFF-4227-9002-0A8183224DCF}" srcOrd="0" destOrd="0" presId="urn:microsoft.com/office/officeart/2018/2/layout/IconVerticalSolidList"/>
    <dgm:cxn modelId="{40496306-C17A-40AF-8609-56512C67EF54}" type="presParOf" srcId="{98CEC42D-0157-4D83-8025-F3013309EA09}" destId="{E90EAFA0-A213-4CB4-92DE-CEC75D6513F9}" srcOrd="1" destOrd="0" presId="urn:microsoft.com/office/officeart/2018/2/layout/IconVerticalSolidList"/>
    <dgm:cxn modelId="{501B9984-51ED-4535-A117-969B96C960AC}" type="presParOf" srcId="{98CEC42D-0157-4D83-8025-F3013309EA09}" destId="{29564466-4B71-4323-B6B9-D4CE3E283C5B}" srcOrd="2" destOrd="0" presId="urn:microsoft.com/office/officeart/2018/2/layout/IconVerticalSolidList"/>
    <dgm:cxn modelId="{1580D97E-A58F-4694-8F33-F0BBD3A805CC}" type="presParOf" srcId="{98CEC42D-0157-4D83-8025-F3013309EA09}" destId="{56C14BDF-6273-4122-A75C-69D9EA6F486F}" srcOrd="3" destOrd="0" presId="urn:microsoft.com/office/officeart/2018/2/layout/IconVerticalSolidList"/>
    <dgm:cxn modelId="{64F43A5C-BF77-49E1-9CC3-D57ED5796A09}" type="presParOf" srcId="{5E2E80B1-ED4B-43DE-9223-ED8041BF56B8}" destId="{4BF14829-71F7-4491-B1EE-AB02D9A15F34}" srcOrd="3" destOrd="0" presId="urn:microsoft.com/office/officeart/2018/2/layout/IconVerticalSolidList"/>
    <dgm:cxn modelId="{55B046C6-A40F-426A-8710-89A6424F7586}" type="presParOf" srcId="{5E2E80B1-ED4B-43DE-9223-ED8041BF56B8}" destId="{17F152C6-65CF-49E5-AD0C-A5373FA7B040}" srcOrd="4" destOrd="0" presId="urn:microsoft.com/office/officeart/2018/2/layout/IconVerticalSolidList"/>
    <dgm:cxn modelId="{35D7A1B2-7E6A-4118-9C0F-0A684E55F764}" type="presParOf" srcId="{17F152C6-65CF-49E5-AD0C-A5373FA7B040}" destId="{26B42F78-FDD5-4D44-95BB-36122495C492}" srcOrd="0" destOrd="0" presId="urn:microsoft.com/office/officeart/2018/2/layout/IconVerticalSolidList"/>
    <dgm:cxn modelId="{4DBBD82F-C95C-4533-B11C-E55D699EEB51}" type="presParOf" srcId="{17F152C6-65CF-49E5-AD0C-A5373FA7B040}" destId="{9EF54AFB-615F-4FA0-899B-0285B6919714}" srcOrd="1" destOrd="0" presId="urn:microsoft.com/office/officeart/2018/2/layout/IconVerticalSolidList"/>
    <dgm:cxn modelId="{73430E3E-BECF-4F76-9000-D1E357B99BED}" type="presParOf" srcId="{17F152C6-65CF-49E5-AD0C-A5373FA7B040}" destId="{C2A5C7E0-531E-4C78-A57C-AE6698B5CDFF}" srcOrd="2" destOrd="0" presId="urn:microsoft.com/office/officeart/2018/2/layout/IconVerticalSolidList"/>
    <dgm:cxn modelId="{A0899A5E-E379-4D76-955B-668B924F3238}" type="presParOf" srcId="{17F152C6-65CF-49E5-AD0C-A5373FA7B040}" destId="{08906E21-E499-4130-AC38-8B157C5ABFEE}" srcOrd="3" destOrd="0" presId="urn:microsoft.com/office/officeart/2018/2/layout/IconVerticalSolidList"/>
    <dgm:cxn modelId="{CE132C0A-B3A2-4A47-B54C-7C617E43EA3E}" type="presParOf" srcId="{5E2E80B1-ED4B-43DE-9223-ED8041BF56B8}" destId="{F8FE6BD8-F3DE-4DA6-B711-B74711F5D0E1}" srcOrd="5" destOrd="0" presId="urn:microsoft.com/office/officeart/2018/2/layout/IconVerticalSolidList"/>
    <dgm:cxn modelId="{23677375-C166-44E0-9209-EA7BBE09A7C7}" type="presParOf" srcId="{5E2E80B1-ED4B-43DE-9223-ED8041BF56B8}" destId="{BFDC7D8E-45FF-4552-A91D-CD89CEE11F32}" srcOrd="6" destOrd="0" presId="urn:microsoft.com/office/officeart/2018/2/layout/IconVerticalSolidList"/>
    <dgm:cxn modelId="{BCACB9E5-9D2C-4D5B-B2D5-AA21D265EFB8}" type="presParOf" srcId="{BFDC7D8E-45FF-4552-A91D-CD89CEE11F32}" destId="{6FCE5F3D-F439-41DF-A27C-4A3B645DF13D}" srcOrd="0" destOrd="0" presId="urn:microsoft.com/office/officeart/2018/2/layout/IconVerticalSolidList"/>
    <dgm:cxn modelId="{2178FBA1-D12F-4CAE-8BFE-BA8AFA5F1B3C}" type="presParOf" srcId="{BFDC7D8E-45FF-4552-A91D-CD89CEE11F32}" destId="{38472415-FFDB-4E01-8E8F-6BC812B7E6F7}" srcOrd="1" destOrd="0" presId="urn:microsoft.com/office/officeart/2018/2/layout/IconVerticalSolidList"/>
    <dgm:cxn modelId="{1C203A45-A1DC-49FB-BBD9-8525345B4E82}" type="presParOf" srcId="{BFDC7D8E-45FF-4552-A91D-CD89CEE11F32}" destId="{2722EDDA-8F31-45DB-BC9B-41CBF57734DB}" srcOrd="2" destOrd="0" presId="urn:microsoft.com/office/officeart/2018/2/layout/IconVerticalSolidList"/>
    <dgm:cxn modelId="{1131819F-E09B-4571-A4AB-4AF86C6D05C7}" type="presParOf" srcId="{BFDC7D8E-45FF-4552-A91D-CD89CEE11F32}" destId="{2A61C57A-A7FC-453F-B8D8-6F50E05F60D4}" srcOrd="3" destOrd="0" presId="urn:microsoft.com/office/officeart/2018/2/layout/IconVerticalSolidList"/>
    <dgm:cxn modelId="{EDCF5B83-7FD6-4AEE-A44A-D7A93271067D}" type="presParOf" srcId="{5E2E80B1-ED4B-43DE-9223-ED8041BF56B8}" destId="{F6AA6490-71DE-47C6-8655-7DAD9BCBA902}" srcOrd="7" destOrd="0" presId="urn:microsoft.com/office/officeart/2018/2/layout/IconVerticalSolidList"/>
    <dgm:cxn modelId="{97C998A9-CC8F-4F4C-BC61-EF3B3145AD43}" type="presParOf" srcId="{5E2E80B1-ED4B-43DE-9223-ED8041BF56B8}" destId="{6F5EAA6C-E3D5-482E-B31F-28CC2AAC5048}" srcOrd="8" destOrd="0" presId="urn:microsoft.com/office/officeart/2018/2/layout/IconVerticalSolidList"/>
    <dgm:cxn modelId="{D6AEF87F-C041-4AF0-812D-C859FD7C1E94}" type="presParOf" srcId="{6F5EAA6C-E3D5-482E-B31F-28CC2AAC5048}" destId="{12C7417E-8FE7-41B5-8849-92701E8631CA}" srcOrd="0" destOrd="0" presId="urn:microsoft.com/office/officeart/2018/2/layout/IconVerticalSolidList"/>
    <dgm:cxn modelId="{66B1093F-2B8F-4392-B828-DEB366DF00F0}" type="presParOf" srcId="{6F5EAA6C-E3D5-482E-B31F-28CC2AAC5048}" destId="{C5396DB9-BEA4-4CC6-A7C0-B9F62BBB36B4}" srcOrd="1" destOrd="0" presId="urn:microsoft.com/office/officeart/2018/2/layout/IconVerticalSolidList"/>
    <dgm:cxn modelId="{86109864-F339-44AE-895F-08BD2EDE845C}" type="presParOf" srcId="{6F5EAA6C-E3D5-482E-B31F-28CC2AAC5048}" destId="{CB152F12-96A4-44CF-92B4-19AA8101CB88}" srcOrd="2" destOrd="0" presId="urn:microsoft.com/office/officeart/2018/2/layout/IconVerticalSolidList"/>
    <dgm:cxn modelId="{8BA07DED-FE14-4448-A404-C36B0B5BED98}" type="presParOf" srcId="{6F5EAA6C-E3D5-482E-B31F-28CC2AAC5048}" destId="{61069CCD-0397-413F-868C-F183649B7285}" srcOrd="3" destOrd="0" presId="urn:microsoft.com/office/officeart/2018/2/layout/IconVerticalSolidList"/>
    <dgm:cxn modelId="{593017CC-35F0-41CD-9119-8BAB65B4C142}" type="presParOf" srcId="{5E2E80B1-ED4B-43DE-9223-ED8041BF56B8}" destId="{C27BB13D-C4A5-490A-98A5-B33BB06DF5F3}" srcOrd="9" destOrd="0" presId="urn:microsoft.com/office/officeart/2018/2/layout/IconVerticalSolidList"/>
    <dgm:cxn modelId="{D633B452-2D7C-4A77-8A32-BD43B4744671}" type="presParOf" srcId="{5E2E80B1-ED4B-43DE-9223-ED8041BF56B8}" destId="{7D95103B-50E3-4396-B5D1-1CA3CA495BF6}" srcOrd="10" destOrd="0" presId="urn:microsoft.com/office/officeart/2018/2/layout/IconVerticalSolidList"/>
    <dgm:cxn modelId="{64E4BFE6-1652-4038-B7EB-B39D8330EED4}" type="presParOf" srcId="{7D95103B-50E3-4396-B5D1-1CA3CA495BF6}" destId="{93F7C5FC-64D4-4B27-9A94-99534CAC510F}" srcOrd="0" destOrd="0" presId="urn:microsoft.com/office/officeart/2018/2/layout/IconVerticalSolidList"/>
    <dgm:cxn modelId="{D0578E08-6A59-44EC-BE79-E39AA7959217}" type="presParOf" srcId="{7D95103B-50E3-4396-B5D1-1CA3CA495BF6}" destId="{4851EAC4-8BB5-4E68-853F-F2644823C735}" srcOrd="1" destOrd="0" presId="urn:microsoft.com/office/officeart/2018/2/layout/IconVerticalSolidList"/>
    <dgm:cxn modelId="{3FA48C4D-0C6B-4048-836C-51C400CE48D8}" type="presParOf" srcId="{7D95103B-50E3-4396-B5D1-1CA3CA495BF6}" destId="{2AD60CED-7C89-4C97-A7A6-3BAC9BB10615}" srcOrd="2" destOrd="0" presId="urn:microsoft.com/office/officeart/2018/2/layout/IconVerticalSolidList"/>
    <dgm:cxn modelId="{803E622D-FBCC-49E2-96B9-625BEDDADC9F}" type="presParOf" srcId="{7D95103B-50E3-4396-B5D1-1CA3CA495BF6}" destId="{489355A4-7FB3-43B7-9C83-D9666B72DFC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3BF1A-EA75-4842-86CA-697C5B24F282}">
      <dsp:nvSpPr>
        <dsp:cNvPr id="0" name=""/>
        <dsp:cNvSpPr/>
      </dsp:nvSpPr>
      <dsp:spPr>
        <a:xfrm>
          <a:off x="310845" y="1142855"/>
          <a:ext cx="969328" cy="9693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3498E-F381-43E2-A2BE-5967E0F03655}">
      <dsp:nvSpPr>
        <dsp:cNvPr id="0" name=""/>
        <dsp:cNvSpPr/>
      </dsp:nvSpPr>
      <dsp:spPr>
        <a:xfrm>
          <a:off x="517423" y="1349434"/>
          <a:ext cx="556171" cy="5561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8F511-25DC-4346-8A26-CA13ED5D1CF7}">
      <dsp:nvSpPr>
        <dsp:cNvPr id="0" name=""/>
        <dsp:cNvSpPr/>
      </dsp:nvSpPr>
      <dsp:spPr>
        <a:xfrm>
          <a:off x="978" y="2414106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800" kern="1200" dirty="0" err="1">
              <a:solidFill>
                <a:schemeClr val="bg1"/>
              </a:solidFill>
            </a:rPr>
            <a:t>Introduction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978" y="2414106"/>
        <a:ext cx="1589062" cy="635625"/>
      </dsp:txXfrm>
    </dsp:sp>
    <dsp:sp modelId="{08EE623F-8CA4-47C0-B1A2-8BFA2E66E9E2}">
      <dsp:nvSpPr>
        <dsp:cNvPr id="0" name=""/>
        <dsp:cNvSpPr/>
      </dsp:nvSpPr>
      <dsp:spPr>
        <a:xfrm>
          <a:off x="2177994" y="1142855"/>
          <a:ext cx="969328" cy="9693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35A9D-33E8-4E06-8239-687BC9493E33}">
      <dsp:nvSpPr>
        <dsp:cNvPr id="0" name=""/>
        <dsp:cNvSpPr/>
      </dsp:nvSpPr>
      <dsp:spPr>
        <a:xfrm>
          <a:off x="2384572" y="1349434"/>
          <a:ext cx="556171" cy="5561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CC07B-4AA2-4AEA-8675-4221EDF090E3}">
      <dsp:nvSpPr>
        <dsp:cNvPr id="0" name=""/>
        <dsp:cNvSpPr/>
      </dsp:nvSpPr>
      <dsp:spPr>
        <a:xfrm>
          <a:off x="1868127" y="2414106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800" kern="1200">
              <a:solidFill>
                <a:schemeClr val="bg1"/>
              </a:solidFill>
            </a:rPr>
            <a:t>Aim</a:t>
          </a:r>
          <a:endParaRPr lang="en-US" sz="1800" kern="1200">
            <a:solidFill>
              <a:schemeClr val="bg1"/>
            </a:solidFill>
          </a:endParaRPr>
        </a:p>
      </dsp:txBody>
      <dsp:txXfrm>
        <a:off x="1868127" y="2414106"/>
        <a:ext cx="1589062" cy="635625"/>
      </dsp:txXfrm>
    </dsp:sp>
    <dsp:sp modelId="{48770E11-0DED-4F9F-9C28-817527D73FE5}">
      <dsp:nvSpPr>
        <dsp:cNvPr id="0" name=""/>
        <dsp:cNvSpPr/>
      </dsp:nvSpPr>
      <dsp:spPr>
        <a:xfrm>
          <a:off x="4045142" y="1142855"/>
          <a:ext cx="969328" cy="9693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B672E-A300-4A17-B45F-397A86EC06E2}">
      <dsp:nvSpPr>
        <dsp:cNvPr id="0" name=""/>
        <dsp:cNvSpPr/>
      </dsp:nvSpPr>
      <dsp:spPr>
        <a:xfrm>
          <a:off x="4251720" y="1349434"/>
          <a:ext cx="556171" cy="5561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A3450-FEF3-4B30-8C9F-C917F1EA9737}">
      <dsp:nvSpPr>
        <dsp:cNvPr id="0" name=""/>
        <dsp:cNvSpPr/>
      </dsp:nvSpPr>
      <dsp:spPr>
        <a:xfrm>
          <a:off x="3735275" y="2414106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800" kern="1200" dirty="0" err="1">
              <a:solidFill>
                <a:schemeClr val="bg1"/>
              </a:solidFill>
            </a:rPr>
            <a:t>Method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735275" y="2414106"/>
        <a:ext cx="1589062" cy="635625"/>
      </dsp:txXfrm>
    </dsp:sp>
    <dsp:sp modelId="{8875EDCE-D1C0-4BAA-8178-517A480705D2}">
      <dsp:nvSpPr>
        <dsp:cNvPr id="0" name=""/>
        <dsp:cNvSpPr/>
      </dsp:nvSpPr>
      <dsp:spPr>
        <a:xfrm>
          <a:off x="5912291" y="1142855"/>
          <a:ext cx="969328" cy="9693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093A0-0AE7-4C28-BE7C-874C99231111}">
      <dsp:nvSpPr>
        <dsp:cNvPr id="0" name=""/>
        <dsp:cNvSpPr/>
      </dsp:nvSpPr>
      <dsp:spPr>
        <a:xfrm>
          <a:off x="6118869" y="1349434"/>
          <a:ext cx="556171" cy="5561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0E2F9-829A-44FE-9E1A-D7CDE5C3E1AC}">
      <dsp:nvSpPr>
        <dsp:cNvPr id="0" name=""/>
        <dsp:cNvSpPr/>
      </dsp:nvSpPr>
      <dsp:spPr>
        <a:xfrm>
          <a:off x="5602423" y="2414106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800" kern="1200">
              <a:solidFill>
                <a:schemeClr val="bg1"/>
              </a:solidFill>
            </a:rPr>
            <a:t>Results</a:t>
          </a:r>
          <a:endParaRPr lang="en-US" sz="1800" kern="1200">
            <a:solidFill>
              <a:schemeClr val="bg1"/>
            </a:solidFill>
          </a:endParaRPr>
        </a:p>
      </dsp:txBody>
      <dsp:txXfrm>
        <a:off x="5602423" y="2414106"/>
        <a:ext cx="1589062" cy="635625"/>
      </dsp:txXfrm>
    </dsp:sp>
    <dsp:sp modelId="{88D2458D-AAFE-4D59-A374-9BDA35D6C309}">
      <dsp:nvSpPr>
        <dsp:cNvPr id="0" name=""/>
        <dsp:cNvSpPr/>
      </dsp:nvSpPr>
      <dsp:spPr>
        <a:xfrm>
          <a:off x="7779439" y="1142855"/>
          <a:ext cx="969328" cy="9693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FAD28-AD25-4951-8241-8CC1125B8F7E}">
      <dsp:nvSpPr>
        <dsp:cNvPr id="0" name=""/>
        <dsp:cNvSpPr/>
      </dsp:nvSpPr>
      <dsp:spPr>
        <a:xfrm>
          <a:off x="7986017" y="1349434"/>
          <a:ext cx="556171" cy="5561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C0EED-621F-4161-9D72-6ADCB27D145A}">
      <dsp:nvSpPr>
        <dsp:cNvPr id="0" name=""/>
        <dsp:cNvSpPr/>
      </dsp:nvSpPr>
      <dsp:spPr>
        <a:xfrm>
          <a:off x="7469572" y="2414106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800" kern="1200" dirty="0" err="1">
              <a:solidFill>
                <a:schemeClr val="bg1"/>
              </a:solidFill>
            </a:rPr>
            <a:t>Discussion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7469572" y="2414106"/>
        <a:ext cx="1589062" cy="635625"/>
      </dsp:txXfrm>
    </dsp:sp>
    <dsp:sp modelId="{0BA691A9-DF49-4349-A4C5-C0E77D37A05A}">
      <dsp:nvSpPr>
        <dsp:cNvPr id="0" name=""/>
        <dsp:cNvSpPr/>
      </dsp:nvSpPr>
      <dsp:spPr>
        <a:xfrm>
          <a:off x="9646588" y="1142855"/>
          <a:ext cx="969328" cy="9693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0A1C3-5C06-4CA7-A985-D861C8E5A33A}">
      <dsp:nvSpPr>
        <dsp:cNvPr id="0" name=""/>
        <dsp:cNvSpPr/>
      </dsp:nvSpPr>
      <dsp:spPr>
        <a:xfrm>
          <a:off x="9853166" y="1349434"/>
          <a:ext cx="556171" cy="55617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DC938-55B7-464F-A491-87DAACA30BF4}">
      <dsp:nvSpPr>
        <dsp:cNvPr id="0" name=""/>
        <dsp:cNvSpPr/>
      </dsp:nvSpPr>
      <dsp:spPr>
        <a:xfrm>
          <a:off x="9336720" y="2414106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800" kern="1200" dirty="0" err="1">
              <a:solidFill>
                <a:schemeClr val="bg1"/>
              </a:solidFill>
            </a:rPr>
            <a:t>Conclusion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9336720" y="2414106"/>
        <a:ext cx="1589062" cy="635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BADCC-77F1-4E65-A076-972D4BB41B59}">
      <dsp:nvSpPr>
        <dsp:cNvPr id="0" name=""/>
        <dsp:cNvSpPr/>
      </dsp:nvSpPr>
      <dsp:spPr>
        <a:xfrm>
          <a:off x="946901" y="818693"/>
          <a:ext cx="1451725" cy="14517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6973F-0744-4CA4-B682-B97E153783DA}">
      <dsp:nvSpPr>
        <dsp:cNvPr id="0" name=""/>
        <dsp:cNvSpPr/>
      </dsp:nvSpPr>
      <dsp:spPr>
        <a:xfrm>
          <a:off x="59736" y="2653893"/>
          <a:ext cx="322605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0" kern="1200" baseline="0"/>
            <a:t>Scoping review</a:t>
          </a:r>
          <a:r>
            <a:rPr lang="es-ES" sz="2400" b="0" i="0" kern="1200" baseline="0"/>
            <a:t> methodology</a:t>
          </a:r>
          <a:endParaRPr lang="en-US" sz="2400" kern="1200"/>
        </a:p>
      </dsp:txBody>
      <dsp:txXfrm>
        <a:off x="59736" y="2653893"/>
        <a:ext cx="3226056" cy="720000"/>
      </dsp:txXfrm>
    </dsp:sp>
    <dsp:sp modelId="{BF260258-16A4-46A0-8437-EB850C90B938}">
      <dsp:nvSpPr>
        <dsp:cNvPr id="0" name=""/>
        <dsp:cNvSpPr/>
      </dsp:nvSpPr>
      <dsp:spPr>
        <a:xfrm>
          <a:off x="4737518" y="818693"/>
          <a:ext cx="1451725" cy="14517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917A5-4784-4527-8630-C09BA6C76707}">
      <dsp:nvSpPr>
        <dsp:cNvPr id="0" name=""/>
        <dsp:cNvSpPr/>
      </dsp:nvSpPr>
      <dsp:spPr>
        <a:xfrm>
          <a:off x="3850352" y="2653893"/>
          <a:ext cx="322605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kern="1200" baseline="0" dirty="0"/>
            <a:t>Rapid </a:t>
          </a:r>
          <a:r>
            <a:rPr lang="es-ES" sz="2400" b="0" i="0" kern="1200" baseline="0" dirty="0" err="1"/>
            <a:t>analysis</a:t>
          </a:r>
          <a:r>
            <a:rPr lang="es-ES" sz="2400" b="0" i="0" kern="1200" baseline="0" dirty="0"/>
            <a:t> </a:t>
          </a:r>
          <a:r>
            <a:rPr lang="es-ES" sz="2400" b="0" i="0" kern="1200" baseline="0" dirty="0" err="1"/>
            <a:t>of</a:t>
          </a:r>
          <a:r>
            <a:rPr lang="es-ES" sz="2400" b="0" i="0" kern="1200" baseline="0" dirty="0"/>
            <a:t> JIF &amp; JBA </a:t>
          </a:r>
          <a:r>
            <a:rPr lang="es-ES" sz="2400" b="0" i="0" kern="1200" baseline="0" dirty="0" err="1"/>
            <a:t>research</a:t>
          </a:r>
          <a:r>
            <a:rPr lang="es-ES" sz="2400" b="0" i="0" kern="1200" baseline="0" dirty="0"/>
            <a:t> </a:t>
          </a:r>
          <a:r>
            <a:rPr lang="es-ES" sz="2400" b="0" i="0" kern="1200" baseline="0" dirty="0" err="1"/>
            <a:t>articles</a:t>
          </a:r>
          <a:endParaRPr lang="en-US" sz="2400" kern="1200" dirty="0"/>
        </a:p>
      </dsp:txBody>
      <dsp:txXfrm>
        <a:off x="3850352" y="2653893"/>
        <a:ext cx="3226056" cy="720000"/>
      </dsp:txXfrm>
    </dsp:sp>
    <dsp:sp modelId="{04A0B780-FE02-45A5-B4A4-1CFF0746B87B}">
      <dsp:nvSpPr>
        <dsp:cNvPr id="0" name=""/>
        <dsp:cNvSpPr/>
      </dsp:nvSpPr>
      <dsp:spPr>
        <a:xfrm>
          <a:off x="8528134" y="818693"/>
          <a:ext cx="1451725" cy="14517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AD4E9-10C1-4A4F-B306-59CA51C6145B}">
      <dsp:nvSpPr>
        <dsp:cNvPr id="0" name=""/>
        <dsp:cNvSpPr/>
      </dsp:nvSpPr>
      <dsp:spPr>
        <a:xfrm>
          <a:off x="7640969" y="2653893"/>
          <a:ext cx="322605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kern="1200" baseline="0" dirty="0" err="1"/>
            <a:t>Combined</a:t>
          </a:r>
          <a:r>
            <a:rPr lang="es-ES" sz="2400" b="0" i="0" kern="1200" baseline="0" dirty="0"/>
            <a:t> </a:t>
          </a:r>
          <a:r>
            <a:rPr lang="es-ES" sz="2400" b="0" i="0" kern="1200" baseline="0" dirty="0" err="1"/>
            <a:t>quantitative</a:t>
          </a:r>
          <a:r>
            <a:rPr lang="es-ES" sz="2400" b="0" i="0" kern="1200" baseline="0" dirty="0"/>
            <a:t> and </a:t>
          </a:r>
          <a:r>
            <a:rPr lang="es-ES" sz="2400" b="0" i="0" kern="1200" baseline="0" dirty="0" err="1"/>
            <a:t>qualitative</a:t>
          </a:r>
          <a:r>
            <a:rPr lang="es-ES" sz="2400" b="0" i="0" kern="1200" baseline="0" dirty="0"/>
            <a:t> </a:t>
          </a:r>
          <a:r>
            <a:rPr lang="es-ES" sz="2400" b="0" i="0" kern="1200" baseline="0" dirty="0" err="1"/>
            <a:t>analysis</a:t>
          </a:r>
          <a:endParaRPr lang="en-US" sz="2400" kern="1200" dirty="0"/>
        </a:p>
      </dsp:txBody>
      <dsp:txXfrm>
        <a:off x="7640969" y="2653893"/>
        <a:ext cx="3226056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E04BF-5B0B-457C-8070-27E669EE9C29}">
      <dsp:nvSpPr>
        <dsp:cNvPr id="0" name=""/>
        <dsp:cNvSpPr/>
      </dsp:nvSpPr>
      <dsp:spPr>
        <a:xfrm>
          <a:off x="867" y="1244913"/>
          <a:ext cx="2841125" cy="2841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 err="1"/>
            <a:t>Early</a:t>
          </a:r>
          <a:r>
            <a:rPr lang="es-ES" sz="1300" kern="1200" dirty="0"/>
            <a:t> </a:t>
          </a:r>
          <a:r>
            <a:rPr lang="es-ES" sz="1300" kern="1200" dirty="0" err="1"/>
            <a:t>years</a:t>
          </a:r>
          <a:r>
            <a:rPr lang="es-ES" sz="1300" kern="1200" dirty="0"/>
            <a:t>: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QUAN-QUAL integration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Sequential &amp; longitudinal designs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dirty="0"/>
            <a:t>Integrating computational methods into textual analysis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AI techniques starting to be applied</a:t>
          </a:r>
        </a:p>
      </dsp:txBody>
      <dsp:txXfrm>
        <a:off x="416940" y="1660986"/>
        <a:ext cx="2008979" cy="2008979"/>
      </dsp:txXfrm>
    </dsp:sp>
    <dsp:sp modelId="{2536D34A-6ADD-4361-A81E-AE5B0BCF1CD4}">
      <dsp:nvSpPr>
        <dsp:cNvPr id="0" name=""/>
        <dsp:cNvSpPr/>
      </dsp:nvSpPr>
      <dsp:spPr>
        <a:xfrm rot="5400000">
          <a:off x="3076385" y="2289026"/>
          <a:ext cx="994394" cy="752898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97AF4-A355-436C-B25D-6688A8303B62}">
      <dsp:nvSpPr>
        <dsp:cNvPr id="0" name=""/>
        <dsp:cNvSpPr/>
      </dsp:nvSpPr>
      <dsp:spPr>
        <a:xfrm>
          <a:off x="4262555" y="1244913"/>
          <a:ext cx="2841125" cy="2841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Later years:</a:t>
          </a:r>
          <a:endParaRPr lang="en-US" sz="13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dirty="0"/>
            <a:t>A rise in the application of mixed-content digital techniques and increased use of visual elements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dirty="0"/>
            <a:t>The dichotomy of QUAN vs QUAL of the methods, designs, techniques, and data analyses, plus the integration of both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dirty="0"/>
            <a:t>A comprehensive review of terminology, AI ethics &amp; policy, quality standards and guidelines &amp; policy</a:t>
          </a:r>
          <a:endParaRPr lang="en-US" sz="1000" kern="1200" dirty="0"/>
        </a:p>
      </dsp:txBody>
      <dsp:txXfrm>
        <a:off x="4678628" y="1660986"/>
        <a:ext cx="2008979" cy="20089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D6D69-0712-4578-AF4F-C66F02FA6EC9}">
      <dsp:nvSpPr>
        <dsp:cNvPr id="0" name=""/>
        <dsp:cNvSpPr/>
      </dsp:nvSpPr>
      <dsp:spPr>
        <a:xfrm>
          <a:off x="0" y="1721"/>
          <a:ext cx="10267406" cy="7334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C5DE4-744C-42B4-A838-F88FB62039BF}">
      <dsp:nvSpPr>
        <dsp:cNvPr id="0" name=""/>
        <dsp:cNvSpPr/>
      </dsp:nvSpPr>
      <dsp:spPr>
        <a:xfrm>
          <a:off x="221867" y="166746"/>
          <a:ext cx="403396" cy="4033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CDA0D-1CFC-4FFA-B2EC-9F4D58967FD9}">
      <dsp:nvSpPr>
        <dsp:cNvPr id="0" name=""/>
        <dsp:cNvSpPr/>
      </dsp:nvSpPr>
      <dsp:spPr>
        <a:xfrm>
          <a:off x="847131" y="1721"/>
          <a:ext cx="9420274" cy="733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23" tIns="77623" rIns="77623" bIns="776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2020: Joint displays, sequential designs, meta-inference, participatory methods.</a:t>
          </a:r>
          <a:endParaRPr lang="en-US" sz="1900" kern="1200"/>
        </a:p>
      </dsp:txBody>
      <dsp:txXfrm>
        <a:off x="847131" y="1721"/>
        <a:ext cx="9420274" cy="733447"/>
      </dsp:txXfrm>
    </dsp:sp>
    <dsp:sp modelId="{9E8638DA-BDFF-4227-9002-0A8183224DCF}">
      <dsp:nvSpPr>
        <dsp:cNvPr id="0" name=""/>
        <dsp:cNvSpPr/>
      </dsp:nvSpPr>
      <dsp:spPr>
        <a:xfrm>
          <a:off x="0" y="918530"/>
          <a:ext cx="10267406" cy="7334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EAFA0-A213-4CB4-92DE-CEC75D6513F9}">
      <dsp:nvSpPr>
        <dsp:cNvPr id="0" name=""/>
        <dsp:cNvSpPr/>
      </dsp:nvSpPr>
      <dsp:spPr>
        <a:xfrm>
          <a:off x="221867" y="1083556"/>
          <a:ext cx="403396" cy="4033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14BDF-6273-4122-A75C-69D9EA6F486F}">
      <dsp:nvSpPr>
        <dsp:cNvPr id="0" name=""/>
        <dsp:cNvSpPr/>
      </dsp:nvSpPr>
      <dsp:spPr>
        <a:xfrm>
          <a:off x="847131" y="918530"/>
          <a:ext cx="9420274" cy="733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23" tIns="77623" rIns="77623" bIns="776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2021: Machine learning, ethics, longitudinal designs, enhanced case studies.</a:t>
          </a:r>
          <a:endParaRPr lang="en-US" sz="1900" kern="1200"/>
        </a:p>
      </dsp:txBody>
      <dsp:txXfrm>
        <a:off x="847131" y="918530"/>
        <a:ext cx="9420274" cy="733447"/>
      </dsp:txXfrm>
    </dsp:sp>
    <dsp:sp modelId="{26B42F78-FDD5-4D44-95BB-36122495C492}">
      <dsp:nvSpPr>
        <dsp:cNvPr id="0" name=""/>
        <dsp:cNvSpPr/>
      </dsp:nvSpPr>
      <dsp:spPr>
        <a:xfrm>
          <a:off x="0" y="1835339"/>
          <a:ext cx="10267406" cy="7334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54AFB-615F-4FA0-899B-0285B6919714}">
      <dsp:nvSpPr>
        <dsp:cNvPr id="0" name=""/>
        <dsp:cNvSpPr/>
      </dsp:nvSpPr>
      <dsp:spPr>
        <a:xfrm>
          <a:off x="221867" y="2000365"/>
          <a:ext cx="403396" cy="4033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06E21-E499-4130-AC38-8B157C5ABFEE}">
      <dsp:nvSpPr>
        <dsp:cNvPr id="0" name=""/>
        <dsp:cNvSpPr/>
      </dsp:nvSpPr>
      <dsp:spPr>
        <a:xfrm>
          <a:off x="847131" y="1835339"/>
          <a:ext cx="9420274" cy="733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23" tIns="77623" rIns="77623" bIns="776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2022: Big data, cultural </a:t>
          </a:r>
          <a:r>
            <a:rPr lang="es-ES" sz="1900" kern="1200" dirty="0" err="1"/>
            <a:t>responsiveness</a:t>
          </a:r>
          <a:r>
            <a:rPr lang="es-ES" sz="1900" kern="1200" dirty="0"/>
            <a:t>, </a:t>
          </a:r>
          <a:r>
            <a:rPr lang="es-ES" sz="1900" kern="1200" dirty="0" err="1"/>
            <a:t>triangulation</a:t>
          </a:r>
          <a:r>
            <a:rPr lang="es-ES" sz="1900" kern="1200" dirty="0"/>
            <a:t>, training </a:t>
          </a:r>
          <a:r>
            <a:rPr lang="es-ES" sz="1900" kern="1200" dirty="0" err="1"/>
            <a:t>frameworks</a:t>
          </a:r>
          <a:r>
            <a:rPr lang="es-ES" sz="1900" kern="1200" dirty="0"/>
            <a:t>. </a:t>
          </a:r>
          <a:endParaRPr lang="en-US" sz="1900" kern="1200" dirty="0"/>
        </a:p>
      </dsp:txBody>
      <dsp:txXfrm>
        <a:off x="847131" y="1835339"/>
        <a:ext cx="9420274" cy="733447"/>
      </dsp:txXfrm>
    </dsp:sp>
    <dsp:sp modelId="{6FCE5F3D-F439-41DF-A27C-4A3B645DF13D}">
      <dsp:nvSpPr>
        <dsp:cNvPr id="0" name=""/>
        <dsp:cNvSpPr/>
      </dsp:nvSpPr>
      <dsp:spPr>
        <a:xfrm>
          <a:off x="0" y="2752148"/>
          <a:ext cx="10267406" cy="7334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2415-FFDB-4E01-8E8F-6BC812B7E6F7}">
      <dsp:nvSpPr>
        <dsp:cNvPr id="0" name=""/>
        <dsp:cNvSpPr/>
      </dsp:nvSpPr>
      <dsp:spPr>
        <a:xfrm>
          <a:off x="221867" y="2917174"/>
          <a:ext cx="403396" cy="4033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1C57A-A7FC-453F-B8D8-6F50E05F60D4}">
      <dsp:nvSpPr>
        <dsp:cNvPr id="0" name=""/>
        <dsp:cNvSpPr/>
      </dsp:nvSpPr>
      <dsp:spPr>
        <a:xfrm>
          <a:off x="847131" y="2752148"/>
          <a:ext cx="9420274" cy="733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23" tIns="77623" rIns="77623" bIns="776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2023: </a:t>
          </a:r>
          <a:r>
            <a:rPr lang="es-ES" sz="1900" kern="1200" dirty="0" err="1"/>
            <a:t>Policy</a:t>
          </a:r>
          <a:r>
            <a:rPr lang="es-ES" sz="1900" kern="1200" dirty="0"/>
            <a:t> </a:t>
          </a:r>
          <a:r>
            <a:rPr lang="es-ES" sz="1900" kern="1200" dirty="0" err="1"/>
            <a:t>evaluation</a:t>
          </a:r>
          <a:r>
            <a:rPr lang="es-ES" sz="1900" kern="1200" dirty="0"/>
            <a:t>, data </a:t>
          </a:r>
          <a:r>
            <a:rPr lang="es-ES" sz="1900" kern="1200" dirty="0" err="1"/>
            <a:t>visualization</a:t>
          </a:r>
          <a:r>
            <a:rPr lang="es-ES" sz="1900" kern="1200" dirty="0"/>
            <a:t>, AI </a:t>
          </a:r>
          <a:r>
            <a:rPr lang="es-ES" sz="1900" kern="1200" dirty="0" err="1"/>
            <a:t>philosophy</a:t>
          </a:r>
          <a:r>
            <a:rPr lang="es-ES" sz="1900" kern="1200" dirty="0"/>
            <a:t>, </a:t>
          </a:r>
          <a:r>
            <a:rPr lang="es-ES" sz="1900" kern="1200" dirty="0" err="1"/>
            <a:t>systems</a:t>
          </a:r>
          <a:r>
            <a:rPr lang="es-ES" sz="1900" kern="1200" dirty="0"/>
            <a:t> </a:t>
          </a:r>
          <a:r>
            <a:rPr lang="es-ES" sz="1900" kern="1200" dirty="0" err="1"/>
            <a:t>thinking</a:t>
          </a:r>
          <a:r>
            <a:rPr lang="es-ES" sz="1900" kern="1200" dirty="0"/>
            <a:t>.</a:t>
          </a:r>
          <a:endParaRPr lang="en-US" sz="1900" kern="1200" dirty="0"/>
        </a:p>
      </dsp:txBody>
      <dsp:txXfrm>
        <a:off x="847131" y="2752148"/>
        <a:ext cx="9420274" cy="733447"/>
      </dsp:txXfrm>
    </dsp:sp>
    <dsp:sp modelId="{12C7417E-8FE7-41B5-8849-92701E8631CA}">
      <dsp:nvSpPr>
        <dsp:cNvPr id="0" name=""/>
        <dsp:cNvSpPr/>
      </dsp:nvSpPr>
      <dsp:spPr>
        <a:xfrm>
          <a:off x="0" y="3668958"/>
          <a:ext cx="10267406" cy="7334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96DB9-BEA4-4CC6-A7C0-B9F62BBB36B4}">
      <dsp:nvSpPr>
        <dsp:cNvPr id="0" name=""/>
        <dsp:cNvSpPr/>
      </dsp:nvSpPr>
      <dsp:spPr>
        <a:xfrm>
          <a:off x="221867" y="3833983"/>
          <a:ext cx="403396" cy="40339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69CCD-0397-413F-868C-F183649B7285}">
      <dsp:nvSpPr>
        <dsp:cNvPr id="0" name=""/>
        <dsp:cNvSpPr/>
      </dsp:nvSpPr>
      <dsp:spPr>
        <a:xfrm>
          <a:off x="847131" y="3668958"/>
          <a:ext cx="9420274" cy="733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23" tIns="77623" rIns="77623" bIns="776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2024: AI integration, climate resilience, real-time data, community participation.</a:t>
          </a:r>
          <a:endParaRPr lang="en-US" sz="1900" kern="1200"/>
        </a:p>
      </dsp:txBody>
      <dsp:txXfrm>
        <a:off x="847131" y="3668958"/>
        <a:ext cx="9420274" cy="733447"/>
      </dsp:txXfrm>
    </dsp:sp>
    <dsp:sp modelId="{93F7C5FC-64D4-4B27-9A94-99534CAC510F}">
      <dsp:nvSpPr>
        <dsp:cNvPr id="0" name=""/>
        <dsp:cNvSpPr/>
      </dsp:nvSpPr>
      <dsp:spPr>
        <a:xfrm>
          <a:off x="0" y="4585767"/>
          <a:ext cx="10267406" cy="7334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1EAC4-8BB5-4E68-853F-F2644823C735}">
      <dsp:nvSpPr>
        <dsp:cNvPr id="0" name=""/>
        <dsp:cNvSpPr/>
      </dsp:nvSpPr>
      <dsp:spPr>
        <a:xfrm>
          <a:off x="221867" y="4750793"/>
          <a:ext cx="403396" cy="40339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355A4-7FB3-43B7-9C83-D9666B72DFC1}">
      <dsp:nvSpPr>
        <dsp:cNvPr id="0" name=""/>
        <dsp:cNvSpPr/>
      </dsp:nvSpPr>
      <dsp:spPr>
        <a:xfrm>
          <a:off x="847131" y="4585767"/>
          <a:ext cx="9420274" cy="733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23" tIns="77623" rIns="77623" bIns="776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2025: Advanced visualization, AI ethics, global health, digital ethnography.</a:t>
          </a:r>
          <a:endParaRPr lang="en-US" sz="1900" kern="1200"/>
        </a:p>
      </dsp:txBody>
      <dsp:txXfrm>
        <a:off x="847131" y="4585767"/>
        <a:ext cx="9420274" cy="733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022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34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11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0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5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47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4075FF85-E27A-259A-1A69-66CA96E93828}"/>
              </a:ext>
            </a:extLst>
          </p:cNvPr>
          <p:cNvSpPr txBox="1">
            <a:spLocks/>
          </p:cNvSpPr>
          <p:nvPr/>
        </p:nvSpPr>
        <p:spPr>
          <a:xfrm>
            <a:off x="3603813" y="3038475"/>
            <a:ext cx="8588188" cy="1390649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1">
            <a:normAutofit fontScale="92500" lnSpcReduction="20000"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advancements in mixed methods research over the present decade as outlined in the Journal of Mixed Methods Research: A scoping review</a:t>
            </a:r>
            <a:endParaRPr lang="en-US" b="1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365D0AF-360A-2AAB-2A97-18AC0C66969E}"/>
              </a:ext>
            </a:extLst>
          </p:cNvPr>
          <p:cNvSpPr txBox="1">
            <a:spLocks/>
          </p:cNvSpPr>
          <p:nvPr/>
        </p:nvSpPr>
        <p:spPr>
          <a:xfrm>
            <a:off x="3678332" y="4489635"/>
            <a:ext cx="8439150" cy="4762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i="0" dirty="0">
                <a:solidFill>
                  <a:schemeClr val="accent2"/>
                </a:solidFill>
              </a:rPr>
              <a:t>Olatz Lopez-Fernandez</a:t>
            </a:r>
          </a:p>
        </p:txBody>
      </p:sp>
    </p:spTree>
    <p:extLst>
      <p:ext uri="{BB962C8B-B14F-4D97-AF65-F5344CB8AC3E}">
        <p14:creationId xmlns:p14="http://schemas.microsoft.com/office/powerpoint/2010/main" val="353160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A7471-3A37-4486-A9BF-6B465E687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C3A9972-E3FE-B911-95A2-198E755F8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572778"/>
              </p:ext>
            </p:extLst>
          </p:nvPr>
        </p:nvGraphicFramePr>
        <p:xfrm>
          <a:off x="248771" y="1348258"/>
          <a:ext cx="11477064" cy="5227351"/>
        </p:xfrm>
        <a:graphic>
          <a:graphicData uri="http://schemas.openxmlformats.org/drawingml/2006/table">
            <a:tbl>
              <a:tblPr/>
              <a:tblGrid>
                <a:gridCol w="1102658">
                  <a:extLst>
                    <a:ext uri="{9D8B030D-6E8A-4147-A177-3AD203B41FA5}">
                      <a16:colId xmlns:a16="http://schemas.microsoft.com/office/drawing/2014/main" val="4020795629"/>
                    </a:ext>
                  </a:extLst>
                </a:gridCol>
                <a:gridCol w="1438836">
                  <a:extLst>
                    <a:ext uri="{9D8B030D-6E8A-4147-A177-3AD203B41FA5}">
                      <a16:colId xmlns:a16="http://schemas.microsoft.com/office/drawing/2014/main" val="4028964346"/>
                    </a:ext>
                  </a:extLst>
                </a:gridCol>
                <a:gridCol w="3489511">
                  <a:extLst>
                    <a:ext uri="{9D8B030D-6E8A-4147-A177-3AD203B41FA5}">
                      <a16:colId xmlns:a16="http://schemas.microsoft.com/office/drawing/2014/main" val="2205626947"/>
                    </a:ext>
                  </a:extLst>
                </a:gridCol>
                <a:gridCol w="5446059">
                  <a:extLst>
                    <a:ext uri="{9D8B030D-6E8A-4147-A177-3AD203B41FA5}">
                      <a16:colId xmlns:a16="http://schemas.microsoft.com/office/drawing/2014/main" val="3717749634"/>
                    </a:ext>
                  </a:extLst>
                </a:gridCol>
              </a:tblGrid>
              <a:tr h="2140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Volume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Issue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Techno-</a:t>
                      </a:r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methodological</a:t>
                      </a: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Characteristics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Data </a:t>
                      </a:r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Analysis</a:t>
                      </a: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Techniques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833302"/>
                  </a:ext>
                </a:extLst>
              </a:tr>
              <a:tr h="1820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14 (2020)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Joint displays for data merging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Data convergence and transformation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290505"/>
                  </a:ext>
                </a:extLst>
              </a:tr>
              <a:tr h="3418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14 (2020)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Explanatory sequential design, adaptive sampling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Sequential integration and modeling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228073"/>
                  </a:ext>
                </a:extLst>
              </a:tr>
              <a:tr h="1820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14 (2020)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Meta-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inference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validity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frameworks</a:t>
                      </a:r>
                      <a:endParaRPr lang="es-ES" sz="1000" dirty="0">
                        <a:solidFill>
                          <a:schemeClr val="bg1"/>
                        </a:solidFill>
                      </a:endParaRP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Meta-analysis + thematic synthesis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086093"/>
                  </a:ext>
                </a:extLst>
              </a:tr>
              <a:tr h="2225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14 (2020)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Participatory design, co-creation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Narrative + quantitative content analysis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99299"/>
                  </a:ext>
                </a:extLst>
              </a:tr>
              <a:tr h="1820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15 (2021)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Machine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learning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integration</a:t>
                      </a:r>
                      <a:endParaRPr lang="es-ES" sz="1000" dirty="0">
                        <a:solidFill>
                          <a:schemeClr val="bg1"/>
                        </a:solidFill>
                      </a:endParaRP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ML algorithms + triangulation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048116"/>
                  </a:ext>
                </a:extLst>
              </a:tr>
              <a:tr h="1820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15 (2021)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Ethical frameworks for vulnerable groups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Reflexive thematic + quantitative stats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108112"/>
                  </a:ext>
                </a:extLst>
              </a:tr>
              <a:tr h="1820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15 (2021)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Longitudinal mixed methods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Time series + qualitative trajectories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346717"/>
                  </a:ext>
                </a:extLst>
              </a:tr>
              <a:tr h="1820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15 (2021)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Enhanced case study designs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Cross-case synthesis; pattern matching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665406"/>
                  </a:ext>
                </a:extLst>
              </a:tr>
              <a:tr h="1820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16 (2022)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Big data mixed methods adaptation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Data mining + qualitative coding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133510"/>
                  </a:ext>
                </a:extLst>
              </a:tr>
              <a:tr h="1820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16 (2022)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Cultural responsiveness in research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Multilingual thematic + quantitative cultural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910031"/>
                  </a:ext>
                </a:extLst>
              </a:tr>
              <a:tr h="1820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16 (2022)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Multi-layered triangulation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Triangulation + convergence coding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768471"/>
                  </a:ext>
                </a:extLst>
              </a:tr>
              <a:tr h="1820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16 (2022)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Curriculum development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Simulation + practice-based evaluation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438988"/>
                  </a:ext>
                </a:extLst>
              </a:tr>
              <a:tr h="2225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17 (2023)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Stakeholder-integrated evaluation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Qualitative policy analysis + outcome modeling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34942"/>
                  </a:ext>
                </a:extLst>
              </a:tr>
              <a:tr h="1820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17 (2023)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Visual integration of qual &amp; quant data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Visual narrative + statistical charts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381140"/>
                  </a:ext>
                </a:extLst>
              </a:tr>
              <a:tr h="1820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17 (2023)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Philosophical &amp; AI applications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Conceptual framework + pattern exploration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833365"/>
                  </a:ext>
                </a:extLst>
              </a:tr>
              <a:tr h="1820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17 (2023)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Systems-oriented mixed methods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Systems mapping + mixed modeling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967230"/>
                  </a:ext>
                </a:extLst>
              </a:tr>
              <a:tr h="2225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18 (2024)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AI-assisted data collection and integration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AI tools for mixed data processing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314778"/>
                  </a:ext>
                </a:extLst>
              </a:tr>
              <a:tr h="2225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18 (2024)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Climate resilience mixed methods frameworks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Multi-layered environmental data modeling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439391"/>
                  </a:ext>
                </a:extLst>
              </a:tr>
              <a:tr h="1820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18 (2024)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Real-time data integration platforms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Dynamic data fusion and analysis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25065"/>
                  </a:ext>
                </a:extLst>
              </a:tr>
              <a:tr h="2225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18 (2024)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Innovative community participatory designs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Co-created data analysis and feedback loops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615127"/>
                  </a:ext>
                </a:extLst>
              </a:tr>
              <a:tr h="2225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19 (2025)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Advanced visualization platforms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Interactive data visualization and narrative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069821"/>
                  </a:ext>
                </a:extLst>
              </a:tr>
              <a:tr h="3418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19 (2025)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Ethical protocols for AI-assisted research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AI audit trails combined with mixed data analysis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84116"/>
                  </a:ext>
                </a:extLst>
              </a:tr>
              <a:tr h="2225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19 (2025)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Systems modeling in global health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System dynamics modeling + qualitative coding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339947"/>
                  </a:ext>
                </a:extLst>
              </a:tr>
              <a:tr h="2225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19 (2025)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Integration of digital ethnography</a:t>
                      </a: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Mixed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digital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qualitative-quantitative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coding</a:t>
                      </a:r>
                      <a:endParaRPr lang="es-ES" sz="1000" dirty="0">
                        <a:solidFill>
                          <a:schemeClr val="bg1"/>
                        </a:solidFill>
                      </a:endParaRPr>
                    </a:p>
                  </a:txBody>
                  <a:tcPr marL="21226" marR="21226" marT="10613" marB="106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018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423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uadroTexto 4">
            <a:extLst>
              <a:ext uri="{FF2B5EF4-FFF2-40B4-BE49-F238E27FC236}">
                <a16:creationId xmlns:a16="http://schemas.microsoft.com/office/drawing/2014/main" id="{07E52FD4-6CFF-D9BE-73AA-1A99FA92D0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808567"/>
              </p:ext>
            </p:extLst>
          </p:nvPr>
        </p:nvGraphicFramePr>
        <p:xfrm>
          <a:off x="1262743" y="1306287"/>
          <a:ext cx="10267406" cy="5320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2604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3549EF-FC69-F5F5-18D0-853337C05B15}"/>
              </a:ext>
            </a:extLst>
          </p:cNvPr>
          <p:cNvSpPr txBox="1"/>
          <p:nvPr/>
        </p:nvSpPr>
        <p:spPr>
          <a:xfrm>
            <a:off x="990040" y="1743732"/>
            <a:ext cx="1078958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668A9"/>
                </a:solidFill>
              </a:rPr>
              <a:t>Journal Impact Factors (JCR &amp; </a:t>
            </a:r>
            <a:r>
              <a:rPr lang="en-US" b="1" dirty="0" err="1">
                <a:solidFill>
                  <a:srgbClr val="0668A9"/>
                </a:solidFill>
              </a:rPr>
              <a:t>Scimago</a:t>
            </a:r>
            <a:r>
              <a:rPr lang="en-US" b="1" dirty="0">
                <a:solidFill>
                  <a:srgbClr val="0668A9"/>
                </a:solidFill>
              </a:rPr>
              <a:t>)</a:t>
            </a:r>
          </a:p>
          <a:p>
            <a:pPr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/>
                </a:solidFill>
              </a:rPr>
              <a:t>JMMR </a:t>
            </a:r>
            <a:r>
              <a:rPr lang="en-US" dirty="0">
                <a:solidFill>
                  <a:schemeClr val="bg1"/>
                </a:solidFill>
              </a:rPr>
              <a:t>shows steady growth in impact factor (JCR) since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Consistently ranks high in Social Sciences and Multidisciplinary categories (</a:t>
            </a:r>
            <a:r>
              <a:rPr lang="en-US" dirty="0" err="1">
                <a:solidFill>
                  <a:schemeClr val="bg1"/>
                </a:solidFill>
              </a:rPr>
              <a:t>Scimago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Increasing citation rates reflect growing influence of mixed methods 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SJR highlights strong international collaboration and interdisciplinary reach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Impact metrics indicate rising recognition but also competition with broader methodological journals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CC00"/>
                </a:solidFill>
              </a:rPr>
              <a:t>Critique:</a:t>
            </a:r>
          </a:p>
          <a:p>
            <a:pPr>
              <a:buNone/>
            </a:pPr>
            <a:endParaRPr lang="en-US" dirty="0">
              <a:solidFill>
                <a:srgbClr val="FFCC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Impact factors fluctuate annually; interpret with caution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Citation-based metrics may undervalue qualitative and mixed methods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Emphasis on metrics can overshadow research quality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561934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0C5290-AC9B-C132-F020-EA63C38E43BE}"/>
              </a:ext>
            </a:extLst>
          </p:cNvPr>
          <p:cNvSpPr txBox="1"/>
          <p:nvPr/>
        </p:nvSpPr>
        <p:spPr>
          <a:xfrm>
            <a:off x="1190065" y="1703363"/>
            <a:ext cx="1026683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668A9"/>
                </a:solidFill>
              </a:rPr>
              <a:t>Theoretical &amp; Conceptual Advances (2020–2025)</a:t>
            </a:r>
          </a:p>
          <a:p>
            <a:pPr>
              <a:buNone/>
            </a:pPr>
            <a:endParaRPr lang="en-US" b="1" dirty="0">
              <a:solidFill>
                <a:srgbClr val="0668A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Pragmatism deepened; integration with constructivist &amp; transformative paradigms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Improved meta-inference frameworks enhance validity and transparency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Emerging philosophy on AI’s role in knowledge and reflexivity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Growth of transformative, </a:t>
            </a:r>
            <a:r>
              <a:rPr lang="en-US" dirty="0" err="1">
                <a:solidFill>
                  <a:schemeClr val="bg1"/>
                </a:solidFill>
              </a:rPr>
              <a:t>decolonising</a:t>
            </a:r>
            <a:r>
              <a:rPr lang="en-US" dirty="0">
                <a:solidFill>
                  <a:schemeClr val="bg1"/>
                </a:solidFill>
              </a:rPr>
              <a:t> paradigms emphasizing ethics &amp; empowerment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Adoption of systems thinking and complexity for dynamic, multi-level analysis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CC00"/>
                </a:solidFill>
              </a:rPr>
              <a:t>Critique:</a:t>
            </a:r>
          </a:p>
          <a:p>
            <a:pPr>
              <a:buNone/>
            </a:pPr>
            <a:endParaRPr lang="en-US" dirty="0">
              <a:solidFill>
                <a:srgbClr val="FFCC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68A9"/>
                </a:solidFill>
              </a:rPr>
              <a:t>Risk of eclecticism without clear epistemology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68A9"/>
                </a:solidFill>
              </a:rPr>
              <a:t>Meta-inference needs practical application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68A9"/>
                </a:solidFill>
              </a:rPr>
              <a:t>AI integration is promising but still developing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68A9"/>
                </a:solidFill>
              </a:rPr>
              <a:t>Need to translate theory into real-world impact</a:t>
            </a:r>
          </a:p>
        </p:txBody>
      </p:sp>
    </p:spTree>
    <p:extLst>
      <p:ext uri="{BB962C8B-B14F-4D97-AF65-F5344CB8AC3E}">
        <p14:creationId xmlns:p14="http://schemas.microsoft.com/office/powerpoint/2010/main" val="660270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1D733-8ED4-31B4-0520-7E6B5B757E15}"/>
              </a:ext>
            </a:extLst>
          </p:cNvPr>
          <p:cNvSpPr txBox="1"/>
          <p:nvPr/>
        </p:nvSpPr>
        <p:spPr>
          <a:xfrm>
            <a:off x="1097616" y="1735675"/>
            <a:ext cx="855737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668A9"/>
                </a:solidFill>
              </a:rPr>
              <a:t>Techno-Methodological Advances (2020–2025)</a:t>
            </a:r>
          </a:p>
          <a:p>
            <a:pPr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Innovative sampling and sequential designs adapted for complex contexts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Integration of machine learning and AI tools for data collection &amp;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Real-time data integration and dynamic mixed methods platforms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Advanced triangulation and joint display techniques enhance data merging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Participatory and community-based designs with co-created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Enhanced </a:t>
            </a:r>
            <a:r>
              <a:rPr lang="en-US" dirty="0" err="1">
                <a:solidFill>
                  <a:schemeClr val="bg1"/>
                </a:solidFill>
              </a:rPr>
              <a:t>visualisation</a:t>
            </a:r>
            <a:r>
              <a:rPr lang="en-US" dirty="0">
                <a:solidFill>
                  <a:schemeClr val="bg1"/>
                </a:solidFill>
              </a:rPr>
              <a:t> techniques for complex, multi-layered data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CC00"/>
                </a:solidFill>
              </a:rPr>
              <a:t>Critique:</a:t>
            </a:r>
          </a:p>
          <a:p>
            <a:pPr>
              <a:buNone/>
            </a:pPr>
            <a:endParaRPr lang="en-US" dirty="0">
              <a:solidFill>
                <a:srgbClr val="FFCC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High-tech methods require specialized skills and 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Balancing AI automation with researcher insight remains challenging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Real-time data poses ethical and logistical complexities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Need for accessible training and clearer guidelines</a:t>
            </a:r>
          </a:p>
        </p:txBody>
      </p:sp>
    </p:spTree>
    <p:extLst>
      <p:ext uri="{BB962C8B-B14F-4D97-AF65-F5344CB8AC3E}">
        <p14:creationId xmlns:p14="http://schemas.microsoft.com/office/powerpoint/2010/main" val="4086606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3DD89F-8861-7B54-CC95-81663CF4D09D}"/>
              </a:ext>
            </a:extLst>
          </p:cNvPr>
          <p:cNvSpPr txBox="1"/>
          <p:nvPr/>
        </p:nvSpPr>
        <p:spPr>
          <a:xfrm>
            <a:off x="443753" y="1784047"/>
            <a:ext cx="1124846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CC00"/>
                </a:solidFill>
              </a:rPr>
              <a:t>Conclusion</a:t>
            </a:r>
          </a:p>
          <a:p>
            <a:pPr>
              <a:buNone/>
            </a:pPr>
            <a:endParaRPr lang="en-US" b="1" dirty="0">
              <a:solidFill>
                <a:srgbClr val="FFCC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68A9"/>
                </a:solidFill>
              </a:rPr>
              <a:t>From 2020 to 2025, mixed methods research has advanced both theoretically and technologically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668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68A9"/>
                </a:solidFill>
              </a:rPr>
              <a:t>It has integrated pragmatic and transformative paradigms with cutting-edge AI and data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668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68A9"/>
                </a:solidFill>
              </a:rPr>
              <a:t>These developments have enhanced validity, ethical rigor, and analytical sophistication.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668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68A9"/>
                </a:solidFill>
              </a:rPr>
              <a:t>However, challenges remain in balancing methodological innovation with epistemological clarity (e.g., reproducibility) and ensuring equitable access to complex tools (e.g., deep learning).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668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68A9"/>
                </a:solidFill>
              </a:rPr>
              <a:t>The growing impact of MMR journals reflects the field’s expansion addressing complex real-world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668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68A9"/>
                </a:solidFill>
              </a:rPr>
              <a:t>Regarding Psychology, surprisingly, the field is underrepresented despite its methodological strength comparing with other disciplines </a:t>
            </a:r>
          </a:p>
        </p:txBody>
      </p:sp>
    </p:spTree>
    <p:extLst>
      <p:ext uri="{BB962C8B-B14F-4D97-AF65-F5344CB8AC3E}">
        <p14:creationId xmlns:p14="http://schemas.microsoft.com/office/powerpoint/2010/main" val="818034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3F2DA46-7452-2CA4-C6F1-750C8E194041}"/>
              </a:ext>
            </a:extLst>
          </p:cNvPr>
          <p:cNvSpPr/>
          <p:nvPr/>
        </p:nvSpPr>
        <p:spPr>
          <a:xfrm>
            <a:off x="838839" y="1757849"/>
            <a:ext cx="6006098" cy="4216231"/>
          </a:xfrm>
          <a:custGeom>
            <a:avLst/>
            <a:gdLst>
              <a:gd name="connsiteX0" fmla="*/ 0 w 6006098"/>
              <a:gd name="connsiteY0" fmla="*/ 702719 h 4216231"/>
              <a:gd name="connsiteX1" fmla="*/ 702719 w 6006098"/>
              <a:gd name="connsiteY1" fmla="*/ 0 h 4216231"/>
              <a:gd name="connsiteX2" fmla="*/ 1231795 w 6006098"/>
              <a:gd name="connsiteY2" fmla="*/ 0 h 4216231"/>
              <a:gd name="connsiteX3" fmla="*/ 1714864 w 6006098"/>
              <a:gd name="connsiteY3" fmla="*/ 0 h 4216231"/>
              <a:gd name="connsiteX4" fmla="*/ 2335953 w 6006098"/>
              <a:gd name="connsiteY4" fmla="*/ 0 h 4216231"/>
              <a:gd name="connsiteX5" fmla="*/ 2819023 w 6006098"/>
              <a:gd name="connsiteY5" fmla="*/ 0 h 4216231"/>
              <a:gd name="connsiteX6" fmla="*/ 3256085 w 6006098"/>
              <a:gd name="connsiteY6" fmla="*/ 0 h 4216231"/>
              <a:gd name="connsiteX7" fmla="*/ 3739155 w 6006098"/>
              <a:gd name="connsiteY7" fmla="*/ 0 h 4216231"/>
              <a:gd name="connsiteX8" fmla="*/ 4268231 w 6006098"/>
              <a:gd name="connsiteY8" fmla="*/ 0 h 4216231"/>
              <a:gd name="connsiteX9" fmla="*/ 5303379 w 6006098"/>
              <a:gd name="connsiteY9" fmla="*/ 0 h 4216231"/>
              <a:gd name="connsiteX10" fmla="*/ 6006098 w 6006098"/>
              <a:gd name="connsiteY10" fmla="*/ 702719 h 4216231"/>
              <a:gd name="connsiteX11" fmla="*/ 6006098 w 6006098"/>
              <a:gd name="connsiteY11" fmla="*/ 1321093 h 4216231"/>
              <a:gd name="connsiteX12" fmla="*/ 6006098 w 6006098"/>
              <a:gd name="connsiteY12" fmla="*/ 1939468 h 4216231"/>
              <a:gd name="connsiteX13" fmla="*/ 6006098 w 6006098"/>
              <a:gd name="connsiteY13" fmla="*/ 2529734 h 4216231"/>
              <a:gd name="connsiteX14" fmla="*/ 6006098 w 6006098"/>
              <a:gd name="connsiteY14" fmla="*/ 3513512 h 4216231"/>
              <a:gd name="connsiteX15" fmla="*/ 5303379 w 6006098"/>
              <a:gd name="connsiteY15" fmla="*/ 4216231 h 4216231"/>
              <a:gd name="connsiteX16" fmla="*/ 4774303 w 6006098"/>
              <a:gd name="connsiteY16" fmla="*/ 4216231 h 4216231"/>
              <a:gd name="connsiteX17" fmla="*/ 4337240 w 6006098"/>
              <a:gd name="connsiteY17" fmla="*/ 4216231 h 4216231"/>
              <a:gd name="connsiteX18" fmla="*/ 3670145 w 6006098"/>
              <a:gd name="connsiteY18" fmla="*/ 4216231 h 4216231"/>
              <a:gd name="connsiteX19" fmla="*/ 3095062 w 6006098"/>
              <a:gd name="connsiteY19" fmla="*/ 4216231 h 4216231"/>
              <a:gd name="connsiteX20" fmla="*/ 2427967 w 6006098"/>
              <a:gd name="connsiteY20" fmla="*/ 4216231 h 4216231"/>
              <a:gd name="connsiteX21" fmla="*/ 1898891 w 6006098"/>
              <a:gd name="connsiteY21" fmla="*/ 4216231 h 4216231"/>
              <a:gd name="connsiteX22" fmla="*/ 1415821 w 6006098"/>
              <a:gd name="connsiteY22" fmla="*/ 4216231 h 4216231"/>
              <a:gd name="connsiteX23" fmla="*/ 702719 w 6006098"/>
              <a:gd name="connsiteY23" fmla="*/ 4216231 h 4216231"/>
              <a:gd name="connsiteX24" fmla="*/ 0 w 6006098"/>
              <a:gd name="connsiteY24" fmla="*/ 3513512 h 4216231"/>
              <a:gd name="connsiteX25" fmla="*/ 0 w 6006098"/>
              <a:gd name="connsiteY25" fmla="*/ 2951353 h 4216231"/>
              <a:gd name="connsiteX26" fmla="*/ 0 w 6006098"/>
              <a:gd name="connsiteY26" fmla="*/ 2332979 h 4216231"/>
              <a:gd name="connsiteX27" fmla="*/ 0 w 6006098"/>
              <a:gd name="connsiteY27" fmla="*/ 1742712 h 4216231"/>
              <a:gd name="connsiteX28" fmla="*/ 0 w 6006098"/>
              <a:gd name="connsiteY28" fmla="*/ 1236770 h 4216231"/>
              <a:gd name="connsiteX29" fmla="*/ 0 w 6006098"/>
              <a:gd name="connsiteY29" fmla="*/ 702719 h 421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06098" h="4216231" fill="none" extrusionOk="0">
                <a:moveTo>
                  <a:pt x="0" y="702719"/>
                </a:moveTo>
                <a:cubicBezTo>
                  <a:pt x="6945" y="302560"/>
                  <a:pt x="235980" y="-30146"/>
                  <a:pt x="702719" y="0"/>
                </a:cubicBezTo>
                <a:cubicBezTo>
                  <a:pt x="867732" y="-57733"/>
                  <a:pt x="1005394" y="7910"/>
                  <a:pt x="1231795" y="0"/>
                </a:cubicBezTo>
                <a:cubicBezTo>
                  <a:pt x="1458196" y="-7910"/>
                  <a:pt x="1498779" y="51570"/>
                  <a:pt x="1714864" y="0"/>
                </a:cubicBezTo>
                <a:cubicBezTo>
                  <a:pt x="1930949" y="-51570"/>
                  <a:pt x="2142531" y="25696"/>
                  <a:pt x="2335953" y="0"/>
                </a:cubicBezTo>
                <a:cubicBezTo>
                  <a:pt x="2529375" y="-25696"/>
                  <a:pt x="2718382" y="6959"/>
                  <a:pt x="2819023" y="0"/>
                </a:cubicBezTo>
                <a:cubicBezTo>
                  <a:pt x="2919664" y="-6959"/>
                  <a:pt x="3125293" y="48383"/>
                  <a:pt x="3256085" y="0"/>
                </a:cubicBezTo>
                <a:cubicBezTo>
                  <a:pt x="3386877" y="-48383"/>
                  <a:pt x="3608833" y="11447"/>
                  <a:pt x="3739155" y="0"/>
                </a:cubicBezTo>
                <a:cubicBezTo>
                  <a:pt x="3869477" y="-11447"/>
                  <a:pt x="4053875" y="10694"/>
                  <a:pt x="4268231" y="0"/>
                </a:cubicBezTo>
                <a:cubicBezTo>
                  <a:pt x="4482587" y="-10694"/>
                  <a:pt x="5066929" y="16310"/>
                  <a:pt x="5303379" y="0"/>
                </a:cubicBezTo>
                <a:cubicBezTo>
                  <a:pt x="5617775" y="73165"/>
                  <a:pt x="6109461" y="337816"/>
                  <a:pt x="6006098" y="702719"/>
                </a:cubicBezTo>
                <a:cubicBezTo>
                  <a:pt x="6073476" y="943400"/>
                  <a:pt x="5995420" y="1160411"/>
                  <a:pt x="6006098" y="1321093"/>
                </a:cubicBezTo>
                <a:cubicBezTo>
                  <a:pt x="6016776" y="1481775"/>
                  <a:pt x="5952425" y="1749023"/>
                  <a:pt x="6006098" y="1939468"/>
                </a:cubicBezTo>
                <a:cubicBezTo>
                  <a:pt x="6059771" y="2129914"/>
                  <a:pt x="5951786" y="2282528"/>
                  <a:pt x="6006098" y="2529734"/>
                </a:cubicBezTo>
                <a:cubicBezTo>
                  <a:pt x="6060410" y="2776940"/>
                  <a:pt x="5935962" y="3251906"/>
                  <a:pt x="6006098" y="3513512"/>
                </a:cubicBezTo>
                <a:cubicBezTo>
                  <a:pt x="6078055" y="3913948"/>
                  <a:pt x="5614470" y="4244407"/>
                  <a:pt x="5303379" y="4216231"/>
                </a:cubicBezTo>
                <a:cubicBezTo>
                  <a:pt x="5150815" y="4233983"/>
                  <a:pt x="5005220" y="4169874"/>
                  <a:pt x="4774303" y="4216231"/>
                </a:cubicBezTo>
                <a:cubicBezTo>
                  <a:pt x="4543386" y="4262588"/>
                  <a:pt x="4430463" y="4165940"/>
                  <a:pt x="4337240" y="4216231"/>
                </a:cubicBezTo>
                <a:cubicBezTo>
                  <a:pt x="4244017" y="4266522"/>
                  <a:pt x="3973183" y="4185723"/>
                  <a:pt x="3670145" y="4216231"/>
                </a:cubicBezTo>
                <a:cubicBezTo>
                  <a:pt x="3367107" y="4246739"/>
                  <a:pt x="3212936" y="4193348"/>
                  <a:pt x="3095062" y="4216231"/>
                </a:cubicBezTo>
                <a:cubicBezTo>
                  <a:pt x="2977188" y="4239114"/>
                  <a:pt x="2591423" y="4137482"/>
                  <a:pt x="2427967" y="4216231"/>
                </a:cubicBezTo>
                <a:cubicBezTo>
                  <a:pt x="2264512" y="4294980"/>
                  <a:pt x="2107641" y="4205258"/>
                  <a:pt x="1898891" y="4216231"/>
                </a:cubicBezTo>
                <a:cubicBezTo>
                  <a:pt x="1690141" y="4227204"/>
                  <a:pt x="1557404" y="4165298"/>
                  <a:pt x="1415821" y="4216231"/>
                </a:cubicBezTo>
                <a:cubicBezTo>
                  <a:pt x="1274238" y="4267164"/>
                  <a:pt x="1042949" y="4203248"/>
                  <a:pt x="702719" y="4216231"/>
                </a:cubicBezTo>
                <a:cubicBezTo>
                  <a:pt x="275871" y="4229823"/>
                  <a:pt x="-263" y="3888499"/>
                  <a:pt x="0" y="3513512"/>
                </a:cubicBezTo>
                <a:cubicBezTo>
                  <a:pt x="-8415" y="3257570"/>
                  <a:pt x="6817" y="3065682"/>
                  <a:pt x="0" y="2951353"/>
                </a:cubicBezTo>
                <a:cubicBezTo>
                  <a:pt x="-6817" y="2837024"/>
                  <a:pt x="60509" y="2465892"/>
                  <a:pt x="0" y="2332979"/>
                </a:cubicBezTo>
                <a:cubicBezTo>
                  <a:pt x="-60509" y="2200066"/>
                  <a:pt x="51818" y="1888053"/>
                  <a:pt x="0" y="1742712"/>
                </a:cubicBezTo>
                <a:cubicBezTo>
                  <a:pt x="-51818" y="1597371"/>
                  <a:pt x="60633" y="1460491"/>
                  <a:pt x="0" y="1236770"/>
                </a:cubicBezTo>
                <a:cubicBezTo>
                  <a:pt x="-60633" y="1013049"/>
                  <a:pt x="15590" y="826587"/>
                  <a:pt x="0" y="702719"/>
                </a:cubicBezTo>
                <a:close/>
              </a:path>
              <a:path w="6006098" h="4216231" stroke="0" extrusionOk="0">
                <a:moveTo>
                  <a:pt x="0" y="702719"/>
                </a:moveTo>
                <a:cubicBezTo>
                  <a:pt x="-72357" y="269987"/>
                  <a:pt x="237630" y="28895"/>
                  <a:pt x="702719" y="0"/>
                </a:cubicBezTo>
                <a:cubicBezTo>
                  <a:pt x="1024341" y="-76536"/>
                  <a:pt x="1216620" y="70560"/>
                  <a:pt x="1369815" y="0"/>
                </a:cubicBezTo>
                <a:cubicBezTo>
                  <a:pt x="1523010" y="-70560"/>
                  <a:pt x="1651416" y="22033"/>
                  <a:pt x="1898891" y="0"/>
                </a:cubicBezTo>
                <a:cubicBezTo>
                  <a:pt x="2146366" y="-22033"/>
                  <a:pt x="2250954" y="19158"/>
                  <a:pt x="2381960" y="0"/>
                </a:cubicBezTo>
                <a:cubicBezTo>
                  <a:pt x="2512966" y="-19158"/>
                  <a:pt x="2770620" y="50572"/>
                  <a:pt x="3003049" y="0"/>
                </a:cubicBezTo>
                <a:cubicBezTo>
                  <a:pt x="3235478" y="-50572"/>
                  <a:pt x="3321011" y="55749"/>
                  <a:pt x="3532125" y="0"/>
                </a:cubicBezTo>
                <a:cubicBezTo>
                  <a:pt x="3743239" y="-55749"/>
                  <a:pt x="4017099" y="1643"/>
                  <a:pt x="4199221" y="0"/>
                </a:cubicBezTo>
                <a:cubicBezTo>
                  <a:pt x="4381343" y="-1643"/>
                  <a:pt x="4474110" y="946"/>
                  <a:pt x="4682290" y="0"/>
                </a:cubicBezTo>
                <a:cubicBezTo>
                  <a:pt x="4890470" y="-946"/>
                  <a:pt x="5115269" y="51365"/>
                  <a:pt x="5303379" y="0"/>
                </a:cubicBezTo>
                <a:cubicBezTo>
                  <a:pt x="5766403" y="18014"/>
                  <a:pt x="5910024" y="299079"/>
                  <a:pt x="6006098" y="702719"/>
                </a:cubicBezTo>
                <a:cubicBezTo>
                  <a:pt x="6045516" y="822899"/>
                  <a:pt x="5972825" y="1040797"/>
                  <a:pt x="6006098" y="1264878"/>
                </a:cubicBezTo>
                <a:cubicBezTo>
                  <a:pt x="6039371" y="1488959"/>
                  <a:pt x="5956810" y="1682641"/>
                  <a:pt x="6006098" y="1798928"/>
                </a:cubicBezTo>
                <a:cubicBezTo>
                  <a:pt x="6055386" y="1915215"/>
                  <a:pt x="6004434" y="2230084"/>
                  <a:pt x="6006098" y="2417303"/>
                </a:cubicBezTo>
                <a:cubicBezTo>
                  <a:pt x="6007762" y="2604523"/>
                  <a:pt x="5984704" y="2899838"/>
                  <a:pt x="6006098" y="3035677"/>
                </a:cubicBezTo>
                <a:cubicBezTo>
                  <a:pt x="6027492" y="3171516"/>
                  <a:pt x="5958401" y="3326833"/>
                  <a:pt x="6006098" y="3513512"/>
                </a:cubicBezTo>
                <a:cubicBezTo>
                  <a:pt x="5934883" y="3834516"/>
                  <a:pt x="5645230" y="4147093"/>
                  <a:pt x="5303379" y="4216231"/>
                </a:cubicBezTo>
                <a:cubicBezTo>
                  <a:pt x="5023678" y="4274832"/>
                  <a:pt x="4852348" y="4151531"/>
                  <a:pt x="4682290" y="4216231"/>
                </a:cubicBezTo>
                <a:cubicBezTo>
                  <a:pt x="4512232" y="4280931"/>
                  <a:pt x="4461271" y="4213833"/>
                  <a:pt x="4245227" y="4216231"/>
                </a:cubicBezTo>
                <a:cubicBezTo>
                  <a:pt x="4029183" y="4218629"/>
                  <a:pt x="3868286" y="4210594"/>
                  <a:pt x="3762158" y="4216231"/>
                </a:cubicBezTo>
                <a:cubicBezTo>
                  <a:pt x="3656030" y="4221868"/>
                  <a:pt x="3317189" y="4183056"/>
                  <a:pt x="3095062" y="4216231"/>
                </a:cubicBezTo>
                <a:cubicBezTo>
                  <a:pt x="2872935" y="4249406"/>
                  <a:pt x="2726093" y="4180073"/>
                  <a:pt x="2519980" y="4216231"/>
                </a:cubicBezTo>
                <a:cubicBezTo>
                  <a:pt x="2313867" y="4252389"/>
                  <a:pt x="2188678" y="4159372"/>
                  <a:pt x="2036910" y="4216231"/>
                </a:cubicBezTo>
                <a:cubicBezTo>
                  <a:pt x="1885142" y="4273090"/>
                  <a:pt x="1685555" y="4189735"/>
                  <a:pt x="1461828" y="4216231"/>
                </a:cubicBezTo>
                <a:cubicBezTo>
                  <a:pt x="1238101" y="4242727"/>
                  <a:pt x="869686" y="4156027"/>
                  <a:pt x="702719" y="4216231"/>
                </a:cubicBezTo>
                <a:cubicBezTo>
                  <a:pt x="340194" y="4137570"/>
                  <a:pt x="18915" y="3922065"/>
                  <a:pt x="0" y="3513512"/>
                </a:cubicBezTo>
                <a:cubicBezTo>
                  <a:pt x="-63022" y="3279103"/>
                  <a:pt x="69575" y="3106706"/>
                  <a:pt x="0" y="2895138"/>
                </a:cubicBezTo>
                <a:cubicBezTo>
                  <a:pt x="-69575" y="2683570"/>
                  <a:pt x="8411" y="2447978"/>
                  <a:pt x="0" y="2304871"/>
                </a:cubicBezTo>
                <a:cubicBezTo>
                  <a:pt x="-8411" y="2161764"/>
                  <a:pt x="14522" y="1985638"/>
                  <a:pt x="0" y="1798928"/>
                </a:cubicBezTo>
                <a:cubicBezTo>
                  <a:pt x="-14522" y="1612218"/>
                  <a:pt x="26839" y="1430120"/>
                  <a:pt x="0" y="1208662"/>
                </a:cubicBezTo>
                <a:cubicBezTo>
                  <a:pt x="-26839" y="987204"/>
                  <a:pt x="16460" y="815141"/>
                  <a:pt x="0" y="702719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668A9"/>
                </a:solidFill>
              </a:rPr>
              <a:t>Thank you!</a:t>
            </a:r>
          </a:p>
          <a:p>
            <a:pPr algn="ctr"/>
            <a:r>
              <a:rPr lang="en-US" sz="3600" i="1" dirty="0">
                <a:solidFill>
                  <a:schemeClr val="tx1"/>
                </a:solidFill>
              </a:rPr>
              <a:t>Olatz.Lopez@psi.uned.es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logo uned – Instituto de Aplicaciones Psicológicas &amp; Coaching Estratégico">
            <a:extLst>
              <a:ext uri="{FF2B5EF4-FFF2-40B4-BE49-F238E27FC236}">
                <a16:creationId xmlns:a16="http://schemas.microsoft.com/office/drawing/2014/main" id="{B9627479-9B15-91BC-C4FF-C8E7F01F3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0977" y="2638699"/>
            <a:ext cx="4598124" cy="22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69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2">
            <a:extLst>
              <a:ext uri="{FF2B5EF4-FFF2-40B4-BE49-F238E27FC236}">
                <a16:creationId xmlns:a16="http://schemas.microsoft.com/office/drawing/2014/main" id="{1F2A282A-9756-7E0B-E26E-E3F5B9BB12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11083"/>
              </p:ext>
            </p:extLst>
          </p:nvPr>
        </p:nvGraphicFramePr>
        <p:xfrm>
          <a:off x="1265238" y="2112963"/>
          <a:ext cx="10926762" cy="4192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14DC712-BF0C-AE2E-85E0-2ACF769C9262}"/>
              </a:ext>
            </a:extLst>
          </p:cNvPr>
          <p:cNvSpPr txBox="1"/>
          <p:nvPr/>
        </p:nvSpPr>
        <p:spPr>
          <a:xfrm>
            <a:off x="5029199" y="1792052"/>
            <a:ext cx="37298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 err="1">
                <a:solidFill>
                  <a:schemeClr val="bg1"/>
                </a:solidFill>
              </a:rPr>
              <a:t>Outline</a:t>
            </a:r>
            <a:endParaRPr lang="es-ES" sz="4000" dirty="0">
              <a:solidFill>
                <a:schemeClr val="bg1"/>
              </a:solidFill>
            </a:endParaRPr>
          </a:p>
        </p:txBody>
      </p:sp>
      <p:pic>
        <p:nvPicPr>
          <p:cNvPr id="7" name="Picture 2" descr="logo uned – Instituto de Aplicaciones Psicológicas &amp; Coaching Estratégico">
            <a:extLst>
              <a:ext uri="{FF2B5EF4-FFF2-40B4-BE49-F238E27FC236}">
                <a16:creationId xmlns:a16="http://schemas.microsoft.com/office/drawing/2014/main" id="{CAC1DF3F-C1EE-4D3D-7BED-1F410408E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0376" y="5285201"/>
            <a:ext cx="2682519" cy="13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3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8527E-3C52-E109-6DC6-061C9E88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2833324" cy="1616203"/>
          </a:xfrm>
        </p:spPr>
        <p:txBody>
          <a:bodyPr anchor="b">
            <a:normAutofit/>
          </a:bodyPr>
          <a:lstStyle/>
          <a:p>
            <a:r>
              <a:rPr lang="es-ES" sz="3200"/>
              <a:t>Introduction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A289DB-2073-3F49-E507-C831A067E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4" y="2533476"/>
            <a:ext cx="2833324" cy="3447832"/>
          </a:xfrm>
        </p:spPr>
        <p:txBody>
          <a:bodyPr anchor="t">
            <a:normAutofit/>
          </a:bodyPr>
          <a:lstStyle/>
          <a:p>
            <a:pPr>
              <a:buClr>
                <a:srgbClr val="8D6F48"/>
              </a:buClr>
            </a:pPr>
            <a:r>
              <a:rPr lang="en-US" sz="1600" dirty="0"/>
              <a:t>The JMMR was launched in 2009, such as MMIRA.</a:t>
            </a:r>
          </a:p>
          <a:p>
            <a:pPr>
              <a:buClr>
                <a:srgbClr val="8D6F48"/>
              </a:buClr>
            </a:pPr>
            <a:r>
              <a:rPr lang="en-US" sz="1600" dirty="0"/>
              <a:t>It has gained a strong academic reputation and significant growth in its JIF within JCR.</a:t>
            </a:r>
          </a:p>
          <a:p>
            <a:pPr>
              <a:buClr>
                <a:srgbClr val="8D6F48"/>
              </a:buClr>
            </a:pPr>
            <a:r>
              <a:rPr lang="en-US" sz="1600" dirty="0"/>
              <a:t>It embraces an interdisciplinary approach to mixed methods research.</a:t>
            </a:r>
          </a:p>
          <a:p>
            <a:pPr>
              <a:buClr>
                <a:srgbClr val="8D6F48"/>
              </a:buClr>
            </a:pPr>
            <a:r>
              <a:rPr lang="en-US" sz="1600" dirty="0"/>
              <a:t>Editorial: SAGE.</a:t>
            </a:r>
          </a:p>
          <a:p>
            <a:pPr>
              <a:buClr>
                <a:srgbClr val="8D6F48"/>
              </a:buClr>
            </a:pPr>
            <a:endParaRPr lang="es-ES" sz="1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087E955-1C65-D8D3-0E4E-8F78684A73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5337"/>
          <a:stretch>
            <a:fillRect/>
          </a:stretch>
        </p:blipFill>
        <p:spPr>
          <a:xfrm>
            <a:off x="4285839" y="1070147"/>
            <a:ext cx="3393840" cy="4672927"/>
          </a:xfrm>
          <a:prstGeom prst="rect">
            <a:avLst/>
          </a:prstGeom>
        </p:spPr>
      </p:pic>
      <p:pic>
        <p:nvPicPr>
          <p:cNvPr id="5" name="Picture 4" descr="Libro abierto">
            <a:extLst>
              <a:ext uri="{FF2B5EF4-FFF2-40B4-BE49-F238E27FC236}">
                <a16:creationId xmlns:a16="http://schemas.microsoft.com/office/drawing/2014/main" id="{C6351F06-1DBF-453D-8414-9B19FEFB28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47" r="26025" b="2"/>
          <a:stretch>
            <a:fillRect/>
          </a:stretch>
        </p:blipFill>
        <p:spPr>
          <a:xfrm>
            <a:off x="7679652" y="1070147"/>
            <a:ext cx="3439354" cy="46729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8E5CCC-C8B4-1C26-7EEC-22D3D6E6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640742" y="2309584"/>
            <a:ext cx="123362" cy="683316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A4F2E6-C9E1-359F-FAB8-8E3432107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72516" y="4941359"/>
            <a:ext cx="123362" cy="1569619"/>
          </a:xfrm>
          <a:prstGeom prst="rect">
            <a:avLst/>
          </a:prstGeom>
          <a:gradFill>
            <a:gsLst>
              <a:gs pos="19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8F3AE04-4088-0CEC-A999-1AEAD2B8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22" y="1247670"/>
            <a:ext cx="3393840" cy="60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6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726361-1DEE-E7AE-FD8A-E5A5C60D7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s-ES" sz="5600" dirty="0" err="1"/>
              <a:t>Aim</a:t>
            </a:r>
            <a:endParaRPr lang="es-ES" sz="5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órmulas químicas escritas en papel">
            <a:extLst>
              <a:ext uri="{FF2B5EF4-FFF2-40B4-BE49-F238E27FC236}">
                <a16:creationId xmlns:a16="http://schemas.microsoft.com/office/drawing/2014/main" id="{0AFA7AAD-005F-D8AD-3A37-4DC89503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29" r="26421" b="1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AA1969-C32B-393D-40E9-136C17311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928446" cy="2913872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2600" dirty="0">
                <a:solidFill>
                  <a:schemeClr val="tx1">
                    <a:alpha val="80000"/>
                  </a:schemeClr>
                </a:solidFill>
              </a:rPr>
              <a:t>To rapidly </a:t>
            </a:r>
            <a:r>
              <a:rPr lang="en-US" sz="2600" dirty="0" err="1">
                <a:solidFill>
                  <a:schemeClr val="tx1">
                    <a:alpha val="80000"/>
                  </a:schemeClr>
                </a:solidFill>
              </a:rPr>
              <a:t>analyse</a:t>
            </a:r>
            <a:r>
              <a:rPr lang="en-US" sz="2600" dirty="0">
                <a:solidFill>
                  <a:schemeClr val="tx1">
                    <a:alpha val="80000"/>
                  </a:schemeClr>
                </a:solidFill>
              </a:rPr>
              <a:t> the evolution of JMMR (2020–2025) through t</a:t>
            </a:r>
            <a:r>
              <a:rPr lang="en-US" sz="2600" dirty="0"/>
              <a:t>he articles that have made contributions </a:t>
            </a:r>
            <a:r>
              <a:rPr lang="en-US" sz="2600"/>
              <a:t>to its </a:t>
            </a:r>
            <a:r>
              <a:rPr lang="en-US" sz="2600" dirty="0"/>
              <a:t>advancement:</a:t>
            </a:r>
          </a:p>
          <a:p>
            <a:pPr lvl="1"/>
            <a:r>
              <a:rPr lang="en-US" dirty="0"/>
              <a:t>JIF evolution (JCR &amp; </a:t>
            </a:r>
            <a:r>
              <a:rPr lang="en-US" dirty="0" err="1"/>
              <a:t>Scimago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Theoretical and conceptual trends</a:t>
            </a:r>
          </a:p>
          <a:p>
            <a:pPr lvl="1"/>
            <a:r>
              <a:rPr lang="en-US" dirty="0"/>
              <a:t>Techno-methodological elements</a:t>
            </a:r>
          </a:p>
          <a:p>
            <a:pPr lvl="1"/>
            <a:r>
              <a:rPr lang="en-US" dirty="0"/>
              <a:t>MMR implementation and report face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endParaRPr lang="es-E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6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3990B-290C-70A5-AB8E-24FCB24567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7888" y="349250"/>
            <a:ext cx="10044112" cy="877888"/>
          </a:xfrm>
        </p:spPr>
        <p:txBody>
          <a:bodyPr anchor="ctr">
            <a:normAutofit/>
          </a:bodyPr>
          <a:lstStyle/>
          <a:p>
            <a:r>
              <a:rPr lang="es-ES" sz="4000" dirty="0" err="1">
                <a:solidFill>
                  <a:srgbClr val="FFFFFF"/>
                </a:solidFill>
              </a:rPr>
              <a:t>Method</a:t>
            </a:r>
            <a:endParaRPr lang="es-ES" sz="4000" dirty="0">
              <a:solidFill>
                <a:srgbClr val="FFFFFF"/>
              </a:solidFill>
            </a:endParaRPr>
          </a:p>
        </p:txBody>
      </p:sp>
      <p:graphicFrame>
        <p:nvGraphicFramePr>
          <p:cNvPr id="7" name="Rectangle 1">
            <a:extLst>
              <a:ext uri="{FF2B5EF4-FFF2-40B4-BE49-F238E27FC236}">
                <a16:creationId xmlns:a16="http://schemas.microsoft.com/office/drawing/2014/main" id="{9C1B8E5F-B0D2-4DE5-D5C3-8CC9CA39D49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57689928"/>
              </p:ext>
            </p:extLst>
          </p:nvPr>
        </p:nvGraphicFramePr>
        <p:xfrm>
          <a:off x="1265238" y="2112963"/>
          <a:ext cx="10926762" cy="4192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713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FE029C7-7702-7979-011F-CCBD6039311F}"/>
              </a:ext>
            </a:extLst>
          </p:cNvPr>
          <p:cNvSpPr txBox="1"/>
          <p:nvPr/>
        </p:nvSpPr>
        <p:spPr>
          <a:xfrm>
            <a:off x="235131" y="1774058"/>
            <a:ext cx="2629093" cy="145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Results:</a:t>
            </a:r>
          </a:p>
          <a:p>
            <a:pPr>
              <a:spcBef>
                <a:spcPts val="1000"/>
              </a:spcBef>
            </a:pPr>
            <a:r>
              <a: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JIF (</a:t>
            </a:r>
            <a:r>
              <a:rPr lang="en-US" sz="4000" dirty="0">
                <a:solidFill>
                  <a:schemeClr val="bg1"/>
                </a:solidFill>
              </a:rPr>
              <a:t>JCR</a:t>
            </a:r>
            <a:r>
              <a: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pic>
        <p:nvPicPr>
          <p:cNvPr id="10" name="Imagen 9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64038C4E-0BF8-739A-1DF5-BAC0C2C1E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82" y="1182183"/>
            <a:ext cx="9144019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1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7107A-F006-2EA6-0C35-45E00720B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0BA3D2A-A187-FFC5-7801-0F1C4A63DAB3}"/>
              </a:ext>
            </a:extLst>
          </p:cNvPr>
          <p:cNvSpPr txBox="1"/>
          <p:nvPr/>
        </p:nvSpPr>
        <p:spPr>
          <a:xfrm>
            <a:off x="548640" y="1774058"/>
            <a:ext cx="2699657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Results:</a:t>
            </a:r>
          </a:p>
          <a:p>
            <a:pPr>
              <a:spcBef>
                <a:spcPts val="1000"/>
              </a:spcBef>
            </a:pPr>
            <a:r>
              <a: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JIF (</a:t>
            </a:r>
            <a:r>
              <a:rPr lang="en-US" sz="4000" dirty="0" err="1">
                <a:solidFill>
                  <a:schemeClr val="bg1"/>
                </a:solidFill>
              </a:rPr>
              <a:t>Scimago</a:t>
            </a:r>
            <a:r>
              <a: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pic>
        <p:nvPicPr>
          <p:cNvPr id="3074" name="Picture 2" descr="Something went wrong with rendering the image">
            <a:extLst>
              <a:ext uri="{FF2B5EF4-FFF2-40B4-BE49-F238E27FC236}">
                <a16:creationId xmlns:a16="http://schemas.microsoft.com/office/drawing/2014/main" id="{911627CD-D422-7B26-9A15-BA4B3EB5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614" y="1378941"/>
            <a:ext cx="8034746" cy="535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073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E39E1-EB8A-4597-BDA4-90FFC02B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s-ES" dirty="0" err="1"/>
              <a:t>Results</a:t>
            </a:r>
            <a:r>
              <a:rPr lang="es-ES" dirty="0"/>
              <a:t>:</a:t>
            </a:r>
            <a:br>
              <a:rPr lang="es-ES" dirty="0"/>
            </a:br>
            <a:br>
              <a:rPr lang="es-ES" dirty="0"/>
            </a:br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topics</a:t>
            </a:r>
            <a:r>
              <a:rPr lang="es-ES" dirty="0"/>
              <a:t> </a:t>
            </a:r>
            <a:r>
              <a:rPr lang="es-ES" dirty="0" err="1"/>
              <a:t>over</a:t>
            </a:r>
            <a:r>
              <a:rPr lang="es-ES" dirty="0"/>
              <a:t> time</a:t>
            </a:r>
            <a:br>
              <a:rPr lang="es-ES" dirty="0"/>
            </a:br>
            <a:r>
              <a:rPr lang="es-ES" dirty="0"/>
              <a:t>(5 Vol. X 6 Issues -1: </a:t>
            </a:r>
            <a:br>
              <a:rPr lang="es-ES" dirty="0"/>
            </a:br>
            <a:r>
              <a:rPr lang="es-ES" dirty="0"/>
              <a:t>n = 29)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403C758-B5C9-3EAA-0D0D-F374DDF51D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402832"/>
              </p:ext>
            </p:extLst>
          </p:nvPr>
        </p:nvGraphicFramePr>
        <p:xfrm>
          <a:off x="4059935" y="758952"/>
          <a:ext cx="7104549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530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B3877FFC-FC6B-E547-65D9-93298423C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785207"/>
              </p:ext>
            </p:extLst>
          </p:nvPr>
        </p:nvGraphicFramePr>
        <p:xfrm>
          <a:off x="330572" y="1316405"/>
          <a:ext cx="11530856" cy="5247752"/>
        </p:xfrm>
        <a:graphic>
          <a:graphicData uri="http://schemas.openxmlformats.org/drawingml/2006/table">
            <a:tbl>
              <a:tblPr/>
              <a:tblGrid>
                <a:gridCol w="853889">
                  <a:extLst>
                    <a:ext uri="{9D8B030D-6E8A-4147-A177-3AD203B41FA5}">
                      <a16:colId xmlns:a16="http://schemas.microsoft.com/office/drawing/2014/main" val="760376807"/>
                    </a:ext>
                  </a:extLst>
                </a:gridCol>
                <a:gridCol w="416859">
                  <a:extLst>
                    <a:ext uri="{9D8B030D-6E8A-4147-A177-3AD203B41FA5}">
                      <a16:colId xmlns:a16="http://schemas.microsoft.com/office/drawing/2014/main" val="3645211638"/>
                    </a:ext>
                  </a:extLst>
                </a:gridCol>
                <a:gridCol w="3502959">
                  <a:extLst>
                    <a:ext uri="{9D8B030D-6E8A-4147-A177-3AD203B41FA5}">
                      <a16:colId xmlns:a16="http://schemas.microsoft.com/office/drawing/2014/main" val="3141419493"/>
                    </a:ext>
                  </a:extLst>
                </a:gridCol>
                <a:gridCol w="6757149">
                  <a:extLst>
                    <a:ext uri="{9D8B030D-6E8A-4147-A177-3AD203B41FA5}">
                      <a16:colId xmlns:a16="http://schemas.microsoft.com/office/drawing/2014/main" val="1116593210"/>
                    </a:ext>
                  </a:extLst>
                </a:gridCol>
              </a:tblGrid>
              <a:tr h="290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</a:rPr>
                        <a:t>Volume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</a:rPr>
                        <a:t>Issue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</a:rPr>
                        <a:t>Key Advancements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Theoretical</a:t>
                      </a: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 &amp; Conceptual </a:t>
                      </a:r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Foundations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948907"/>
                  </a:ext>
                </a:extLst>
              </a:tr>
              <a:tr h="290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14 (2020)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New integration strategies using joint displays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Pragmatism; methodological integration and triangulation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491163"/>
                  </a:ext>
                </a:extLst>
              </a:tr>
              <a:tr h="2232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14 (2020)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Advances in explanatory sequential designs in health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Pragmatism and transformative paradigms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086842"/>
                  </a:ext>
                </a:extLst>
              </a:tr>
              <a:tr h="15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14 (2020)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Meta-inference frameworks for validity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Pragmatism and constructivism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222571"/>
                  </a:ext>
                </a:extLst>
              </a:tr>
              <a:tr h="2232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14 (2020)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Participatory mixed methods in education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Transformative paradigm; empowerment focus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87993"/>
                  </a:ext>
                </a:extLst>
              </a:tr>
              <a:tr h="2232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15 (2021)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Machine learning for data pattern recognition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Pragmatism; methodological innovation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745597"/>
                  </a:ext>
                </a:extLst>
              </a:tr>
              <a:tr h="15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15 (2021)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Ethics in vulnerable populations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Transformative and critical paradigms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978348"/>
                  </a:ext>
                </a:extLst>
              </a:tr>
              <a:tr h="15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15 (2021)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Longitudinal mixed methods designs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Pragmatism; process-oriented frameworks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26993"/>
                  </a:ext>
                </a:extLst>
              </a:tr>
              <a:tr h="15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15 (2021)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Enhanced mixed methods case studies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Constructivist and pragmatic paradigms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967495"/>
                  </a:ext>
                </a:extLst>
              </a:tr>
              <a:tr h="15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16 (2022)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Mixed methods approaches in big data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Pragmatism; adapting to technology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267292"/>
                  </a:ext>
                </a:extLst>
              </a:tr>
              <a:tr h="15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16 (2022)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Cultural responsiveness in indigenous research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Transformative and decolonizing paradigms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521313"/>
                  </a:ext>
                </a:extLst>
              </a:tr>
              <a:tr h="2232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16 (2022)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Multi-layered triangulation techniques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Pragmatism and post-positivism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504671"/>
                  </a:ext>
                </a:extLst>
              </a:tr>
              <a:tr h="2232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16 (2022)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Training frameworks for mixed methods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Pragmatism; competence development focus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369574"/>
                  </a:ext>
                </a:extLst>
              </a:tr>
              <a:tr h="2232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17 (2023)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Policy evaluation with stakeholder integration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Pragmatism and transformative paradigms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190135"/>
                  </a:ext>
                </a:extLst>
              </a:tr>
              <a:tr h="2232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17 (2023)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000">
                          <a:solidFill>
                            <a:schemeClr val="bg1"/>
                          </a:solidFill>
                        </a:rPr>
                        <a:t>Qualitative visualization with quantitative data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Constructivist paradigm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066467"/>
                  </a:ext>
                </a:extLst>
              </a:tr>
              <a:tr h="15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17 (2023)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Philosophical discussion in AI research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Pragmatism and critical realism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162764"/>
                  </a:ext>
                </a:extLst>
              </a:tr>
              <a:tr h="15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17 (2023)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Complex systems mixed methods research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Pragmatism and systems thinking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813055"/>
                  </a:ext>
                </a:extLst>
              </a:tr>
              <a:tr h="2232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18 (2024)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Integration of AI tools in mixed methods designs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Pragmatism and post-positivism; AI-augmented inquiry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359360"/>
                  </a:ext>
                </a:extLst>
              </a:tr>
              <a:tr h="2232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18 (2024)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Mixed methods in climate change resilience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Transformative paradigms; sustainability focus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696212"/>
                  </a:ext>
                </a:extLst>
              </a:tr>
              <a:tr h="15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18 (2024)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Advancements in real-time data integration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Pragmatism; dynamic mixed methods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143248"/>
                  </a:ext>
                </a:extLst>
              </a:tr>
              <a:tr h="2232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18 (2024)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Community-based participatory research innovations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Transformative and decolonizing paradigms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611831"/>
                  </a:ext>
                </a:extLst>
              </a:tr>
              <a:tr h="2232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19 (2025)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Enhanced visualization techniques for complex data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Constructivist and pragmatic paradigms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097751"/>
                  </a:ext>
                </a:extLst>
              </a:tr>
              <a:tr h="2232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19 (2025)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Ethics in AI-assisted mixed methods research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Pragmatism and critical realism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126994"/>
                  </a:ext>
                </a:extLst>
              </a:tr>
              <a:tr h="2232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19 (2025)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Systems thinking applied to global health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Pragmatism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and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systems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paradigms</a:t>
                      </a:r>
                      <a:endParaRPr lang="es-ES" sz="1000" dirty="0">
                        <a:solidFill>
                          <a:schemeClr val="bg1"/>
                        </a:solidFill>
                      </a:endParaRP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293926"/>
                  </a:ext>
                </a:extLst>
              </a:tr>
              <a:tr h="2232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19 (2025)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Mixed methods and digital ethnography integration</a:t>
                      </a: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Pragmatism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and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constructivist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paradigms</a:t>
                      </a:r>
                      <a:endParaRPr lang="es-ES" sz="1000" dirty="0">
                        <a:solidFill>
                          <a:schemeClr val="bg1"/>
                        </a:solidFill>
                      </a:endParaRPr>
                    </a:p>
                  </a:txBody>
                  <a:tcPr marL="19001" marR="19001" marT="9501" marB="95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045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9547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">
      <a:dk1>
        <a:srgbClr val="FFFFFF"/>
      </a:dk1>
      <a:lt1>
        <a:srgbClr val="0E2841"/>
      </a:lt1>
      <a:dk2>
        <a:srgbClr val="FFFF00"/>
      </a:dk2>
      <a:lt2>
        <a:srgbClr val="0E2841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1402</Words>
  <Application>Microsoft Office PowerPoint</Application>
  <PresentationFormat>Panorámica</PresentationFormat>
  <Paragraphs>301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Arial</vt:lpstr>
      <vt:lpstr>Tema de Office</vt:lpstr>
      <vt:lpstr>Presentación de PowerPoint</vt:lpstr>
      <vt:lpstr>Presentación de PowerPoint</vt:lpstr>
      <vt:lpstr>Introduction</vt:lpstr>
      <vt:lpstr>Aim</vt:lpstr>
      <vt:lpstr>Method</vt:lpstr>
      <vt:lpstr>Presentación de PowerPoint</vt:lpstr>
      <vt:lpstr>Presentación de PowerPoint</vt:lpstr>
      <vt:lpstr>Results:  Main topics over time (5 Vol. X 6 Issues -1:  n = 29)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PiXELPAELLA</dc:creator>
  <cp:lastModifiedBy>OLATZ LOPEZ FERNANDEZ</cp:lastModifiedBy>
  <cp:revision>18</cp:revision>
  <dcterms:created xsi:type="dcterms:W3CDTF">2025-06-21T22:23:49Z</dcterms:created>
  <dcterms:modified xsi:type="dcterms:W3CDTF">2025-07-22T23:05:27Z</dcterms:modified>
</cp:coreProperties>
</file>