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43" r:id="rId4"/>
    <p:sldId id="350" r:id="rId5"/>
    <p:sldId id="351" r:id="rId6"/>
    <p:sldId id="352" r:id="rId7"/>
    <p:sldId id="353" r:id="rId8"/>
    <p:sldId id="328" r:id="rId9"/>
    <p:sldId id="342" r:id="rId10"/>
    <p:sldId id="354" r:id="rId11"/>
    <p:sldId id="356" r:id="rId12"/>
    <p:sldId id="344" r:id="rId13"/>
    <p:sldId id="345" r:id="rId14"/>
    <p:sldId id="338" r:id="rId15"/>
    <p:sldId id="360" r:id="rId16"/>
    <p:sldId id="361" r:id="rId17"/>
    <p:sldId id="364" r:id="rId18"/>
    <p:sldId id="358" r:id="rId19"/>
    <p:sldId id="362" r:id="rId20"/>
    <p:sldId id="365" r:id="rId21"/>
    <p:sldId id="339" r:id="rId22"/>
    <p:sldId id="335" r:id="rId23"/>
    <p:sldId id="359" r:id="rId24"/>
    <p:sldId id="297" r:id="rId25"/>
    <p:sldId id="284" r:id="rId26"/>
    <p:sldId id="34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CB092-499E-4434-A32B-4B71ADEFBB04}" v="588" dt="2025-07-23T14:22:42.082"/>
    <p1510:client id="{83557699-B588-4B0E-BD42-B22365502518}" v="11" dt="2025-07-24T07:08:16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Lucía Valeriano Lorenzo" userId="31c875c8-a92e-4817-9c34-67dc748cce40" providerId="ADAL" clId="{EC40CDDD-339B-4FEC-B269-E5B36AD82585}"/>
    <pc:docChg chg="undo custSel addSld delSld modSld">
      <pc:chgData name="Elizabeth Lucía Valeriano Lorenzo" userId="31c875c8-a92e-4817-9c34-67dc748cce40" providerId="ADAL" clId="{EC40CDDD-339B-4FEC-B269-E5B36AD82585}" dt="2025-04-23T04:23:00.888" v="163" actId="26606"/>
      <pc:docMkLst>
        <pc:docMk/>
      </pc:docMkLst>
      <pc:sldChg chg="del">
        <pc:chgData name="Elizabeth Lucía Valeriano Lorenzo" userId="31c875c8-a92e-4817-9c34-67dc748cce40" providerId="ADAL" clId="{EC40CDDD-339B-4FEC-B269-E5B36AD82585}" dt="2025-04-23T04:18:51.195" v="144" actId="47"/>
        <pc:sldMkLst>
          <pc:docMk/>
          <pc:sldMk cId="1533562852" sldId="256"/>
        </pc:sldMkLst>
      </pc:sldChg>
      <pc:sldChg chg="addSp delSp modSp mod">
        <pc:chgData name="Elizabeth Lucía Valeriano Lorenzo" userId="31c875c8-a92e-4817-9c34-67dc748cce40" providerId="ADAL" clId="{EC40CDDD-339B-4FEC-B269-E5B36AD82585}" dt="2025-04-23T04:18:46.435" v="143" actId="1076"/>
        <pc:sldMkLst>
          <pc:docMk/>
          <pc:sldMk cId="372860667" sldId="283"/>
        </pc:sldMkLst>
      </pc:sldChg>
      <pc:sldChg chg="addSp modSp new mod setBg">
        <pc:chgData name="Elizabeth Lucía Valeriano Lorenzo" userId="31c875c8-a92e-4817-9c34-67dc748cce40" providerId="ADAL" clId="{EC40CDDD-339B-4FEC-B269-E5B36AD82585}" dt="2025-04-23T04:19:53.572" v="148" actId="26606"/>
        <pc:sldMkLst>
          <pc:docMk/>
          <pc:sldMk cId="468424021" sldId="284"/>
        </pc:sldMkLst>
      </pc:sldChg>
      <pc:sldChg chg="addSp delSp modSp add mod setBg setClrOvrMap">
        <pc:chgData name="Elizabeth Lucía Valeriano Lorenzo" userId="31c875c8-a92e-4817-9c34-67dc748cce40" providerId="ADAL" clId="{EC40CDDD-339B-4FEC-B269-E5B36AD82585}" dt="2025-04-23T04:23:00.888" v="163" actId="26606"/>
        <pc:sldMkLst>
          <pc:docMk/>
          <pc:sldMk cId="2506805698" sldId="285"/>
        </pc:sldMkLst>
      </pc:sldChg>
    </pc:docChg>
  </pc:docChgLst>
  <pc:docChgLst>
    <pc:chgData name="Elizabeth Lucía Valeriano Lorenzo" userId="31c875c8-a92e-4817-9c34-67dc748cce40" providerId="ADAL" clId="{EB6E7185-BF28-483D-89F9-D084D91AE089}"/>
    <pc:docChg chg="undo custSel addSld delSld modSld sldOrd modMainMaster">
      <pc:chgData name="Elizabeth Lucía Valeriano Lorenzo" userId="31c875c8-a92e-4817-9c34-67dc748cce40" providerId="ADAL" clId="{EB6E7185-BF28-483D-89F9-D084D91AE089}" dt="2025-05-27T20:32:56.768" v="2583" actId="1076"/>
      <pc:docMkLst>
        <pc:docMk/>
      </pc:docMkLst>
      <pc:sldChg chg="del">
        <pc:chgData name="Elizabeth Lucía Valeriano Lorenzo" userId="31c875c8-a92e-4817-9c34-67dc748cce40" providerId="ADAL" clId="{EB6E7185-BF28-483D-89F9-D084D91AE089}" dt="2025-04-23T04:24:27.781" v="0" actId="2696"/>
        <pc:sldMkLst>
          <pc:docMk/>
          <pc:sldMk cId="372860667" sldId="283"/>
        </pc:sldMkLst>
      </pc:sldChg>
      <pc:sldChg chg="addSp delSp modSp mod modTransition">
        <pc:chgData name="Elizabeth Lucía Valeriano Lorenzo" userId="31c875c8-a92e-4817-9c34-67dc748cce40" providerId="ADAL" clId="{EB6E7185-BF28-483D-89F9-D084D91AE089}" dt="2025-04-24T01:44:49.998" v="768" actId="1076"/>
        <pc:sldMkLst>
          <pc:docMk/>
          <pc:sldMk cId="468424021" sldId="284"/>
        </pc:sldMkLst>
      </pc:sldChg>
      <pc:sldChg chg="addSp delSp modSp mod modTransition modAnim">
        <pc:chgData name="Elizabeth Lucía Valeriano Lorenzo" userId="31c875c8-a92e-4817-9c34-67dc748cce40" providerId="ADAL" clId="{EB6E7185-BF28-483D-89F9-D084D91AE089}" dt="2025-04-24T01:57:33.050" v="929" actId="1076"/>
        <pc:sldMkLst>
          <pc:docMk/>
          <pc:sldMk cId="2506805698" sldId="285"/>
        </pc:sldMkLst>
      </pc:sldChg>
      <pc:sldChg chg="addSp delSp modSp new del mod setBg">
        <pc:chgData name="Elizabeth Lucía Valeriano Lorenzo" userId="31c875c8-a92e-4817-9c34-67dc748cce40" providerId="ADAL" clId="{EB6E7185-BF28-483D-89F9-D084D91AE089}" dt="2025-04-23T04:38:27.037" v="52" actId="47"/>
        <pc:sldMkLst>
          <pc:docMk/>
          <pc:sldMk cId="106726744" sldId="286"/>
        </pc:sldMkLst>
      </pc:sldChg>
      <pc:sldChg chg="addSp delSp modSp new mod modTransition setBg modAnim">
        <pc:chgData name="Elizabeth Lucía Valeriano Lorenzo" userId="31c875c8-a92e-4817-9c34-67dc748cce40" providerId="ADAL" clId="{EB6E7185-BF28-483D-89F9-D084D91AE089}" dt="2025-04-24T01:58:09.902" v="934" actId="1076"/>
        <pc:sldMkLst>
          <pc:docMk/>
          <pc:sldMk cId="3257954891" sldId="287"/>
        </pc:sldMkLst>
      </pc:sldChg>
      <pc:sldChg chg="addSp delSp modSp new del mod setBg">
        <pc:chgData name="Elizabeth Lucía Valeriano Lorenzo" userId="31c875c8-a92e-4817-9c34-67dc748cce40" providerId="ADAL" clId="{EB6E7185-BF28-483D-89F9-D084D91AE089}" dt="2025-04-23T04:38:15.677" v="49" actId="47"/>
        <pc:sldMkLst>
          <pc:docMk/>
          <pc:sldMk cId="986014704" sldId="288"/>
        </pc:sldMkLst>
      </pc:sldChg>
      <pc:sldChg chg="addSp delSp modSp new del mod ord modTransition">
        <pc:chgData name="Elizabeth Lucía Valeriano Lorenzo" userId="31c875c8-a92e-4817-9c34-67dc748cce40" providerId="ADAL" clId="{EB6E7185-BF28-483D-89F9-D084D91AE089}" dt="2025-04-24T01:33:52.271" v="680" actId="47"/>
        <pc:sldMkLst>
          <pc:docMk/>
          <pc:sldMk cId="201739211" sldId="289"/>
        </pc:sldMkLst>
      </pc:sldChg>
      <pc:sldChg chg="delSp modSp add del mod ord setBg">
        <pc:chgData name="Elizabeth Lucía Valeriano Lorenzo" userId="31c875c8-a92e-4817-9c34-67dc748cce40" providerId="ADAL" clId="{EB6E7185-BF28-483D-89F9-D084D91AE089}" dt="2025-04-23T04:41:26.683" v="126" actId="47"/>
        <pc:sldMkLst>
          <pc:docMk/>
          <pc:sldMk cId="150262575" sldId="290"/>
        </pc:sldMkLst>
      </pc:sldChg>
      <pc:sldChg chg="addSp delSp modSp add mod modTransition">
        <pc:chgData name="Elizabeth Lucía Valeriano Lorenzo" userId="31c875c8-a92e-4817-9c34-67dc748cce40" providerId="ADAL" clId="{EB6E7185-BF28-483D-89F9-D084D91AE089}" dt="2025-04-24T02:58:07.260" v="2207" actId="1076"/>
        <pc:sldMkLst>
          <pc:docMk/>
          <pc:sldMk cId="3448092658" sldId="291"/>
        </pc:sldMkLst>
      </pc:sldChg>
      <pc:sldChg chg="addSp delSp modSp add mod ord modTransition">
        <pc:chgData name="Elizabeth Lucía Valeriano Lorenzo" userId="31c875c8-a92e-4817-9c34-67dc748cce40" providerId="ADAL" clId="{EB6E7185-BF28-483D-89F9-D084D91AE089}" dt="2025-04-24T02:58:15.652" v="2208" actId="1076"/>
        <pc:sldMkLst>
          <pc:docMk/>
          <pc:sldMk cId="1916908858" sldId="292"/>
        </pc:sldMkLst>
      </pc:sldChg>
      <pc:sldChg chg="addSp delSp modSp add mod modTransition modAnim">
        <pc:chgData name="Elizabeth Lucía Valeriano Lorenzo" userId="31c875c8-a92e-4817-9c34-67dc748cce40" providerId="ADAL" clId="{EB6E7185-BF28-483D-89F9-D084D91AE089}" dt="2025-05-27T20:32:56.768" v="2583" actId="1076"/>
        <pc:sldMkLst>
          <pc:docMk/>
          <pc:sldMk cId="17919930" sldId="293"/>
        </pc:sldMkLst>
      </pc:sldChg>
      <pc:sldChg chg="addSp delSp modSp add mod modTransition">
        <pc:chgData name="Elizabeth Lucía Valeriano Lorenzo" userId="31c875c8-a92e-4817-9c34-67dc748cce40" providerId="ADAL" clId="{EB6E7185-BF28-483D-89F9-D084D91AE089}" dt="2025-04-24T07:15:21.802" v="2580" actId="1076"/>
        <pc:sldMkLst>
          <pc:docMk/>
          <pc:sldMk cId="4102365032" sldId="294"/>
        </pc:sldMkLst>
      </pc:sldChg>
      <pc:sldChg chg="addSp delSp modSp add mod ord modTransition">
        <pc:chgData name="Elizabeth Lucía Valeriano Lorenzo" userId="31c875c8-a92e-4817-9c34-67dc748cce40" providerId="ADAL" clId="{EB6E7185-BF28-483D-89F9-D084D91AE089}" dt="2025-04-24T07:10:35.563" v="2326" actId="1076"/>
        <pc:sldMkLst>
          <pc:docMk/>
          <pc:sldMk cId="214779522" sldId="295"/>
        </pc:sldMkLst>
      </pc:sldChg>
      <pc:sldChg chg="addSp delSp modSp add mod modTransition modAnim">
        <pc:chgData name="Elizabeth Lucía Valeriano Lorenzo" userId="31c875c8-a92e-4817-9c34-67dc748cce40" providerId="ADAL" clId="{EB6E7185-BF28-483D-89F9-D084D91AE089}" dt="2025-04-24T02:49:54.440" v="2158"/>
        <pc:sldMkLst>
          <pc:docMk/>
          <pc:sldMk cId="3308715721" sldId="296"/>
        </pc:sldMkLst>
      </pc:sldChg>
      <pc:sldChg chg="addSp delSp modSp add del mod ord modTransition">
        <pc:chgData name="Elizabeth Lucía Valeriano Lorenzo" userId="31c875c8-a92e-4817-9c34-67dc748cce40" providerId="ADAL" clId="{EB6E7185-BF28-483D-89F9-D084D91AE089}" dt="2025-04-24T01:33:35.387" v="676" actId="47"/>
        <pc:sldMkLst>
          <pc:docMk/>
          <pc:sldMk cId="1620140088" sldId="297"/>
        </pc:sldMkLst>
      </pc:sldChg>
      <pc:sldChg chg="addSp delSp modSp add del mod modTransition">
        <pc:chgData name="Elizabeth Lucía Valeriano Lorenzo" userId="31c875c8-a92e-4817-9c34-67dc748cce40" providerId="ADAL" clId="{EB6E7185-BF28-483D-89F9-D084D91AE089}" dt="2025-04-24T01:32:44.034" v="661" actId="47"/>
        <pc:sldMkLst>
          <pc:docMk/>
          <pc:sldMk cId="916080246" sldId="298"/>
        </pc:sldMkLst>
      </pc:sldChg>
      <pc:sldChg chg="delSp modSp add del mod">
        <pc:chgData name="Elizabeth Lucía Valeriano Lorenzo" userId="31c875c8-a92e-4817-9c34-67dc748cce40" providerId="ADAL" clId="{EB6E7185-BF28-483D-89F9-D084D91AE089}" dt="2025-04-24T01:33:08.858" v="669" actId="47"/>
        <pc:sldMkLst>
          <pc:docMk/>
          <pc:sldMk cId="460333299" sldId="299"/>
        </pc:sldMkLst>
      </pc:sldChg>
      <pc:sldChg chg="modSp add del mod modTransition">
        <pc:chgData name="Elizabeth Lucía Valeriano Lorenzo" userId="31c875c8-a92e-4817-9c34-67dc748cce40" providerId="ADAL" clId="{EB6E7185-BF28-483D-89F9-D084D91AE089}" dt="2025-04-24T01:31:17.127" v="644" actId="2696"/>
        <pc:sldMkLst>
          <pc:docMk/>
          <pc:sldMk cId="4150729555" sldId="299"/>
        </pc:sldMkLst>
      </pc:sldChg>
      <pc:sldChg chg="addSp delSp modSp add del mod modTransition modAnim">
        <pc:chgData name="Elizabeth Lucía Valeriano Lorenzo" userId="31c875c8-a92e-4817-9c34-67dc748cce40" providerId="ADAL" clId="{EB6E7185-BF28-483D-89F9-D084D91AE089}" dt="2025-04-24T01:31:17.127" v="644" actId="2696"/>
        <pc:sldMkLst>
          <pc:docMk/>
          <pc:sldMk cId="456037811" sldId="300"/>
        </pc:sldMkLst>
      </pc:sldChg>
      <pc:sldChg chg="addSp delSp modSp add mod ord delAnim modAnim">
        <pc:chgData name="Elizabeth Lucía Valeriano Lorenzo" userId="31c875c8-a92e-4817-9c34-67dc748cce40" providerId="ADAL" clId="{EB6E7185-BF28-483D-89F9-D084D91AE089}" dt="2025-04-24T01:33:07.235" v="668"/>
        <pc:sldMkLst>
          <pc:docMk/>
          <pc:sldMk cId="4134943963" sldId="300"/>
        </pc:sldMkLst>
      </pc:sldChg>
      <pc:sldChg chg="addSp delSp new del mod">
        <pc:chgData name="Elizabeth Lucía Valeriano Lorenzo" userId="31c875c8-a92e-4817-9c34-67dc748cce40" providerId="ADAL" clId="{EB6E7185-BF28-483D-89F9-D084D91AE089}" dt="2025-04-24T01:06:54.708" v="544" actId="47"/>
        <pc:sldMkLst>
          <pc:docMk/>
          <pc:sldMk cId="2342891974" sldId="301"/>
        </pc:sldMkLst>
      </pc:sldChg>
      <pc:sldChg chg="addSp delSp modSp add del mod">
        <pc:chgData name="Elizabeth Lucía Valeriano Lorenzo" userId="31c875c8-a92e-4817-9c34-67dc748cce40" providerId="ADAL" clId="{EB6E7185-BF28-483D-89F9-D084D91AE089}" dt="2025-04-24T02:57:49.700" v="2205" actId="47"/>
        <pc:sldMkLst>
          <pc:docMk/>
          <pc:sldMk cId="1529382689" sldId="302"/>
        </pc:sldMkLst>
      </pc:sldChg>
      <pc:sldChg chg="addSp delSp modSp add mod modAnim">
        <pc:chgData name="Elizabeth Lucía Valeriano Lorenzo" userId="31c875c8-a92e-4817-9c34-67dc748cce40" providerId="ADAL" clId="{EB6E7185-BF28-483D-89F9-D084D91AE089}" dt="2025-04-24T03:39:45.422" v="2212" actId="1076"/>
        <pc:sldMkLst>
          <pc:docMk/>
          <pc:sldMk cId="3984646042" sldId="303"/>
        </pc:sldMkLst>
      </pc:sldChg>
      <pc:sldChg chg="add">
        <pc:chgData name="Elizabeth Lucía Valeriano Lorenzo" userId="31c875c8-a92e-4817-9c34-67dc748cce40" providerId="ADAL" clId="{EB6E7185-BF28-483D-89F9-D084D91AE089}" dt="2025-04-24T01:31:31.575" v="645" actId="2890"/>
        <pc:sldMkLst>
          <pc:docMk/>
          <pc:sldMk cId="3357666350" sldId="304"/>
        </pc:sldMkLst>
      </pc:sldChg>
      <pc:sldChg chg="addSp delSp modSp add mod delAnim">
        <pc:chgData name="Elizabeth Lucía Valeriano Lorenzo" userId="31c875c8-a92e-4817-9c34-67dc748cce40" providerId="ADAL" clId="{EB6E7185-BF28-483D-89F9-D084D91AE089}" dt="2025-04-24T01:33:29.929" v="675"/>
        <pc:sldMkLst>
          <pc:docMk/>
          <pc:sldMk cId="2673245354" sldId="305"/>
        </pc:sldMkLst>
      </pc:sldChg>
      <pc:sldChg chg="new del">
        <pc:chgData name="Elizabeth Lucía Valeriano Lorenzo" userId="31c875c8-a92e-4817-9c34-67dc748cce40" providerId="ADAL" clId="{EB6E7185-BF28-483D-89F9-D084D91AE089}" dt="2025-04-24T01:32:09.377" v="654" actId="47"/>
        <pc:sldMkLst>
          <pc:docMk/>
          <pc:sldMk cId="2899358672" sldId="305"/>
        </pc:sldMkLst>
      </pc:sldChg>
      <pc:sldChg chg="addSp delSp modSp add mod">
        <pc:chgData name="Elizabeth Lucía Valeriano Lorenzo" userId="31c875c8-a92e-4817-9c34-67dc748cce40" providerId="ADAL" clId="{EB6E7185-BF28-483D-89F9-D084D91AE089}" dt="2025-04-24T02:57:36.598" v="2204" actId="1076"/>
        <pc:sldMkLst>
          <pc:docMk/>
          <pc:sldMk cId="63260074" sldId="306"/>
        </pc:sldMkLst>
      </pc:sldChg>
      <pc:sldChg chg="addSp delSp modSp add mod">
        <pc:chgData name="Elizabeth Lucía Valeriano Lorenzo" userId="31c875c8-a92e-4817-9c34-67dc748cce40" providerId="ADAL" clId="{EB6E7185-BF28-483D-89F9-D084D91AE089}" dt="2025-04-24T07:11:18.410" v="2341" actId="20577"/>
        <pc:sldMkLst>
          <pc:docMk/>
          <pc:sldMk cId="3303993332" sldId="307"/>
        </pc:sldMkLst>
      </pc:sldChg>
      <pc:sldMasterChg chg="modTransition modSldLayout">
        <pc:chgData name="Elizabeth Lucía Valeriano Lorenzo" userId="31c875c8-a92e-4817-9c34-67dc748cce40" providerId="ADAL" clId="{EB6E7185-BF28-483D-89F9-D084D91AE089}" dt="2025-04-24T00:14:30.574" v="326"/>
        <pc:sldMasterMkLst>
          <pc:docMk/>
          <pc:sldMasterMk cId="1018174329" sldId="2147483648"/>
        </pc:sldMasterMkLst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978099432" sldId="2147483649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2423899340" sldId="2147483650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3767472537" sldId="2147483651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2291875463" sldId="2147483652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1661701400" sldId="2147483653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919114740" sldId="2147483654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2819155140" sldId="2147483655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1685635879" sldId="2147483656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3356338373" sldId="2147483657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2334615401" sldId="2147483658"/>
          </pc:sldLayoutMkLst>
        </pc:sldLayoutChg>
        <pc:sldLayoutChg chg="modTransition">
          <pc:chgData name="Elizabeth Lucía Valeriano Lorenzo" userId="31c875c8-a92e-4817-9c34-67dc748cce40" providerId="ADAL" clId="{EB6E7185-BF28-483D-89F9-D084D91AE089}" dt="2025-04-24T00:14:30.574" v="326"/>
          <pc:sldLayoutMkLst>
            <pc:docMk/>
            <pc:sldMasterMk cId="1018174329" sldId="2147483648"/>
            <pc:sldLayoutMk cId="316311611" sldId="2147483659"/>
          </pc:sldLayoutMkLst>
        </pc:sldLayoutChg>
      </pc:sldMasterChg>
    </pc:docChg>
  </pc:docChgLst>
  <pc:docChgLst>
    <pc:chgData name="Elizabeth Lucía Valeriano Lorenzo" userId="31c875c8-a92e-4817-9c34-67dc748cce40" providerId="ADAL" clId="{83557699-B588-4B0E-BD42-B22365502518}"/>
    <pc:docChg chg="undo custSel addSld delSld modSld">
      <pc:chgData name="Elizabeth Lucía Valeriano Lorenzo" userId="31c875c8-a92e-4817-9c34-67dc748cce40" providerId="ADAL" clId="{83557699-B588-4B0E-BD42-B22365502518}" dt="2025-07-24T07:16:01.925" v="220" actId="790"/>
      <pc:docMkLst>
        <pc:docMk/>
      </pc:docMkLst>
      <pc:sldChg chg="addSp modSp mod">
        <pc:chgData name="Elizabeth Lucía Valeriano Lorenzo" userId="31c875c8-a92e-4817-9c34-67dc748cce40" providerId="ADAL" clId="{83557699-B588-4B0E-BD42-B22365502518}" dt="2025-07-24T05:31:40.657" v="7" actId="1076"/>
        <pc:sldMkLst>
          <pc:docMk/>
          <pc:sldMk cId="468424021" sldId="284"/>
        </pc:sldMkLst>
        <pc:spChg chg="add mod">
          <ac:chgData name="Elizabeth Lucía Valeriano Lorenzo" userId="31c875c8-a92e-4817-9c34-67dc748cce40" providerId="ADAL" clId="{83557699-B588-4B0E-BD42-B22365502518}" dt="2025-07-24T05:31:36.771" v="6" actId="14100"/>
          <ac:spMkLst>
            <pc:docMk/>
            <pc:sldMk cId="468424021" sldId="284"/>
            <ac:spMk id="6" creationId="{F09D0020-106A-C654-A25F-46D7B9403623}"/>
          </ac:spMkLst>
        </pc:spChg>
        <pc:spChg chg="mod">
          <ac:chgData name="Elizabeth Lucía Valeriano Lorenzo" userId="31c875c8-a92e-4817-9c34-67dc748cce40" providerId="ADAL" clId="{83557699-B588-4B0E-BD42-B22365502518}" dt="2025-07-24T05:31:27.558" v="3" actId="1076"/>
          <ac:spMkLst>
            <pc:docMk/>
            <pc:sldMk cId="468424021" sldId="284"/>
            <ac:spMk id="9" creationId="{9C2BAB2E-E1E4-C9FF-AB83-3DD721C954E5}"/>
          </ac:spMkLst>
        </pc:spChg>
        <pc:picChg chg="add mod">
          <ac:chgData name="Elizabeth Lucía Valeriano Lorenzo" userId="31c875c8-a92e-4817-9c34-67dc748cce40" providerId="ADAL" clId="{83557699-B588-4B0E-BD42-B22365502518}" dt="2025-07-24T05:31:40.657" v="7" actId="1076"/>
          <ac:picMkLst>
            <pc:docMk/>
            <pc:sldMk cId="468424021" sldId="284"/>
            <ac:picMk id="10" creationId="{EF8D1318-06CD-585F-F6C6-2AF319F9C58C}"/>
          </ac:picMkLst>
        </pc:picChg>
        <pc:picChg chg="mod">
          <ac:chgData name="Elizabeth Lucía Valeriano Lorenzo" userId="31c875c8-a92e-4817-9c34-67dc748cce40" providerId="ADAL" clId="{83557699-B588-4B0E-BD42-B22365502518}" dt="2025-07-24T05:31:14.877" v="1" actId="1076"/>
          <ac:picMkLst>
            <pc:docMk/>
            <pc:sldMk cId="468424021" sldId="284"/>
            <ac:picMk id="12" creationId="{11B39E14-CC2A-06F8-FFE3-9687E7866E71}"/>
          </ac:picMkLst>
        </pc:picChg>
      </pc:sldChg>
      <pc:sldChg chg="modSp mod">
        <pc:chgData name="Elizabeth Lucía Valeriano Lorenzo" userId="31c875c8-a92e-4817-9c34-67dc748cce40" providerId="ADAL" clId="{83557699-B588-4B0E-BD42-B22365502518}" dt="2025-07-24T05:37:20.216" v="11" actId="6549"/>
        <pc:sldMkLst>
          <pc:docMk/>
          <pc:sldMk cId="2456006046" sldId="327"/>
        </pc:sldMkLst>
        <pc:spChg chg="mod">
          <ac:chgData name="Elizabeth Lucía Valeriano Lorenzo" userId="31c875c8-a92e-4817-9c34-67dc748cce40" providerId="ADAL" clId="{83557699-B588-4B0E-BD42-B22365502518}" dt="2025-07-24T05:37:20.216" v="11" actId="6549"/>
          <ac:spMkLst>
            <pc:docMk/>
            <pc:sldMk cId="2456006046" sldId="327"/>
            <ac:spMk id="11" creationId="{99E04AAC-8FF4-AA24-DBC8-459126F71DB7}"/>
          </ac:spMkLst>
        </pc:spChg>
      </pc:sldChg>
      <pc:sldChg chg="modSp mod">
        <pc:chgData name="Elizabeth Lucía Valeriano Lorenzo" userId="31c875c8-a92e-4817-9c34-67dc748cce40" providerId="ADAL" clId="{83557699-B588-4B0E-BD42-B22365502518}" dt="2025-07-24T06:51:36.777" v="155" actId="207"/>
        <pc:sldMkLst>
          <pc:docMk/>
          <pc:sldMk cId="3054969360" sldId="338"/>
        </pc:sldMkLst>
        <pc:spChg chg="mod">
          <ac:chgData name="Elizabeth Lucía Valeriano Lorenzo" userId="31c875c8-a92e-4817-9c34-67dc748cce40" providerId="ADAL" clId="{83557699-B588-4B0E-BD42-B22365502518}" dt="2025-07-24T06:51:36.777" v="155" actId="207"/>
          <ac:spMkLst>
            <pc:docMk/>
            <pc:sldMk cId="3054969360" sldId="338"/>
            <ac:spMk id="15" creationId="{D525ACB1-ACEC-BB07-2ACB-28AF5549E639}"/>
          </ac:spMkLst>
        </pc:spChg>
      </pc:sldChg>
      <pc:sldChg chg="modSp mod">
        <pc:chgData name="Elizabeth Lucía Valeriano Lorenzo" userId="31c875c8-a92e-4817-9c34-67dc748cce40" providerId="ADAL" clId="{83557699-B588-4B0E-BD42-B22365502518}" dt="2025-07-24T06:49:10.330" v="142" actId="20577"/>
        <pc:sldMkLst>
          <pc:docMk/>
          <pc:sldMk cId="2245036424" sldId="344"/>
        </pc:sldMkLst>
        <pc:spChg chg="mod">
          <ac:chgData name="Elizabeth Lucía Valeriano Lorenzo" userId="31c875c8-a92e-4817-9c34-67dc748cce40" providerId="ADAL" clId="{83557699-B588-4B0E-BD42-B22365502518}" dt="2025-07-24T06:49:10.330" v="142" actId="20577"/>
          <ac:spMkLst>
            <pc:docMk/>
            <pc:sldMk cId="2245036424" sldId="344"/>
            <ac:spMk id="11" creationId="{393D28E2-1BE3-B064-813B-58EA3B1BF68C}"/>
          </ac:spMkLst>
        </pc:spChg>
      </pc:sldChg>
      <pc:sldChg chg="addSp delSp modSp del mod">
        <pc:chgData name="Elizabeth Lucía Valeriano Lorenzo" userId="31c875c8-a92e-4817-9c34-67dc748cce40" providerId="ADAL" clId="{83557699-B588-4B0E-BD42-B22365502518}" dt="2025-07-24T07:08:12.816" v="217" actId="2696"/>
        <pc:sldMkLst>
          <pc:docMk/>
          <pc:sldMk cId="514711139" sldId="345"/>
        </pc:sldMkLst>
        <pc:spChg chg="add del mod">
          <ac:chgData name="Elizabeth Lucía Valeriano Lorenzo" userId="31c875c8-a92e-4817-9c34-67dc748cce40" providerId="ADAL" clId="{83557699-B588-4B0E-BD42-B22365502518}" dt="2025-07-24T07:00:32.664" v="201" actId="478"/>
          <ac:spMkLst>
            <pc:docMk/>
            <pc:sldMk cId="514711139" sldId="345"/>
            <ac:spMk id="3" creationId="{5568F2F8-DF41-EAE0-4D61-3B24250924D4}"/>
          </ac:spMkLst>
        </pc:spChg>
        <pc:spChg chg="add del mod">
          <ac:chgData name="Elizabeth Lucía Valeriano Lorenzo" userId="31c875c8-a92e-4817-9c34-67dc748cce40" providerId="ADAL" clId="{83557699-B588-4B0E-BD42-B22365502518}" dt="2025-07-24T07:00:29.689" v="200" actId="478"/>
          <ac:spMkLst>
            <pc:docMk/>
            <pc:sldMk cId="514711139" sldId="345"/>
            <ac:spMk id="8" creationId="{CA119E97-691B-F0EE-C5E2-9372849BD121}"/>
          </ac:spMkLst>
        </pc:spChg>
        <pc:spChg chg="del">
          <ac:chgData name="Elizabeth Lucía Valeriano Lorenzo" userId="31c875c8-a92e-4817-9c34-67dc748cce40" providerId="ADAL" clId="{83557699-B588-4B0E-BD42-B22365502518}" dt="2025-07-24T07:00:15.961" v="198" actId="478"/>
          <ac:spMkLst>
            <pc:docMk/>
            <pc:sldMk cId="514711139" sldId="345"/>
            <ac:spMk id="10" creationId="{627B9FCB-4511-E324-A9C5-69345B286FF3}"/>
          </ac:spMkLst>
        </pc:spChg>
        <pc:spChg chg="del mod">
          <ac:chgData name="Elizabeth Lucía Valeriano Lorenzo" userId="31c875c8-a92e-4817-9c34-67dc748cce40" providerId="ADAL" clId="{83557699-B588-4B0E-BD42-B22365502518}" dt="2025-07-24T07:00:12.322" v="197" actId="478"/>
          <ac:spMkLst>
            <pc:docMk/>
            <pc:sldMk cId="514711139" sldId="345"/>
            <ac:spMk id="11" creationId="{6EC1D764-BA1E-557A-08B0-8A02FF940E9D}"/>
          </ac:spMkLst>
        </pc:spChg>
        <pc:picChg chg="add">
          <ac:chgData name="Elizabeth Lucía Valeriano Lorenzo" userId="31c875c8-a92e-4817-9c34-67dc748cce40" providerId="ADAL" clId="{83557699-B588-4B0E-BD42-B22365502518}" dt="2025-07-24T07:00:16.996" v="199" actId="22"/>
          <ac:picMkLst>
            <pc:docMk/>
            <pc:sldMk cId="514711139" sldId="345"/>
            <ac:picMk id="12" creationId="{50083523-7D97-0941-1493-C98B2D3C0459}"/>
          </ac:picMkLst>
        </pc:picChg>
      </pc:sldChg>
      <pc:sldChg chg="add">
        <pc:chgData name="Elizabeth Lucía Valeriano Lorenzo" userId="31c875c8-a92e-4817-9c34-67dc748cce40" providerId="ADAL" clId="{83557699-B588-4B0E-BD42-B22365502518}" dt="2025-07-24T07:08:16.638" v="218"/>
        <pc:sldMkLst>
          <pc:docMk/>
          <pc:sldMk cId="2473608713" sldId="345"/>
        </pc:sldMkLst>
      </pc:sldChg>
      <pc:sldChg chg="modSp mod">
        <pc:chgData name="Elizabeth Lucía Valeriano Lorenzo" userId="31c875c8-a92e-4817-9c34-67dc748cce40" providerId="ADAL" clId="{83557699-B588-4B0E-BD42-B22365502518}" dt="2025-07-24T06:18:00.478" v="45" actId="6549"/>
        <pc:sldMkLst>
          <pc:docMk/>
          <pc:sldMk cId="667673355" sldId="351"/>
        </pc:sldMkLst>
        <pc:spChg chg="mod">
          <ac:chgData name="Elizabeth Lucía Valeriano Lorenzo" userId="31c875c8-a92e-4817-9c34-67dc748cce40" providerId="ADAL" clId="{83557699-B588-4B0E-BD42-B22365502518}" dt="2025-07-24T06:04:19.498" v="13" actId="113"/>
          <ac:spMkLst>
            <pc:docMk/>
            <pc:sldMk cId="667673355" sldId="351"/>
            <ac:spMk id="8" creationId="{D35AFF48-E591-4133-821B-3B32D72AFEF8}"/>
          </ac:spMkLst>
        </pc:spChg>
        <pc:spChg chg="mod">
          <ac:chgData name="Elizabeth Lucía Valeriano Lorenzo" userId="31c875c8-a92e-4817-9c34-67dc748cce40" providerId="ADAL" clId="{83557699-B588-4B0E-BD42-B22365502518}" dt="2025-07-24T06:18:00.478" v="45" actId="6549"/>
          <ac:spMkLst>
            <pc:docMk/>
            <pc:sldMk cId="667673355" sldId="351"/>
            <ac:spMk id="10" creationId="{B44E3CDC-E540-B512-17BA-D153E2E1BC72}"/>
          </ac:spMkLst>
        </pc:spChg>
      </pc:sldChg>
      <pc:sldChg chg="modSp mod">
        <pc:chgData name="Elizabeth Lucía Valeriano Lorenzo" userId="31c875c8-a92e-4817-9c34-67dc748cce40" providerId="ADAL" clId="{83557699-B588-4B0E-BD42-B22365502518}" dt="2025-07-24T06:11:29.435" v="16" actId="20577"/>
        <pc:sldMkLst>
          <pc:docMk/>
          <pc:sldMk cId="753623769" sldId="352"/>
        </pc:sldMkLst>
        <pc:spChg chg="mod">
          <ac:chgData name="Elizabeth Lucía Valeriano Lorenzo" userId="31c875c8-a92e-4817-9c34-67dc748cce40" providerId="ADAL" clId="{83557699-B588-4B0E-BD42-B22365502518}" dt="2025-07-24T06:05:13.084" v="14" actId="6549"/>
          <ac:spMkLst>
            <pc:docMk/>
            <pc:sldMk cId="753623769" sldId="352"/>
            <ac:spMk id="8" creationId="{99F3951A-24C6-7D69-99BE-6B25993B14BA}"/>
          </ac:spMkLst>
        </pc:spChg>
        <pc:graphicFrameChg chg="mod">
          <ac:chgData name="Elizabeth Lucía Valeriano Lorenzo" userId="31c875c8-a92e-4817-9c34-67dc748cce40" providerId="ADAL" clId="{83557699-B588-4B0E-BD42-B22365502518}" dt="2025-07-24T06:11:29.435" v="16" actId="20577"/>
          <ac:graphicFrameMkLst>
            <pc:docMk/>
            <pc:sldMk cId="753623769" sldId="352"/>
            <ac:graphicFrameMk id="4" creationId="{C471396F-2637-051A-9DA3-C1CE7EA6538B}"/>
          </ac:graphicFrameMkLst>
        </pc:graphicFrameChg>
      </pc:sldChg>
      <pc:sldChg chg="addSp modSp mod">
        <pc:chgData name="Elizabeth Lucía Valeriano Lorenzo" userId="31c875c8-a92e-4817-9c34-67dc748cce40" providerId="ADAL" clId="{83557699-B588-4B0E-BD42-B22365502518}" dt="2025-07-24T06:25:54.170" v="65" actId="1076"/>
        <pc:sldMkLst>
          <pc:docMk/>
          <pc:sldMk cId="2354001725" sldId="353"/>
        </pc:sldMkLst>
        <pc:spChg chg="add mod">
          <ac:chgData name="Elizabeth Lucía Valeriano Lorenzo" userId="31c875c8-a92e-4817-9c34-67dc748cce40" providerId="ADAL" clId="{83557699-B588-4B0E-BD42-B22365502518}" dt="2025-07-24T06:25:50.116" v="64" actId="1076"/>
          <ac:spMkLst>
            <pc:docMk/>
            <pc:sldMk cId="2354001725" sldId="353"/>
            <ac:spMk id="4" creationId="{88040194-C38C-0DF1-0CE9-1D658830F3F2}"/>
          </ac:spMkLst>
        </pc:spChg>
        <pc:spChg chg="mod">
          <ac:chgData name="Elizabeth Lucía Valeriano Lorenzo" userId="31c875c8-a92e-4817-9c34-67dc748cce40" providerId="ADAL" clId="{83557699-B588-4B0E-BD42-B22365502518}" dt="2025-07-24T06:25:54.170" v="65" actId="1076"/>
          <ac:spMkLst>
            <pc:docMk/>
            <pc:sldMk cId="2354001725" sldId="353"/>
            <ac:spMk id="118" creationId="{A867BF96-7B02-C344-887F-100AEBD45898}"/>
          </ac:spMkLst>
        </pc:spChg>
        <pc:grpChg chg="mod">
          <ac:chgData name="Elizabeth Lucía Valeriano Lorenzo" userId="31c875c8-a92e-4817-9c34-67dc748cce40" providerId="ADAL" clId="{83557699-B588-4B0E-BD42-B22365502518}" dt="2025-07-24T06:13:07.920" v="44" actId="1076"/>
          <ac:grpSpMkLst>
            <pc:docMk/>
            <pc:sldMk cId="2354001725" sldId="353"/>
            <ac:grpSpMk id="84" creationId="{4C4AF7BD-0C2F-1A9D-6736-46E61DD1392F}"/>
          </ac:grpSpMkLst>
        </pc:grpChg>
      </pc:sldChg>
      <pc:sldChg chg="modSp mod">
        <pc:chgData name="Elizabeth Lucía Valeriano Lorenzo" userId="31c875c8-a92e-4817-9c34-67dc748cce40" providerId="ADAL" clId="{83557699-B588-4B0E-BD42-B22365502518}" dt="2025-07-24T06:41:40.856" v="126" actId="20577"/>
        <pc:sldMkLst>
          <pc:docMk/>
          <pc:sldMk cId="482632284" sldId="354"/>
        </pc:sldMkLst>
        <pc:spChg chg="mod">
          <ac:chgData name="Elizabeth Lucía Valeriano Lorenzo" userId="31c875c8-a92e-4817-9c34-67dc748cce40" providerId="ADAL" clId="{83557699-B588-4B0E-BD42-B22365502518}" dt="2025-07-24T06:41:40.856" v="126" actId="20577"/>
          <ac:spMkLst>
            <pc:docMk/>
            <pc:sldMk cId="482632284" sldId="354"/>
            <ac:spMk id="15" creationId="{A129D913-106C-CBFB-03D8-4277AC242DF8}"/>
          </ac:spMkLst>
        </pc:spChg>
        <pc:spChg chg="mod">
          <ac:chgData name="Elizabeth Lucía Valeriano Lorenzo" userId="31c875c8-a92e-4817-9c34-67dc748cce40" providerId="ADAL" clId="{83557699-B588-4B0E-BD42-B22365502518}" dt="2025-07-24T06:33:27.397" v="70" actId="1076"/>
          <ac:spMkLst>
            <pc:docMk/>
            <pc:sldMk cId="482632284" sldId="354"/>
            <ac:spMk id="17" creationId="{AA1B9E45-3625-E5E0-7B9E-0E8BFBC99607}"/>
          </ac:spMkLst>
        </pc:spChg>
      </pc:sldChg>
      <pc:sldChg chg="del">
        <pc:chgData name="Elizabeth Lucía Valeriano Lorenzo" userId="31c875c8-a92e-4817-9c34-67dc748cce40" providerId="ADAL" clId="{83557699-B588-4B0E-BD42-B22365502518}" dt="2025-07-24T06:45:56.380" v="127" actId="47"/>
        <pc:sldMkLst>
          <pc:docMk/>
          <pc:sldMk cId="999347886" sldId="357"/>
        </pc:sldMkLst>
      </pc:sldChg>
      <pc:sldChg chg="modSp mod">
        <pc:chgData name="Elizabeth Lucía Valeriano Lorenzo" userId="31c875c8-a92e-4817-9c34-67dc748cce40" providerId="ADAL" clId="{83557699-B588-4B0E-BD42-B22365502518}" dt="2025-07-24T07:16:01.925" v="220" actId="790"/>
        <pc:sldMkLst>
          <pc:docMk/>
          <pc:sldMk cId="2652847915" sldId="359"/>
        </pc:sldMkLst>
        <pc:spChg chg="mod">
          <ac:chgData name="Elizabeth Lucía Valeriano Lorenzo" userId="31c875c8-a92e-4817-9c34-67dc748cce40" providerId="ADAL" clId="{83557699-B588-4B0E-BD42-B22365502518}" dt="2025-07-24T07:15:50.721" v="219" actId="790"/>
          <ac:spMkLst>
            <pc:docMk/>
            <pc:sldMk cId="2652847915" sldId="359"/>
            <ac:spMk id="2" creationId="{B7752344-6D2C-FFC7-48D4-A7B89FF7F98F}"/>
          </ac:spMkLst>
        </pc:spChg>
        <pc:spChg chg="mod">
          <ac:chgData name="Elizabeth Lucía Valeriano Lorenzo" userId="31c875c8-a92e-4817-9c34-67dc748cce40" providerId="ADAL" clId="{83557699-B588-4B0E-BD42-B22365502518}" dt="2025-07-24T07:16:01.925" v="220" actId="790"/>
          <ac:spMkLst>
            <pc:docMk/>
            <pc:sldMk cId="2652847915" sldId="359"/>
            <ac:spMk id="14" creationId="{49C2B796-2BCE-928E-17DB-D0B57F20160E}"/>
          </ac:spMkLst>
        </pc:spChg>
      </pc:sldChg>
      <pc:sldChg chg="modSp mod">
        <pc:chgData name="Elizabeth Lucía Valeriano Lorenzo" userId="31c875c8-a92e-4817-9c34-67dc748cce40" providerId="ADAL" clId="{83557699-B588-4B0E-BD42-B22365502518}" dt="2025-07-24T06:53:39.232" v="174" actId="113"/>
        <pc:sldMkLst>
          <pc:docMk/>
          <pc:sldMk cId="3161328732" sldId="360"/>
        </pc:sldMkLst>
        <pc:spChg chg="mod">
          <ac:chgData name="Elizabeth Lucía Valeriano Lorenzo" userId="31c875c8-a92e-4817-9c34-67dc748cce40" providerId="ADAL" clId="{83557699-B588-4B0E-BD42-B22365502518}" dt="2025-07-24T06:53:39.232" v="174" actId="113"/>
          <ac:spMkLst>
            <pc:docMk/>
            <pc:sldMk cId="3161328732" sldId="360"/>
            <ac:spMk id="15" creationId="{1DC59768-BEED-9D63-F9F6-492E4F1721D5}"/>
          </ac:spMkLst>
        </pc:spChg>
      </pc:sldChg>
      <pc:sldChg chg="modSp mod">
        <pc:chgData name="Elizabeth Lucía Valeriano Lorenzo" userId="31c875c8-a92e-4817-9c34-67dc748cce40" providerId="ADAL" clId="{83557699-B588-4B0E-BD42-B22365502518}" dt="2025-07-24T06:55:34.856" v="190" actId="207"/>
        <pc:sldMkLst>
          <pc:docMk/>
          <pc:sldMk cId="3677589826" sldId="361"/>
        </pc:sldMkLst>
        <pc:spChg chg="mod">
          <ac:chgData name="Elizabeth Lucía Valeriano Lorenzo" userId="31c875c8-a92e-4817-9c34-67dc748cce40" providerId="ADAL" clId="{83557699-B588-4B0E-BD42-B22365502518}" dt="2025-07-24T06:55:34.856" v="190" actId="207"/>
          <ac:spMkLst>
            <pc:docMk/>
            <pc:sldMk cId="3677589826" sldId="361"/>
            <ac:spMk id="3" creationId="{DCD960D0-28DF-DDBB-5054-86189691D4A1}"/>
          </ac:spMkLst>
        </pc:spChg>
      </pc:sldChg>
      <pc:sldChg chg="modSp mod">
        <pc:chgData name="Elizabeth Lucía Valeriano Lorenzo" userId="31c875c8-a92e-4817-9c34-67dc748cce40" providerId="ADAL" clId="{83557699-B588-4B0E-BD42-B22365502518}" dt="2025-07-24T07:05:06.033" v="210" actId="20577"/>
        <pc:sldMkLst>
          <pc:docMk/>
          <pc:sldMk cId="650296596" sldId="362"/>
        </pc:sldMkLst>
        <pc:spChg chg="mod">
          <ac:chgData name="Elizabeth Lucía Valeriano Lorenzo" userId="31c875c8-a92e-4817-9c34-67dc748cce40" providerId="ADAL" clId="{83557699-B588-4B0E-BD42-B22365502518}" dt="2025-07-24T07:05:06.033" v="210" actId="20577"/>
          <ac:spMkLst>
            <pc:docMk/>
            <pc:sldMk cId="650296596" sldId="362"/>
            <ac:spMk id="9" creationId="{AF7E0073-42CB-7F25-8497-C574F487309E}"/>
          </ac:spMkLst>
        </pc:spChg>
      </pc:sldChg>
      <pc:sldChg chg="addSp delSp new del mod">
        <pc:chgData name="Elizabeth Lucía Valeriano Lorenzo" userId="31c875c8-a92e-4817-9c34-67dc748cce40" providerId="ADAL" clId="{83557699-B588-4B0E-BD42-B22365502518}" dt="2025-07-24T07:00:06.434" v="195" actId="47"/>
        <pc:sldMkLst>
          <pc:docMk/>
          <pc:sldMk cId="1376767968" sldId="363"/>
        </pc:sldMkLst>
        <pc:picChg chg="add del">
          <ac:chgData name="Elizabeth Lucía Valeriano Lorenzo" userId="31c875c8-a92e-4817-9c34-67dc748cce40" providerId="ADAL" clId="{83557699-B588-4B0E-BD42-B22365502518}" dt="2025-07-24T06:59:57.940" v="193" actId="22"/>
          <ac:picMkLst>
            <pc:docMk/>
            <pc:sldMk cId="1376767968" sldId="363"/>
            <ac:picMk id="5" creationId="{97841C19-D605-6562-92C3-B488D6BE29C2}"/>
          </ac:picMkLst>
        </pc:picChg>
      </pc:sldChg>
      <pc:sldChg chg="add">
        <pc:chgData name="Elizabeth Lucía Valeriano Lorenzo" userId="31c875c8-a92e-4817-9c34-67dc748cce40" providerId="ADAL" clId="{83557699-B588-4B0E-BD42-B22365502518}" dt="2025-07-24T07:00:02.607" v="194" actId="2890"/>
        <pc:sldMkLst>
          <pc:docMk/>
          <pc:sldMk cId="2895624070" sldId="364"/>
        </pc:sldMkLst>
      </pc:sldChg>
      <pc:sldChg chg="modSp add mod">
        <pc:chgData name="Elizabeth Lucía Valeriano Lorenzo" userId="31c875c8-a92e-4817-9c34-67dc748cce40" providerId="ADAL" clId="{83557699-B588-4B0E-BD42-B22365502518}" dt="2025-07-24T07:05:35.201" v="216" actId="27636"/>
        <pc:sldMkLst>
          <pc:docMk/>
          <pc:sldMk cId="3821144628" sldId="365"/>
        </pc:sldMkLst>
        <pc:spChg chg="mod">
          <ac:chgData name="Elizabeth Lucía Valeriano Lorenzo" userId="31c875c8-a92e-4817-9c34-67dc748cce40" providerId="ADAL" clId="{83557699-B588-4B0E-BD42-B22365502518}" dt="2025-07-24T07:05:35.201" v="216" actId="27636"/>
          <ac:spMkLst>
            <pc:docMk/>
            <pc:sldMk cId="3821144628" sldId="365"/>
            <ac:spMk id="9" creationId="{49C15325-3F3E-02B3-410D-68B1847DF1B4}"/>
          </ac:spMkLst>
        </pc:spChg>
      </pc:sldChg>
    </pc:docChg>
  </pc:docChgLst>
  <pc:docChgLst>
    <pc:chgData name="Lucia Valeriano Lorenzo" userId="3cfd468c296a8ab8" providerId="LiveId" clId="{7C7CB092-499E-4434-A32B-4B71ADEFBB04}"/>
    <pc:docChg chg="undo custSel addSld delSld modSld sldOrd">
      <pc:chgData name="Lucia Valeriano Lorenzo" userId="3cfd468c296a8ab8" providerId="LiveId" clId="{7C7CB092-499E-4434-A32B-4B71ADEFBB04}" dt="2025-07-23T14:33:42.356" v="2693" actId="1076"/>
      <pc:docMkLst>
        <pc:docMk/>
      </pc:docMkLst>
      <pc:sldChg chg="modSp mod">
        <pc:chgData name="Lucia Valeriano Lorenzo" userId="3cfd468c296a8ab8" providerId="LiveId" clId="{7C7CB092-499E-4434-A32B-4B71ADEFBB04}" dt="2025-07-23T09:02:10.327" v="286" actId="1076"/>
        <pc:sldMkLst>
          <pc:docMk/>
          <pc:sldMk cId="2991341098" sldId="256"/>
        </pc:sldMkLst>
        <pc:spChg chg="mod">
          <ac:chgData name="Lucia Valeriano Lorenzo" userId="3cfd468c296a8ab8" providerId="LiveId" clId="{7C7CB092-499E-4434-A32B-4B71ADEFBB04}" dt="2025-07-23T09:02:10.327" v="286" actId="1076"/>
          <ac:spMkLst>
            <pc:docMk/>
            <pc:sldMk cId="2991341098" sldId="256"/>
            <ac:spMk id="2" creationId="{ECA5BF13-934C-75E7-BCAF-2A1B0288B916}"/>
          </ac:spMkLst>
        </pc:spChg>
        <pc:spChg chg="mod">
          <ac:chgData name="Lucia Valeriano Lorenzo" userId="3cfd468c296a8ab8" providerId="LiveId" clId="{7C7CB092-499E-4434-A32B-4B71ADEFBB04}" dt="2025-07-23T09:00:43.513" v="279" actId="1076"/>
          <ac:spMkLst>
            <pc:docMk/>
            <pc:sldMk cId="2991341098" sldId="256"/>
            <ac:spMk id="25" creationId="{4DC96330-22FC-5A14-5068-1C96FD5813AD}"/>
          </ac:spMkLst>
        </pc:spChg>
      </pc:sldChg>
      <pc:sldChg chg="addSp delSp add del mod modTransition setBg">
        <pc:chgData name="Lucia Valeriano Lorenzo" userId="3cfd468c296a8ab8" providerId="LiveId" clId="{7C7CB092-499E-4434-A32B-4B71ADEFBB04}" dt="2025-07-23T10:20:47.707" v="582" actId="47"/>
        <pc:sldMkLst>
          <pc:docMk/>
          <pc:sldMk cId="969391397" sldId="257"/>
        </pc:sldMkLst>
        <pc:spChg chg="add del">
          <ac:chgData name="Lucia Valeriano Lorenzo" userId="3cfd468c296a8ab8" providerId="LiveId" clId="{7C7CB092-499E-4434-A32B-4B71ADEFBB04}" dt="2025-07-23T09:36:18.404" v="551" actId="478"/>
          <ac:spMkLst>
            <pc:docMk/>
            <pc:sldMk cId="969391397" sldId="257"/>
            <ac:spMk id="10" creationId="{7F3AC784-92F1-5F9F-1D43-9C2F29BEB2F2}"/>
          </ac:spMkLst>
        </pc:spChg>
        <pc:spChg chg="add del">
          <ac:chgData name="Lucia Valeriano Lorenzo" userId="3cfd468c296a8ab8" providerId="LiveId" clId="{7C7CB092-499E-4434-A32B-4B71ADEFBB04}" dt="2025-07-23T09:36:18.404" v="551" actId="478"/>
          <ac:spMkLst>
            <pc:docMk/>
            <pc:sldMk cId="969391397" sldId="257"/>
            <ac:spMk id="16" creationId="{9FDD6550-DCDC-8E6F-A316-8278991011F8}"/>
          </ac:spMkLst>
        </pc:spChg>
        <pc:spChg chg="add del">
          <ac:chgData name="Lucia Valeriano Lorenzo" userId="3cfd468c296a8ab8" providerId="LiveId" clId="{7C7CB092-499E-4434-A32B-4B71ADEFBB04}" dt="2025-07-23T09:36:18.404" v="551" actId="478"/>
          <ac:spMkLst>
            <pc:docMk/>
            <pc:sldMk cId="969391397" sldId="257"/>
            <ac:spMk id="19" creationId="{E38C2B29-532A-86F4-5927-BDF79E0760EA}"/>
          </ac:spMkLst>
        </pc:spChg>
        <pc:spChg chg="add del">
          <ac:chgData name="Lucia Valeriano Lorenzo" userId="3cfd468c296a8ab8" providerId="LiveId" clId="{7C7CB092-499E-4434-A32B-4B71ADEFBB04}" dt="2025-07-23T09:36:18.404" v="551" actId="478"/>
          <ac:spMkLst>
            <pc:docMk/>
            <pc:sldMk cId="969391397" sldId="257"/>
            <ac:spMk id="22" creationId="{D76B80B5-8C15-DEBB-01E0-C3D4664A7DB5}"/>
          </ac:spMkLst>
        </pc:spChg>
        <pc:picChg chg="add del">
          <ac:chgData name="Lucia Valeriano Lorenzo" userId="3cfd468c296a8ab8" providerId="LiveId" clId="{7C7CB092-499E-4434-A32B-4B71ADEFBB04}" dt="2025-07-23T09:36:18.404" v="551" actId="478"/>
          <ac:picMkLst>
            <pc:docMk/>
            <pc:sldMk cId="969391397" sldId="257"/>
            <ac:picMk id="7" creationId="{A21969CD-4158-AECA-B09A-8A213ED41437}"/>
          </ac:picMkLst>
        </pc:picChg>
        <pc:picChg chg="add del">
          <ac:chgData name="Lucia Valeriano Lorenzo" userId="3cfd468c296a8ab8" providerId="LiveId" clId="{7C7CB092-499E-4434-A32B-4B71ADEFBB04}" dt="2025-07-23T09:36:18.404" v="551" actId="478"/>
          <ac:picMkLst>
            <pc:docMk/>
            <pc:sldMk cId="969391397" sldId="257"/>
            <ac:picMk id="14" creationId="{4D305D9A-3115-3FD5-B30D-D296EC076AD6}"/>
          </ac:picMkLst>
        </pc:picChg>
      </pc:sldChg>
      <pc:sldChg chg="addSp delSp add del mod modTransition">
        <pc:chgData name="Lucia Valeriano Lorenzo" userId="3cfd468c296a8ab8" providerId="LiveId" clId="{7C7CB092-499E-4434-A32B-4B71ADEFBB04}" dt="2025-07-23T11:15:13.304" v="1530" actId="47"/>
        <pc:sldMkLst>
          <pc:docMk/>
          <pc:sldMk cId="3197679702" sldId="259"/>
        </pc:sldMkLst>
        <pc:spChg chg="add del">
          <ac:chgData name="Lucia Valeriano Lorenzo" userId="3cfd468c296a8ab8" providerId="LiveId" clId="{7C7CB092-499E-4434-A32B-4B71ADEFBB04}" dt="2025-07-23T11:14:27.500" v="1525" actId="21"/>
          <ac:spMkLst>
            <pc:docMk/>
            <pc:sldMk cId="3197679702" sldId="259"/>
            <ac:spMk id="8" creationId="{CF2E1FC7-CA3D-E818-02AB-CCED1BCFE509}"/>
          </ac:spMkLst>
        </pc:spChg>
        <pc:spChg chg="add del">
          <ac:chgData name="Lucia Valeriano Lorenzo" userId="3cfd468c296a8ab8" providerId="LiveId" clId="{7C7CB092-499E-4434-A32B-4B71ADEFBB04}" dt="2025-07-23T11:14:27.500" v="1525" actId="21"/>
          <ac:spMkLst>
            <pc:docMk/>
            <pc:sldMk cId="3197679702" sldId="259"/>
            <ac:spMk id="9" creationId="{BAC25F0A-F3E0-F4E6-6B2E-7B5557C283AA}"/>
          </ac:spMkLst>
        </pc:spChg>
        <pc:spChg chg="add del">
          <ac:chgData name="Lucia Valeriano Lorenzo" userId="3cfd468c296a8ab8" providerId="LiveId" clId="{7C7CB092-499E-4434-A32B-4B71ADEFBB04}" dt="2025-07-23T11:14:27.500" v="1525" actId="21"/>
          <ac:spMkLst>
            <pc:docMk/>
            <pc:sldMk cId="3197679702" sldId="259"/>
            <ac:spMk id="10" creationId="{4180B4DB-978D-A003-DD55-EE434DB257D8}"/>
          </ac:spMkLst>
        </pc:spChg>
        <pc:spChg chg="add del">
          <ac:chgData name="Lucia Valeriano Lorenzo" userId="3cfd468c296a8ab8" providerId="LiveId" clId="{7C7CB092-499E-4434-A32B-4B71ADEFBB04}" dt="2025-07-23T11:14:27.500" v="1525" actId="21"/>
          <ac:spMkLst>
            <pc:docMk/>
            <pc:sldMk cId="3197679702" sldId="259"/>
            <ac:spMk id="15" creationId="{A129D913-106C-CBFB-03D8-4277AC242DF8}"/>
          </ac:spMkLst>
        </pc:spChg>
        <pc:spChg chg="add del">
          <ac:chgData name="Lucia Valeriano Lorenzo" userId="3cfd468c296a8ab8" providerId="LiveId" clId="{7C7CB092-499E-4434-A32B-4B71ADEFBB04}" dt="2025-07-23T11:14:27.500" v="1525" actId="21"/>
          <ac:spMkLst>
            <pc:docMk/>
            <pc:sldMk cId="3197679702" sldId="259"/>
            <ac:spMk id="17" creationId="{AA1B9E45-3625-E5E0-7B9E-0E8BFBC99607}"/>
          </ac:spMkLst>
        </pc:spChg>
        <pc:spChg chg="add del">
          <ac:chgData name="Lucia Valeriano Lorenzo" userId="3cfd468c296a8ab8" providerId="LiveId" clId="{7C7CB092-499E-4434-A32B-4B71ADEFBB04}" dt="2025-07-23T11:14:27.500" v="1525" actId="21"/>
          <ac:spMkLst>
            <pc:docMk/>
            <pc:sldMk cId="3197679702" sldId="259"/>
            <ac:spMk id="19" creationId="{C6433CAB-6CCC-828C-6BCC-EBD61DBCC1AC}"/>
          </ac:spMkLst>
        </pc:spChg>
        <pc:picChg chg="del">
          <ac:chgData name="Lucia Valeriano Lorenzo" userId="3cfd468c296a8ab8" providerId="LiveId" clId="{7C7CB092-499E-4434-A32B-4B71ADEFBB04}" dt="2025-07-23T11:14:27.500" v="1525" actId="21"/>
          <ac:picMkLst>
            <pc:docMk/>
            <pc:sldMk cId="3197679702" sldId="259"/>
            <ac:picMk id="5" creationId="{B1E3A2EA-E6B2-9731-2A66-3C816A0D197C}"/>
          </ac:picMkLst>
        </pc:picChg>
        <pc:picChg chg="add del">
          <ac:chgData name="Lucia Valeriano Lorenzo" userId="3cfd468c296a8ab8" providerId="LiveId" clId="{7C7CB092-499E-4434-A32B-4B71ADEFBB04}" dt="2025-07-23T11:14:27.500" v="1525" actId="21"/>
          <ac:picMkLst>
            <pc:docMk/>
            <pc:sldMk cId="3197679702" sldId="259"/>
            <ac:picMk id="6" creationId="{4C158D72-3620-42CF-7BD0-A5AD4FCA9977}"/>
          </ac:picMkLst>
        </pc:picChg>
        <pc:picChg chg="add del">
          <ac:chgData name="Lucia Valeriano Lorenzo" userId="3cfd468c296a8ab8" providerId="LiveId" clId="{7C7CB092-499E-4434-A32B-4B71ADEFBB04}" dt="2025-07-23T11:14:27.500" v="1525" actId="21"/>
          <ac:picMkLst>
            <pc:docMk/>
            <pc:sldMk cId="3197679702" sldId="259"/>
            <ac:picMk id="7" creationId="{C6DB3C51-A85B-AD71-9C43-415E311851E3}"/>
          </ac:picMkLst>
        </pc:picChg>
        <pc:cxnChg chg="add del">
          <ac:chgData name="Lucia Valeriano Lorenzo" userId="3cfd468c296a8ab8" providerId="LiveId" clId="{7C7CB092-499E-4434-A32B-4B71ADEFBB04}" dt="2025-07-23T11:14:27.500" v="1525" actId="21"/>
          <ac:cxnSpMkLst>
            <pc:docMk/>
            <pc:sldMk cId="3197679702" sldId="259"/>
            <ac:cxnSpMk id="21" creationId="{89227F64-B73E-1D05-6EBA-68462E58D189}"/>
          </ac:cxnSpMkLst>
        </pc:cxnChg>
        <pc:cxnChg chg="add del">
          <ac:chgData name="Lucia Valeriano Lorenzo" userId="3cfd468c296a8ab8" providerId="LiveId" clId="{7C7CB092-499E-4434-A32B-4B71ADEFBB04}" dt="2025-07-23T11:14:23.677" v="1524" actId="21"/>
          <ac:cxnSpMkLst>
            <pc:docMk/>
            <pc:sldMk cId="3197679702" sldId="259"/>
            <ac:cxnSpMk id="27" creationId="{75F03F88-31F2-C93F-D8F9-4DF4CEF71B35}"/>
          </ac:cxnSpMkLst>
        </pc:cxnChg>
      </pc:sldChg>
      <pc:sldChg chg="addSp delSp modSp add del mod modTransition">
        <pc:chgData name="Lucia Valeriano Lorenzo" userId="3cfd468c296a8ab8" providerId="LiveId" clId="{7C7CB092-499E-4434-A32B-4B71ADEFBB04}" dt="2025-07-23T10:33:42.624" v="719" actId="47"/>
        <pc:sldMkLst>
          <pc:docMk/>
          <pc:sldMk cId="2601474749" sldId="276"/>
        </pc:sldMkLst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3" creationId="{B248C04B-119D-3859-83C3-6DAA06F6F1DB}"/>
          </ac:spMkLst>
        </pc:spChg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5" creationId="{99F3951A-24C6-7D69-99BE-6B25993B14BA}"/>
          </ac:spMkLst>
        </pc:spChg>
        <pc:spChg chg="add del mod">
          <ac:chgData name="Lucia Valeriano Lorenzo" userId="3cfd468c296a8ab8" providerId="LiveId" clId="{7C7CB092-499E-4434-A32B-4B71ADEFBB04}" dt="2025-07-23T10:30:07.795" v="698" actId="21"/>
          <ac:spMkLst>
            <pc:docMk/>
            <pc:sldMk cId="2601474749" sldId="276"/>
            <ac:spMk id="6" creationId="{35133235-34F0-ED7C-5603-BA33FC9516A5}"/>
          </ac:spMkLst>
        </pc:spChg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7" creationId="{DE1B292B-83E3-2263-D3C5-91CD38397932}"/>
          </ac:spMkLst>
        </pc:spChg>
        <pc:spChg chg="add mod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10" creationId="{36169AD3-E141-3B63-7FF4-214173DA5B6F}"/>
          </ac:spMkLst>
        </pc:spChg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14" creationId="{45A89B47-72D8-3C5A-E876-CD9D88DB99B3}"/>
          </ac:spMkLst>
        </pc:spChg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15" creationId="{CA3B6554-2B3E-9567-52D3-E1338CBAC6D7}"/>
          </ac:spMkLst>
        </pc:spChg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16" creationId="{A27BF14E-6B9E-C409-D463-EC6402204619}"/>
          </ac:spMkLst>
        </pc:spChg>
        <pc:spChg chg="add del">
          <ac:chgData name="Lucia Valeriano Lorenzo" userId="3cfd468c296a8ab8" providerId="LiveId" clId="{7C7CB092-499E-4434-A32B-4B71ADEFBB04}" dt="2025-07-23T10:30:14.182" v="699" actId="21"/>
          <ac:spMkLst>
            <pc:docMk/>
            <pc:sldMk cId="2601474749" sldId="276"/>
            <ac:spMk id="17" creationId="{E27EE126-5C97-DCC0-B179-B3FA855A862A}"/>
          </ac:spMkLst>
        </pc:spChg>
        <pc:graphicFrameChg chg="del">
          <ac:chgData name="Lucia Valeriano Lorenzo" userId="3cfd468c296a8ab8" providerId="LiveId" clId="{7C7CB092-499E-4434-A32B-4B71ADEFBB04}" dt="2025-07-23T10:30:14.182" v="699" actId="21"/>
          <ac:graphicFrameMkLst>
            <pc:docMk/>
            <pc:sldMk cId="2601474749" sldId="276"/>
            <ac:graphicFrameMk id="4" creationId="{C471396F-2637-051A-9DA3-C1CE7EA6538B}"/>
          </ac:graphicFrameMkLst>
        </pc:graphicFrameChg>
        <pc:picChg chg="add del">
          <ac:chgData name="Lucia Valeriano Lorenzo" userId="3cfd468c296a8ab8" providerId="LiveId" clId="{7C7CB092-499E-4434-A32B-4B71ADEFBB04}" dt="2025-07-23T10:30:14.182" v="699" actId="21"/>
          <ac:picMkLst>
            <pc:docMk/>
            <pc:sldMk cId="2601474749" sldId="276"/>
            <ac:picMk id="9" creationId="{2894BDF1-9832-94AE-B8AB-AE4CCAE2745D}"/>
          </ac:picMkLst>
        </pc:picChg>
      </pc:sldChg>
      <pc:sldChg chg="addSp modSp mod">
        <pc:chgData name="Lucia Valeriano Lorenzo" userId="3cfd468c296a8ab8" providerId="LiveId" clId="{7C7CB092-499E-4434-A32B-4B71ADEFBB04}" dt="2025-07-23T11:37:23.688" v="1847" actId="14100"/>
        <pc:sldMkLst>
          <pc:docMk/>
          <pc:sldMk cId="468424021" sldId="284"/>
        </pc:sldMkLst>
        <pc:spChg chg="add mod">
          <ac:chgData name="Lucia Valeriano Lorenzo" userId="3cfd468c296a8ab8" providerId="LiveId" clId="{7C7CB092-499E-4434-A32B-4B71ADEFBB04}" dt="2025-07-23T11:32:46.744" v="1703" actId="1076"/>
          <ac:spMkLst>
            <pc:docMk/>
            <pc:sldMk cId="468424021" sldId="284"/>
            <ac:spMk id="2" creationId="{3E7C30DD-08FB-1187-5FE8-F0C3825D2A15}"/>
          </ac:spMkLst>
        </pc:spChg>
        <pc:spChg chg="add mod">
          <ac:chgData name="Lucia Valeriano Lorenzo" userId="3cfd468c296a8ab8" providerId="LiveId" clId="{7C7CB092-499E-4434-A32B-4B71ADEFBB04}" dt="2025-07-23T11:30:21.438" v="1691" actId="14100"/>
          <ac:spMkLst>
            <pc:docMk/>
            <pc:sldMk cId="468424021" sldId="284"/>
            <ac:spMk id="4" creationId="{9EC2B256-CBE4-817F-7C09-01B2D51E6365}"/>
          </ac:spMkLst>
        </pc:spChg>
        <pc:spChg chg="add mod">
          <ac:chgData name="Lucia Valeriano Lorenzo" userId="3cfd468c296a8ab8" providerId="LiveId" clId="{7C7CB092-499E-4434-A32B-4B71ADEFBB04}" dt="2025-07-23T11:37:23.688" v="1847" actId="14100"/>
          <ac:spMkLst>
            <pc:docMk/>
            <pc:sldMk cId="468424021" sldId="284"/>
            <ac:spMk id="9" creationId="{9C2BAB2E-E1E4-C9FF-AB83-3DD721C954E5}"/>
          </ac:spMkLst>
        </pc:spChg>
        <pc:spChg chg="mod">
          <ac:chgData name="Lucia Valeriano Lorenzo" userId="3cfd468c296a8ab8" providerId="LiveId" clId="{7C7CB092-499E-4434-A32B-4B71ADEFBB04}" dt="2025-07-23T11:30:30.787" v="1693" actId="1076"/>
          <ac:spMkLst>
            <pc:docMk/>
            <pc:sldMk cId="468424021" sldId="284"/>
            <ac:spMk id="13" creationId="{A4B692F8-CDA8-3883-E441-3B200B64A004}"/>
          </ac:spMkLst>
        </pc:spChg>
        <pc:spChg chg="mod">
          <ac:chgData name="Lucia Valeriano Lorenzo" userId="3cfd468c296a8ab8" providerId="LiveId" clId="{7C7CB092-499E-4434-A32B-4B71ADEFBB04}" dt="2025-07-23T11:30:53.144" v="1698" actId="1076"/>
          <ac:spMkLst>
            <pc:docMk/>
            <pc:sldMk cId="468424021" sldId="284"/>
            <ac:spMk id="14" creationId="{381D4877-8FEA-0866-ED87-A54D0C7CE03F}"/>
          </ac:spMkLst>
        </pc:spChg>
        <pc:spChg chg="mod">
          <ac:chgData name="Lucia Valeriano Lorenzo" userId="3cfd468c296a8ab8" providerId="LiveId" clId="{7C7CB092-499E-4434-A32B-4B71ADEFBB04}" dt="2025-07-23T11:30:48.054" v="1697" actId="1076"/>
          <ac:spMkLst>
            <pc:docMk/>
            <pc:sldMk cId="468424021" sldId="284"/>
            <ac:spMk id="22" creationId="{673B4D96-FD4F-F0BF-120B-2F73F56A2924}"/>
          </ac:spMkLst>
        </pc:spChg>
        <pc:picChg chg="mod">
          <ac:chgData name="Lucia Valeriano Lorenzo" userId="3cfd468c296a8ab8" providerId="LiveId" clId="{7C7CB092-499E-4434-A32B-4B71ADEFBB04}" dt="2025-07-23T11:30:30.787" v="1693" actId="1076"/>
          <ac:picMkLst>
            <pc:docMk/>
            <pc:sldMk cId="468424021" sldId="284"/>
            <ac:picMk id="3" creationId="{CE266055-2388-1E70-BB4B-1D2A5B226F04}"/>
          </ac:picMkLst>
        </pc:picChg>
        <pc:picChg chg="mod">
          <ac:chgData name="Lucia Valeriano Lorenzo" userId="3cfd468c296a8ab8" providerId="LiveId" clId="{7C7CB092-499E-4434-A32B-4B71ADEFBB04}" dt="2025-07-23T11:30:30.787" v="1693" actId="1076"/>
          <ac:picMkLst>
            <pc:docMk/>
            <pc:sldMk cId="468424021" sldId="284"/>
            <ac:picMk id="5" creationId="{E1F861A0-6F41-D85E-D21B-D2A9351C89E6}"/>
          </ac:picMkLst>
        </pc:picChg>
        <pc:picChg chg="mod">
          <ac:chgData name="Lucia Valeriano Lorenzo" userId="3cfd468c296a8ab8" providerId="LiveId" clId="{7C7CB092-499E-4434-A32B-4B71ADEFBB04}" dt="2025-07-23T11:30:42.452" v="1696" actId="1076"/>
          <ac:picMkLst>
            <pc:docMk/>
            <pc:sldMk cId="468424021" sldId="284"/>
            <ac:picMk id="7" creationId="{F8FE9B2F-DD7D-487C-17A5-1AF78C15C01E}"/>
          </ac:picMkLst>
        </pc:picChg>
        <pc:picChg chg="mod">
          <ac:chgData name="Lucia Valeriano Lorenzo" userId="3cfd468c296a8ab8" providerId="LiveId" clId="{7C7CB092-499E-4434-A32B-4B71ADEFBB04}" dt="2025-07-23T11:30:33.179" v="1694" actId="1076"/>
          <ac:picMkLst>
            <pc:docMk/>
            <pc:sldMk cId="468424021" sldId="284"/>
            <ac:picMk id="8" creationId="{F5984C15-26AE-89CB-CB63-D4884FCC6234}"/>
          </ac:picMkLst>
        </pc:picChg>
        <pc:picChg chg="mod">
          <ac:chgData name="Lucia Valeriano Lorenzo" userId="3cfd468c296a8ab8" providerId="LiveId" clId="{7C7CB092-499E-4434-A32B-4B71ADEFBB04}" dt="2025-07-23T11:28:43.214" v="1669" actId="1076"/>
          <ac:picMkLst>
            <pc:docMk/>
            <pc:sldMk cId="468424021" sldId="284"/>
            <ac:picMk id="11" creationId="{CCAC11EC-29BD-2D4A-1563-9F59492FBA26}"/>
          </ac:picMkLst>
        </pc:picChg>
        <pc:picChg chg="add mod">
          <ac:chgData name="Lucia Valeriano Lorenzo" userId="3cfd468c296a8ab8" providerId="LiveId" clId="{7C7CB092-499E-4434-A32B-4B71ADEFBB04}" dt="2025-07-23T11:36:12.657" v="1766" actId="1076"/>
          <ac:picMkLst>
            <pc:docMk/>
            <pc:sldMk cId="468424021" sldId="284"/>
            <ac:picMk id="12" creationId="{11B39E14-CC2A-06F8-FFE3-9687E7866E71}"/>
          </ac:picMkLst>
        </pc:picChg>
        <pc:picChg chg="mod">
          <ac:chgData name="Lucia Valeriano Lorenzo" userId="3cfd468c296a8ab8" providerId="LiveId" clId="{7C7CB092-499E-4434-A32B-4B71ADEFBB04}" dt="2025-07-23T11:28:58.387" v="1672" actId="1076"/>
          <ac:picMkLst>
            <pc:docMk/>
            <pc:sldMk cId="468424021" sldId="284"/>
            <ac:picMk id="17" creationId="{4F003845-F710-874B-EB71-EC2EDD7D6019}"/>
          </ac:picMkLst>
        </pc:picChg>
        <pc:picChg chg="mod">
          <ac:chgData name="Lucia Valeriano Lorenzo" userId="3cfd468c296a8ab8" providerId="LiveId" clId="{7C7CB092-499E-4434-A32B-4B71ADEFBB04}" dt="2025-07-23T11:28:58.387" v="1672" actId="1076"/>
          <ac:picMkLst>
            <pc:docMk/>
            <pc:sldMk cId="468424021" sldId="284"/>
            <ac:picMk id="18" creationId="{D8C54E96-7FC0-F9C8-65BF-0E33459F34C4}"/>
          </ac:picMkLst>
        </pc:picChg>
        <pc:picChg chg="mod">
          <ac:chgData name="Lucia Valeriano Lorenzo" userId="3cfd468c296a8ab8" providerId="LiveId" clId="{7C7CB092-499E-4434-A32B-4B71ADEFBB04}" dt="2025-07-23T11:28:43.214" v="1669" actId="1076"/>
          <ac:picMkLst>
            <pc:docMk/>
            <pc:sldMk cId="468424021" sldId="284"/>
            <ac:picMk id="19" creationId="{711D0B9C-BE65-A9DA-A98D-6AB5FCC2B600}"/>
          </ac:picMkLst>
        </pc:picChg>
        <pc:picChg chg="mod">
          <ac:chgData name="Lucia Valeriano Lorenzo" userId="3cfd468c296a8ab8" providerId="LiveId" clId="{7C7CB092-499E-4434-A32B-4B71ADEFBB04}" dt="2025-07-23T11:28:43.214" v="1669" actId="1076"/>
          <ac:picMkLst>
            <pc:docMk/>
            <pc:sldMk cId="468424021" sldId="284"/>
            <ac:picMk id="20" creationId="{60A8AFE3-5AD7-8948-19F8-AC9F728222F0}"/>
          </ac:picMkLst>
        </pc:picChg>
        <pc:picChg chg="mod">
          <ac:chgData name="Lucia Valeriano Lorenzo" userId="3cfd468c296a8ab8" providerId="LiveId" clId="{7C7CB092-499E-4434-A32B-4B71ADEFBB04}" dt="2025-07-23T11:28:58.387" v="1672" actId="1076"/>
          <ac:picMkLst>
            <pc:docMk/>
            <pc:sldMk cId="468424021" sldId="284"/>
            <ac:picMk id="21" creationId="{0320710E-EB82-ACA2-153A-6B0B813CD99B}"/>
          </ac:picMkLst>
        </pc:picChg>
        <pc:picChg chg="mod">
          <ac:chgData name="Lucia Valeriano Lorenzo" userId="3cfd468c296a8ab8" providerId="LiveId" clId="{7C7CB092-499E-4434-A32B-4B71ADEFBB04}" dt="2025-07-23T11:30:30.787" v="1693" actId="1076"/>
          <ac:picMkLst>
            <pc:docMk/>
            <pc:sldMk cId="468424021" sldId="284"/>
            <ac:picMk id="24" creationId="{80F7DFDB-2C89-7B4D-A4BD-B118EA73F549}"/>
          </ac:picMkLst>
        </pc:picChg>
        <pc:picChg chg="mod">
          <ac:chgData name="Lucia Valeriano Lorenzo" userId="3cfd468c296a8ab8" providerId="LiveId" clId="{7C7CB092-499E-4434-A32B-4B71ADEFBB04}" dt="2025-07-23T11:30:30.787" v="1693" actId="1076"/>
          <ac:picMkLst>
            <pc:docMk/>
            <pc:sldMk cId="468424021" sldId="284"/>
            <ac:picMk id="25" creationId="{6EE40FC5-FD54-589B-07BF-9814CD8E655C}"/>
          </ac:picMkLst>
        </pc:picChg>
        <pc:picChg chg="add mod">
          <ac:chgData name="Lucia Valeriano Lorenzo" userId="3cfd468c296a8ab8" providerId="LiveId" clId="{7C7CB092-499E-4434-A32B-4B71ADEFBB04}" dt="2025-07-23T11:37:07.577" v="1831" actId="1076"/>
          <ac:picMkLst>
            <pc:docMk/>
            <pc:sldMk cId="468424021" sldId="284"/>
            <ac:picMk id="1026" creationId="{0ADA1DF0-FBC1-1AC7-8947-3AE05360FE20}"/>
          </ac:picMkLst>
        </pc:picChg>
      </pc:sldChg>
      <pc:sldChg chg="addSp delSp modSp add del mod modTransition">
        <pc:chgData name="Lucia Valeriano Lorenzo" userId="3cfd468c296a8ab8" providerId="LiveId" clId="{7C7CB092-499E-4434-A32B-4B71ADEFBB04}" dt="2025-07-23T10:33:44.742" v="720" actId="47"/>
        <pc:sldMkLst>
          <pc:docMk/>
          <pc:sldMk cId="3586659705" sldId="288"/>
        </pc:sldMkLst>
        <pc:spChg chg="del">
          <ac:chgData name="Lucia Valeriano Lorenzo" userId="3cfd468c296a8ab8" providerId="LiveId" clId="{7C7CB092-499E-4434-A32B-4B71ADEFBB04}" dt="2025-07-23T09:35:56.569" v="548" actId="21"/>
          <ac:spMkLst>
            <pc:docMk/>
            <pc:sldMk cId="3586659705" sldId="288"/>
            <ac:spMk id="2" creationId="{075F6DD9-FE86-24CB-B177-3C15EEEECFC8}"/>
          </ac:spMkLst>
        </pc:spChg>
        <pc:spChg chg="del">
          <ac:chgData name="Lucia Valeriano Lorenzo" userId="3cfd468c296a8ab8" providerId="LiveId" clId="{7C7CB092-499E-4434-A32B-4B71ADEFBB04}" dt="2025-07-23T10:23:09.519" v="650" actId="21"/>
          <ac:spMkLst>
            <pc:docMk/>
            <pc:sldMk cId="3586659705" sldId="288"/>
            <ac:spMk id="6" creationId="{78AD3D85-B681-2370-40E2-C1837A1F1CCE}"/>
          </ac:spMkLst>
        </pc:spChg>
        <pc:spChg chg="add mod">
          <ac:chgData name="Lucia Valeriano Lorenzo" userId="3cfd468c296a8ab8" providerId="LiveId" clId="{7C7CB092-499E-4434-A32B-4B71ADEFBB04}" dt="2025-07-23T09:35:56.569" v="548" actId="21"/>
          <ac:spMkLst>
            <pc:docMk/>
            <pc:sldMk cId="3586659705" sldId="288"/>
            <ac:spMk id="7" creationId="{56CE6932-31A6-C24A-5E8F-F2961C3C2961}"/>
          </ac:spMkLst>
        </pc:spChg>
        <pc:spChg chg="del">
          <ac:chgData name="Lucia Valeriano Lorenzo" userId="3cfd468c296a8ab8" providerId="LiveId" clId="{7C7CB092-499E-4434-A32B-4B71ADEFBB04}" dt="2025-07-23T09:35:56.569" v="548" actId="21"/>
          <ac:spMkLst>
            <pc:docMk/>
            <pc:sldMk cId="3586659705" sldId="288"/>
            <ac:spMk id="12" creationId="{7B697924-14FE-1EAE-D4A0-BBBC465E0BEA}"/>
          </ac:spMkLst>
        </pc:spChg>
        <pc:picChg chg="del">
          <ac:chgData name="Lucia Valeriano Lorenzo" userId="3cfd468c296a8ab8" providerId="LiveId" clId="{7C7CB092-499E-4434-A32B-4B71ADEFBB04}" dt="2025-07-23T09:35:56.569" v="548" actId="21"/>
          <ac:picMkLst>
            <pc:docMk/>
            <pc:sldMk cId="3586659705" sldId="288"/>
            <ac:picMk id="5" creationId="{E8CEE9DC-82D2-5E4A-EC81-954B088C087D}"/>
          </ac:picMkLst>
        </pc:picChg>
      </pc:sldChg>
      <pc:sldChg chg="addSp delSp modSp add del mod modTransition delAnim">
        <pc:chgData name="Lucia Valeriano Lorenzo" userId="3cfd468c296a8ab8" providerId="LiveId" clId="{7C7CB092-499E-4434-A32B-4B71ADEFBB04}" dt="2025-07-23T11:19:42.691" v="1572" actId="47"/>
        <pc:sldMkLst>
          <pc:docMk/>
          <pc:sldMk cId="2088266573" sldId="293"/>
        </pc:sldMkLst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2" creationId="{3B9D2C35-68E7-59AF-5ABF-9F1586DFC90E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3" creationId="{71179523-7168-30FB-43A9-30CCED4B1719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6" creationId="{1B979411-C2A2-FF3C-8B5B-E03D33C21CDD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7" creationId="{FD4008CB-9139-950E-2270-B238CE887722}"/>
          </ac:spMkLst>
        </pc:spChg>
        <pc:spChg chg="add del mod">
          <ac:chgData name="Lucia Valeriano Lorenzo" userId="3cfd468c296a8ab8" providerId="LiveId" clId="{7C7CB092-499E-4434-A32B-4B71ADEFBB04}" dt="2025-07-23T11:16:19.643" v="1545" actId="21"/>
          <ac:spMkLst>
            <pc:docMk/>
            <pc:sldMk cId="2088266573" sldId="293"/>
            <ac:spMk id="8" creationId="{73312E58-D81F-55B9-6367-8F57950C9C1D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9" creationId="{95CF4963-CAF1-6F6B-D7A3-6239C3BDC586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10" creationId="{B1118EA2-718E-2DF1-703B-194A714AFCBE}"/>
          </ac:spMkLst>
        </pc:spChg>
        <pc:spChg chg="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11" creationId="{A018E01C-63C8-4655-438D-096AFFCA6A0E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12" creationId="{761868AA-77DB-EC3D-2B0E-AFFB55BF7A47}"/>
          </ac:spMkLst>
        </pc:spChg>
        <pc:spChg chg="add del mod">
          <ac:chgData name="Lucia Valeriano Lorenzo" userId="3cfd468c296a8ab8" providerId="LiveId" clId="{7C7CB092-499E-4434-A32B-4B71ADEFBB04}" dt="2025-07-23T11:16:19.643" v="1545" actId="21"/>
          <ac:spMkLst>
            <pc:docMk/>
            <pc:sldMk cId="2088266573" sldId="293"/>
            <ac:spMk id="15" creationId="{49E7A66A-6999-07D4-652A-65F3039968A6}"/>
          </ac:spMkLst>
        </pc:spChg>
        <pc:spChg chg="add del mod">
          <ac:chgData name="Lucia Valeriano Lorenzo" userId="3cfd468c296a8ab8" providerId="LiveId" clId="{7C7CB092-499E-4434-A32B-4B71ADEFBB04}" dt="2025-07-23T11:16:26.418" v="1547" actId="21"/>
          <ac:spMkLst>
            <pc:docMk/>
            <pc:sldMk cId="2088266573" sldId="293"/>
            <ac:spMk id="17" creationId="{9BD2E48C-ECE5-4705-09D1-1759016D9A0C}"/>
          </ac:spMkLst>
        </pc:spChg>
        <pc:spChg chg="add del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23" creationId="{5D688218-33E4-0F9B-64C3-98D54247F493}"/>
          </ac:spMkLst>
        </pc:spChg>
        <pc:spChg chg="add del mod">
          <ac:chgData name="Lucia Valeriano Lorenzo" userId="3cfd468c296a8ab8" providerId="LiveId" clId="{7C7CB092-499E-4434-A32B-4B71ADEFBB04}" dt="2025-07-23T11:16:26.418" v="1547" actId="21"/>
          <ac:spMkLst>
            <pc:docMk/>
            <pc:sldMk cId="2088266573" sldId="293"/>
            <ac:spMk id="24" creationId="{FA4F9153-8CC2-FD63-E68A-C5ABE2403744}"/>
          </ac:spMkLst>
        </pc:spChg>
        <pc:spChg chg="add mod">
          <ac:chgData name="Lucia Valeriano Lorenzo" userId="3cfd468c296a8ab8" providerId="LiveId" clId="{7C7CB092-499E-4434-A32B-4B71ADEFBB04}" dt="2025-07-23T11:16:34.283" v="1548" actId="21"/>
          <ac:spMkLst>
            <pc:docMk/>
            <pc:sldMk cId="2088266573" sldId="293"/>
            <ac:spMk id="28" creationId="{1117848B-FE62-0C86-64C8-3CD2258432FE}"/>
          </ac:spMkLst>
        </pc:spChg>
      </pc:sldChg>
      <pc:sldChg chg="addSp delSp modSp add del mod modTransition">
        <pc:chgData name="Lucia Valeriano Lorenzo" userId="3cfd468c296a8ab8" providerId="LiveId" clId="{7C7CB092-499E-4434-A32B-4B71ADEFBB04}" dt="2025-07-23T11:15:59.508" v="1541" actId="47"/>
        <pc:sldMkLst>
          <pc:docMk/>
          <pc:sldMk cId="3185792447" sldId="294"/>
        </pc:sldMkLst>
        <pc:spChg chg="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4" creationId="{AC3A3F4A-A4DC-DEE4-0A24-A86321FB9A6A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5" creationId="{7AB22CF2-D890-11C9-A63F-01F047669C24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6" creationId="{B38A44B7-D12D-8C37-6631-EEEC689392E1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8" creationId="{C6F7D6D6-A286-B237-2BD7-FA0FFF355ABA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15" creationId="{88A6D21D-78EC-A12F-6F51-D97956170C36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16" creationId="{83B31BB9-52B8-35F2-8C35-DFD3DD39653E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19" creationId="{4A13A2C1-1673-DEFF-A42F-18DC7890401E}"/>
          </ac:spMkLst>
        </pc:spChg>
        <pc:spChg chg="add del">
          <ac:chgData name="Lucia Valeriano Lorenzo" userId="3cfd468c296a8ab8" providerId="LiveId" clId="{7C7CB092-499E-4434-A32B-4B71ADEFBB04}" dt="2025-07-23T11:15:39.197" v="1535" actId="21"/>
          <ac:spMkLst>
            <pc:docMk/>
            <pc:sldMk cId="3185792447" sldId="294"/>
            <ac:spMk id="20" creationId="{B6E8ED30-0DD8-13D6-E4C5-F1F37B0EA1D5}"/>
          </ac:spMkLst>
        </pc:spChg>
        <pc:picChg chg="add del">
          <ac:chgData name="Lucia Valeriano Lorenzo" userId="3cfd468c296a8ab8" providerId="LiveId" clId="{7C7CB092-499E-4434-A32B-4B71ADEFBB04}" dt="2025-07-23T11:15:39.197" v="1535" actId="21"/>
          <ac:picMkLst>
            <pc:docMk/>
            <pc:sldMk cId="3185792447" sldId="294"/>
            <ac:picMk id="17" creationId="{0BD75A05-D468-D6A9-D99A-C1E45596DA02}"/>
          </ac:picMkLst>
        </pc:picChg>
        <pc:picChg chg="add del">
          <ac:chgData name="Lucia Valeriano Lorenzo" userId="3cfd468c296a8ab8" providerId="LiveId" clId="{7C7CB092-499E-4434-A32B-4B71ADEFBB04}" dt="2025-07-23T11:15:39.197" v="1535" actId="21"/>
          <ac:picMkLst>
            <pc:docMk/>
            <pc:sldMk cId="3185792447" sldId="294"/>
            <ac:picMk id="30" creationId="{BB4E155F-10AF-5F05-DF8E-5EB6174ABA5B}"/>
          </ac:picMkLst>
        </pc:picChg>
        <pc:cxnChg chg="add del mod">
          <ac:chgData name="Lucia Valeriano Lorenzo" userId="3cfd468c296a8ab8" providerId="LiveId" clId="{7C7CB092-499E-4434-A32B-4B71ADEFBB04}" dt="2025-07-23T11:15:35.449" v="1534" actId="21"/>
          <ac:cxnSpMkLst>
            <pc:docMk/>
            <pc:sldMk cId="3185792447" sldId="294"/>
            <ac:cxnSpMk id="21" creationId="{AFB9AC30-D952-0288-ADF0-7C7651423FF3}"/>
          </ac:cxnSpMkLst>
        </pc:cxnChg>
      </pc:sldChg>
      <pc:sldChg chg="addSp delSp modSp add del mod modTransition">
        <pc:chgData name="Lucia Valeriano Lorenzo" userId="3cfd468c296a8ab8" providerId="LiveId" clId="{7C7CB092-499E-4434-A32B-4B71ADEFBB04}" dt="2025-07-23T11:22:07.850" v="1590" actId="47"/>
        <pc:sldMkLst>
          <pc:docMk/>
          <pc:sldMk cId="1511475304" sldId="295"/>
        </pc:sldMkLst>
        <pc:spChg chg="del">
          <ac:chgData name="Lucia Valeriano Lorenzo" userId="3cfd468c296a8ab8" providerId="LiveId" clId="{7C7CB092-499E-4434-A32B-4B71ADEFBB04}" dt="2025-07-23T11:21:32.947" v="1582" actId="21"/>
          <ac:spMkLst>
            <pc:docMk/>
            <pc:sldMk cId="1511475304" sldId="295"/>
            <ac:spMk id="3" creationId="{6CFD2293-5432-FA32-A2B8-D3B7FB230A62}"/>
          </ac:spMkLst>
        </pc:spChg>
        <pc:spChg chg="add del mod">
          <ac:chgData name="Lucia Valeriano Lorenzo" userId="3cfd468c296a8ab8" providerId="LiveId" clId="{7C7CB092-499E-4434-A32B-4B71ADEFBB04}" dt="2025-07-23T11:21:29.121" v="1581" actId="21"/>
          <ac:spMkLst>
            <pc:docMk/>
            <pc:sldMk cId="1511475304" sldId="295"/>
            <ac:spMk id="4" creationId="{759305D4-89CD-2DEC-5FF2-282AFA45C28E}"/>
          </ac:spMkLst>
        </pc:spChg>
        <pc:spChg chg="add del">
          <ac:chgData name="Lucia Valeriano Lorenzo" userId="3cfd468c296a8ab8" providerId="LiveId" clId="{7C7CB092-499E-4434-A32B-4B71ADEFBB04}" dt="2025-07-23T11:21:32.947" v="1582" actId="21"/>
          <ac:spMkLst>
            <pc:docMk/>
            <pc:sldMk cId="1511475304" sldId="295"/>
            <ac:spMk id="6" creationId="{B81461D2-FB86-8824-BD7E-373B7C638E42}"/>
          </ac:spMkLst>
        </pc:spChg>
        <pc:spChg chg="add del mod">
          <ac:chgData name="Lucia Valeriano Lorenzo" userId="3cfd468c296a8ab8" providerId="LiveId" clId="{7C7CB092-499E-4434-A32B-4B71ADEFBB04}" dt="2025-07-23T11:21:32.947" v="1582" actId="21"/>
          <ac:spMkLst>
            <pc:docMk/>
            <pc:sldMk cId="1511475304" sldId="295"/>
            <ac:spMk id="7" creationId="{4FFB855C-AFD1-21A8-991A-4E3F6BDC2629}"/>
          </ac:spMkLst>
        </pc:spChg>
        <pc:spChg chg="add mod">
          <ac:chgData name="Lucia Valeriano Lorenzo" userId="3cfd468c296a8ab8" providerId="LiveId" clId="{7C7CB092-499E-4434-A32B-4B71ADEFBB04}" dt="2025-07-23T11:21:32.947" v="1582" actId="21"/>
          <ac:spMkLst>
            <pc:docMk/>
            <pc:sldMk cId="1511475304" sldId="295"/>
            <ac:spMk id="8" creationId="{6E596B40-A295-C790-EA96-E0BC92D81C7D}"/>
          </ac:spMkLst>
        </pc:spChg>
        <pc:spChg chg="add mod">
          <ac:chgData name="Lucia Valeriano Lorenzo" userId="3cfd468c296a8ab8" providerId="LiveId" clId="{7C7CB092-499E-4434-A32B-4B71ADEFBB04}" dt="2025-07-23T11:21:32.947" v="1582" actId="21"/>
          <ac:spMkLst>
            <pc:docMk/>
            <pc:sldMk cId="1511475304" sldId="295"/>
            <ac:spMk id="10" creationId="{331281B1-B63B-DB2C-D1DD-1A1183881D63}"/>
          </ac:spMkLst>
        </pc:spChg>
      </pc:sldChg>
      <pc:sldChg chg="addSp delSp modSp add del mod modTransition">
        <pc:chgData name="Lucia Valeriano Lorenzo" userId="3cfd468c296a8ab8" providerId="LiveId" clId="{7C7CB092-499E-4434-A32B-4B71ADEFBB04}" dt="2025-07-23T11:23:17.185" v="1620"/>
        <pc:sldMkLst>
          <pc:docMk/>
          <pc:sldMk cId="709991333" sldId="297"/>
        </pc:sldMkLst>
        <pc:spChg chg="add del mod">
          <ac:chgData name="Lucia Valeriano Lorenzo" userId="3cfd468c296a8ab8" providerId="LiveId" clId="{7C7CB092-499E-4434-A32B-4B71ADEFBB04}" dt="2025-07-23T11:23:17.185" v="1620"/>
          <ac:spMkLst>
            <pc:docMk/>
            <pc:sldMk cId="709991333" sldId="297"/>
            <ac:spMk id="3" creationId="{E811BFB8-44A9-6778-BEB3-4A85BE787FEF}"/>
          </ac:spMkLst>
        </pc:spChg>
        <pc:picChg chg="mod">
          <ac:chgData name="Lucia Valeriano Lorenzo" userId="3cfd468c296a8ab8" providerId="LiveId" clId="{7C7CB092-499E-4434-A32B-4B71ADEFBB04}" dt="2025-07-23T11:23:14.191" v="1615" actId="1076"/>
          <ac:picMkLst>
            <pc:docMk/>
            <pc:sldMk cId="709991333" sldId="297"/>
            <ac:picMk id="7" creationId="{DBFECEB4-6061-DE4A-06C3-DEDF15A55C78}"/>
          </ac:picMkLst>
        </pc:picChg>
      </pc:sldChg>
      <pc:sldChg chg="del">
        <pc:chgData name="Lucia Valeriano Lorenzo" userId="3cfd468c296a8ab8" providerId="LiveId" clId="{7C7CB092-499E-4434-A32B-4B71ADEFBB04}" dt="2025-07-23T08:51:26.714" v="224" actId="47"/>
        <pc:sldMkLst>
          <pc:docMk/>
          <pc:sldMk cId="3707715711" sldId="321"/>
        </pc:sldMkLst>
      </pc:sldChg>
      <pc:sldChg chg="del">
        <pc:chgData name="Lucia Valeriano Lorenzo" userId="3cfd468c296a8ab8" providerId="LiveId" clId="{7C7CB092-499E-4434-A32B-4B71ADEFBB04}" dt="2025-07-23T08:51:27.418" v="225" actId="47"/>
        <pc:sldMkLst>
          <pc:docMk/>
          <pc:sldMk cId="780971774" sldId="322"/>
        </pc:sldMkLst>
      </pc:sldChg>
      <pc:sldChg chg="del">
        <pc:chgData name="Lucia Valeriano Lorenzo" userId="3cfd468c296a8ab8" providerId="LiveId" clId="{7C7CB092-499E-4434-A32B-4B71ADEFBB04}" dt="2025-07-23T08:51:28.765" v="226" actId="47"/>
        <pc:sldMkLst>
          <pc:docMk/>
          <pc:sldMk cId="65205088" sldId="323"/>
        </pc:sldMkLst>
      </pc:sldChg>
      <pc:sldChg chg="del">
        <pc:chgData name="Lucia Valeriano Lorenzo" userId="3cfd468c296a8ab8" providerId="LiveId" clId="{7C7CB092-499E-4434-A32B-4B71ADEFBB04}" dt="2025-07-23T08:51:29.913" v="227" actId="47"/>
        <pc:sldMkLst>
          <pc:docMk/>
          <pc:sldMk cId="3170780029" sldId="324"/>
        </pc:sldMkLst>
      </pc:sldChg>
      <pc:sldChg chg="del">
        <pc:chgData name="Lucia Valeriano Lorenzo" userId="3cfd468c296a8ab8" providerId="LiveId" clId="{7C7CB092-499E-4434-A32B-4B71ADEFBB04}" dt="2025-07-23T08:51:22.224" v="223" actId="47"/>
        <pc:sldMkLst>
          <pc:docMk/>
          <pc:sldMk cId="847543285" sldId="326"/>
        </pc:sldMkLst>
      </pc:sldChg>
      <pc:sldChg chg="addSp delSp modSp mod delAnim">
        <pc:chgData name="Lucia Valeriano Lorenzo" userId="3cfd468c296a8ab8" providerId="LiveId" clId="{7C7CB092-499E-4434-A32B-4B71ADEFBB04}" dt="2025-07-23T09:14:59.734" v="499" actId="123"/>
        <pc:sldMkLst>
          <pc:docMk/>
          <pc:sldMk cId="2456006046" sldId="327"/>
        </pc:sldMkLst>
        <pc:spChg chg="del">
          <ac:chgData name="Lucia Valeriano Lorenzo" userId="3cfd468c296a8ab8" providerId="LiveId" clId="{7C7CB092-499E-4434-A32B-4B71ADEFBB04}" dt="2025-07-23T09:10:51.948" v="381" actId="478"/>
          <ac:spMkLst>
            <pc:docMk/>
            <pc:sldMk cId="2456006046" sldId="327"/>
            <ac:spMk id="4" creationId="{A14C7CDB-73DF-E59D-BC70-D17DAA680682}"/>
          </ac:spMkLst>
        </pc:spChg>
        <pc:spChg chg="add del mod">
          <ac:chgData name="Lucia Valeriano Lorenzo" userId="3cfd468c296a8ab8" providerId="LiveId" clId="{7C7CB092-499E-4434-A32B-4B71ADEFBB04}" dt="2025-07-23T09:11:22.592" v="384" actId="478"/>
          <ac:spMkLst>
            <pc:docMk/>
            <pc:sldMk cId="2456006046" sldId="327"/>
            <ac:spMk id="9" creationId="{896FEC59-F8E5-5A0F-24F2-9020720DE811}"/>
          </ac:spMkLst>
        </pc:spChg>
        <pc:spChg chg="add mod">
          <ac:chgData name="Lucia Valeriano Lorenzo" userId="3cfd468c296a8ab8" providerId="LiveId" clId="{7C7CB092-499E-4434-A32B-4B71ADEFBB04}" dt="2025-07-23T09:12:52.414" v="414" actId="14100"/>
          <ac:spMkLst>
            <pc:docMk/>
            <pc:sldMk cId="2456006046" sldId="327"/>
            <ac:spMk id="10" creationId="{25736D36-515A-FDC9-B3B8-FA9694AA41D5}"/>
          </ac:spMkLst>
        </pc:spChg>
        <pc:spChg chg="add mod">
          <ac:chgData name="Lucia Valeriano Lorenzo" userId="3cfd468c296a8ab8" providerId="LiveId" clId="{7C7CB092-499E-4434-A32B-4B71ADEFBB04}" dt="2025-07-23T09:14:59.734" v="499" actId="123"/>
          <ac:spMkLst>
            <pc:docMk/>
            <pc:sldMk cId="2456006046" sldId="327"/>
            <ac:spMk id="11" creationId="{99E04AAC-8FF4-AA24-DBC8-459126F71DB7}"/>
          </ac:spMkLst>
        </pc:spChg>
        <pc:graphicFrameChg chg="del">
          <ac:chgData name="Lucia Valeriano Lorenzo" userId="3cfd468c296a8ab8" providerId="LiveId" clId="{7C7CB092-499E-4434-A32B-4B71ADEFBB04}" dt="2025-07-23T09:10:51.948" v="381" actId="478"/>
          <ac:graphicFrameMkLst>
            <pc:docMk/>
            <pc:sldMk cId="2456006046" sldId="327"/>
            <ac:graphicFrameMk id="2" creationId="{E40A1FFD-3DCC-6859-6D1B-EB6DD765DB09}"/>
          </ac:graphicFrameMkLst>
        </pc:graphicFrameChg>
        <pc:picChg chg="del">
          <ac:chgData name="Lucia Valeriano Lorenzo" userId="3cfd468c296a8ab8" providerId="LiveId" clId="{7C7CB092-499E-4434-A32B-4B71ADEFBB04}" dt="2025-07-23T09:10:51.948" v="381" actId="478"/>
          <ac:picMkLst>
            <pc:docMk/>
            <pc:sldMk cId="2456006046" sldId="327"/>
            <ac:picMk id="3" creationId="{A02B1661-C331-0879-FCC6-D6DB8AB458B4}"/>
          </ac:picMkLst>
        </pc:picChg>
      </pc:sldChg>
      <pc:sldChg chg="addSp delSp modSp mod ord">
        <pc:chgData name="Lucia Valeriano Lorenzo" userId="3cfd468c296a8ab8" providerId="LiveId" clId="{7C7CB092-499E-4434-A32B-4B71ADEFBB04}" dt="2025-07-23T11:24:48.754" v="1627" actId="1076"/>
        <pc:sldMkLst>
          <pc:docMk/>
          <pc:sldMk cId="161733670" sldId="328"/>
        </pc:sldMkLst>
        <pc:spChg chg="mod">
          <ac:chgData name="Lucia Valeriano Lorenzo" userId="3cfd468c296a8ab8" providerId="LiveId" clId="{7C7CB092-499E-4434-A32B-4B71ADEFBB04}" dt="2025-07-23T11:24:45.453" v="1626" actId="1076"/>
          <ac:spMkLst>
            <pc:docMk/>
            <pc:sldMk cId="161733670" sldId="328"/>
            <ac:spMk id="4" creationId="{5EA5EB9A-9403-C340-DC93-6516BBA87E9E}"/>
          </ac:spMkLst>
        </pc:spChg>
        <pc:spChg chg="add mod">
          <ac:chgData name="Lucia Valeriano Lorenzo" userId="3cfd468c296a8ab8" providerId="LiveId" clId="{7C7CB092-499E-4434-A32B-4B71ADEFBB04}" dt="2025-07-23T11:24:48.754" v="1627" actId="1076"/>
          <ac:spMkLst>
            <pc:docMk/>
            <pc:sldMk cId="161733670" sldId="328"/>
            <ac:spMk id="6" creationId="{01F035EF-B1A7-18FE-1570-E607EB3511A8}"/>
          </ac:spMkLst>
        </pc:spChg>
        <pc:spChg chg="add mod">
          <ac:chgData name="Lucia Valeriano Lorenzo" userId="3cfd468c296a8ab8" providerId="LiveId" clId="{7C7CB092-499E-4434-A32B-4B71ADEFBB04}" dt="2025-07-23T11:24:45.453" v="1626" actId="1076"/>
          <ac:spMkLst>
            <pc:docMk/>
            <pc:sldMk cId="161733670" sldId="328"/>
            <ac:spMk id="11" creationId="{E41AB9F4-BB46-4322-0B0C-12ECD5C14F85}"/>
          </ac:spMkLst>
        </pc:spChg>
        <pc:spChg chg="add mod">
          <ac:chgData name="Lucia Valeriano Lorenzo" userId="3cfd468c296a8ab8" providerId="LiveId" clId="{7C7CB092-499E-4434-A32B-4B71ADEFBB04}" dt="2025-07-23T11:24:45.453" v="1626" actId="1076"/>
          <ac:spMkLst>
            <pc:docMk/>
            <pc:sldMk cId="161733670" sldId="328"/>
            <ac:spMk id="13" creationId="{D2FB7AA5-C5AE-2A4F-7147-47DE2B61ECC3}"/>
          </ac:spMkLst>
        </pc:spChg>
        <pc:spChg chg="mod">
          <ac:chgData name="Lucia Valeriano Lorenzo" userId="3cfd468c296a8ab8" providerId="LiveId" clId="{7C7CB092-499E-4434-A32B-4B71ADEFBB04}" dt="2025-07-23T10:55:42.669" v="1154" actId="14100"/>
          <ac:spMkLst>
            <pc:docMk/>
            <pc:sldMk cId="161733670" sldId="328"/>
            <ac:spMk id="18" creationId="{A8206804-E840-57D6-5117-331D83461DBC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50" creationId="{95238388-CEF9-C87E-6080-75FB52F8DF0C}"/>
          </ac:spMkLst>
        </pc:spChg>
        <pc:spChg chg="del mod">
          <ac:chgData name="Lucia Valeriano Lorenzo" userId="3cfd468c296a8ab8" providerId="LiveId" clId="{7C7CB092-499E-4434-A32B-4B71ADEFBB04}" dt="2025-07-23T10:57:40.182" v="1181" actId="21"/>
          <ac:spMkLst>
            <pc:docMk/>
            <pc:sldMk cId="161733670" sldId="328"/>
            <ac:spMk id="52" creationId="{3901AC61-CF3C-B0B3-144A-1B13A406A306}"/>
          </ac:spMkLst>
        </pc:spChg>
        <pc:spChg chg="del">
          <ac:chgData name="Lucia Valeriano Lorenzo" userId="3cfd468c296a8ab8" providerId="LiveId" clId="{7C7CB092-499E-4434-A32B-4B71ADEFBB04}" dt="2025-07-23T10:54:22.224" v="1096" actId="478"/>
          <ac:spMkLst>
            <pc:docMk/>
            <pc:sldMk cId="161733670" sldId="328"/>
            <ac:spMk id="53" creationId="{33489ECA-A72F-CC8A-3401-E5795F5AAA3B}"/>
          </ac:spMkLst>
        </pc:spChg>
        <pc:spChg chg="del">
          <ac:chgData name="Lucia Valeriano Lorenzo" userId="3cfd468c296a8ab8" providerId="LiveId" clId="{7C7CB092-499E-4434-A32B-4B71ADEFBB04}" dt="2025-07-23T10:54:01.112" v="1093" actId="478"/>
          <ac:spMkLst>
            <pc:docMk/>
            <pc:sldMk cId="161733670" sldId="328"/>
            <ac:spMk id="58" creationId="{7D71E99F-C23A-BABE-601A-3952BC33309D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59" creationId="{3E901D30-18C1-2810-3903-63788B5EB7B3}"/>
          </ac:spMkLst>
        </pc:spChg>
        <pc:spChg chg="del">
          <ac:chgData name="Lucia Valeriano Lorenzo" userId="3cfd468c296a8ab8" providerId="LiveId" clId="{7C7CB092-499E-4434-A32B-4B71ADEFBB04}" dt="2025-07-23T10:53:57.301" v="1092" actId="478"/>
          <ac:spMkLst>
            <pc:docMk/>
            <pc:sldMk cId="161733670" sldId="328"/>
            <ac:spMk id="60" creationId="{A551964D-4776-3DC9-CC13-C724BE9D8113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61" creationId="{ED650CE5-3923-4A84-343C-3A076D69C05E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63" creationId="{50BDAA48-B116-28A4-8FC8-F93EE1B02858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65" creationId="{9519D226-3630-0A5A-1B3E-5BFA1AA46059}"/>
          </ac:spMkLst>
        </pc:spChg>
        <pc:spChg chg="del mod">
          <ac:chgData name="Lucia Valeriano Lorenzo" userId="3cfd468c296a8ab8" providerId="LiveId" clId="{7C7CB092-499E-4434-A32B-4B71ADEFBB04}" dt="2025-07-23T10:58:39.981" v="1189" actId="478"/>
          <ac:spMkLst>
            <pc:docMk/>
            <pc:sldMk cId="161733670" sldId="328"/>
            <ac:spMk id="67" creationId="{664BF02E-9E5D-9801-F0E8-1A66160B221A}"/>
          </ac:spMkLst>
        </pc:spChg>
        <pc:spChg chg="del mod">
          <ac:chgData name="Lucia Valeriano Lorenzo" userId="3cfd468c296a8ab8" providerId="LiveId" clId="{7C7CB092-499E-4434-A32B-4B71ADEFBB04}" dt="2025-07-23T10:58:53.757" v="1192" actId="478"/>
          <ac:spMkLst>
            <pc:docMk/>
            <pc:sldMk cId="161733670" sldId="328"/>
            <ac:spMk id="77" creationId="{A2E52630-7EC3-09D4-F91C-9427C0B7923D}"/>
          </ac:spMkLst>
        </pc:spChg>
        <pc:spChg chg="del mod">
          <ac:chgData name="Lucia Valeriano Lorenzo" userId="3cfd468c296a8ab8" providerId="LiveId" clId="{7C7CB092-499E-4434-A32B-4B71ADEFBB04}" dt="2025-07-23T10:58:50.548" v="1191" actId="478"/>
          <ac:spMkLst>
            <pc:docMk/>
            <pc:sldMk cId="161733670" sldId="328"/>
            <ac:spMk id="79" creationId="{A4DDF5EE-8E9A-E387-DA18-F15A36A7AAFA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80" creationId="{C7AB25A5-1E3A-EA04-4FA8-9F8CB22E19E7}"/>
          </ac:spMkLst>
        </pc:spChg>
        <pc:spChg chg="del">
          <ac:chgData name="Lucia Valeriano Lorenzo" userId="3cfd468c296a8ab8" providerId="LiveId" clId="{7C7CB092-499E-4434-A32B-4B71ADEFBB04}" dt="2025-07-23T10:58:46.202" v="1190" actId="478"/>
          <ac:spMkLst>
            <pc:docMk/>
            <pc:sldMk cId="161733670" sldId="328"/>
            <ac:spMk id="81" creationId="{2852A663-4030-0498-DFCF-4642AEF7250F}"/>
          </ac:spMkLst>
        </pc:spChg>
        <pc:spChg chg="mod">
          <ac:chgData name="Lucia Valeriano Lorenzo" userId="3cfd468c296a8ab8" providerId="LiveId" clId="{7C7CB092-499E-4434-A32B-4B71ADEFBB04}" dt="2025-07-23T10:57:59.585" v="1186"/>
          <ac:spMkLst>
            <pc:docMk/>
            <pc:sldMk cId="161733670" sldId="328"/>
            <ac:spMk id="82" creationId="{984AAD5A-7F58-C2F2-0FCC-7B5D0EF52BC9}"/>
          </ac:spMkLst>
        </pc:spChg>
        <pc:spChg chg="del mod">
          <ac:chgData name="Lucia Valeriano Lorenzo" userId="3cfd468c296a8ab8" providerId="LiveId" clId="{7C7CB092-499E-4434-A32B-4B71ADEFBB04}" dt="2025-07-23T10:59:13.891" v="1197" actId="478"/>
          <ac:spMkLst>
            <pc:docMk/>
            <pc:sldMk cId="161733670" sldId="328"/>
            <ac:spMk id="83" creationId="{3901AC61-CF3C-B0B3-144A-1B13A406A306}"/>
          </ac:spMkLst>
        </pc:spChg>
        <pc:spChg chg="del mod">
          <ac:chgData name="Lucia Valeriano Lorenzo" userId="3cfd468c296a8ab8" providerId="LiveId" clId="{7C7CB092-499E-4434-A32B-4B71ADEFBB04}" dt="2025-07-23T11:00:08.719" v="1224" actId="478"/>
          <ac:spMkLst>
            <pc:docMk/>
            <pc:sldMk cId="161733670" sldId="328"/>
            <ac:spMk id="90" creationId="{A7D29493-F883-8C10-6241-5C6398E612C0}"/>
          </ac:spMkLst>
        </pc:spChg>
        <pc:spChg chg="del">
          <ac:chgData name="Lucia Valeriano Lorenzo" userId="3cfd468c296a8ab8" providerId="LiveId" clId="{7C7CB092-499E-4434-A32B-4B71ADEFBB04}" dt="2025-07-23T11:00:00.789" v="1222" actId="478"/>
          <ac:spMkLst>
            <pc:docMk/>
            <pc:sldMk cId="161733670" sldId="328"/>
            <ac:spMk id="91" creationId="{4F37095E-C6CA-1EF7-1859-941DED4A1727}"/>
          </ac:spMkLst>
        </pc:spChg>
        <pc:spChg chg="del mod">
          <ac:chgData name="Lucia Valeriano Lorenzo" userId="3cfd468c296a8ab8" providerId="LiveId" clId="{7C7CB092-499E-4434-A32B-4B71ADEFBB04}" dt="2025-07-23T11:00:05.752" v="1223" actId="478"/>
          <ac:spMkLst>
            <pc:docMk/>
            <pc:sldMk cId="161733670" sldId="328"/>
            <ac:spMk id="92" creationId="{4D701D4C-2E1F-05FE-739C-05786A193539}"/>
          </ac:spMkLst>
        </pc:spChg>
        <pc:spChg chg="del">
          <ac:chgData name="Lucia Valeriano Lorenzo" userId="3cfd468c296a8ab8" providerId="LiveId" clId="{7C7CB092-499E-4434-A32B-4B71ADEFBB04}" dt="2025-07-23T11:00:37.833" v="1231" actId="478"/>
          <ac:spMkLst>
            <pc:docMk/>
            <pc:sldMk cId="161733670" sldId="328"/>
            <ac:spMk id="94" creationId="{12401764-A29E-5BEB-89B1-B7974A4868BD}"/>
          </ac:spMkLst>
        </pc:spChg>
        <pc:spChg chg="del mod">
          <ac:chgData name="Lucia Valeriano Lorenzo" userId="3cfd468c296a8ab8" providerId="LiveId" clId="{7C7CB092-499E-4434-A32B-4B71ADEFBB04}" dt="2025-07-23T11:00:45.349" v="1234" actId="478"/>
          <ac:spMkLst>
            <pc:docMk/>
            <pc:sldMk cId="161733670" sldId="328"/>
            <ac:spMk id="95" creationId="{6F875CB4-01E8-91CA-A9E8-92F7208C5AD9}"/>
          </ac:spMkLst>
        </pc:spChg>
        <pc:spChg chg="mod">
          <ac:chgData name="Lucia Valeriano Lorenzo" userId="3cfd468c296a8ab8" providerId="LiveId" clId="{7C7CB092-499E-4434-A32B-4B71ADEFBB04}" dt="2025-07-23T10:59:49.089" v="1219"/>
          <ac:spMkLst>
            <pc:docMk/>
            <pc:sldMk cId="161733670" sldId="328"/>
            <ac:spMk id="99" creationId="{539C0359-59EB-635F-F970-102DC3A10303}"/>
          </ac:spMkLst>
        </pc:spChg>
        <pc:spChg chg="mod">
          <ac:chgData name="Lucia Valeriano Lorenzo" userId="3cfd468c296a8ab8" providerId="LiveId" clId="{7C7CB092-499E-4434-A32B-4B71ADEFBB04}" dt="2025-07-23T10:59:49.089" v="1219"/>
          <ac:spMkLst>
            <pc:docMk/>
            <pc:sldMk cId="161733670" sldId="328"/>
            <ac:spMk id="100" creationId="{C179D6C6-D4E4-74FC-74F3-F95D41BA00D4}"/>
          </ac:spMkLst>
        </pc:spChg>
        <pc:spChg chg="mod">
          <ac:chgData name="Lucia Valeriano Lorenzo" userId="3cfd468c296a8ab8" providerId="LiveId" clId="{7C7CB092-499E-4434-A32B-4B71ADEFBB04}" dt="2025-07-23T10:59:49.089" v="1219"/>
          <ac:spMkLst>
            <pc:docMk/>
            <pc:sldMk cId="161733670" sldId="328"/>
            <ac:spMk id="103" creationId="{37421ADE-40A9-6BE2-2CE1-009D162F4889}"/>
          </ac:spMkLst>
        </pc:spChg>
        <pc:spChg chg="mod">
          <ac:chgData name="Lucia Valeriano Lorenzo" userId="3cfd468c296a8ab8" providerId="LiveId" clId="{7C7CB092-499E-4434-A32B-4B71ADEFBB04}" dt="2025-07-23T10:59:49.089" v="1219"/>
          <ac:spMkLst>
            <pc:docMk/>
            <pc:sldMk cId="161733670" sldId="328"/>
            <ac:spMk id="105" creationId="{63CFE28E-974D-BC7D-23D7-8DA301B0A009}"/>
          </ac:spMkLst>
        </pc:spChg>
        <pc:spChg chg="mod">
          <ac:chgData name="Lucia Valeriano Lorenzo" userId="3cfd468c296a8ab8" providerId="LiveId" clId="{7C7CB092-499E-4434-A32B-4B71ADEFBB04}" dt="2025-07-23T10:59:49.089" v="1219"/>
          <ac:spMkLst>
            <pc:docMk/>
            <pc:sldMk cId="161733670" sldId="328"/>
            <ac:spMk id="106" creationId="{FCC29283-A423-7167-6B76-201ADA79BC7C}"/>
          </ac:spMkLst>
        </pc:spChg>
        <pc:spChg chg="mod">
          <ac:chgData name="Lucia Valeriano Lorenzo" userId="3cfd468c296a8ab8" providerId="LiveId" clId="{7C7CB092-499E-4434-A32B-4B71ADEFBB04}" dt="2025-07-23T10:59:49.089" v="1219"/>
          <ac:spMkLst>
            <pc:docMk/>
            <pc:sldMk cId="161733670" sldId="328"/>
            <ac:spMk id="115" creationId="{71ED7E89-1C19-8FE9-FD6E-F992E34C0D76}"/>
          </ac:spMkLst>
        </pc:spChg>
        <pc:spChg chg="add del mod">
          <ac:chgData name="Lucia Valeriano Lorenzo" userId="3cfd468c296a8ab8" providerId="LiveId" clId="{7C7CB092-499E-4434-A32B-4B71ADEFBB04}" dt="2025-07-23T11:00:13.719" v="1227" actId="478"/>
          <ac:spMkLst>
            <pc:docMk/>
            <pc:sldMk cId="161733670" sldId="328"/>
            <ac:spMk id="117" creationId="{E366C93F-A8C3-389A-2108-A240D4BE7C5D}"/>
          </ac:spMkLst>
        </pc:spChg>
        <pc:spChg chg="add del mod">
          <ac:chgData name="Lucia Valeriano Lorenzo" userId="3cfd468c296a8ab8" providerId="LiveId" clId="{7C7CB092-499E-4434-A32B-4B71ADEFBB04}" dt="2025-07-23T11:11:48.299" v="1508" actId="21"/>
          <ac:spMkLst>
            <pc:docMk/>
            <pc:sldMk cId="161733670" sldId="328"/>
            <ac:spMk id="118" creationId="{A867BF96-7B02-C344-887F-100AEBD45898}"/>
          </ac:spMkLst>
        </pc:spChg>
        <pc:spChg chg="add mod">
          <ac:chgData name="Lucia Valeriano Lorenzo" userId="3cfd468c296a8ab8" providerId="LiveId" clId="{7C7CB092-499E-4434-A32B-4B71ADEFBB04}" dt="2025-07-23T11:02:30.899" v="1283"/>
          <ac:spMkLst>
            <pc:docMk/>
            <pc:sldMk cId="161733670" sldId="328"/>
            <ac:spMk id="119" creationId="{ECFB7F63-5E18-7780-508E-89D9AB242BAC}"/>
          </ac:spMkLst>
        </pc:spChg>
        <pc:grpChg chg="add del mod">
          <ac:chgData name="Lucia Valeriano Lorenzo" userId="3cfd468c296a8ab8" providerId="LiveId" clId="{7C7CB092-499E-4434-A32B-4B71ADEFBB04}" dt="2025-07-23T10:57:40.182" v="1181" actId="21"/>
          <ac:grpSpMkLst>
            <pc:docMk/>
            <pc:sldMk cId="161733670" sldId="328"/>
            <ac:grpSpMk id="3" creationId="{34EEC646-D513-350F-6ED3-807AB852F5E3}"/>
          </ac:grpSpMkLst>
        </pc:grpChg>
        <pc:grpChg chg="add del mod">
          <ac:chgData name="Lucia Valeriano Lorenzo" userId="3cfd468c296a8ab8" providerId="LiveId" clId="{7C7CB092-499E-4434-A32B-4B71ADEFBB04}" dt="2025-07-23T10:59:09.465" v="1195" actId="478"/>
          <ac:grpSpMkLst>
            <pc:docMk/>
            <pc:sldMk cId="161733670" sldId="328"/>
            <ac:grpSpMk id="14" creationId="{34EEC646-D513-350F-6ED3-807AB852F5E3}"/>
          </ac:grpSpMkLst>
        </pc:grpChg>
        <pc:grpChg chg="del">
          <ac:chgData name="Lucia Valeriano Lorenzo" userId="3cfd468c296a8ab8" providerId="LiveId" clId="{7C7CB092-499E-4434-A32B-4B71ADEFBB04}" dt="2025-07-23T10:58:53.757" v="1192" actId="478"/>
          <ac:grpSpMkLst>
            <pc:docMk/>
            <pc:sldMk cId="161733670" sldId="328"/>
            <ac:grpSpMk id="75" creationId="{93624B23-5CB4-2D51-0BA3-269AF10BB506}"/>
          </ac:grpSpMkLst>
        </pc:grpChg>
        <pc:grpChg chg="add del mod">
          <ac:chgData name="Lucia Valeriano Lorenzo" userId="3cfd468c296a8ab8" providerId="LiveId" clId="{7C7CB092-499E-4434-A32B-4B71ADEFBB04}" dt="2025-07-23T11:11:48.299" v="1508" actId="21"/>
          <ac:grpSpMkLst>
            <pc:docMk/>
            <pc:sldMk cId="161733670" sldId="328"/>
            <ac:grpSpMk id="84" creationId="{4C4AF7BD-0C2F-1A9D-6736-46E61DD1392F}"/>
          </ac:grpSpMkLst>
        </pc:grpChg>
        <pc:grpChg chg="del">
          <ac:chgData name="Lucia Valeriano Lorenzo" userId="3cfd468c296a8ab8" providerId="LiveId" clId="{7C7CB092-499E-4434-A32B-4B71ADEFBB04}" dt="2025-07-23T11:00:32.834" v="1230" actId="478"/>
          <ac:grpSpMkLst>
            <pc:docMk/>
            <pc:sldMk cId="161733670" sldId="328"/>
            <ac:grpSpMk id="87" creationId="{F7E11821-D0E6-9D7B-95F9-74A82CAC8D46}"/>
          </ac:grpSpMkLst>
        </pc:grpChg>
        <pc:grpChg chg="del">
          <ac:chgData name="Lucia Valeriano Lorenzo" userId="3cfd468c296a8ab8" providerId="LiveId" clId="{7C7CB092-499E-4434-A32B-4B71ADEFBB04}" dt="2025-07-23T11:00:05.752" v="1223" actId="478"/>
          <ac:grpSpMkLst>
            <pc:docMk/>
            <pc:sldMk cId="161733670" sldId="328"/>
            <ac:grpSpMk id="88" creationId="{A0A7EF6E-A189-1986-AF2D-F57FB013ABCA}"/>
          </ac:grpSpMkLst>
        </pc:grpChg>
        <pc:grpChg chg="del">
          <ac:chgData name="Lucia Valeriano Lorenzo" userId="3cfd468c296a8ab8" providerId="LiveId" clId="{7C7CB092-499E-4434-A32B-4B71ADEFBB04}" dt="2025-07-23T11:00:37.833" v="1231" actId="478"/>
          <ac:grpSpMkLst>
            <pc:docMk/>
            <pc:sldMk cId="161733670" sldId="328"/>
            <ac:grpSpMk id="93" creationId="{6222E6C1-0294-444A-1FCA-24429909D1DB}"/>
          </ac:grpSpMkLst>
        </pc:grpChg>
        <pc:graphicFrameChg chg="del mod">
          <ac:chgData name="Lucia Valeriano Lorenzo" userId="3cfd468c296a8ab8" providerId="LiveId" clId="{7C7CB092-499E-4434-A32B-4B71ADEFBB04}" dt="2025-07-23T10:49:20.413" v="861" actId="478"/>
          <ac:graphicFrameMkLst>
            <pc:docMk/>
            <pc:sldMk cId="161733670" sldId="328"/>
            <ac:graphicFrameMk id="2" creationId="{4FCF3A96-76A1-F2E8-5905-269DD4E8CDCF}"/>
          </ac:graphicFrameMkLst>
        </pc:graphicFrameChg>
        <pc:picChg chg="mod">
          <ac:chgData name="Lucia Valeriano Lorenzo" userId="3cfd468c296a8ab8" providerId="LiveId" clId="{7C7CB092-499E-4434-A32B-4B71ADEFBB04}" dt="2025-07-23T11:24:45.453" v="1626" actId="1076"/>
          <ac:picMkLst>
            <pc:docMk/>
            <pc:sldMk cId="161733670" sldId="328"/>
            <ac:picMk id="51" creationId="{8C4DC39A-44A0-2902-EB65-26D64FA49932}"/>
          </ac:picMkLst>
        </pc:picChg>
        <pc:picChg chg="del mod">
          <ac:chgData name="Lucia Valeriano Lorenzo" userId="3cfd468c296a8ab8" providerId="LiveId" clId="{7C7CB092-499E-4434-A32B-4B71ADEFBB04}" dt="2025-07-23T11:00:32.834" v="1230" actId="478"/>
          <ac:picMkLst>
            <pc:docMk/>
            <pc:sldMk cId="161733670" sldId="328"/>
            <ac:picMk id="89" creationId="{7CE346F2-1C91-8711-938E-B510656D3354}"/>
          </ac:picMkLst>
        </pc:picChg>
        <pc:picChg chg="add del mod">
          <ac:chgData name="Lucia Valeriano Lorenzo" userId="3cfd468c296a8ab8" providerId="LiveId" clId="{7C7CB092-499E-4434-A32B-4B71ADEFBB04}" dt="2025-07-23T11:04:08.757" v="1291" actId="478"/>
          <ac:picMkLst>
            <pc:docMk/>
            <pc:sldMk cId="161733670" sldId="328"/>
            <ac:picMk id="121" creationId="{FE538AAB-4658-09BB-588F-C46BD4A2736B}"/>
          </ac:picMkLst>
        </pc:picChg>
        <pc:picChg chg="add mod">
          <ac:chgData name="Lucia Valeriano Lorenzo" userId="3cfd468c296a8ab8" providerId="LiveId" clId="{7C7CB092-499E-4434-A32B-4B71ADEFBB04}" dt="2025-07-23T11:24:45.453" v="1626" actId="1076"/>
          <ac:picMkLst>
            <pc:docMk/>
            <pc:sldMk cId="161733670" sldId="328"/>
            <ac:picMk id="123" creationId="{2C7D87BA-1FE9-E04C-02DC-6847674ADEB9}"/>
          </ac:picMkLst>
        </pc:picChg>
        <pc:cxnChg chg="del mod">
          <ac:chgData name="Lucia Valeriano Lorenzo" userId="3cfd468c296a8ab8" providerId="LiveId" clId="{7C7CB092-499E-4434-A32B-4B71ADEFBB04}" dt="2025-07-23T10:54:07.674" v="1095" actId="478"/>
          <ac:cxnSpMkLst>
            <pc:docMk/>
            <pc:sldMk cId="161733670" sldId="328"/>
            <ac:cxnSpMk id="55" creationId="{769243D7-5AEC-E8F5-F4ED-6837653B8A3C}"/>
          </ac:cxnSpMkLst>
        </pc:cxnChg>
        <pc:cxnChg chg="del mod">
          <ac:chgData name="Lucia Valeriano Lorenzo" userId="3cfd468c296a8ab8" providerId="LiveId" clId="{7C7CB092-499E-4434-A32B-4B71ADEFBB04}" dt="2025-07-23T10:54:04.124" v="1094" actId="478"/>
          <ac:cxnSpMkLst>
            <pc:docMk/>
            <pc:sldMk cId="161733670" sldId="328"/>
            <ac:cxnSpMk id="57" creationId="{009F9E12-D074-6472-4866-EC50919417B4}"/>
          </ac:cxnSpMkLst>
        </pc:cxnChg>
      </pc:sldChg>
      <pc:sldChg chg="del">
        <pc:chgData name="Lucia Valeriano Lorenzo" userId="3cfd468c296a8ab8" providerId="LiveId" clId="{7C7CB092-499E-4434-A32B-4B71ADEFBB04}" dt="2025-07-23T08:51:58.607" v="231" actId="47"/>
        <pc:sldMkLst>
          <pc:docMk/>
          <pc:sldMk cId="4110074815" sldId="329"/>
        </pc:sldMkLst>
      </pc:sldChg>
      <pc:sldChg chg="del">
        <pc:chgData name="Lucia Valeriano Lorenzo" userId="3cfd468c296a8ab8" providerId="LiveId" clId="{7C7CB092-499E-4434-A32B-4B71ADEFBB04}" dt="2025-07-23T08:51:52.824" v="229" actId="47"/>
        <pc:sldMkLst>
          <pc:docMk/>
          <pc:sldMk cId="2170504020" sldId="330"/>
        </pc:sldMkLst>
      </pc:sldChg>
      <pc:sldChg chg="del">
        <pc:chgData name="Lucia Valeriano Lorenzo" userId="3cfd468c296a8ab8" providerId="LiveId" clId="{7C7CB092-499E-4434-A32B-4B71ADEFBB04}" dt="2025-07-23T08:52:03.182" v="232" actId="47"/>
        <pc:sldMkLst>
          <pc:docMk/>
          <pc:sldMk cId="2134181756" sldId="332"/>
        </pc:sldMkLst>
      </pc:sldChg>
      <pc:sldChg chg="del">
        <pc:chgData name="Lucia Valeriano Lorenzo" userId="3cfd468c296a8ab8" providerId="LiveId" clId="{7C7CB092-499E-4434-A32B-4B71ADEFBB04}" dt="2025-07-23T09:08:42.152" v="351" actId="47"/>
        <pc:sldMkLst>
          <pc:docMk/>
          <pc:sldMk cId="1836935700" sldId="333"/>
        </pc:sldMkLst>
      </pc:sldChg>
      <pc:sldChg chg="modSp mod ord">
        <pc:chgData name="Lucia Valeriano Lorenzo" userId="3cfd468c296a8ab8" providerId="LiveId" clId="{7C7CB092-499E-4434-A32B-4B71ADEFBB04}" dt="2025-07-23T11:41:57.669" v="1849"/>
        <pc:sldMkLst>
          <pc:docMk/>
          <pc:sldMk cId="57841296" sldId="335"/>
        </pc:sldMkLst>
        <pc:spChg chg="mod">
          <ac:chgData name="Lucia Valeriano Lorenzo" userId="3cfd468c296a8ab8" providerId="LiveId" clId="{7C7CB092-499E-4434-A32B-4B71ADEFBB04}" dt="2025-07-23T09:07:54.188" v="347" actId="1076"/>
          <ac:spMkLst>
            <pc:docMk/>
            <pc:sldMk cId="57841296" sldId="335"/>
            <ac:spMk id="3" creationId="{CF0EB4A7-34EC-D039-C0F0-B7DCBA790862}"/>
          </ac:spMkLst>
        </pc:spChg>
        <pc:spChg chg="mod">
          <ac:chgData name="Lucia Valeriano Lorenzo" userId="3cfd468c296a8ab8" providerId="LiveId" clId="{7C7CB092-499E-4434-A32B-4B71ADEFBB04}" dt="2025-07-23T09:07:38.510" v="343" actId="1076"/>
          <ac:spMkLst>
            <pc:docMk/>
            <pc:sldMk cId="57841296" sldId="335"/>
            <ac:spMk id="4" creationId="{F950CF6C-6C22-0CA0-3EF4-C639A3117AAA}"/>
          </ac:spMkLst>
        </pc:spChg>
        <pc:picChg chg="mod">
          <ac:chgData name="Lucia Valeriano Lorenzo" userId="3cfd468c296a8ab8" providerId="LiveId" clId="{7C7CB092-499E-4434-A32B-4B71ADEFBB04}" dt="2025-07-23T09:08:00.541" v="348" actId="1076"/>
          <ac:picMkLst>
            <pc:docMk/>
            <pc:sldMk cId="57841296" sldId="335"/>
            <ac:picMk id="2050" creationId="{EC43AC0F-DF56-98F1-2AC6-3C4FF21105AE}"/>
          </ac:picMkLst>
        </pc:picChg>
      </pc:sldChg>
      <pc:sldChg chg="delSp del mod ord">
        <pc:chgData name="Lucia Valeriano Lorenzo" userId="3cfd468c296a8ab8" providerId="LiveId" clId="{7C7CB092-499E-4434-A32B-4B71ADEFBB04}" dt="2025-07-23T11:10:42.413" v="1500" actId="47"/>
        <pc:sldMkLst>
          <pc:docMk/>
          <pc:sldMk cId="433490466" sldId="336"/>
        </pc:sldMkLst>
        <pc:graphicFrameChg chg="del">
          <ac:chgData name="Lucia Valeriano Lorenzo" userId="3cfd468c296a8ab8" providerId="LiveId" clId="{7C7CB092-499E-4434-A32B-4B71ADEFBB04}" dt="2025-07-23T10:51:57.021" v="958" actId="478"/>
          <ac:graphicFrameMkLst>
            <pc:docMk/>
            <pc:sldMk cId="433490466" sldId="336"/>
            <ac:graphicFrameMk id="2" creationId="{FDCEDB4C-BF11-334D-C406-60223E100760}"/>
          </ac:graphicFrameMkLst>
        </pc:graphicFrameChg>
      </pc:sldChg>
      <pc:sldChg chg="del">
        <pc:chgData name="Lucia Valeriano Lorenzo" userId="3cfd468c296a8ab8" providerId="LiveId" clId="{7C7CB092-499E-4434-A32B-4B71ADEFBB04}" dt="2025-07-23T08:58:33.335" v="269" actId="47"/>
        <pc:sldMkLst>
          <pc:docMk/>
          <pc:sldMk cId="1297250282" sldId="337"/>
        </pc:sldMkLst>
      </pc:sldChg>
      <pc:sldChg chg="addSp delSp modSp mod ord">
        <pc:chgData name="Lucia Valeriano Lorenzo" userId="3cfd468c296a8ab8" providerId="LiveId" clId="{7C7CB092-499E-4434-A32B-4B71ADEFBB04}" dt="2025-07-23T14:04:58.868" v="2416" actId="20577"/>
        <pc:sldMkLst>
          <pc:docMk/>
          <pc:sldMk cId="3054969360" sldId="338"/>
        </pc:sldMkLst>
        <pc:spChg chg="add del mod">
          <ac:chgData name="Lucia Valeriano Lorenzo" userId="3cfd468c296a8ab8" providerId="LiveId" clId="{7C7CB092-499E-4434-A32B-4B71ADEFBB04}" dt="2025-07-23T13:50:22.390" v="2318" actId="478"/>
          <ac:spMkLst>
            <pc:docMk/>
            <pc:sldMk cId="3054969360" sldId="338"/>
            <ac:spMk id="3" creationId="{CCAAD863-9FC3-DA67-EBAD-181E8BFD9ED6}"/>
          </ac:spMkLst>
        </pc:spChg>
        <pc:spChg chg="add mod">
          <ac:chgData name="Lucia Valeriano Lorenzo" userId="3cfd468c296a8ab8" providerId="LiveId" clId="{7C7CB092-499E-4434-A32B-4B71ADEFBB04}" dt="2025-07-23T13:23:16.242" v="2224" actId="1076"/>
          <ac:spMkLst>
            <pc:docMk/>
            <pc:sldMk cId="3054969360" sldId="338"/>
            <ac:spMk id="4" creationId="{860EFA1F-AEDE-6141-E175-F01519E9AAE5}"/>
          </ac:spMkLst>
        </pc:spChg>
        <pc:spChg chg="add mod">
          <ac:chgData name="Lucia Valeriano Lorenzo" userId="3cfd468c296a8ab8" providerId="LiveId" clId="{7C7CB092-499E-4434-A32B-4B71ADEFBB04}" dt="2025-07-23T13:24:17.012" v="2244" actId="404"/>
          <ac:spMkLst>
            <pc:docMk/>
            <pc:sldMk cId="3054969360" sldId="338"/>
            <ac:spMk id="14" creationId="{196103F8-932B-92CC-0D1F-5ABFDBC342FE}"/>
          </ac:spMkLst>
        </pc:spChg>
        <pc:spChg chg="add mod">
          <ac:chgData name="Lucia Valeriano Lorenzo" userId="3cfd468c296a8ab8" providerId="LiveId" clId="{7C7CB092-499E-4434-A32B-4B71ADEFBB04}" dt="2025-07-23T14:04:58.868" v="2416" actId="20577"/>
          <ac:spMkLst>
            <pc:docMk/>
            <pc:sldMk cId="3054969360" sldId="338"/>
            <ac:spMk id="15" creationId="{D525ACB1-ACEC-BB07-2ACB-28AF5549E639}"/>
          </ac:spMkLst>
        </pc:spChg>
        <pc:picChg chg="add mod">
          <ac:chgData name="Lucia Valeriano Lorenzo" userId="3cfd468c296a8ab8" providerId="LiveId" clId="{7C7CB092-499E-4434-A32B-4B71ADEFBB04}" dt="2025-07-23T13:23:16.242" v="2224" actId="1076"/>
          <ac:picMkLst>
            <pc:docMk/>
            <pc:sldMk cId="3054969360" sldId="338"/>
            <ac:picMk id="2" creationId="{835B0297-DABA-1C83-E3B1-3A0D30BE82A9}"/>
          </ac:picMkLst>
        </pc:picChg>
        <pc:cxnChg chg="add mod">
          <ac:chgData name="Lucia Valeriano Lorenzo" userId="3cfd468c296a8ab8" providerId="LiveId" clId="{7C7CB092-499E-4434-A32B-4B71ADEFBB04}" dt="2025-07-23T14:04:26.637" v="2412" actId="14100"/>
          <ac:cxnSpMkLst>
            <pc:docMk/>
            <pc:sldMk cId="3054969360" sldId="338"/>
            <ac:cxnSpMk id="9" creationId="{10B5B46A-310E-164B-1EF9-7C5A21686F86}"/>
          </ac:cxnSpMkLst>
        </pc:cxnChg>
      </pc:sldChg>
      <pc:sldChg chg="addSp delSp modSp mod ord delAnim">
        <pc:chgData name="Lucia Valeriano Lorenzo" userId="3cfd468c296a8ab8" providerId="LiveId" clId="{7C7CB092-499E-4434-A32B-4B71ADEFBB04}" dt="2025-07-23T14:31:04.786" v="2680" actId="5793"/>
        <pc:sldMkLst>
          <pc:docMk/>
          <pc:sldMk cId="1191042206" sldId="339"/>
        </pc:sldMkLst>
        <pc:spChg chg="del">
          <ac:chgData name="Lucia Valeriano Lorenzo" userId="3cfd468c296a8ab8" providerId="LiveId" clId="{7C7CB092-499E-4434-A32B-4B71ADEFBB04}" dt="2025-07-23T11:21:07.470" v="1577" actId="478"/>
          <ac:spMkLst>
            <pc:docMk/>
            <pc:sldMk cId="1191042206" sldId="339"/>
            <ac:spMk id="2" creationId="{769E6A7F-F3FA-48C7-CF31-3F066AEED55A}"/>
          </ac:spMkLst>
        </pc:spChg>
        <pc:spChg chg="add mod">
          <ac:chgData name="Lucia Valeriano Lorenzo" userId="3cfd468c296a8ab8" providerId="LiveId" clId="{7C7CB092-499E-4434-A32B-4B71ADEFBB04}" dt="2025-07-23T11:21:24.327" v="1580"/>
          <ac:spMkLst>
            <pc:docMk/>
            <pc:sldMk cId="1191042206" sldId="339"/>
            <ac:spMk id="3" creationId="{B81461D2-FB86-8824-BD7E-373B7C638E42}"/>
          </ac:spMkLst>
        </pc:spChg>
        <pc:spChg chg="add mod">
          <ac:chgData name="Lucia Valeriano Lorenzo" userId="3cfd468c296a8ab8" providerId="LiveId" clId="{7C7CB092-499E-4434-A32B-4B71ADEFBB04}" dt="2025-07-23T11:21:24.327" v="1580"/>
          <ac:spMkLst>
            <pc:docMk/>
            <pc:sldMk cId="1191042206" sldId="339"/>
            <ac:spMk id="4" creationId="{4FFB855C-AFD1-21A8-991A-4E3F6BDC2629}"/>
          </ac:spMkLst>
        </pc:spChg>
        <pc:spChg chg="add mod">
          <ac:chgData name="Lucia Valeriano Lorenzo" userId="3cfd468c296a8ab8" providerId="LiveId" clId="{7C7CB092-499E-4434-A32B-4B71ADEFBB04}" dt="2025-07-23T12:00:01.011" v="2153" actId="14100"/>
          <ac:spMkLst>
            <pc:docMk/>
            <pc:sldMk cId="1191042206" sldId="339"/>
            <ac:spMk id="8" creationId="{B81461D2-FB86-8824-BD7E-373B7C638E42}"/>
          </ac:spMkLst>
        </pc:spChg>
        <pc:spChg chg="add mod">
          <ac:chgData name="Lucia Valeriano Lorenzo" userId="3cfd468c296a8ab8" providerId="LiveId" clId="{7C7CB092-499E-4434-A32B-4B71ADEFBB04}" dt="2025-07-23T14:31:04.786" v="2680" actId="5793"/>
          <ac:spMkLst>
            <pc:docMk/>
            <pc:sldMk cId="1191042206" sldId="339"/>
            <ac:spMk id="9" creationId="{6CFD2293-5432-FA32-A2B8-D3B7FB230A62}"/>
          </ac:spMkLst>
        </pc:spChg>
        <pc:spChg chg="add mod">
          <ac:chgData name="Lucia Valeriano Lorenzo" userId="3cfd468c296a8ab8" providerId="LiveId" clId="{7C7CB092-499E-4434-A32B-4B71ADEFBB04}" dt="2025-07-23T14:29:20.959" v="2669" actId="20577"/>
          <ac:spMkLst>
            <pc:docMk/>
            <pc:sldMk cId="1191042206" sldId="339"/>
            <ac:spMk id="10" creationId="{4FFB855C-AFD1-21A8-991A-4E3F6BDC2629}"/>
          </ac:spMkLst>
        </pc:spChg>
        <pc:spChg chg="del">
          <ac:chgData name="Lucia Valeriano Lorenzo" userId="3cfd468c296a8ab8" providerId="LiveId" clId="{7C7CB092-499E-4434-A32B-4B71ADEFBB04}" dt="2025-07-23T11:21:07.470" v="1577" actId="478"/>
          <ac:spMkLst>
            <pc:docMk/>
            <pc:sldMk cId="1191042206" sldId="339"/>
            <ac:spMk id="13" creationId="{5FB9BA6C-F3A1-58E8-AD6A-DE615B9D1491}"/>
          </ac:spMkLst>
        </pc:spChg>
        <pc:spChg chg="del">
          <ac:chgData name="Lucia Valeriano Lorenzo" userId="3cfd468c296a8ab8" providerId="LiveId" clId="{7C7CB092-499E-4434-A32B-4B71ADEFBB04}" dt="2025-07-23T11:21:07.470" v="1577" actId="478"/>
          <ac:spMkLst>
            <pc:docMk/>
            <pc:sldMk cId="1191042206" sldId="339"/>
            <ac:spMk id="14" creationId="{EEAC5A49-77AD-07F4-DC0C-6DA81F3AF1F2}"/>
          </ac:spMkLst>
        </pc:spChg>
      </pc:sldChg>
      <pc:sldChg chg="del">
        <pc:chgData name="Lucia Valeriano Lorenzo" userId="3cfd468c296a8ab8" providerId="LiveId" clId="{7C7CB092-499E-4434-A32B-4B71ADEFBB04}" dt="2025-07-23T08:58:30.974" v="268" actId="47"/>
        <pc:sldMkLst>
          <pc:docMk/>
          <pc:sldMk cId="2722669" sldId="340"/>
        </pc:sldMkLst>
      </pc:sldChg>
      <pc:sldChg chg="addSp delSp modSp new del mod">
        <pc:chgData name="Lucia Valeriano Lorenzo" userId="3cfd468c296a8ab8" providerId="LiveId" clId="{7C7CB092-499E-4434-A32B-4B71ADEFBB04}" dt="2025-07-23T09:11:27.361" v="386" actId="47"/>
        <pc:sldMkLst>
          <pc:docMk/>
          <pc:sldMk cId="812166361" sldId="340"/>
        </pc:sldMkLst>
        <pc:spChg chg="del mod">
          <ac:chgData name="Lucia Valeriano Lorenzo" userId="3cfd468c296a8ab8" providerId="LiveId" clId="{7C7CB092-499E-4434-A32B-4B71ADEFBB04}" dt="2025-07-23T09:11:17.977" v="383" actId="21"/>
          <ac:spMkLst>
            <pc:docMk/>
            <pc:sldMk cId="812166361" sldId="340"/>
            <ac:spMk id="2" creationId="{25736D36-515A-FDC9-B3B8-FA9694AA41D5}"/>
          </ac:spMkLst>
        </pc:spChg>
        <pc:spChg chg="del mod">
          <ac:chgData name="Lucia Valeriano Lorenzo" userId="3cfd468c296a8ab8" providerId="LiveId" clId="{7C7CB092-499E-4434-A32B-4B71ADEFBB04}" dt="2025-07-23T09:11:17.977" v="383" actId="21"/>
          <ac:spMkLst>
            <pc:docMk/>
            <pc:sldMk cId="812166361" sldId="340"/>
            <ac:spMk id="3" creationId="{99E04AAC-8FF4-AA24-DBC8-459126F71DB7}"/>
          </ac:spMkLst>
        </pc:spChg>
        <pc:spChg chg="add mod">
          <ac:chgData name="Lucia Valeriano Lorenzo" userId="3cfd468c296a8ab8" providerId="LiveId" clId="{7C7CB092-499E-4434-A32B-4B71ADEFBB04}" dt="2025-07-23T09:11:17.977" v="383" actId="21"/>
          <ac:spMkLst>
            <pc:docMk/>
            <pc:sldMk cId="812166361" sldId="340"/>
            <ac:spMk id="5" creationId="{BB33D941-1435-DF99-6DEF-DFCAFCA885F5}"/>
          </ac:spMkLst>
        </pc:spChg>
        <pc:spChg chg="add mod">
          <ac:chgData name="Lucia Valeriano Lorenzo" userId="3cfd468c296a8ab8" providerId="LiveId" clId="{7C7CB092-499E-4434-A32B-4B71ADEFBB04}" dt="2025-07-23T09:11:17.977" v="383" actId="21"/>
          <ac:spMkLst>
            <pc:docMk/>
            <pc:sldMk cId="812166361" sldId="340"/>
            <ac:spMk id="7" creationId="{E819C671-8E5E-A48C-CA74-29682B8A6A66}"/>
          </ac:spMkLst>
        </pc:spChg>
      </pc:sldChg>
      <pc:sldChg chg="del">
        <pc:chgData name="Lucia Valeriano Lorenzo" userId="3cfd468c296a8ab8" providerId="LiveId" clId="{7C7CB092-499E-4434-A32B-4B71ADEFBB04}" dt="2025-07-23T08:51:52.012" v="228" actId="47"/>
        <pc:sldMkLst>
          <pc:docMk/>
          <pc:sldMk cId="641632096" sldId="341"/>
        </pc:sldMkLst>
      </pc:sldChg>
      <pc:sldChg chg="addSp delSp modSp add del mod delAnim">
        <pc:chgData name="Lucia Valeriano Lorenzo" userId="3cfd468c296a8ab8" providerId="LiveId" clId="{7C7CB092-499E-4434-A32B-4B71ADEFBB04}" dt="2025-07-23T09:16:38.432" v="506" actId="47"/>
        <pc:sldMkLst>
          <pc:docMk/>
          <pc:sldMk cId="2744231350" sldId="341"/>
        </pc:sldMkLst>
        <pc:spChg chg="del">
          <ac:chgData name="Lucia Valeriano Lorenzo" userId="3cfd468c296a8ab8" providerId="LiveId" clId="{7C7CB092-499E-4434-A32B-4B71ADEFBB04}" dt="2025-07-23T09:11:40.813" v="388" actId="478"/>
          <ac:spMkLst>
            <pc:docMk/>
            <pc:sldMk cId="2744231350" sldId="341"/>
            <ac:spMk id="4" creationId="{2336DA63-B50E-2B59-2F1B-BC29F4BB5150}"/>
          </ac:spMkLst>
        </pc:spChg>
        <pc:spChg chg="add del mod">
          <ac:chgData name="Lucia Valeriano Lorenzo" userId="3cfd468c296a8ab8" providerId="LiveId" clId="{7C7CB092-499E-4434-A32B-4B71ADEFBB04}" dt="2025-07-23T09:11:48.895" v="390" actId="478"/>
          <ac:spMkLst>
            <pc:docMk/>
            <pc:sldMk cId="2744231350" sldId="341"/>
            <ac:spMk id="9" creationId="{B60CB379-2AED-2041-FED8-DB0D202F4E1E}"/>
          </ac:spMkLst>
        </pc:spChg>
        <pc:graphicFrameChg chg="del">
          <ac:chgData name="Lucia Valeriano Lorenzo" userId="3cfd468c296a8ab8" providerId="LiveId" clId="{7C7CB092-499E-4434-A32B-4B71ADEFBB04}" dt="2025-07-23T09:11:45.492" v="389" actId="478"/>
          <ac:graphicFrameMkLst>
            <pc:docMk/>
            <pc:sldMk cId="2744231350" sldId="341"/>
            <ac:graphicFrameMk id="2" creationId="{F4EB133D-BC9E-E848-CCCF-4592AFF901E0}"/>
          </ac:graphicFrameMkLst>
        </pc:graphicFrameChg>
        <pc:picChg chg="del">
          <ac:chgData name="Lucia Valeriano Lorenzo" userId="3cfd468c296a8ab8" providerId="LiveId" clId="{7C7CB092-499E-4434-A32B-4B71ADEFBB04}" dt="2025-07-23T09:11:50.922" v="391" actId="478"/>
          <ac:picMkLst>
            <pc:docMk/>
            <pc:sldMk cId="2744231350" sldId="341"/>
            <ac:picMk id="3" creationId="{68F39A45-CF9F-6BBB-9C24-3F78E5B69E0A}"/>
          </ac:picMkLst>
        </pc:picChg>
      </pc:sldChg>
      <pc:sldChg chg="delSp modSp add mod ord modAnim">
        <pc:chgData name="Lucia Valeriano Lorenzo" userId="3cfd468c296a8ab8" providerId="LiveId" clId="{7C7CB092-499E-4434-A32B-4B71ADEFBB04}" dt="2025-07-23T11:10:32.663" v="1499" actId="14100"/>
        <pc:sldMkLst>
          <pc:docMk/>
          <pc:sldMk cId="4245158" sldId="342"/>
        </pc:sldMkLst>
        <pc:spChg chg="mod">
          <ac:chgData name="Lucia Valeriano Lorenzo" userId="3cfd468c296a8ab8" providerId="LiveId" clId="{7C7CB092-499E-4434-A32B-4B71ADEFBB04}" dt="2025-07-23T11:10:32.663" v="1499" actId="14100"/>
          <ac:spMkLst>
            <pc:docMk/>
            <pc:sldMk cId="4245158" sldId="342"/>
            <ac:spMk id="4" creationId="{0600122E-7EAA-5F8F-81B2-3CE1F15F8F42}"/>
          </ac:spMkLst>
        </pc:spChg>
        <pc:graphicFrameChg chg="del mod">
          <ac:chgData name="Lucia Valeriano Lorenzo" userId="3cfd468c296a8ab8" providerId="LiveId" clId="{7C7CB092-499E-4434-A32B-4B71ADEFBB04}" dt="2025-07-23T10:46:46.811" v="809" actId="478"/>
          <ac:graphicFrameMkLst>
            <pc:docMk/>
            <pc:sldMk cId="4245158" sldId="342"/>
            <ac:graphicFrameMk id="2" creationId="{48C66F23-712A-9452-A3C4-C9A335618DF4}"/>
          </ac:graphicFrameMkLst>
        </pc:graphicFrameChg>
        <pc:picChg chg="mod">
          <ac:chgData name="Lucia Valeriano Lorenzo" userId="3cfd468c296a8ab8" providerId="LiveId" clId="{7C7CB092-499E-4434-A32B-4B71ADEFBB04}" dt="2025-07-23T10:51:37.043" v="956" actId="1037"/>
          <ac:picMkLst>
            <pc:docMk/>
            <pc:sldMk cId="4245158" sldId="342"/>
            <ac:picMk id="3" creationId="{ABE7EA18-F931-CA13-1333-EBF27F0FADC2}"/>
          </ac:picMkLst>
        </pc:picChg>
      </pc:sldChg>
      <pc:sldChg chg="del">
        <pc:chgData name="Lucia Valeriano Lorenzo" userId="3cfd468c296a8ab8" providerId="LiveId" clId="{7C7CB092-499E-4434-A32B-4B71ADEFBB04}" dt="2025-07-23T08:51:53.637" v="230" actId="47"/>
        <pc:sldMkLst>
          <pc:docMk/>
          <pc:sldMk cId="1353587104" sldId="343"/>
        </pc:sldMkLst>
      </pc:sldChg>
      <pc:sldChg chg="modSp add mod">
        <pc:chgData name="Lucia Valeriano Lorenzo" userId="3cfd468c296a8ab8" providerId="LiveId" clId="{7C7CB092-499E-4434-A32B-4B71ADEFBB04}" dt="2025-07-23T09:17:22.868" v="513" actId="207"/>
        <pc:sldMkLst>
          <pc:docMk/>
          <pc:sldMk cId="4112989217" sldId="343"/>
        </pc:sldMkLst>
        <pc:spChg chg="mod">
          <ac:chgData name="Lucia Valeriano Lorenzo" userId="3cfd468c296a8ab8" providerId="LiveId" clId="{7C7CB092-499E-4434-A32B-4B71ADEFBB04}" dt="2025-07-23T09:16:24.971" v="504" actId="207"/>
          <ac:spMkLst>
            <pc:docMk/>
            <pc:sldMk cId="4112989217" sldId="343"/>
            <ac:spMk id="10" creationId="{18782574-44D7-D296-B015-8D571FBAD55A}"/>
          </ac:spMkLst>
        </pc:spChg>
        <pc:spChg chg="mod">
          <ac:chgData name="Lucia Valeriano Lorenzo" userId="3cfd468c296a8ab8" providerId="LiveId" clId="{7C7CB092-499E-4434-A32B-4B71ADEFBB04}" dt="2025-07-23T09:17:22.868" v="513" actId="207"/>
          <ac:spMkLst>
            <pc:docMk/>
            <pc:sldMk cId="4112989217" sldId="343"/>
            <ac:spMk id="11" creationId="{8AE8959F-2D04-4FA6-C1B8-2036491432D3}"/>
          </ac:spMkLst>
        </pc:spChg>
      </pc:sldChg>
      <pc:sldChg chg="modSp add mod">
        <pc:chgData name="Lucia Valeriano Lorenzo" userId="3cfd468c296a8ab8" providerId="LiveId" clId="{7C7CB092-499E-4434-A32B-4B71ADEFBB04}" dt="2025-07-23T09:30:30.689" v="539" actId="14100"/>
        <pc:sldMkLst>
          <pc:docMk/>
          <pc:sldMk cId="2245036424" sldId="344"/>
        </pc:sldMkLst>
        <pc:spChg chg="mod">
          <ac:chgData name="Lucia Valeriano Lorenzo" userId="3cfd468c296a8ab8" providerId="LiveId" clId="{7C7CB092-499E-4434-A32B-4B71ADEFBB04}" dt="2025-07-23T09:30:30.689" v="539" actId="14100"/>
          <ac:spMkLst>
            <pc:docMk/>
            <pc:sldMk cId="2245036424" sldId="344"/>
            <ac:spMk id="11" creationId="{393D28E2-1BE3-B064-813B-58EA3B1BF68C}"/>
          </ac:spMkLst>
        </pc:spChg>
      </pc:sldChg>
      <pc:sldChg chg="modSp add del mod">
        <pc:chgData name="Lucia Valeriano Lorenzo" userId="3cfd468c296a8ab8" providerId="LiveId" clId="{7C7CB092-499E-4434-A32B-4B71ADEFBB04}" dt="2025-07-23T09:18:06.684" v="520" actId="2696"/>
        <pc:sldMkLst>
          <pc:docMk/>
          <pc:sldMk cId="3222295431" sldId="344"/>
        </pc:sldMkLst>
        <pc:spChg chg="mod">
          <ac:chgData name="Lucia Valeriano Lorenzo" userId="3cfd468c296a8ab8" providerId="LiveId" clId="{7C7CB092-499E-4434-A32B-4B71ADEFBB04}" dt="2025-07-23T09:17:14.179" v="512" actId="207"/>
          <ac:spMkLst>
            <pc:docMk/>
            <pc:sldMk cId="3222295431" sldId="344"/>
            <ac:spMk id="11" creationId="{393D28E2-1BE3-B064-813B-58EA3B1BF68C}"/>
          </ac:spMkLst>
        </pc:spChg>
      </pc:sldChg>
      <pc:sldChg chg="modSp add mod">
        <pc:chgData name="Lucia Valeriano Lorenzo" userId="3cfd468c296a8ab8" providerId="LiveId" clId="{7C7CB092-499E-4434-A32B-4B71ADEFBB04}" dt="2025-07-23T09:30:07.572" v="533" actId="14100"/>
        <pc:sldMkLst>
          <pc:docMk/>
          <pc:sldMk cId="514711139" sldId="345"/>
        </pc:sldMkLst>
        <pc:spChg chg="mod">
          <ac:chgData name="Lucia Valeriano Lorenzo" userId="3cfd468c296a8ab8" providerId="LiveId" clId="{7C7CB092-499E-4434-A32B-4B71ADEFBB04}" dt="2025-07-23T09:30:07.572" v="533" actId="14100"/>
          <ac:spMkLst>
            <pc:docMk/>
            <pc:sldMk cId="514711139" sldId="345"/>
            <ac:spMk id="11" creationId="{6EC1D764-BA1E-557A-08B0-8A02FF940E9D}"/>
          </ac:spMkLst>
        </pc:spChg>
      </pc:sldChg>
      <pc:sldChg chg="modSp add del mod">
        <pc:chgData name="Lucia Valeriano Lorenzo" userId="3cfd468c296a8ab8" providerId="LiveId" clId="{7C7CB092-499E-4434-A32B-4B71ADEFBB04}" dt="2025-07-23T09:18:06.684" v="520" actId="2696"/>
        <pc:sldMkLst>
          <pc:docMk/>
          <pc:sldMk cId="3535640663" sldId="345"/>
        </pc:sldMkLst>
        <pc:spChg chg="mod">
          <ac:chgData name="Lucia Valeriano Lorenzo" userId="3cfd468c296a8ab8" providerId="LiveId" clId="{7C7CB092-499E-4434-A32B-4B71ADEFBB04}" dt="2025-07-23T09:17:54.781" v="519" actId="20577"/>
          <ac:spMkLst>
            <pc:docMk/>
            <pc:sldMk cId="3535640663" sldId="345"/>
            <ac:spMk id="11" creationId="{6EC1D764-BA1E-557A-08B0-8A02FF940E9D}"/>
          </ac:spMkLst>
        </pc:spChg>
      </pc:sldChg>
      <pc:sldChg chg="add">
        <pc:chgData name="Lucia Valeriano Lorenzo" userId="3cfd468c296a8ab8" providerId="LiveId" clId="{7C7CB092-499E-4434-A32B-4B71ADEFBB04}" dt="2025-07-23T09:18:25.564" v="522" actId="2890"/>
        <pc:sldMkLst>
          <pc:docMk/>
          <pc:sldMk cId="2912143342" sldId="346"/>
        </pc:sldMkLst>
      </pc:sldChg>
      <pc:sldChg chg="add del">
        <pc:chgData name="Lucia Valeriano Lorenzo" userId="3cfd468c296a8ab8" providerId="LiveId" clId="{7C7CB092-499E-4434-A32B-4B71ADEFBB04}" dt="2025-07-23T13:17:03.294" v="2215" actId="47"/>
        <pc:sldMkLst>
          <pc:docMk/>
          <pc:sldMk cId="1831316689" sldId="347"/>
        </pc:sldMkLst>
      </pc:sldChg>
      <pc:sldChg chg="add del">
        <pc:chgData name="Lucia Valeriano Lorenzo" userId="3cfd468c296a8ab8" providerId="LiveId" clId="{7C7CB092-499E-4434-A32B-4B71ADEFBB04}" dt="2025-07-23T13:17:04.434" v="2216" actId="47"/>
        <pc:sldMkLst>
          <pc:docMk/>
          <pc:sldMk cId="2998872554" sldId="348"/>
        </pc:sldMkLst>
      </pc:sldChg>
      <pc:sldChg chg="new del">
        <pc:chgData name="Lucia Valeriano Lorenzo" userId="3cfd468c296a8ab8" providerId="LiveId" clId="{7C7CB092-499E-4434-A32B-4B71ADEFBB04}" dt="2025-07-23T09:35:06.738" v="544" actId="2696"/>
        <pc:sldMkLst>
          <pc:docMk/>
          <pc:sldMk cId="1058327494" sldId="349"/>
        </pc:sldMkLst>
      </pc:sldChg>
      <pc:sldChg chg="addSp delSp modSp add mod">
        <pc:chgData name="Lucia Valeriano Lorenzo" userId="3cfd468c296a8ab8" providerId="LiveId" clId="{7C7CB092-499E-4434-A32B-4B71ADEFBB04}" dt="2025-07-23T10:29:23.489" v="694" actId="14100"/>
        <pc:sldMkLst>
          <pc:docMk/>
          <pc:sldMk cId="2622589625" sldId="350"/>
        </pc:sldMkLst>
        <pc:spChg chg="add del mod">
          <ac:chgData name="Lucia Valeriano Lorenzo" userId="3cfd468c296a8ab8" providerId="LiveId" clId="{7C7CB092-499E-4434-A32B-4B71ADEFBB04}" dt="2025-07-23T09:34:59.904" v="542" actId="478"/>
          <ac:spMkLst>
            <pc:docMk/>
            <pc:sldMk cId="2622589625" sldId="350"/>
            <ac:spMk id="3" creationId="{D79A3A58-E87E-50F5-F4F4-4F64CD4EB6A6}"/>
          </ac:spMkLst>
        </pc:spChg>
        <pc:spChg chg="add del mod">
          <ac:chgData name="Lucia Valeriano Lorenzo" userId="3cfd468c296a8ab8" providerId="LiveId" clId="{7C7CB092-499E-4434-A32B-4B71ADEFBB04}" dt="2025-07-23T09:35:02.392" v="543" actId="478"/>
          <ac:spMkLst>
            <pc:docMk/>
            <pc:sldMk cId="2622589625" sldId="350"/>
            <ac:spMk id="8" creationId="{0F594FD9-346F-3D48-49C6-478122D0372B}"/>
          </ac:spMkLst>
        </pc:spChg>
        <pc:spChg chg="add mod">
          <ac:chgData name="Lucia Valeriano Lorenzo" userId="3cfd468c296a8ab8" providerId="LiveId" clId="{7C7CB092-499E-4434-A32B-4B71ADEFBB04}" dt="2025-07-23T10:22:05.044" v="639" actId="790"/>
          <ac:spMkLst>
            <pc:docMk/>
            <pc:sldMk cId="2622589625" sldId="350"/>
            <ac:spMk id="9" creationId="{075F6DD9-FE86-24CB-B177-3C15EEEECFC8}"/>
          </ac:spMkLst>
        </pc:spChg>
        <pc:spChg chg="del">
          <ac:chgData name="Lucia Valeriano Lorenzo" userId="3cfd468c296a8ab8" providerId="LiveId" clId="{7C7CB092-499E-4434-A32B-4B71ADEFBB04}" dt="2025-07-23T09:34:50.248" v="541" actId="478"/>
          <ac:spMkLst>
            <pc:docMk/>
            <pc:sldMk cId="2622589625" sldId="350"/>
            <ac:spMk id="10" creationId="{2282892A-F5AB-7EFF-DB19-FD7D7A845429}"/>
          </ac:spMkLst>
        </pc:spChg>
        <pc:spChg chg="del">
          <ac:chgData name="Lucia Valeriano Lorenzo" userId="3cfd468c296a8ab8" providerId="LiveId" clId="{7C7CB092-499E-4434-A32B-4B71ADEFBB04}" dt="2025-07-23T09:34:50.248" v="541" actId="478"/>
          <ac:spMkLst>
            <pc:docMk/>
            <pc:sldMk cId="2622589625" sldId="350"/>
            <ac:spMk id="11" creationId="{D1859A1C-180E-3D4B-D2C4-50C13AAEB21A}"/>
          </ac:spMkLst>
        </pc:spChg>
        <pc:spChg chg="add mod">
          <ac:chgData name="Lucia Valeriano Lorenzo" userId="3cfd468c296a8ab8" providerId="LiveId" clId="{7C7CB092-499E-4434-A32B-4B71ADEFBB04}" dt="2025-07-23T10:22:29.698" v="644" actId="1076"/>
          <ac:spMkLst>
            <pc:docMk/>
            <pc:sldMk cId="2622589625" sldId="350"/>
            <ac:spMk id="13" creationId="{7B697924-14FE-1EAE-D4A0-BBBC465E0BEA}"/>
          </ac:spMkLst>
        </pc:spChg>
        <pc:spChg chg="add mod">
          <ac:chgData name="Lucia Valeriano Lorenzo" userId="3cfd468c296a8ab8" providerId="LiveId" clId="{7C7CB092-499E-4434-A32B-4B71ADEFBB04}" dt="2025-07-23T10:29:23.489" v="694" actId="14100"/>
          <ac:spMkLst>
            <pc:docMk/>
            <pc:sldMk cId="2622589625" sldId="350"/>
            <ac:spMk id="14" creationId="{8A611D0E-12B5-EC67-2F5C-9B06FC2545B0}"/>
          </ac:spMkLst>
        </pc:spChg>
        <pc:spChg chg="add mod">
          <ac:chgData name="Lucia Valeriano Lorenzo" userId="3cfd468c296a8ab8" providerId="LiveId" clId="{7C7CB092-499E-4434-A32B-4B71ADEFBB04}" dt="2025-07-23T10:23:24.295" v="692" actId="1035"/>
          <ac:spMkLst>
            <pc:docMk/>
            <pc:sldMk cId="2622589625" sldId="350"/>
            <ac:spMk id="15" creationId="{78AD3D85-B681-2370-40E2-C1837A1F1CCE}"/>
          </ac:spMkLst>
        </pc:spChg>
        <pc:picChg chg="add mod">
          <ac:chgData name="Lucia Valeriano Lorenzo" userId="3cfd468c296a8ab8" providerId="LiveId" clId="{7C7CB092-499E-4434-A32B-4B71ADEFBB04}" dt="2025-07-23T10:22:39.135" v="646" actId="14100"/>
          <ac:picMkLst>
            <pc:docMk/>
            <pc:sldMk cId="2622589625" sldId="350"/>
            <ac:picMk id="12" creationId="{E8CEE9DC-82D2-5E4A-EC81-954B088C087D}"/>
          </ac:picMkLst>
        </pc:picChg>
      </pc:sldChg>
      <pc:sldChg chg="addSp modSp add mod">
        <pc:chgData name="Lucia Valeriano Lorenzo" userId="3cfd468c296a8ab8" providerId="LiveId" clId="{7C7CB092-499E-4434-A32B-4B71ADEFBB04}" dt="2025-07-23T10:36:41.764" v="738" actId="1036"/>
        <pc:sldMkLst>
          <pc:docMk/>
          <pc:sldMk cId="667673355" sldId="351"/>
        </pc:sldMkLst>
        <pc:spChg chg="add mod">
          <ac:chgData name="Lucia Valeriano Lorenzo" userId="3cfd468c296a8ab8" providerId="LiveId" clId="{7C7CB092-499E-4434-A32B-4B71ADEFBB04}" dt="2025-07-23T10:36:14.654" v="727" actId="14100"/>
          <ac:spMkLst>
            <pc:docMk/>
            <pc:sldMk cId="667673355" sldId="351"/>
            <ac:spMk id="2" creationId="{6A07CCE4-0272-2342-1793-892EFC74FDFD}"/>
          </ac:spMkLst>
        </pc:spChg>
        <pc:spChg chg="add mod">
          <ac:chgData name="Lucia Valeriano Lorenzo" userId="3cfd468c296a8ab8" providerId="LiveId" clId="{7C7CB092-499E-4434-A32B-4B71ADEFBB04}" dt="2025-07-23T10:20:58.153" v="584" actId="1076"/>
          <ac:spMkLst>
            <pc:docMk/>
            <pc:sldMk cId="667673355" sldId="351"/>
            <ac:spMk id="3" creationId="{6E821E91-CAA0-2176-8AD5-2DFF215D46A2}"/>
          </ac:spMkLst>
        </pc:spChg>
        <pc:spChg chg="add mod">
          <ac:chgData name="Lucia Valeriano Lorenzo" userId="3cfd468c296a8ab8" providerId="LiveId" clId="{7C7CB092-499E-4434-A32B-4B71ADEFBB04}" dt="2025-07-23T10:19:57.779" v="580" actId="1076"/>
          <ac:spMkLst>
            <pc:docMk/>
            <pc:sldMk cId="667673355" sldId="351"/>
            <ac:spMk id="8" creationId="{D35AFF48-E591-4133-821B-3B32D72AFEF8}"/>
          </ac:spMkLst>
        </pc:spChg>
        <pc:spChg chg="add mod">
          <ac:chgData name="Lucia Valeriano Lorenzo" userId="3cfd468c296a8ab8" providerId="LiveId" clId="{7C7CB092-499E-4434-A32B-4B71ADEFBB04}" dt="2025-07-23T10:34:44.307" v="724" actId="14100"/>
          <ac:spMkLst>
            <pc:docMk/>
            <pc:sldMk cId="667673355" sldId="351"/>
            <ac:spMk id="9" creationId="{E7F37565-C173-DF10-D5E5-928D6C52F546}"/>
          </ac:spMkLst>
        </pc:spChg>
        <pc:spChg chg="add mod">
          <ac:chgData name="Lucia Valeriano Lorenzo" userId="3cfd468c296a8ab8" providerId="LiveId" clId="{7C7CB092-499E-4434-A32B-4B71ADEFBB04}" dt="2025-07-23T10:35:27.488" v="725" actId="790"/>
          <ac:spMkLst>
            <pc:docMk/>
            <pc:sldMk cId="667673355" sldId="351"/>
            <ac:spMk id="10" creationId="{B44E3CDC-E540-B512-17BA-D153E2E1BC72}"/>
          </ac:spMkLst>
        </pc:spChg>
        <pc:picChg chg="add mod">
          <ac:chgData name="Lucia Valeriano Lorenzo" userId="3cfd468c296a8ab8" providerId="LiveId" clId="{7C7CB092-499E-4434-A32B-4B71ADEFBB04}" dt="2025-07-23T10:36:41.764" v="738" actId="1036"/>
          <ac:picMkLst>
            <pc:docMk/>
            <pc:sldMk cId="667673355" sldId="351"/>
            <ac:picMk id="4" creationId="{6F9E2AA7-C1BC-F78C-7E86-5652864CE403}"/>
          </ac:picMkLst>
        </pc:picChg>
      </pc:sldChg>
      <pc:sldChg chg="addSp modSp add mod">
        <pc:chgData name="Lucia Valeriano Lorenzo" userId="3cfd468c296a8ab8" providerId="LiveId" clId="{7C7CB092-499E-4434-A32B-4B71ADEFBB04}" dt="2025-07-23T10:49:10.786" v="859" actId="179"/>
        <pc:sldMkLst>
          <pc:docMk/>
          <pc:sldMk cId="753623769" sldId="352"/>
        </pc:sldMkLst>
        <pc:spChg chg="add mod">
          <ac:chgData name="Lucia Valeriano Lorenzo" userId="3cfd468c296a8ab8" providerId="LiveId" clId="{7C7CB092-499E-4434-A32B-4B71ADEFBB04}" dt="2025-07-23T10:48:39.098" v="857" actId="1036"/>
          <ac:spMkLst>
            <pc:docMk/>
            <pc:sldMk cId="753623769" sldId="352"/>
            <ac:spMk id="2" creationId="{DE1B292B-83E3-2263-D3C5-91CD38397932}"/>
          </ac:spMkLst>
        </pc:spChg>
        <pc:spChg chg="add mod">
          <ac:chgData name="Lucia Valeriano Lorenzo" userId="3cfd468c296a8ab8" providerId="LiveId" clId="{7C7CB092-499E-4434-A32B-4B71ADEFBB04}" dt="2025-07-23T10:32:45.113" v="714" actId="1076"/>
          <ac:spMkLst>
            <pc:docMk/>
            <pc:sldMk cId="753623769" sldId="352"/>
            <ac:spMk id="3" creationId="{B248C04B-119D-3859-83C3-6DAA06F6F1DB}"/>
          </ac:spMkLst>
        </pc:spChg>
        <pc:spChg chg="add mod">
          <ac:chgData name="Lucia Valeriano Lorenzo" userId="3cfd468c296a8ab8" providerId="LiveId" clId="{7C7CB092-499E-4434-A32B-4B71ADEFBB04}" dt="2025-07-23T10:32:01.550" v="711" actId="790"/>
          <ac:spMkLst>
            <pc:docMk/>
            <pc:sldMk cId="753623769" sldId="352"/>
            <ac:spMk id="8" creationId="{99F3951A-24C6-7D69-99BE-6B25993B14BA}"/>
          </ac:spMkLst>
        </pc:spChg>
        <pc:spChg chg="add mod">
          <ac:chgData name="Lucia Valeriano Lorenzo" userId="3cfd468c296a8ab8" providerId="LiveId" clId="{7C7CB092-499E-4434-A32B-4B71ADEFBB04}" dt="2025-07-23T10:30:24.714" v="701" actId="1076"/>
          <ac:spMkLst>
            <pc:docMk/>
            <pc:sldMk cId="753623769" sldId="352"/>
            <ac:spMk id="14" creationId="{45A89B47-72D8-3C5A-E876-CD9D88DB99B3}"/>
          </ac:spMkLst>
        </pc:spChg>
        <pc:spChg chg="add mod">
          <ac:chgData name="Lucia Valeriano Lorenzo" userId="3cfd468c296a8ab8" providerId="LiveId" clId="{7C7CB092-499E-4434-A32B-4B71ADEFBB04}" dt="2025-07-23T10:30:24.714" v="701" actId="1076"/>
          <ac:spMkLst>
            <pc:docMk/>
            <pc:sldMk cId="753623769" sldId="352"/>
            <ac:spMk id="15" creationId="{CA3B6554-2B3E-9567-52D3-E1338CBAC6D7}"/>
          </ac:spMkLst>
        </pc:spChg>
        <pc:spChg chg="add mod">
          <ac:chgData name="Lucia Valeriano Lorenzo" userId="3cfd468c296a8ab8" providerId="LiveId" clId="{7C7CB092-499E-4434-A32B-4B71ADEFBB04}" dt="2025-07-23T10:30:24.714" v="701" actId="1076"/>
          <ac:spMkLst>
            <pc:docMk/>
            <pc:sldMk cId="753623769" sldId="352"/>
            <ac:spMk id="16" creationId="{A27BF14E-6B9E-C409-D463-EC6402204619}"/>
          </ac:spMkLst>
        </pc:spChg>
        <pc:spChg chg="add mod">
          <ac:chgData name="Lucia Valeriano Lorenzo" userId="3cfd468c296a8ab8" providerId="LiveId" clId="{7C7CB092-499E-4434-A32B-4B71ADEFBB04}" dt="2025-07-23T10:30:24.714" v="701" actId="1076"/>
          <ac:spMkLst>
            <pc:docMk/>
            <pc:sldMk cId="753623769" sldId="352"/>
            <ac:spMk id="17" creationId="{E27EE126-5C97-DCC0-B179-B3FA855A862A}"/>
          </ac:spMkLst>
        </pc:spChg>
        <pc:graphicFrameChg chg="add mod modGraphic">
          <ac:chgData name="Lucia Valeriano Lorenzo" userId="3cfd468c296a8ab8" providerId="LiveId" clId="{7C7CB092-499E-4434-A32B-4B71ADEFBB04}" dt="2025-07-23T10:49:10.786" v="859" actId="179"/>
          <ac:graphicFrameMkLst>
            <pc:docMk/>
            <pc:sldMk cId="753623769" sldId="352"/>
            <ac:graphicFrameMk id="4" creationId="{C471396F-2637-051A-9DA3-C1CE7EA6538B}"/>
          </ac:graphicFrameMkLst>
        </pc:graphicFrameChg>
        <pc:picChg chg="add mod">
          <ac:chgData name="Lucia Valeriano Lorenzo" userId="3cfd468c296a8ab8" providerId="LiveId" clId="{7C7CB092-499E-4434-A32B-4B71ADEFBB04}" dt="2025-07-23T10:32:40.034" v="713" actId="1076"/>
          <ac:picMkLst>
            <pc:docMk/>
            <pc:sldMk cId="753623769" sldId="352"/>
            <ac:picMk id="9" creationId="{2894BDF1-9832-94AE-B8AB-AE4CCAE2745D}"/>
          </ac:picMkLst>
        </pc:picChg>
      </pc:sldChg>
      <pc:sldChg chg="add del ord">
        <pc:chgData name="Lucia Valeriano Lorenzo" userId="3cfd468c296a8ab8" providerId="LiveId" clId="{7C7CB092-499E-4434-A32B-4B71ADEFBB04}" dt="2025-07-23T10:51:50.228" v="957" actId="47"/>
        <pc:sldMkLst>
          <pc:docMk/>
          <pc:sldMk cId="1161159039" sldId="353"/>
        </pc:sldMkLst>
      </pc:sldChg>
      <pc:sldChg chg="delSp modSp add del mod">
        <pc:chgData name="Lucia Valeriano Lorenzo" userId="3cfd468c296a8ab8" providerId="LiveId" clId="{7C7CB092-499E-4434-A32B-4B71ADEFBB04}" dt="2025-07-23T11:08:24.633" v="1451" actId="47"/>
        <pc:sldMkLst>
          <pc:docMk/>
          <pc:sldMk cId="1269655453" sldId="353"/>
        </pc:sldMkLst>
        <pc:spChg chg="mod">
          <ac:chgData name="Lucia Valeriano Lorenzo" userId="3cfd468c296a8ab8" providerId="LiveId" clId="{7C7CB092-499E-4434-A32B-4B71ADEFBB04}" dt="2025-07-23T11:05:37.027" v="1314" actId="1076"/>
          <ac:spMkLst>
            <pc:docMk/>
            <pc:sldMk cId="1269655453" sldId="353"/>
            <ac:spMk id="49" creationId="{71F1020C-6FC9-030D-DC94-56B746DC3683}"/>
          </ac:spMkLst>
        </pc:spChg>
        <pc:spChg chg="mod">
          <ac:chgData name="Lucia Valeriano Lorenzo" userId="3cfd468c296a8ab8" providerId="LiveId" clId="{7C7CB092-499E-4434-A32B-4B71ADEFBB04}" dt="2025-07-23T11:05:48.713" v="1317" actId="14100"/>
          <ac:spMkLst>
            <pc:docMk/>
            <pc:sldMk cId="1269655453" sldId="353"/>
            <ac:spMk id="50" creationId="{355CFC7A-1F56-5FAC-CBB6-9A000CA60ECD}"/>
          </ac:spMkLst>
        </pc:spChg>
        <pc:spChg chg="mod">
          <ac:chgData name="Lucia Valeriano Lorenzo" userId="3cfd468c296a8ab8" providerId="LiveId" clId="{7C7CB092-499E-4434-A32B-4B71ADEFBB04}" dt="2025-07-23T11:05:26.088" v="1311" actId="1076"/>
          <ac:spMkLst>
            <pc:docMk/>
            <pc:sldMk cId="1269655453" sldId="353"/>
            <ac:spMk id="54" creationId="{5CC0CC4D-4294-B813-6F75-B13983770A63}"/>
          </ac:spMkLst>
        </pc:spChg>
        <pc:spChg chg="del">
          <ac:chgData name="Lucia Valeriano Lorenzo" userId="3cfd468c296a8ab8" providerId="LiveId" clId="{7C7CB092-499E-4434-A32B-4B71ADEFBB04}" dt="2025-07-23T11:06:01.500" v="1318" actId="478"/>
          <ac:spMkLst>
            <pc:docMk/>
            <pc:sldMk cId="1269655453" sldId="353"/>
            <ac:spMk id="59" creationId="{8956E553-03D6-F4DB-793D-DBC6AC542CBC}"/>
          </ac:spMkLst>
        </pc:spChg>
        <pc:spChg chg="del">
          <ac:chgData name="Lucia Valeriano Lorenzo" userId="3cfd468c296a8ab8" providerId="LiveId" clId="{7C7CB092-499E-4434-A32B-4B71ADEFBB04}" dt="2025-07-23T11:04:41.436" v="1300" actId="478"/>
          <ac:spMkLst>
            <pc:docMk/>
            <pc:sldMk cId="1269655453" sldId="353"/>
            <ac:spMk id="63" creationId="{DDD01FFF-DB8D-3003-83B0-7E97FCB4C20D}"/>
          </ac:spMkLst>
        </pc:spChg>
        <pc:spChg chg="del">
          <ac:chgData name="Lucia Valeriano Lorenzo" userId="3cfd468c296a8ab8" providerId="LiveId" clId="{7C7CB092-499E-4434-A32B-4B71ADEFBB04}" dt="2025-07-23T11:04:44.064" v="1301" actId="478"/>
          <ac:spMkLst>
            <pc:docMk/>
            <pc:sldMk cId="1269655453" sldId="353"/>
            <ac:spMk id="65" creationId="{42601F39-1990-0257-EA05-CA7ACB3454FA}"/>
          </ac:spMkLst>
        </pc:spChg>
        <pc:spChg chg="del">
          <ac:chgData name="Lucia Valeriano Lorenzo" userId="3cfd468c296a8ab8" providerId="LiveId" clId="{7C7CB092-499E-4434-A32B-4B71ADEFBB04}" dt="2025-07-23T11:04:35.605" v="1298" actId="478"/>
          <ac:spMkLst>
            <pc:docMk/>
            <pc:sldMk cId="1269655453" sldId="353"/>
            <ac:spMk id="67" creationId="{032448ED-BBD8-4AE2-5047-88D96259EDD7}"/>
          </ac:spMkLst>
        </pc:spChg>
        <pc:spChg chg="del">
          <ac:chgData name="Lucia Valeriano Lorenzo" userId="3cfd468c296a8ab8" providerId="LiveId" clId="{7C7CB092-499E-4434-A32B-4B71ADEFBB04}" dt="2025-07-23T11:04:39.134" v="1299" actId="478"/>
          <ac:spMkLst>
            <pc:docMk/>
            <pc:sldMk cId="1269655453" sldId="353"/>
            <ac:spMk id="69" creationId="{B91EC891-1152-5C4D-12D4-C25E109875CF}"/>
          </ac:spMkLst>
        </pc:spChg>
        <pc:spChg chg="mod">
          <ac:chgData name="Lucia Valeriano Lorenzo" userId="3cfd468c296a8ab8" providerId="LiveId" clId="{7C7CB092-499E-4434-A32B-4B71ADEFBB04}" dt="2025-07-23T11:05:41.675" v="1315" actId="1076"/>
          <ac:spMkLst>
            <pc:docMk/>
            <pc:sldMk cId="1269655453" sldId="353"/>
            <ac:spMk id="83" creationId="{CED6C29A-A739-42CE-B1F5-FCAF4954D196}"/>
          </ac:spMkLst>
        </pc:spChg>
        <pc:grpChg chg="mod">
          <ac:chgData name="Lucia Valeriano Lorenzo" userId="3cfd468c296a8ab8" providerId="LiveId" clId="{7C7CB092-499E-4434-A32B-4B71ADEFBB04}" dt="2025-07-23T11:04:53.011" v="1303" actId="14100"/>
          <ac:grpSpMkLst>
            <pc:docMk/>
            <pc:sldMk cId="1269655453" sldId="353"/>
            <ac:grpSpMk id="14" creationId="{B207707F-9C17-50C5-F54A-D911BF9BA44D}"/>
          </ac:grpSpMkLst>
        </pc:grpChg>
        <pc:grpChg chg="del">
          <ac:chgData name="Lucia Valeriano Lorenzo" userId="3cfd468c296a8ab8" providerId="LiveId" clId="{7C7CB092-499E-4434-A32B-4B71ADEFBB04}" dt="2025-07-23T11:06:01.500" v="1318" actId="478"/>
          <ac:grpSpMkLst>
            <pc:docMk/>
            <pc:sldMk cId="1269655453" sldId="353"/>
            <ac:grpSpMk id="56" creationId="{C05609BB-1551-A8AE-DC0B-32D6B5D96693}"/>
          </ac:grpSpMkLst>
        </pc:grpChg>
        <pc:picChg chg="mod">
          <ac:chgData name="Lucia Valeriano Lorenzo" userId="3cfd468c296a8ab8" providerId="LiveId" clId="{7C7CB092-499E-4434-A32B-4B71ADEFBB04}" dt="2025-07-23T11:05:18.658" v="1309" actId="14100"/>
          <ac:picMkLst>
            <pc:docMk/>
            <pc:sldMk cId="1269655453" sldId="353"/>
            <ac:picMk id="48" creationId="{5364BB43-A11F-9427-AAD3-75A26375291A}"/>
          </ac:picMkLst>
        </pc:picChg>
      </pc:sldChg>
      <pc:sldChg chg="addSp delSp modSp add mod ord">
        <pc:chgData name="Lucia Valeriano Lorenzo" userId="3cfd468c296a8ab8" providerId="LiveId" clId="{7C7CB092-499E-4434-A32B-4B71ADEFBB04}" dt="2025-07-23T11:26:48.370" v="1651" actId="478"/>
        <pc:sldMkLst>
          <pc:docMk/>
          <pc:sldMk cId="2354001725" sldId="353"/>
        </pc:sldMkLst>
        <pc:spChg chg="add mod">
          <ac:chgData name="Lucia Valeriano Lorenzo" userId="3cfd468c296a8ab8" providerId="LiveId" clId="{7C7CB092-499E-4434-A32B-4B71ADEFBB04}" dt="2025-07-23T11:11:29.664" v="1505"/>
          <ac:spMkLst>
            <pc:docMk/>
            <pc:sldMk cId="2354001725" sldId="353"/>
            <ac:spMk id="3" creationId="{88C897C7-878B-FBE7-8191-CD7B472F0E90}"/>
          </ac:spMkLst>
        </pc:spChg>
        <pc:spChg chg="add del mod">
          <ac:chgData name="Lucia Valeriano Lorenzo" userId="3cfd468c296a8ab8" providerId="LiveId" clId="{7C7CB092-499E-4434-A32B-4B71ADEFBB04}" dt="2025-07-23T11:26:48.370" v="1651" actId="478"/>
          <ac:spMkLst>
            <pc:docMk/>
            <pc:sldMk cId="2354001725" sldId="353"/>
            <ac:spMk id="8" creationId="{B6E988DE-BE4B-F837-1A9F-613BA697F0E3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97" creationId="{5A4FE95A-9DDF-3C56-6E1E-899B58DC060E}"/>
          </ac:spMkLst>
        </pc:spChg>
        <pc:spChg chg="mod">
          <ac:chgData name="Lucia Valeriano Lorenzo" userId="3cfd468c296a8ab8" providerId="LiveId" clId="{7C7CB092-499E-4434-A32B-4B71ADEFBB04}" dt="2025-07-23T11:26:40.786" v="1650" actId="20577"/>
          <ac:spMkLst>
            <pc:docMk/>
            <pc:sldMk cId="2354001725" sldId="353"/>
            <ac:spMk id="100" creationId="{C179D6C6-D4E4-74FC-74F3-F95D41BA00D4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101" creationId="{039AD6B6-C817-D6F7-6BB5-4B0C0CD15565}"/>
          </ac:spMkLst>
        </pc:spChg>
        <pc:spChg chg="mod">
          <ac:chgData name="Lucia Valeriano Lorenzo" userId="3cfd468c296a8ab8" providerId="LiveId" clId="{7C7CB092-499E-4434-A32B-4B71ADEFBB04}" dt="2025-07-23T11:26:29.368" v="1646" actId="20577"/>
          <ac:spMkLst>
            <pc:docMk/>
            <pc:sldMk cId="2354001725" sldId="353"/>
            <ac:spMk id="102" creationId="{A8CFC1A5-AC3B-F331-087A-75F300D3FAB2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105" creationId="{63CFE28E-974D-BC7D-23D7-8DA301B0A009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106" creationId="{FCC29283-A423-7167-6B76-201ADA79BC7C}"/>
          </ac:spMkLst>
        </pc:spChg>
        <pc:spChg chg="mod">
          <ac:chgData name="Lucia Valeriano Lorenzo" userId="3cfd468c296a8ab8" providerId="LiveId" clId="{7C7CB092-499E-4434-A32B-4B71ADEFBB04}" dt="2025-07-23T11:26:18.826" v="1640" actId="20577"/>
          <ac:spMkLst>
            <pc:docMk/>
            <pc:sldMk cId="2354001725" sldId="353"/>
            <ac:spMk id="111" creationId="{B5D2FEA9-9A22-7B58-26E7-B8573C56EBA8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113" creationId="{D9C7BB7C-1A29-8E41-C715-29B4257BD9E9}"/>
          </ac:spMkLst>
        </pc:spChg>
        <pc:spChg chg="mod">
          <ac:chgData name="Lucia Valeriano Lorenzo" userId="3cfd468c296a8ab8" providerId="LiveId" clId="{7C7CB092-499E-4434-A32B-4B71ADEFBB04}" dt="2025-07-23T11:25:46.636" v="1633" actId="20577"/>
          <ac:spMkLst>
            <pc:docMk/>
            <pc:sldMk cId="2354001725" sldId="353"/>
            <ac:spMk id="114" creationId="{E5A1000D-9C66-4E0F-10DD-FFC3B4BB5AFF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115" creationId="{71ED7E89-1C19-8FE9-FD6E-F992E34C0D76}"/>
          </ac:spMkLst>
        </pc:spChg>
        <pc:spChg chg="mod">
          <ac:chgData name="Lucia Valeriano Lorenzo" userId="3cfd468c296a8ab8" providerId="LiveId" clId="{7C7CB092-499E-4434-A32B-4B71ADEFBB04}" dt="2025-07-23T11:11:51.154" v="1509"/>
          <ac:spMkLst>
            <pc:docMk/>
            <pc:sldMk cId="2354001725" sldId="353"/>
            <ac:spMk id="116" creationId="{D944FBF4-09E8-ABBB-92BE-706BC04CC70A}"/>
          </ac:spMkLst>
        </pc:spChg>
        <pc:spChg chg="add mod">
          <ac:chgData name="Lucia Valeriano Lorenzo" userId="3cfd468c296a8ab8" providerId="LiveId" clId="{7C7CB092-499E-4434-A32B-4B71ADEFBB04}" dt="2025-07-23T11:24:25.918" v="1625" actId="1076"/>
          <ac:spMkLst>
            <pc:docMk/>
            <pc:sldMk cId="2354001725" sldId="353"/>
            <ac:spMk id="118" creationId="{A867BF96-7B02-C344-887F-100AEBD45898}"/>
          </ac:spMkLst>
        </pc:spChg>
        <pc:grpChg chg="mod">
          <ac:chgData name="Lucia Valeriano Lorenzo" userId="3cfd468c296a8ab8" providerId="LiveId" clId="{7C7CB092-499E-4434-A32B-4B71ADEFBB04}" dt="2025-07-23T11:13:19.631" v="1520" actId="1076"/>
          <ac:grpSpMkLst>
            <pc:docMk/>
            <pc:sldMk cId="2354001725" sldId="353"/>
            <ac:grpSpMk id="84" creationId="{4C4AF7BD-0C2F-1A9D-6736-46E61DD1392F}"/>
          </ac:grpSpMkLst>
        </pc:grpChg>
        <pc:picChg chg="add mod">
          <ac:chgData name="Lucia Valeriano Lorenzo" userId="3cfd468c296a8ab8" providerId="LiveId" clId="{7C7CB092-499E-4434-A32B-4B71ADEFBB04}" dt="2025-07-23T11:13:01.824" v="1518" actId="1076"/>
          <ac:picMkLst>
            <pc:docMk/>
            <pc:sldMk cId="2354001725" sldId="353"/>
            <ac:picMk id="2" creationId="{41AC7710-51E5-7CF2-E03D-BE790175E516}"/>
          </ac:picMkLst>
        </pc:picChg>
      </pc:sldChg>
      <pc:sldChg chg="addSp modSp add mod">
        <pc:chgData name="Lucia Valeriano Lorenzo" userId="3cfd468c296a8ab8" providerId="LiveId" clId="{7C7CB092-499E-4434-A32B-4B71ADEFBB04}" dt="2025-07-23T14:33:42.356" v="2693" actId="1076"/>
        <pc:sldMkLst>
          <pc:docMk/>
          <pc:sldMk cId="482632284" sldId="354"/>
        </pc:sldMkLst>
        <pc:spChg chg="add mod">
          <ac:chgData name="Lucia Valeriano Lorenzo" userId="3cfd468c296a8ab8" providerId="LiveId" clId="{7C7CB092-499E-4434-A32B-4B71ADEFBB04}" dt="2025-07-23T11:14:37.330" v="1528" actId="1076"/>
          <ac:spMkLst>
            <pc:docMk/>
            <pc:sldMk cId="482632284" sldId="354"/>
            <ac:spMk id="8" creationId="{CF2E1FC7-CA3D-E818-02AB-CCED1BCFE509}"/>
          </ac:spMkLst>
        </pc:spChg>
        <pc:spChg chg="add mod">
          <ac:chgData name="Lucia Valeriano Lorenzo" userId="3cfd468c296a8ab8" providerId="LiveId" clId="{7C7CB092-499E-4434-A32B-4B71ADEFBB04}" dt="2025-07-23T11:14:37.330" v="1528" actId="1076"/>
          <ac:spMkLst>
            <pc:docMk/>
            <pc:sldMk cId="482632284" sldId="354"/>
            <ac:spMk id="9" creationId="{BAC25F0A-F3E0-F4E6-6B2E-7B5557C283AA}"/>
          </ac:spMkLst>
        </pc:spChg>
        <pc:spChg chg="add mod">
          <ac:chgData name="Lucia Valeriano Lorenzo" userId="3cfd468c296a8ab8" providerId="LiveId" clId="{7C7CB092-499E-4434-A32B-4B71ADEFBB04}" dt="2025-07-23T11:14:37.330" v="1528" actId="1076"/>
          <ac:spMkLst>
            <pc:docMk/>
            <pc:sldMk cId="482632284" sldId="354"/>
            <ac:spMk id="10" creationId="{4180B4DB-978D-A003-DD55-EE434DB257D8}"/>
          </ac:spMkLst>
        </pc:spChg>
        <pc:spChg chg="add mod">
          <ac:chgData name="Lucia Valeriano Lorenzo" userId="3cfd468c296a8ab8" providerId="LiveId" clId="{7C7CB092-499E-4434-A32B-4B71ADEFBB04}" dt="2025-07-23T14:32:57.586" v="2687" actId="1076"/>
          <ac:spMkLst>
            <pc:docMk/>
            <pc:sldMk cId="482632284" sldId="354"/>
            <ac:spMk id="15" creationId="{A129D913-106C-CBFB-03D8-4277AC242DF8}"/>
          </ac:spMkLst>
        </pc:spChg>
        <pc:spChg chg="add mod">
          <ac:chgData name="Lucia Valeriano Lorenzo" userId="3cfd468c296a8ab8" providerId="LiveId" clId="{7C7CB092-499E-4434-A32B-4B71ADEFBB04}" dt="2025-07-23T11:14:37.330" v="1528" actId="1076"/>
          <ac:spMkLst>
            <pc:docMk/>
            <pc:sldMk cId="482632284" sldId="354"/>
            <ac:spMk id="17" creationId="{AA1B9E45-3625-E5E0-7B9E-0E8BFBC99607}"/>
          </ac:spMkLst>
        </pc:spChg>
        <pc:spChg chg="add mod">
          <ac:chgData name="Lucia Valeriano Lorenzo" userId="3cfd468c296a8ab8" providerId="LiveId" clId="{7C7CB092-499E-4434-A32B-4B71ADEFBB04}" dt="2025-07-23T14:33:42.356" v="2693" actId="1076"/>
          <ac:spMkLst>
            <pc:docMk/>
            <pc:sldMk cId="482632284" sldId="354"/>
            <ac:spMk id="19" creationId="{C6433CAB-6CCC-828C-6BCC-EBD61DBCC1AC}"/>
          </ac:spMkLst>
        </pc:spChg>
        <pc:picChg chg="add mod">
          <ac:chgData name="Lucia Valeriano Lorenzo" userId="3cfd468c296a8ab8" providerId="LiveId" clId="{7C7CB092-499E-4434-A32B-4B71ADEFBB04}" dt="2025-07-23T11:14:37.330" v="1528" actId="1076"/>
          <ac:picMkLst>
            <pc:docMk/>
            <pc:sldMk cId="482632284" sldId="354"/>
            <ac:picMk id="2" creationId="{B1E3A2EA-E6B2-9731-2A66-3C816A0D197C}"/>
          </ac:picMkLst>
        </pc:picChg>
        <pc:picChg chg="add mod">
          <ac:chgData name="Lucia Valeriano Lorenzo" userId="3cfd468c296a8ab8" providerId="LiveId" clId="{7C7CB092-499E-4434-A32B-4B71ADEFBB04}" dt="2025-07-23T11:14:57.468" v="1529" actId="1076"/>
          <ac:picMkLst>
            <pc:docMk/>
            <pc:sldMk cId="482632284" sldId="354"/>
            <ac:picMk id="3" creationId="{4C158D72-3620-42CF-7BD0-A5AD4FCA9977}"/>
          </ac:picMkLst>
        </pc:picChg>
        <pc:picChg chg="add mod">
          <ac:chgData name="Lucia Valeriano Lorenzo" userId="3cfd468c296a8ab8" providerId="LiveId" clId="{7C7CB092-499E-4434-A32B-4B71ADEFBB04}" dt="2025-07-23T11:14:57.468" v="1529" actId="1076"/>
          <ac:picMkLst>
            <pc:docMk/>
            <pc:sldMk cId="482632284" sldId="354"/>
            <ac:picMk id="4" creationId="{C6DB3C51-A85B-AD71-9C43-415E311851E3}"/>
          </ac:picMkLst>
        </pc:picChg>
        <pc:cxnChg chg="add mod">
          <ac:chgData name="Lucia Valeriano Lorenzo" userId="3cfd468c296a8ab8" providerId="LiveId" clId="{7C7CB092-499E-4434-A32B-4B71ADEFBB04}" dt="2025-07-23T11:14:57.468" v="1529" actId="1076"/>
          <ac:cxnSpMkLst>
            <pc:docMk/>
            <pc:sldMk cId="482632284" sldId="354"/>
            <ac:cxnSpMk id="21" creationId="{89227F64-B73E-1D05-6EBA-68462E58D189}"/>
          </ac:cxnSpMkLst>
        </pc:cxnChg>
        <pc:cxnChg chg="mod">
          <ac:chgData name="Lucia Valeriano Lorenzo" userId="3cfd468c296a8ab8" providerId="LiveId" clId="{7C7CB092-499E-4434-A32B-4B71ADEFBB04}" dt="2025-07-23T11:14:57.468" v="1529" actId="1076"/>
          <ac:cxnSpMkLst>
            <pc:docMk/>
            <pc:sldMk cId="482632284" sldId="354"/>
            <ac:cxnSpMk id="25" creationId="{2A5CA0EB-B2FB-8826-9019-8EAA1B688751}"/>
          </ac:cxnSpMkLst>
        </pc:cxnChg>
        <pc:cxnChg chg="mod">
          <ac:chgData name="Lucia Valeriano Lorenzo" userId="3cfd468c296a8ab8" providerId="LiveId" clId="{7C7CB092-499E-4434-A32B-4B71ADEFBB04}" dt="2025-07-23T11:14:57.468" v="1529" actId="1076"/>
          <ac:cxnSpMkLst>
            <pc:docMk/>
            <pc:sldMk cId="482632284" sldId="354"/>
            <ac:cxnSpMk id="27" creationId="{75F03F88-31F2-C93F-D8F9-4DF4CEF71B35}"/>
          </ac:cxnSpMkLst>
        </pc:cxnChg>
      </pc:sldChg>
      <pc:sldChg chg="modSp add del">
        <pc:chgData name="Lucia Valeriano Lorenzo" userId="3cfd468c296a8ab8" providerId="LiveId" clId="{7C7CB092-499E-4434-A32B-4B71ADEFBB04}" dt="2025-07-23T10:46:16.607" v="807" actId="47"/>
        <pc:sldMkLst>
          <pc:docMk/>
          <pc:sldMk cId="2283268767" sldId="354"/>
        </pc:sldMkLst>
        <pc:graphicFrameChg chg="mod">
          <ac:chgData name="Lucia Valeriano Lorenzo" userId="3cfd468c296a8ab8" providerId="LiveId" clId="{7C7CB092-499E-4434-A32B-4B71ADEFBB04}" dt="2025-07-23T10:45:02.843" v="782"/>
          <ac:graphicFrameMkLst>
            <pc:docMk/>
            <pc:sldMk cId="2283268767" sldId="354"/>
            <ac:graphicFrameMk id="4" creationId="{5DD0C9E4-C9F1-BCCF-0505-93B8D314D817}"/>
          </ac:graphicFrameMkLst>
        </pc:graphicFrameChg>
      </pc:sldChg>
      <pc:sldChg chg="delSp add del mod modTransition">
        <pc:chgData name="Lucia Valeriano Lorenzo" userId="3cfd468c296a8ab8" providerId="LiveId" clId="{7C7CB092-499E-4434-A32B-4B71ADEFBB04}" dt="2025-07-23T11:16:00.164" v="1542" actId="47"/>
        <pc:sldMkLst>
          <pc:docMk/>
          <pc:sldMk cId="2748221941" sldId="355"/>
        </pc:sldMkLst>
        <pc:picChg chg="del">
          <ac:chgData name="Lucia Valeriano Lorenzo" userId="3cfd468c296a8ab8" providerId="LiveId" clId="{7C7CB092-499E-4434-A32B-4B71ADEFBB04}" dt="2025-07-23T11:15:51.154" v="1538" actId="21"/>
          <ac:picMkLst>
            <pc:docMk/>
            <pc:sldMk cId="2748221941" sldId="355"/>
            <ac:picMk id="6" creationId="{B7911350-3EE2-73F8-3512-8E4CCEFCC18D}"/>
          </ac:picMkLst>
        </pc:picChg>
      </pc:sldChg>
      <pc:sldChg chg="addSp modSp add mod">
        <pc:chgData name="Lucia Valeriano Lorenzo" userId="3cfd468c296a8ab8" providerId="LiveId" clId="{7C7CB092-499E-4434-A32B-4B71ADEFBB04}" dt="2025-07-23T11:15:47.072" v="1537" actId="1076"/>
        <pc:sldMkLst>
          <pc:docMk/>
          <pc:sldMk cId="2023716888" sldId="356"/>
        </pc:sldMkLst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2" creationId="{7AB22CF2-D890-11C9-A63F-01F047669C24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3" creationId="{B38A44B7-D12D-8C37-6631-EEEC689392E1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4" creationId="{AC3A3F4A-A4DC-DEE4-0A24-A86321FB9A6A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8" creationId="{C6F7D6D6-A286-B237-2BD7-FA0FFF355ABA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15" creationId="{88A6D21D-78EC-A12F-6F51-D97956170C36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16" creationId="{83B31BB9-52B8-35F2-8C35-DFD3DD39653E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19" creationId="{4A13A2C1-1673-DEFF-A42F-18DC7890401E}"/>
          </ac:spMkLst>
        </pc:spChg>
        <pc:spChg chg="add mod">
          <ac:chgData name="Lucia Valeriano Lorenzo" userId="3cfd468c296a8ab8" providerId="LiveId" clId="{7C7CB092-499E-4434-A32B-4B71ADEFBB04}" dt="2025-07-23T11:15:47.072" v="1537" actId="1076"/>
          <ac:spMkLst>
            <pc:docMk/>
            <pc:sldMk cId="2023716888" sldId="356"/>
            <ac:spMk id="20" creationId="{B6E8ED30-0DD8-13D6-E4C5-F1F37B0EA1D5}"/>
          </ac:spMkLst>
        </pc:spChg>
        <pc:picChg chg="add mod">
          <ac:chgData name="Lucia Valeriano Lorenzo" userId="3cfd468c296a8ab8" providerId="LiveId" clId="{7C7CB092-499E-4434-A32B-4B71ADEFBB04}" dt="2025-07-23T11:15:47.072" v="1537" actId="1076"/>
          <ac:picMkLst>
            <pc:docMk/>
            <pc:sldMk cId="2023716888" sldId="356"/>
            <ac:picMk id="17" creationId="{0BD75A05-D468-D6A9-D99A-C1E45596DA02}"/>
          </ac:picMkLst>
        </pc:picChg>
        <pc:picChg chg="add mod">
          <ac:chgData name="Lucia Valeriano Lorenzo" userId="3cfd468c296a8ab8" providerId="LiveId" clId="{7C7CB092-499E-4434-A32B-4B71ADEFBB04}" dt="2025-07-23T11:15:47.072" v="1537" actId="1076"/>
          <ac:picMkLst>
            <pc:docMk/>
            <pc:sldMk cId="2023716888" sldId="356"/>
            <ac:picMk id="30" creationId="{BB4E155F-10AF-5F05-DF8E-5EB6174ABA5B}"/>
          </ac:picMkLst>
        </pc:picChg>
      </pc:sldChg>
      <pc:sldChg chg="addSp modSp add mod">
        <pc:chgData name="Lucia Valeriano Lorenzo" userId="3cfd468c296a8ab8" providerId="LiveId" clId="{7C7CB092-499E-4434-A32B-4B71ADEFBB04}" dt="2025-07-23T11:15:57.118" v="1540" actId="1076"/>
        <pc:sldMkLst>
          <pc:docMk/>
          <pc:sldMk cId="999347886" sldId="357"/>
        </pc:sldMkLst>
        <pc:picChg chg="add mod">
          <ac:chgData name="Lucia Valeriano Lorenzo" userId="3cfd468c296a8ab8" providerId="LiveId" clId="{7C7CB092-499E-4434-A32B-4B71ADEFBB04}" dt="2025-07-23T11:15:57.118" v="1540" actId="1076"/>
          <ac:picMkLst>
            <pc:docMk/>
            <pc:sldMk cId="999347886" sldId="357"/>
            <ac:picMk id="2" creationId="{B7911350-3EE2-73F8-3512-8E4CCEFCC18D}"/>
          </ac:picMkLst>
        </pc:picChg>
      </pc:sldChg>
      <pc:sldChg chg="addSp delSp modSp add mod">
        <pc:chgData name="Lucia Valeriano Lorenzo" userId="3cfd468c296a8ab8" providerId="LiveId" clId="{7C7CB092-499E-4434-A32B-4B71ADEFBB04}" dt="2025-07-23T14:28:31.544" v="2648" actId="20577"/>
        <pc:sldMkLst>
          <pc:docMk/>
          <pc:sldMk cId="1221064789" sldId="358"/>
        </pc:sldMkLst>
        <pc:spChg chg="mod">
          <ac:chgData name="Lucia Valeriano Lorenzo" userId="3cfd468c296a8ab8" providerId="LiveId" clId="{7C7CB092-499E-4434-A32B-4B71ADEFBB04}" dt="2025-07-23T14:26:45.147" v="2634" actId="123"/>
          <ac:spMkLst>
            <pc:docMk/>
            <pc:sldMk cId="1221064789" sldId="358"/>
            <ac:spMk id="2" creationId="{3B9D2C35-68E7-59AF-5ABF-9F1586DFC90E}"/>
          </ac:spMkLst>
        </pc:spChg>
        <pc:spChg chg="mod">
          <ac:chgData name="Lucia Valeriano Lorenzo" userId="3cfd468c296a8ab8" providerId="LiveId" clId="{7C7CB092-499E-4434-A32B-4B71ADEFBB04}" dt="2025-07-23T11:58:54.280" v="2136" actId="21"/>
          <ac:spMkLst>
            <pc:docMk/>
            <pc:sldMk cId="1221064789" sldId="358"/>
            <ac:spMk id="3" creationId="{71179523-7168-30FB-43A9-30CCED4B1719}"/>
          </ac:spMkLst>
        </pc:spChg>
        <pc:spChg chg="mod">
          <ac:chgData name="Lucia Valeriano Lorenzo" userId="3cfd468c296a8ab8" providerId="LiveId" clId="{7C7CB092-499E-4434-A32B-4B71ADEFBB04}" dt="2025-07-23T14:27:24.413" v="2636" actId="20577"/>
          <ac:spMkLst>
            <pc:docMk/>
            <pc:sldMk cId="1221064789" sldId="358"/>
            <ac:spMk id="4" creationId="{1B979411-C2A2-FF3C-8B5B-E03D33C21CDD}"/>
          </ac:spMkLst>
        </pc:spChg>
        <pc:spChg chg="mod">
          <ac:chgData name="Lucia Valeriano Lorenzo" userId="3cfd468c296a8ab8" providerId="LiveId" clId="{7C7CB092-499E-4434-A32B-4B71ADEFBB04}" dt="2025-07-23T14:27:55.482" v="2638" actId="20577"/>
          <ac:spMkLst>
            <pc:docMk/>
            <pc:sldMk cId="1221064789" sldId="358"/>
            <ac:spMk id="8" creationId="{FD4008CB-9139-950E-2270-B238CE887722}"/>
          </ac:spMkLst>
        </pc:spChg>
        <pc:spChg chg="mod">
          <ac:chgData name="Lucia Valeriano Lorenzo" userId="3cfd468c296a8ab8" providerId="LiveId" clId="{7C7CB092-499E-4434-A32B-4B71ADEFBB04}" dt="2025-07-23T14:28:31.544" v="2648" actId="20577"/>
          <ac:spMkLst>
            <pc:docMk/>
            <pc:sldMk cId="1221064789" sldId="358"/>
            <ac:spMk id="9" creationId="{95CF4963-CAF1-6F6B-D7A3-6239C3BDC586}"/>
          </ac:spMkLst>
        </pc:spChg>
        <pc:spChg chg="del">
          <ac:chgData name="Lucia Valeriano Lorenzo" userId="3cfd468c296a8ab8" providerId="LiveId" clId="{7C7CB092-499E-4434-A32B-4B71ADEFBB04}" dt="2025-07-23T11:58:46.605" v="2134" actId="478"/>
          <ac:spMkLst>
            <pc:docMk/>
            <pc:sldMk cId="1221064789" sldId="358"/>
            <ac:spMk id="10" creationId="{B1118EA2-718E-2DF1-703B-194A714AFCBE}"/>
          </ac:spMkLst>
        </pc:spChg>
        <pc:spChg chg="mod">
          <ac:chgData name="Lucia Valeriano Lorenzo" userId="3cfd468c296a8ab8" providerId="LiveId" clId="{7C7CB092-499E-4434-A32B-4B71ADEFBB04}" dt="2025-07-23T14:26:39.384" v="2633" actId="123"/>
          <ac:spMkLst>
            <pc:docMk/>
            <pc:sldMk cId="1221064789" sldId="358"/>
            <ac:spMk id="12" creationId="{761868AA-77DB-EC3D-2B0E-AFFB55BF7A47}"/>
          </ac:spMkLst>
        </pc:spChg>
        <pc:spChg chg="add del mod">
          <ac:chgData name="Lucia Valeriano Lorenzo" userId="3cfd468c296a8ab8" providerId="LiveId" clId="{7C7CB092-499E-4434-A32B-4B71ADEFBB04}" dt="2025-07-23T11:58:49.170" v="2135" actId="478"/>
          <ac:spMkLst>
            <pc:docMk/>
            <pc:sldMk cId="1221064789" sldId="358"/>
            <ac:spMk id="15" creationId="{5BACE0B2-434A-32AA-BEA9-0A171B708C30}"/>
          </ac:spMkLst>
        </pc:spChg>
        <pc:spChg chg="add mod">
          <ac:chgData name="Lucia Valeriano Lorenzo" userId="3cfd468c296a8ab8" providerId="LiveId" clId="{7C7CB092-499E-4434-A32B-4B71ADEFBB04}" dt="2025-07-23T11:59:21.611" v="2142" actId="1076"/>
          <ac:spMkLst>
            <pc:docMk/>
            <pc:sldMk cId="1221064789" sldId="358"/>
            <ac:spMk id="17" creationId="{1ABB7322-6701-2B33-8A60-A7EAB4903D0C}"/>
          </ac:spMkLst>
        </pc:spChg>
      </pc:sldChg>
      <pc:sldChg chg="addSp modSp add del mod modAnim">
        <pc:chgData name="Lucia Valeriano Lorenzo" userId="3cfd468c296a8ab8" providerId="LiveId" clId="{7C7CB092-499E-4434-A32B-4B71ADEFBB04}" dt="2025-07-23T11:20:32.303" v="1574" actId="2696"/>
        <pc:sldMkLst>
          <pc:docMk/>
          <pc:sldMk cId="2117502205" sldId="358"/>
        </pc:sldMkLst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2" creationId="{3B9D2C35-68E7-59AF-5ABF-9F1586DFC90E}"/>
          </ac:spMkLst>
        </pc:spChg>
        <pc:spChg chg="add mod">
          <ac:chgData name="Lucia Valeriano Lorenzo" userId="3cfd468c296a8ab8" providerId="LiveId" clId="{7C7CB092-499E-4434-A32B-4B71ADEFBB04}" dt="2025-07-23T11:19:32.958" v="1571" actId="20577"/>
          <ac:spMkLst>
            <pc:docMk/>
            <pc:sldMk cId="2117502205" sldId="358"/>
            <ac:spMk id="3" creationId="{71179523-7168-30FB-43A9-30CCED4B1719}"/>
          </ac:spMkLst>
        </pc:spChg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4" creationId="{1B979411-C2A2-FF3C-8B5B-E03D33C21CDD}"/>
          </ac:spMkLst>
        </pc:spChg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8" creationId="{FD4008CB-9139-950E-2270-B238CE887722}"/>
          </ac:spMkLst>
        </pc:spChg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9" creationId="{95CF4963-CAF1-6F6B-D7A3-6239C3BDC586}"/>
          </ac:spMkLst>
        </pc:spChg>
        <pc:spChg chg="add mod">
          <ac:chgData name="Lucia Valeriano Lorenzo" userId="3cfd468c296a8ab8" providerId="LiveId" clId="{7C7CB092-499E-4434-A32B-4B71ADEFBB04}" dt="2025-07-23T11:17:29.611" v="1555" actId="20577"/>
          <ac:spMkLst>
            <pc:docMk/>
            <pc:sldMk cId="2117502205" sldId="358"/>
            <ac:spMk id="10" creationId="{B1118EA2-718E-2DF1-703B-194A714AFCBE}"/>
          </ac:spMkLst>
        </pc:spChg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11" creationId="{A018E01C-63C8-4655-438D-096AFFCA6A0E}"/>
          </ac:spMkLst>
        </pc:spChg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12" creationId="{761868AA-77DB-EC3D-2B0E-AFFB55BF7A47}"/>
          </ac:spMkLst>
        </pc:spChg>
        <pc:spChg chg="add mod">
          <ac:chgData name="Lucia Valeriano Lorenzo" userId="3cfd468c296a8ab8" providerId="LiveId" clId="{7C7CB092-499E-4434-A32B-4B71ADEFBB04}" dt="2025-07-23T11:17:19.155" v="1554" actId="1076"/>
          <ac:spMkLst>
            <pc:docMk/>
            <pc:sldMk cId="2117502205" sldId="358"/>
            <ac:spMk id="23" creationId="{5D688218-33E4-0F9B-64C3-98D54247F493}"/>
          </ac:spMkLst>
        </pc:spChg>
        <pc:cxnChg chg="mod">
          <ac:chgData name="Lucia Valeriano Lorenzo" userId="3cfd468c296a8ab8" providerId="LiveId" clId="{7C7CB092-499E-4434-A32B-4B71ADEFBB04}" dt="2025-07-23T11:17:19.155" v="1554" actId="1076"/>
          <ac:cxnSpMkLst>
            <pc:docMk/>
            <pc:sldMk cId="2117502205" sldId="358"/>
            <ac:cxnSpMk id="13" creationId="{95B089F7-3ABB-9FDD-17EA-88808F1531AF}"/>
          </ac:cxnSpMkLst>
        </pc:cxnChg>
        <pc:cxnChg chg="mod">
          <ac:chgData name="Lucia Valeriano Lorenzo" userId="3cfd468c296a8ab8" providerId="LiveId" clId="{7C7CB092-499E-4434-A32B-4B71ADEFBB04}" dt="2025-07-23T11:17:19.155" v="1554" actId="1076"/>
          <ac:cxnSpMkLst>
            <pc:docMk/>
            <pc:sldMk cId="2117502205" sldId="358"/>
            <ac:cxnSpMk id="18" creationId="{3557A81E-8122-E1DD-D8ED-1B805FAF886F}"/>
          </ac:cxnSpMkLst>
        </pc:cxnChg>
        <pc:cxnChg chg="mod">
          <ac:chgData name="Lucia Valeriano Lorenzo" userId="3cfd468c296a8ab8" providerId="LiveId" clId="{7C7CB092-499E-4434-A32B-4B71ADEFBB04}" dt="2025-07-23T11:17:11.282" v="1553" actId="1076"/>
          <ac:cxnSpMkLst>
            <pc:docMk/>
            <pc:sldMk cId="2117502205" sldId="358"/>
            <ac:cxnSpMk id="19" creationId="{8A12529E-03E4-3275-9288-EA15637B8A0B}"/>
          </ac:cxnSpMkLst>
        </pc:cxnChg>
        <pc:cxnChg chg="add mod">
          <ac:chgData name="Lucia Valeriano Lorenzo" userId="3cfd468c296a8ab8" providerId="LiveId" clId="{7C7CB092-499E-4434-A32B-4B71ADEFBB04}" dt="2025-07-23T11:17:19.155" v="1554" actId="1076"/>
          <ac:cxnSpMkLst>
            <pc:docMk/>
            <pc:sldMk cId="2117502205" sldId="358"/>
            <ac:cxnSpMk id="22" creationId="{5DFCE11F-35F6-E8F9-086F-FC3C4C16E450}"/>
          </ac:cxnSpMkLst>
        </pc:cxnChg>
      </pc:sldChg>
      <pc:sldChg chg="addSp modSp add del mod modAnim">
        <pc:chgData name="Lucia Valeriano Lorenzo" userId="3cfd468c296a8ab8" providerId="LiveId" clId="{7C7CB092-499E-4434-A32B-4B71ADEFBB04}" dt="2025-07-23T14:22:47.411" v="2629" actId="14100"/>
        <pc:sldMkLst>
          <pc:docMk/>
          <pc:sldMk cId="2652847915" sldId="359"/>
        </pc:sldMkLst>
        <pc:spChg chg="mod">
          <ac:chgData name="Lucia Valeriano Lorenzo" userId="3cfd468c296a8ab8" providerId="LiveId" clId="{7C7CB092-499E-4434-A32B-4B71ADEFBB04}" dt="2025-07-23T14:22:47.411" v="2629" actId="14100"/>
          <ac:spMkLst>
            <pc:docMk/>
            <pc:sldMk cId="2652847915" sldId="359"/>
            <ac:spMk id="2" creationId="{B7752344-6D2C-FFC7-48D4-A7B89FF7F98F}"/>
          </ac:spMkLst>
        </pc:spChg>
        <pc:spChg chg="add mod">
          <ac:chgData name="Lucia Valeriano Lorenzo" userId="3cfd468c296a8ab8" providerId="LiveId" clId="{7C7CB092-499E-4434-A32B-4B71ADEFBB04}" dt="2025-07-23T11:43:32.133" v="1882" actId="113"/>
          <ac:spMkLst>
            <pc:docMk/>
            <pc:sldMk cId="2652847915" sldId="359"/>
            <ac:spMk id="3" creationId="{1F0A4921-BA86-6728-1B07-FE2DE55323E3}"/>
          </ac:spMkLst>
        </pc:spChg>
        <pc:spChg chg="mod">
          <ac:chgData name="Lucia Valeriano Lorenzo" userId="3cfd468c296a8ab8" providerId="LiveId" clId="{7C7CB092-499E-4434-A32B-4B71ADEFBB04}" dt="2025-07-23T11:56:26.156" v="2133" actId="1076"/>
          <ac:spMkLst>
            <pc:docMk/>
            <pc:sldMk cId="2652847915" sldId="359"/>
            <ac:spMk id="13" creationId="{26DCDEA3-EDF5-CBD2-97DD-CC61982F38EF}"/>
          </ac:spMkLst>
        </pc:spChg>
        <pc:spChg chg="mod">
          <ac:chgData name="Lucia Valeriano Lorenzo" userId="3cfd468c296a8ab8" providerId="LiveId" clId="{7C7CB092-499E-4434-A32B-4B71ADEFBB04}" dt="2025-07-23T11:56:15.085" v="2131" actId="1076"/>
          <ac:spMkLst>
            <pc:docMk/>
            <pc:sldMk cId="2652847915" sldId="359"/>
            <ac:spMk id="14" creationId="{49C2B796-2BCE-928E-17DB-D0B57F20160E}"/>
          </ac:spMkLst>
        </pc:spChg>
      </pc:sldChg>
      <pc:sldChg chg="addSp delSp modSp add mod">
        <pc:chgData name="Lucia Valeriano Lorenzo" userId="3cfd468c296a8ab8" providerId="LiveId" clId="{7C7CB092-499E-4434-A32B-4B71ADEFBB04}" dt="2025-07-23T14:09:36.829" v="2436" actId="20577"/>
        <pc:sldMkLst>
          <pc:docMk/>
          <pc:sldMk cId="3161328732" sldId="360"/>
        </pc:sldMkLst>
        <pc:spChg chg="del mod">
          <ac:chgData name="Lucia Valeriano Lorenzo" userId="3cfd468c296a8ab8" providerId="LiveId" clId="{7C7CB092-499E-4434-A32B-4B71ADEFBB04}" dt="2025-07-23T13:50:08.438" v="2315" actId="478"/>
          <ac:spMkLst>
            <pc:docMk/>
            <pc:sldMk cId="3161328732" sldId="360"/>
            <ac:spMk id="3" creationId="{846DCF83-1E76-E94F-EBDF-6915C820AD09}"/>
          </ac:spMkLst>
        </pc:spChg>
        <pc:spChg chg="mod">
          <ac:chgData name="Lucia Valeriano Lorenzo" userId="3cfd468c296a8ab8" providerId="LiveId" clId="{7C7CB092-499E-4434-A32B-4B71ADEFBB04}" dt="2025-07-23T13:24:33.656" v="2247" actId="1076"/>
          <ac:spMkLst>
            <pc:docMk/>
            <pc:sldMk cId="3161328732" sldId="360"/>
            <ac:spMk id="4" creationId="{1C460FED-9D10-E040-3B63-1BCE2894AE3D}"/>
          </ac:spMkLst>
        </pc:spChg>
        <pc:spChg chg="add mod">
          <ac:chgData name="Lucia Valeriano Lorenzo" userId="3cfd468c296a8ab8" providerId="LiveId" clId="{7C7CB092-499E-4434-A32B-4B71ADEFBB04}" dt="2025-07-23T13:24:35.062" v="2248"/>
          <ac:spMkLst>
            <pc:docMk/>
            <pc:sldMk cId="3161328732" sldId="360"/>
            <ac:spMk id="11" creationId="{DCB88640-151E-57C9-E4A8-C5C9F079A938}"/>
          </ac:spMkLst>
        </pc:spChg>
        <pc:spChg chg="add del mod">
          <ac:chgData name="Lucia Valeriano Lorenzo" userId="3cfd468c296a8ab8" providerId="LiveId" clId="{7C7CB092-499E-4434-A32B-4B71ADEFBB04}" dt="2025-07-23T13:53:03.920" v="2348" actId="478"/>
          <ac:spMkLst>
            <pc:docMk/>
            <pc:sldMk cId="3161328732" sldId="360"/>
            <ac:spMk id="13" creationId="{0E067E1C-2851-FCBB-9775-91DD15849822}"/>
          </ac:spMkLst>
        </pc:spChg>
        <pc:spChg chg="add mod">
          <ac:chgData name="Lucia Valeriano Lorenzo" userId="3cfd468c296a8ab8" providerId="LiveId" clId="{7C7CB092-499E-4434-A32B-4B71ADEFBB04}" dt="2025-07-23T14:09:36.829" v="2436" actId="20577"/>
          <ac:spMkLst>
            <pc:docMk/>
            <pc:sldMk cId="3161328732" sldId="360"/>
            <ac:spMk id="15" creationId="{1DC59768-BEED-9D63-F9F6-492E4F1721D5}"/>
          </ac:spMkLst>
        </pc:spChg>
        <pc:picChg chg="mod">
          <ac:chgData name="Lucia Valeriano Lorenzo" userId="3cfd468c296a8ab8" providerId="LiveId" clId="{7C7CB092-499E-4434-A32B-4B71ADEFBB04}" dt="2025-07-23T13:24:33.656" v="2247" actId="1076"/>
          <ac:picMkLst>
            <pc:docMk/>
            <pc:sldMk cId="3161328732" sldId="360"/>
            <ac:picMk id="2" creationId="{7CC21FD0-B7F5-4B35-00EB-FA0ED77C2FE7}"/>
          </ac:picMkLst>
        </pc:picChg>
        <pc:cxnChg chg="mod">
          <ac:chgData name="Lucia Valeriano Lorenzo" userId="3cfd468c296a8ab8" providerId="LiveId" clId="{7C7CB092-499E-4434-A32B-4B71ADEFBB04}" dt="2025-07-23T14:05:18.942" v="2418" actId="14100"/>
          <ac:cxnSpMkLst>
            <pc:docMk/>
            <pc:sldMk cId="3161328732" sldId="360"/>
            <ac:cxnSpMk id="9" creationId="{D9F6D9E0-8347-F0CE-20F3-F2905561F5C5}"/>
          </ac:cxnSpMkLst>
        </pc:cxnChg>
      </pc:sldChg>
      <pc:sldChg chg="addSp modSp add mod">
        <pc:chgData name="Lucia Valeriano Lorenzo" userId="3cfd468c296a8ab8" providerId="LiveId" clId="{7C7CB092-499E-4434-A32B-4B71ADEFBB04}" dt="2025-07-23T14:10:31.665" v="2446" actId="20577"/>
        <pc:sldMkLst>
          <pc:docMk/>
          <pc:sldMk cId="3677589826" sldId="361"/>
        </pc:sldMkLst>
        <pc:spChg chg="mod">
          <ac:chgData name="Lucia Valeriano Lorenzo" userId="3cfd468c296a8ab8" providerId="LiveId" clId="{7C7CB092-499E-4434-A32B-4B71ADEFBB04}" dt="2025-07-23T14:10:31.665" v="2446" actId="20577"/>
          <ac:spMkLst>
            <pc:docMk/>
            <pc:sldMk cId="3677589826" sldId="361"/>
            <ac:spMk id="3" creationId="{DCD960D0-28DF-DDBB-5054-86189691D4A1}"/>
          </ac:spMkLst>
        </pc:spChg>
        <pc:spChg chg="mod">
          <ac:chgData name="Lucia Valeriano Lorenzo" userId="3cfd468c296a8ab8" providerId="LiveId" clId="{7C7CB092-499E-4434-A32B-4B71ADEFBB04}" dt="2025-07-23T13:24:44.190" v="2249" actId="1076"/>
          <ac:spMkLst>
            <pc:docMk/>
            <pc:sldMk cId="3677589826" sldId="361"/>
            <ac:spMk id="4" creationId="{ECFC860D-1163-884B-55E9-A10D7A0A49CA}"/>
          </ac:spMkLst>
        </pc:spChg>
        <pc:spChg chg="add mod">
          <ac:chgData name="Lucia Valeriano Lorenzo" userId="3cfd468c296a8ab8" providerId="LiveId" clId="{7C7CB092-499E-4434-A32B-4B71ADEFBB04}" dt="2025-07-23T13:24:45.540" v="2250"/>
          <ac:spMkLst>
            <pc:docMk/>
            <pc:sldMk cId="3677589826" sldId="361"/>
            <ac:spMk id="12" creationId="{886B6E25-D217-BA63-8222-637DC0F2BE92}"/>
          </ac:spMkLst>
        </pc:spChg>
        <pc:picChg chg="mod">
          <ac:chgData name="Lucia Valeriano Lorenzo" userId="3cfd468c296a8ab8" providerId="LiveId" clId="{7C7CB092-499E-4434-A32B-4B71ADEFBB04}" dt="2025-07-23T13:24:44.190" v="2249" actId="1076"/>
          <ac:picMkLst>
            <pc:docMk/>
            <pc:sldMk cId="3677589826" sldId="361"/>
            <ac:picMk id="2" creationId="{91F23190-CB49-53D7-6FA6-DA9A0DB8531C}"/>
          </ac:picMkLst>
        </pc:picChg>
        <pc:cxnChg chg="mod">
          <ac:chgData name="Lucia Valeriano Lorenzo" userId="3cfd468c296a8ab8" providerId="LiveId" clId="{7C7CB092-499E-4434-A32B-4B71ADEFBB04}" dt="2025-07-23T14:05:29.039" v="2420" actId="14100"/>
          <ac:cxnSpMkLst>
            <pc:docMk/>
            <pc:sldMk cId="3677589826" sldId="361"/>
            <ac:cxnSpMk id="9" creationId="{9B9247A0-6C91-142E-7E99-94FCF2BA6A99}"/>
          </ac:cxnSpMkLst>
        </pc:cxnChg>
      </pc:sldChg>
      <pc:sldChg chg="modSp add mod">
        <pc:chgData name="Lucia Valeriano Lorenzo" userId="3cfd468c296a8ab8" providerId="LiveId" clId="{7C7CB092-499E-4434-A32B-4B71ADEFBB04}" dt="2025-07-23T14:31:17.616" v="2681" actId="113"/>
        <pc:sldMkLst>
          <pc:docMk/>
          <pc:sldMk cId="650296596" sldId="362"/>
        </pc:sldMkLst>
        <pc:spChg chg="mod">
          <ac:chgData name="Lucia Valeriano Lorenzo" userId="3cfd468c296a8ab8" providerId="LiveId" clId="{7C7CB092-499E-4434-A32B-4B71ADEFBB04}" dt="2025-07-23T14:20:43.210" v="2579" actId="14100"/>
          <ac:spMkLst>
            <pc:docMk/>
            <pc:sldMk cId="650296596" sldId="362"/>
            <ac:spMk id="8" creationId="{55BF517E-3C43-AA4B-E6C0-7E76029EC979}"/>
          </ac:spMkLst>
        </pc:spChg>
        <pc:spChg chg="mod">
          <ac:chgData name="Lucia Valeriano Lorenzo" userId="3cfd468c296a8ab8" providerId="LiveId" clId="{7C7CB092-499E-4434-A32B-4B71ADEFBB04}" dt="2025-07-23T14:31:17.616" v="2681" actId="113"/>
          <ac:spMkLst>
            <pc:docMk/>
            <pc:sldMk cId="650296596" sldId="362"/>
            <ac:spMk id="9" creationId="{AF7E0073-42CB-7F25-8497-C574F487309E}"/>
          </ac:spMkLst>
        </pc:spChg>
        <pc:spChg chg="mod">
          <ac:chgData name="Lucia Valeriano Lorenzo" userId="3cfd468c296a8ab8" providerId="LiveId" clId="{7C7CB092-499E-4434-A32B-4B71ADEFBB04}" dt="2025-07-23T14:15:21.734" v="2480" actId="14100"/>
          <ac:spMkLst>
            <pc:docMk/>
            <pc:sldMk cId="650296596" sldId="362"/>
            <ac:spMk id="10" creationId="{0DBF76B9-1876-ADB3-142F-C930D3062FC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FDA0B-70D3-4268-81A0-AD74D79C54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506E43-1727-4212-92E0-6855E74932BA}">
      <dgm:prSet phldrT="[Texto]" custT="1"/>
      <dgm:spPr>
        <a:noFill/>
        <a:ln w="12700">
          <a:solidFill>
            <a:schemeClr val="accent6"/>
          </a:solidFill>
        </a:ln>
      </dgm:spPr>
      <dgm:t>
        <a:bodyPr/>
        <a:lstStyle/>
        <a:p>
          <a:pPr marL="0" indent="0" algn="just"/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Analyse the SEM model using</a:t>
          </a:r>
          <a:r>
            <a:rPr lang="en-GB" sz="1600" b="1" i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all observations 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 the current node.
- Recursive partitioning paradigm (split candidates).
- </a:t>
          </a:r>
          <a:r>
            <a:rPr lang="en-GB" sz="1600" b="1" i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Optimal split points 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 the covariates 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 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LEARNING phase.</a:t>
          </a:r>
          <a:endParaRPr lang="en-GB" sz="16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93296CC-96ED-47E4-9608-C6AE983A1AB5}" type="parTrans" cxnId="{C44C27A9-3DD5-4263-8512-6E7577A17ECA}">
      <dgm:prSet/>
      <dgm:spPr/>
      <dgm:t>
        <a:bodyPr/>
        <a:lstStyle/>
        <a:p>
          <a:endParaRPr lang="en-GB" sz="1600"/>
        </a:p>
      </dgm:t>
    </dgm:pt>
    <dgm:pt modelId="{D4C3F453-FD48-46D1-A76D-369754A1F3FB}" type="sibTrans" cxnId="{C44C27A9-3DD5-4263-8512-6E7577A17ECA}">
      <dgm:prSet/>
      <dgm:spPr/>
      <dgm:t>
        <a:bodyPr/>
        <a:lstStyle/>
        <a:p>
          <a:endParaRPr lang="en-GB" sz="1600"/>
        </a:p>
      </dgm:t>
    </dgm:pt>
    <dgm:pt modelId="{4BE72EF6-BBA2-48D8-977C-29E2E374BF51}">
      <dgm:prSet phldrT="[Texto]" custT="1"/>
      <dgm:spPr>
        <a:noFill/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Assess whether the estimated SEM parameters </a:t>
          </a:r>
          <a:r>
            <a:rPr lang="en-GB" sz="1600" b="1" i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remain constant or vary 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according the covariate.</a:t>
          </a:r>
          <a:endParaRPr lang="en-GB" sz="16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46E05A3-9CB5-42D2-93E0-AED83B75F84F}" type="parTrans" cxnId="{855A5C92-C76E-4AFA-B47F-487FC7EF9E66}">
      <dgm:prSet/>
      <dgm:spPr/>
      <dgm:t>
        <a:bodyPr/>
        <a:lstStyle/>
        <a:p>
          <a:endParaRPr lang="en-GB" sz="1600"/>
        </a:p>
      </dgm:t>
    </dgm:pt>
    <dgm:pt modelId="{433FC3C1-0D1F-4CC5-B075-797904485287}" type="sibTrans" cxnId="{855A5C92-C76E-4AFA-B47F-487FC7EF9E66}">
      <dgm:prSet/>
      <dgm:spPr/>
      <dgm:t>
        <a:bodyPr/>
        <a:lstStyle/>
        <a:p>
          <a:endParaRPr lang="en-GB" sz="1600"/>
        </a:p>
      </dgm:t>
    </dgm:pt>
    <dgm:pt modelId="{D763D9FA-B0CE-4318-BBDA-4808536CCEE5}">
      <dgm:prSet phldrT="[Texto]" custT="1"/>
      <dgm:spPr>
        <a:noFill/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en-GB" sz="1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Specify the SEM model </a:t>
          </a:r>
          <a:r>
            <a:rPr lang="en-GB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(theoretical model). The SEM template structure will remain the same at each node.</a:t>
          </a:r>
        </a:p>
      </dgm:t>
    </dgm:pt>
    <dgm:pt modelId="{DF00F13F-4B36-44FF-833D-C3DE762C20B8}" type="parTrans" cxnId="{A429CD59-6DA0-4D9B-8BA7-CE2022BACF6F}">
      <dgm:prSet/>
      <dgm:spPr/>
      <dgm:t>
        <a:bodyPr/>
        <a:lstStyle/>
        <a:p>
          <a:endParaRPr lang="en-GB" sz="1600"/>
        </a:p>
      </dgm:t>
    </dgm:pt>
    <dgm:pt modelId="{C9CA291E-195C-43EC-ACF1-C10255763296}" type="sibTrans" cxnId="{A429CD59-6DA0-4D9B-8BA7-CE2022BACF6F}">
      <dgm:prSet/>
      <dgm:spPr/>
      <dgm:t>
        <a:bodyPr/>
        <a:lstStyle/>
        <a:p>
          <a:endParaRPr lang="en-GB" sz="1600"/>
        </a:p>
      </dgm:t>
    </dgm:pt>
    <dgm:pt modelId="{5679A10B-FC29-416B-95C6-096F523B81F4}">
      <dgm:prSet phldrT="[Texto]" custT="1"/>
      <dgm:spPr>
        <a:noFill/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Select the covariate that produces—or is associated with—</a:t>
          </a:r>
          <a:r>
            <a:rPr lang="en-GB" sz="1600" b="1" i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greatest group differences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
- </a:t>
          </a:r>
          <a:r>
            <a:rPr lang="en-GB" sz="1600" b="1" i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Covariate selection </a:t>
          </a:r>
          <a:r>
            <a:rPr lang="en-GB" sz="1600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is based on optimal split points.</a:t>
          </a:r>
          <a:endParaRPr lang="en-GB" sz="16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665A71F-427B-4AF0-8254-82354B568BAA}" type="sibTrans" cxnId="{AA3DF4B4-D66F-4F01-93F0-5F4345018611}">
      <dgm:prSet/>
      <dgm:spPr/>
      <dgm:t>
        <a:bodyPr/>
        <a:lstStyle/>
        <a:p>
          <a:endParaRPr lang="en-GB" sz="1600"/>
        </a:p>
      </dgm:t>
    </dgm:pt>
    <dgm:pt modelId="{7B7CD79F-7151-4F05-8528-6CF3BF539689}" type="parTrans" cxnId="{AA3DF4B4-D66F-4F01-93F0-5F4345018611}">
      <dgm:prSet/>
      <dgm:spPr/>
      <dgm:t>
        <a:bodyPr/>
        <a:lstStyle/>
        <a:p>
          <a:endParaRPr lang="en-GB" sz="1600"/>
        </a:p>
      </dgm:t>
    </dgm:pt>
    <dgm:pt modelId="{E48741BF-28A9-4CCC-96EE-C23D7879DFB8}" type="pres">
      <dgm:prSet presAssocID="{4B9FDA0B-70D3-4268-81A0-AD74D79C54C2}" presName="Name0" presStyleCnt="0">
        <dgm:presLayoutVars>
          <dgm:chMax val="7"/>
          <dgm:chPref val="7"/>
          <dgm:dir/>
        </dgm:presLayoutVars>
      </dgm:prSet>
      <dgm:spPr/>
    </dgm:pt>
    <dgm:pt modelId="{F6205FF0-AD92-4DA5-B7B5-B8C19E7BEC69}" type="pres">
      <dgm:prSet presAssocID="{4B9FDA0B-70D3-4268-81A0-AD74D79C54C2}" presName="Name1" presStyleCnt="0"/>
      <dgm:spPr/>
    </dgm:pt>
    <dgm:pt modelId="{A2258C93-508A-44F6-A8F9-2DC62A7C7AD9}" type="pres">
      <dgm:prSet presAssocID="{4B9FDA0B-70D3-4268-81A0-AD74D79C54C2}" presName="cycle" presStyleCnt="0"/>
      <dgm:spPr/>
    </dgm:pt>
    <dgm:pt modelId="{FC29213C-A372-4C1A-ACB5-5A22455ECAF5}" type="pres">
      <dgm:prSet presAssocID="{4B9FDA0B-70D3-4268-81A0-AD74D79C54C2}" presName="srcNode" presStyleLbl="node1" presStyleIdx="0" presStyleCnt="4"/>
      <dgm:spPr/>
    </dgm:pt>
    <dgm:pt modelId="{8D63A0A7-2F96-4386-BE6A-ED26AD034C58}" type="pres">
      <dgm:prSet presAssocID="{4B9FDA0B-70D3-4268-81A0-AD74D79C54C2}" presName="conn" presStyleLbl="parChTrans1D2" presStyleIdx="0" presStyleCnt="1"/>
      <dgm:spPr/>
    </dgm:pt>
    <dgm:pt modelId="{2C2B1787-3ADF-4B86-B66C-872F4A12C405}" type="pres">
      <dgm:prSet presAssocID="{4B9FDA0B-70D3-4268-81A0-AD74D79C54C2}" presName="extraNode" presStyleLbl="node1" presStyleIdx="0" presStyleCnt="4"/>
      <dgm:spPr/>
    </dgm:pt>
    <dgm:pt modelId="{47F4F3C6-78F6-471F-891A-54247658052C}" type="pres">
      <dgm:prSet presAssocID="{4B9FDA0B-70D3-4268-81A0-AD74D79C54C2}" presName="dstNode" presStyleLbl="node1" presStyleIdx="0" presStyleCnt="4"/>
      <dgm:spPr/>
    </dgm:pt>
    <dgm:pt modelId="{5651FF97-2ADC-4566-871F-CA1C441A5C5C}" type="pres">
      <dgm:prSet presAssocID="{D763D9FA-B0CE-4318-BBDA-4808536CCEE5}" presName="text_1" presStyleLbl="node1" presStyleIdx="0" presStyleCnt="4" custScaleX="91586" custScaleY="99777" custLinFactNeighborX="-2057" custLinFactNeighborY="-23474">
        <dgm:presLayoutVars>
          <dgm:bulletEnabled val="1"/>
        </dgm:presLayoutVars>
      </dgm:prSet>
      <dgm:spPr/>
    </dgm:pt>
    <dgm:pt modelId="{3760113F-83B2-4281-B5F9-004E4F5F3B79}" type="pres">
      <dgm:prSet presAssocID="{D763D9FA-B0CE-4318-BBDA-4808536CCEE5}" presName="accent_1" presStyleCnt="0"/>
      <dgm:spPr/>
    </dgm:pt>
    <dgm:pt modelId="{D7275B5C-6645-427D-BDCE-8D2EF5878F1E}" type="pres">
      <dgm:prSet presAssocID="{D763D9FA-B0CE-4318-BBDA-4808536CCEE5}" presName="accentRepeatNode" presStyleLbl="solidFgAcc1" presStyleIdx="0" presStyleCnt="4" custScaleX="54463" custScaleY="57185" custLinFactNeighborX="-14366" custLinFactNeighborY="-16029"/>
      <dgm:spPr/>
    </dgm:pt>
    <dgm:pt modelId="{FE456B52-4EB4-4912-9C54-0EBB5E3AFDFA}" type="pres">
      <dgm:prSet presAssocID="{02506E43-1727-4212-92E0-6855E74932BA}" presName="text_2" presStyleLbl="node1" presStyleIdx="1" presStyleCnt="4" custScaleX="93135" custScaleY="174710" custLinFactNeighborX="-4906" custLinFactNeighborY="-7829">
        <dgm:presLayoutVars>
          <dgm:bulletEnabled val="1"/>
        </dgm:presLayoutVars>
      </dgm:prSet>
      <dgm:spPr/>
    </dgm:pt>
    <dgm:pt modelId="{C7F925FC-619F-43ED-89AF-36CF53A2023F}" type="pres">
      <dgm:prSet presAssocID="{02506E43-1727-4212-92E0-6855E74932BA}" presName="accent_2" presStyleCnt="0"/>
      <dgm:spPr/>
    </dgm:pt>
    <dgm:pt modelId="{03230CD1-9690-4410-A66E-51D57D4166DF}" type="pres">
      <dgm:prSet presAssocID="{02506E43-1727-4212-92E0-6855E74932BA}" presName="accentRepeatNode" presStyleLbl="solidFgAcc1" presStyleIdx="1" presStyleCnt="4" custScaleX="54463" custScaleY="57185" custLinFactNeighborX="-37" custLinFactNeighborY="-17577"/>
      <dgm:spPr/>
    </dgm:pt>
    <dgm:pt modelId="{0022C3F6-C2C8-4B6E-8BF1-FDDA265660C0}" type="pres">
      <dgm:prSet presAssocID="{4BE72EF6-BBA2-48D8-977C-29E2E374BF51}" presName="text_3" presStyleLbl="node1" presStyleIdx="2" presStyleCnt="4" custScaleX="93326" custScaleY="83608" custLinFactNeighborX="-6591" custLinFactNeighborY="-9212">
        <dgm:presLayoutVars>
          <dgm:bulletEnabled val="1"/>
        </dgm:presLayoutVars>
      </dgm:prSet>
      <dgm:spPr/>
    </dgm:pt>
    <dgm:pt modelId="{58B1D78A-BA36-40FB-B7E4-87F53FF06E7A}" type="pres">
      <dgm:prSet presAssocID="{4BE72EF6-BBA2-48D8-977C-29E2E374BF51}" presName="accent_3" presStyleCnt="0"/>
      <dgm:spPr/>
    </dgm:pt>
    <dgm:pt modelId="{6E18C2A9-FB16-4617-BCD8-5482BFABE521}" type="pres">
      <dgm:prSet presAssocID="{4BE72EF6-BBA2-48D8-977C-29E2E374BF51}" presName="accentRepeatNode" presStyleLbl="solidFgAcc1" presStyleIdx="2" presStyleCnt="4" custScaleX="54463" custScaleY="57185" custLinFactNeighborX="1702" custLinFactNeighborY="-9728"/>
      <dgm:spPr/>
    </dgm:pt>
    <dgm:pt modelId="{8AB86C38-7770-4CAA-84D4-D84B8E78D3D3}" type="pres">
      <dgm:prSet presAssocID="{5679A10B-FC29-416B-95C6-096F523B81F4}" presName="text_4" presStyleLbl="node1" presStyleIdx="3" presStyleCnt="4" custScaleX="93879" custScaleY="159895" custLinFactNeighborX="-2578" custLinFactNeighborY="-13576">
        <dgm:presLayoutVars>
          <dgm:bulletEnabled val="1"/>
        </dgm:presLayoutVars>
      </dgm:prSet>
      <dgm:spPr/>
    </dgm:pt>
    <dgm:pt modelId="{5DBADAFD-6448-403E-BA40-9B5E59C2C78E}" type="pres">
      <dgm:prSet presAssocID="{5679A10B-FC29-416B-95C6-096F523B81F4}" presName="accent_4" presStyleCnt="0"/>
      <dgm:spPr/>
    </dgm:pt>
    <dgm:pt modelId="{BF9B175B-300C-4CFC-9EAA-103ABB2EF46C}" type="pres">
      <dgm:prSet presAssocID="{5679A10B-FC29-416B-95C6-096F523B81F4}" presName="accentRepeatNode" presStyleLbl="solidFgAcc1" presStyleIdx="3" presStyleCnt="4" custScaleX="54463" custScaleY="57185" custLinFactNeighborX="11128" custLinFactNeighborY="-32589"/>
      <dgm:spPr/>
    </dgm:pt>
  </dgm:ptLst>
  <dgm:cxnLst>
    <dgm:cxn modelId="{4ED18B14-6E8C-4904-9AFE-F037FC30227B}" type="presOf" srcId="{5679A10B-FC29-416B-95C6-096F523B81F4}" destId="{8AB86C38-7770-4CAA-84D4-D84B8E78D3D3}" srcOrd="0" destOrd="0" presId="urn:microsoft.com/office/officeart/2008/layout/VerticalCurvedList"/>
    <dgm:cxn modelId="{77E0FC3D-C412-4F57-AF88-484BD0858509}" type="presOf" srcId="{02506E43-1727-4212-92E0-6855E74932BA}" destId="{FE456B52-4EB4-4912-9C54-0EBB5E3AFDFA}" srcOrd="0" destOrd="0" presId="urn:microsoft.com/office/officeart/2008/layout/VerticalCurvedList"/>
    <dgm:cxn modelId="{F4F04262-E746-471B-94B3-58B571BC8A67}" type="presOf" srcId="{D763D9FA-B0CE-4318-BBDA-4808536CCEE5}" destId="{5651FF97-2ADC-4566-871F-CA1C441A5C5C}" srcOrd="0" destOrd="0" presId="urn:microsoft.com/office/officeart/2008/layout/VerticalCurvedList"/>
    <dgm:cxn modelId="{A429CD59-6DA0-4D9B-8BA7-CE2022BACF6F}" srcId="{4B9FDA0B-70D3-4268-81A0-AD74D79C54C2}" destId="{D763D9FA-B0CE-4318-BBDA-4808536CCEE5}" srcOrd="0" destOrd="0" parTransId="{DF00F13F-4B36-44FF-833D-C3DE762C20B8}" sibTransId="{C9CA291E-195C-43EC-ACF1-C10255763296}"/>
    <dgm:cxn modelId="{855A5C92-C76E-4AFA-B47F-487FC7EF9E66}" srcId="{4B9FDA0B-70D3-4268-81A0-AD74D79C54C2}" destId="{4BE72EF6-BBA2-48D8-977C-29E2E374BF51}" srcOrd="2" destOrd="0" parTransId="{D46E05A3-9CB5-42D2-93E0-AED83B75F84F}" sibTransId="{433FC3C1-0D1F-4CC5-B075-797904485287}"/>
    <dgm:cxn modelId="{C44C27A9-3DD5-4263-8512-6E7577A17ECA}" srcId="{4B9FDA0B-70D3-4268-81A0-AD74D79C54C2}" destId="{02506E43-1727-4212-92E0-6855E74932BA}" srcOrd="1" destOrd="0" parTransId="{F93296CC-96ED-47E4-9608-C6AE983A1AB5}" sibTransId="{D4C3F453-FD48-46D1-A76D-369754A1F3FB}"/>
    <dgm:cxn modelId="{AA3DF4B4-D66F-4F01-93F0-5F4345018611}" srcId="{4B9FDA0B-70D3-4268-81A0-AD74D79C54C2}" destId="{5679A10B-FC29-416B-95C6-096F523B81F4}" srcOrd="3" destOrd="0" parTransId="{7B7CD79F-7151-4F05-8528-6CF3BF539689}" sibTransId="{0665A71F-427B-4AF0-8254-82354B568BAA}"/>
    <dgm:cxn modelId="{13DB2CB8-C8F7-42B6-A578-CF8ACF89C5C5}" type="presOf" srcId="{4BE72EF6-BBA2-48D8-977C-29E2E374BF51}" destId="{0022C3F6-C2C8-4B6E-8BF1-FDDA265660C0}" srcOrd="0" destOrd="0" presId="urn:microsoft.com/office/officeart/2008/layout/VerticalCurvedList"/>
    <dgm:cxn modelId="{C58A47B8-5109-4340-A55D-21496DE2197A}" type="presOf" srcId="{C9CA291E-195C-43EC-ACF1-C10255763296}" destId="{8D63A0A7-2F96-4386-BE6A-ED26AD034C58}" srcOrd="0" destOrd="0" presId="urn:microsoft.com/office/officeart/2008/layout/VerticalCurvedList"/>
    <dgm:cxn modelId="{6B1255E6-C89F-45C2-8827-B1F25DC29D61}" type="presOf" srcId="{4B9FDA0B-70D3-4268-81A0-AD74D79C54C2}" destId="{E48741BF-28A9-4CCC-96EE-C23D7879DFB8}" srcOrd="0" destOrd="0" presId="urn:microsoft.com/office/officeart/2008/layout/VerticalCurvedList"/>
    <dgm:cxn modelId="{767390D7-9EB7-417D-A965-32F817B57195}" type="presParOf" srcId="{E48741BF-28A9-4CCC-96EE-C23D7879DFB8}" destId="{F6205FF0-AD92-4DA5-B7B5-B8C19E7BEC69}" srcOrd="0" destOrd="0" presId="urn:microsoft.com/office/officeart/2008/layout/VerticalCurvedList"/>
    <dgm:cxn modelId="{318C781B-0627-4811-B5C0-EF9D08651193}" type="presParOf" srcId="{F6205FF0-AD92-4DA5-B7B5-B8C19E7BEC69}" destId="{A2258C93-508A-44F6-A8F9-2DC62A7C7AD9}" srcOrd="0" destOrd="0" presId="urn:microsoft.com/office/officeart/2008/layout/VerticalCurvedList"/>
    <dgm:cxn modelId="{E27BFABA-A399-48CA-8F97-D7B534E62B51}" type="presParOf" srcId="{A2258C93-508A-44F6-A8F9-2DC62A7C7AD9}" destId="{FC29213C-A372-4C1A-ACB5-5A22455ECAF5}" srcOrd="0" destOrd="0" presId="urn:microsoft.com/office/officeart/2008/layout/VerticalCurvedList"/>
    <dgm:cxn modelId="{AA3E8F1B-293F-46E6-9B2F-DB1E3845670D}" type="presParOf" srcId="{A2258C93-508A-44F6-A8F9-2DC62A7C7AD9}" destId="{8D63A0A7-2F96-4386-BE6A-ED26AD034C58}" srcOrd="1" destOrd="0" presId="urn:microsoft.com/office/officeart/2008/layout/VerticalCurvedList"/>
    <dgm:cxn modelId="{1E620752-D9A9-4D77-902D-7889F6ACAF3A}" type="presParOf" srcId="{A2258C93-508A-44F6-A8F9-2DC62A7C7AD9}" destId="{2C2B1787-3ADF-4B86-B66C-872F4A12C405}" srcOrd="2" destOrd="0" presId="urn:microsoft.com/office/officeart/2008/layout/VerticalCurvedList"/>
    <dgm:cxn modelId="{9369FDCC-37B2-453E-87F0-7812CED0EFF8}" type="presParOf" srcId="{A2258C93-508A-44F6-A8F9-2DC62A7C7AD9}" destId="{47F4F3C6-78F6-471F-891A-54247658052C}" srcOrd="3" destOrd="0" presId="urn:microsoft.com/office/officeart/2008/layout/VerticalCurvedList"/>
    <dgm:cxn modelId="{7390F74C-D8C8-48AE-BFF5-9E00C7F3D2FD}" type="presParOf" srcId="{F6205FF0-AD92-4DA5-B7B5-B8C19E7BEC69}" destId="{5651FF97-2ADC-4566-871F-CA1C441A5C5C}" srcOrd="1" destOrd="0" presId="urn:microsoft.com/office/officeart/2008/layout/VerticalCurvedList"/>
    <dgm:cxn modelId="{E7A3F143-5D8A-4A8E-BFA3-A37BEF13E569}" type="presParOf" srcId="{F6205FF0-AD92-4DA5-B7B5-B8C19E7BEC69}" destId="{3760113F-83B2-4281-B5F9-004E4F5F3B79}" srcOrd="2" destOrd="0" presId="urn:microsoft.com/office/officeart/2008/layout/VerticalCurvedList"/>
    <dgm:cxn modelId="{02CCC231-7A4A-44A6-9ED2-CF6DA36F7FA0}" type="presParOf" srcId="{3760113F-83B2-4281-B5F9-004E4F5F3B79}" destId="{D7275B5C-6645-427D-BDCE-8D2EF5878F1E}" srcOrd="0" destOrd="0" presId="urn:microsoft.com/office/officeart/2008/layout/VerticalCurvedList"/>
    <dgm:cxn modelId="{EE22E00C-8E4F-44D6-BDD3-074D771EA211}" type="presParOf" srcId="{F6205FF0-AD92-4DA5-B7B5-B8C19E7BEC69}" destId="{FE456B52-4EB4-4912-9C54-0EBB5E3AFDFA}" srcOrd="3" destOrd="0" presId="urn:microsoft.com/office/officeart/2008/layout/VerticalCurvedList"/>
    <dgm:cxn modelId="{238CF77E-3AE6-47DB-8651-C6424A2072D4}" type="presParOf" srcId="{F6205FF0-AD92-4DA5-B7B5-B8C19E7BEC69}" destId="{C7F925FC-619F-43ED-89AF-36CF53A2023F}" srcOrd="4" destOrd="0" presId="urn:microsoft.com/office/officeart/2008/layout/VerticalCurvedList"/>
    <dgm:cxn modelId="{93F8889C-B382-4DFC-B53E-382127C05876}" type="presParOf" srcId="{C7F925FC-619F-43ED-89AF-36CF53A2023F}" destId="{03230CD1-9690-4410-A66E-51D57D4166DF}" srcOrd="0" destOrd="0" presId="urn:microsoft.com/office/officeart/2008/layout/VerticalCurvedList"/>
    <dgm:cxn modelId="{53999589-32F6-4322-A530-4F346CE5E923}" type="presParOf" srcId="{F6205FF0-AD92-4DA5-B7B5-B8C19E7BEC69}" destId="{0022C3F6-C2C8-4B6E-8BF1-FDDA265660C0}" srcOrd="5" destOrd="0" presId="urn:microsoft.com/office/officeart/2008/layout/VerticalCurvedList"/>
    <dgm:cxn modelId="{C34D0101-DB60-4D3B-BFEC-EA34B569F81D}" type="presParOf" srcId="{F6205FF0-AD92-4DA5-B7B5-B8C19E7BEC69}" destId="{58B1D78A-BA36-40FB-B7E4-87F53FF06E7A}" srcOrd="6" destOrd="0" presId="urn:microsoft.com/office/officeart/2008/layout/VerticalCurvedList"/>
    <dgm:cxn modelId="{B13A6C31-C526-41BA-8477-48C4B9699E96}" type="presParOf" srcId="{58B1D78A-BA36-40FB-B7E4-87F53FF06E7A}" destId="{6E18C2A9-FB16-4617-BCD8-5482BFABE521}" srcOrd="0" destOrd="0" presId="urn:microsoft.com/office/officeart/2008/layout/VerticalCurvedList"/>
    <dgm:cxn modelId="{C4DAB9C9-5500-4CCE-B707-43A3FA54CE33}" type="presParOf" srcId="{F6205FF0-AD92-4DA5-B7B5-B8C19E7BEC69}" destId="{8AB86C38-7770-4CAA-84D4-D84B8E78D3D3}" srcOrd="7" destOrd="0" presId="urn:microsoft.com/office/officeart/2008/layout/VerticalCurvedList"/>
    <dgm:cxn modelId="{B2D8664E-1CB9-44E2-A2E0-D6F475A44F14}" type="presParOf" srcId="{F6205FF0-AD92-4DA5-B7B5-B8C19E7BEC69}" destId="{5DBADAFD-6448-403E-BA40-9B5E59C2C78E}" srcOrd="8" destOrd="0" presId="urn:microsoft.com/office/officeart/2008/layout/VerticalCurvedList"/>
    <dgm:cxn modelId="{30684412-23FE-4BAE-BD9F-B84802479349}" type="presParOf" srcId="{5DBADAFD-6448-403E-BA40-9B5E59C2C78E}" destId="{BF9B175B-300C-4CFC-9EAA-103ABB2EF4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A0A7-2F96-4386-BE6A-ED26AD034C58}">
      <dsp:nvSpPr>
        <dsp:cNvPr id="0" name=""/>
        <dsp:cNvSpPr/>
      </dsp:nvSpPr>
      <dsp:spPr>
        <a:xfrm>
          <a:off x="-6745978" y="-1044753"/>
          <a:ext cx="8132258" cy="8132258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1FF97-2ADC-4566-871F-CA1C441A5C5C}">
      <dsp:nvSpPr>
        <dsp:cNvPr id="0" name=""/>
        <dsp:cNvSpPr/>
      </dsp:nvSpPr>
      <dsp:spPr>
        <a:xfrm>
          <a:off x="890533" y="247385"/>
          <a:ext cx="5268115" cy="927543"/>
        </a:xfrm>
        <a:prstGeom prst="rect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883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Specify the SEM model </a:t>
          </a:r>
          <a:r>
            <a:rPr lang="en-GB" sz="16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(theoretical model). The SEM template structure will remain the same at each node.</a:t>
          </a:r>
        </a:p>
      </dsp:txBody>
      <dsp:txXfrm>
        <a:off x="890533" y="247385"/>
        <a:ext cx="5268115" cy="927543"/>
      </dsp:txXfrm>
    </dsp:sp>
    <dsp:sp modelId="{D7275B5C-6645-427D-BDCE-8D2EF5878F1E}">
      <dsp:nvSpPr>
        <dsp:cNvPr id="0" name=""/>
        <dsp:cNvSpPr/>
      </dsp:nvSpPr>
      <dsp:spPr>
        <a:xfrm>
          <a:off x="283491" y="410863"/>
          <a:ext cx="632871" cy="664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56B52-4EB4-4912-9C54-0EBB5E3AFDFA}">
      <dsp:nvSpPr>
        <dsp:cNvPr id="0" name=""/>
        <dsp:cNvSpPr/>
      </dsp:nvSpPr>
      <dsp:spPr>
        <a:xfrm>
          <a:off x="1222930" y="1439195"/>
          <a:ext cx="4860833" cy="1624133"/>
        </a:xfrm>
        <a:prstGeom prst="rect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883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Analyse the SEM model using</a:t>
          </a:r>
          <a:r>
            <a:rPr lang="en-GB" sz="1600" b="1" i="0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all observations 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 the current node.
- Recursive partitioning paradigm (split candidates).
- </a:t>
          </a:r>
          <a:r>
            <a:rPr lang="en-GB" sz="1600" b="1" i="0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Optimal split points 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 the covariates 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rPr>
            <a:t> 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LEARNING phase.</a:t>
          </a:r>
          <a:endParaRPr lang="en-GB" sz="16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222930" y="1439195"/>
        <a:ext cx="4860833" cy="1624133"/>
      </dsp:txXfrm>
    </dsp:sp>
    <dsp:sp modelId="{03230CD1-9690-4410-A66E-51D57D4166DF}">
      <dsp:nvSpPr>
        <dsp:cNvPr id="0" name=""/>
        <dsp:cNvSpPr/>
      </dsp:nvSpPr>
      <dsp:spPr>
        <a:xfrm>
          <a:off x="982968" y="1787543"/>
          <a:ext cx="632871" cy="664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2C3F6-C2C8-4B6E-8BF1-FDDA265660C0}">
      <dsp:nvSpPr>
        <dsp:cNvPr id="0" name=""/>
        <dsp:cNvSpPr/>
      </dsp:nvSpPr>
      <dsp:spPr>
        <a:xfrm>
          <a:off x="1130003" y="3244456"/>
          <a:ext cx="4870801" cy="777234"/>
        </a:xfrm>
        <a:prstGeom prst="rect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883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Assess whether the estimated SEM parameters </a:t>
          </a:r>
          <a:r>
            <a:rPr lang="en-GB" sz="1600" b="1" i="0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remain constant or vary 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according the covariate.</a:t>
          </a:r>
          <a:endParaRPr lang="en-GB" sz="16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130003" y="3244456"/>
        <a:ext cx="4870801" cy="777234"/>
      </dsp:txXfrm>
    </dsp:sp>
    <dsp:sp modelId="{6E18C2A9-FB16-4617-BCD8-5482BFABE521}">
      <dsp:nvSpPr>
        <dsp:cNvPr id="0" name=""/>
        <dsp:cNvSpPr/>
      </dsp:nvSpPr>
      <dsp:spPr>
        <a:xfrm>
          <a:off x="1003175" y="3273417"/>
          <a:ext cx="632871" cy="664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86C38-7770-4CAA-84D4-D84B8E78D3D3}">
      <dsp:nvSpPr>
        <dsp:cNvPr id="0" name=""/>
        <dsp:cNvSpPr/>
      </dsp:nvSpPr>
      <dsp:spPr>
        <a:xfrm>
          <a:off x="794617" y="4243966"/>
          <a:ext cx="5400011" cy="1486411"/>
        </a:xfrm>
        <a:prstGeom prst="rect">
          <a:avLst/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883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Select the covariate that produces—or is associated with—</a:t>
          </a:r>
          <a:r>
            <a:rPr lang="en-GB" sz="1600" b="1" i="0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greatest group differences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
- </a:t>
          </a:r>
          <a:r>
            <a:rPr lang="en-GB" sz="1600" b="1" i="0" kern="1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Covariate selection </a:t>
          </a:r>
          <a:r>
            <a:rPr lang="en-GB" sz="16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is based on optimal split points.</a:t>
          </a:r>
          <a:endParaRPr lang="en-GB" sz="16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94617" y="4243966"/>
        <a:ext cx="5400011" cy="1486411"/>
      </dsp:txXfrm>
    </dsp:sp>
    <dsp:sp modelId="{BF9B175B-300C-4CFC-9EAA-103ABB2EF46C}">
      <dsp:nvSpPr>
        <dsp:cNvPr id="0" name=""/>
        <dsp:cNvSpPr/>
      </dsp:nvSpPr>
      <dsp:spPr>
        <a:xfrm>
          <a:off x="579737" y="4402434"/>
          <a:ext cx="632871" cy="664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0B87-AC50-3AD4-78AC-523F9D5B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5E4D2-E00D-8D34-1B39-67AF6C3C9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204A2-91F9-948B-4D2E-18B4D7D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EDF68-7F7B-7317-0A54-CC1E6B52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D928-DF3D-DB5D-E3CA-E8FFA241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BBD9-2443-0FAD-B666-985FE8FD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242B0-A13C-57E8-E2B6-FA5F8D7E6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9C432-8BE6-5204-40AE-5E5A0F6E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09042-4086-72A0-DE76-252FA233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BDA6-EC78-64CA-71F2-C3B97FCF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61E7E-D10F-662A-F865-44D70BF8A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0FFE4-A94C-BB82-79B5-A5CCA2A36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89AA6-F5C5-086E-7E6A-DAC74116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D6BD5-6CE8-CF6B-FA40-C1306779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C95E-7A53-CE3E-FA8D-E362976D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A4BA-C981-BBB8-C152-6A6944C0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9E0F-51BB-3935-57E6-9AEEF27CA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E465D-512A-EADD-4F78-13CF65B2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EC79-77CC-339B-C6BC-D3E31D9B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B7B3-EE9C-5B63-BB99-D6C1C6C2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8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E6E-0A5E-5DF2-C8BA-43B38658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A117-B500-5BCA-884A-9E552B40E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C95C-8BF4-93B6-CC90-F71A6D08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2233-081B-1F74-40FF-A464873B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BF488-45A7-F597-545E-2F3C8A18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2359-5CAB-06F4-03CB-DA819CED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1B80-6E99-C0CF-0829-1E3C0ED3C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E2637-339F-6637-8AD0-6F1157A7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D91DC-B565-CF75-BDF0-45D83F0A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97691-8F19-1450-0087-4B282AFF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3AFB6-6C64-4150-9DE5-D024E522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D3D2-2AB7-BE28-E115-BD7F1791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3B9D-301F-36C7-B539-6E16270C8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32D9-AE0A-C2D3-FDFA-E370AB927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46DA7-E9C7-A4DF-D651-ACA88240A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56805-91ED-CEE4-3C49-3B0E1E45E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A6756-83F4-D1FC-D161-CCC87538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5DE57-6C57-85D4-F478-63EF5AA4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0D88A-F582-50A0-E7BF-05D1A08A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E749-0753-F6D1-036F-E3CBDB54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4A46E-2766-76C3-6D23-82ACB3F7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C10F9-FB62-A7EE-0C0D-1A5A310A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56DD-06A7-2690-9834-4EF1E834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560EF-3792-CCD7-E290-674B4474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EDCE-DA36-D98C-D279-221B0006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5FDA-A531-CC67-5E38-C78FF416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6CAD-D4A0-D14C-ECBC-C641F658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454E-9352-83FB-27B1-0ADCCAC7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11FEA-C8B0-F9B6-F0E5-0DE729DF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4810B-A8A3-82D1-90F5-264CA3D7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A3A85-CE93-6C5D-D1B9-3523A968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CEA83-4182-C555-58F9-E693EE8B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C4B8-9039-3256-13BF-DF5563F3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034B7-73C6-9A2C-570C-50B13883E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4B97-500A-7038-796E-834AA73C1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9BD9-9AF5-1336-719E-C9B53E34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E1593-8904-2D2D-CBC9-1213D090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62AF5-04B0-D6BF-2E69-431002D3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A490A-C0EE-D23C-9410-AB705402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6341-8D02-D601-22DB-573806C6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DAB6-C382-2725-C48F-2FAD25871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502EB-B186-4AD7-BC8F-B83CEA55D283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D9B87-3F3E-09FA-7DAA-52E132471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0CE7-8607-4142-D0A7-4079BD199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A3CB3-D3AB-4BED-BF31-C234E2D37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7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sv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tif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svg"/><Relationship Id="rId7" Type="http://schemas.openxmlformats.org/officeDocument/2006/relationships/diagramData" Target="../diagrams/data1.xml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microsoft.com/office/2007/relationships/diagramDrawing" Target="../diagrams/drawing1.xml"/><Relationship Id="rId5" Type="http://schemas.openxmlformats.org/officeDocument/2006/relationships/image" Target="../media/image12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8ADDF4E-3A9C-D261-845D-CDF6F70D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FEAB93AF-1B46-6C2F-53D8-B8A41A142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56" y="237744"/>
            <a:ext cx="3744709" cy="67632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496C1D0-7D9D-6BF9-7050-74C8E43A7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35" y="373739"/>
            <a:ext cx="1016303" cy="404336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C7496EB-7CA7-B2EC-FCBF-213F7C830099}"/>
              </a:ext>
            </a:extLst>
          </p:cNvPr>
          <p:cNvCxnSpPr/>
          <p:nvPr/>
        </p:nvCxnSpPr>
        <p:spPr>
          <a:xfrm>
            <a:off x="1682750" y="373739"/>
            <a:ext cx="0" cy="451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áfico 20">
            <a:extLst>
              <a:ext uri="{FF2B5EF4-FFF2-40B4-BE49-F238E27FC236}">
                <a16:creationId xmlns:a16="http://schemas.microsoft.com/office/drawing/2014/main" id="{DD4FA2A2-B2A6-030B-59C8-7DD570F49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226" y="6304020"/>
            <a:ext cx="152399" cy="19929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C86DEB4-09A0-DA2E-766B-84B3EB06C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5474" y="6318614"/>
            <a:ext cx="173831" cy="18469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DC96330-22FC-5A14-5068-1C96FD5813AD}"/>
              </a:ext>
            </a:extLst>
          </p:cNvPr>
          <p:cNvSpPr txBox="1"/>
          <p:nvPr/>
        </p:nvSpPr>
        <p:spPr>
          <a:xfrm>
            <a:off x="2416589" y="4520627"/>
            <a:ext cx="7358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 Candidate </a:t>
            </a:r>
            <a:r>
              <a:rPr lang="en-US" sz="1400" b="1" noProof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Elizabeth </a:t>
            </a:r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Lucia Valeriano Lorenzo</a:t>
            </a:r>
            <a:r>
              <a:rPr lang="en-US" sz="1400" b="1" baseline="300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1,2</a:t>
            </a:r>
            <a:endParaRPr lang="en-US" sz="1400" b="1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Carmen Ximenez</a:t>
            </a:r>
            <a:r>
              <a:rPr lang="en-US" sz="1400" b="1" baseline="300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Teodoro del Ser</a:t>
            </a:r>
            <a:r>
              <a:rPr lang="en-US" sz="1400" b="1" baseline="300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endParaRPr lang="en-US" sz="1400" b="1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b="1" baseline="300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Psychology, Autonomous University of Madrid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Madrid, Spain</a:t>
            </a:r>
            <a:endParaRPr lang="en-US" sz="1400" b="1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b="1" baseline="3000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Reina Sofía Foundation Alzheimer Centre, CIEN Foundation, ISCIII, Madrid, Spain</a:t>
            </a:r>
            <a:endParaRPr lang="en-US" sz="1400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A5BF13-934C-75E7-BCAF-2A1B0288B916}"/>
              </a:ext>
            </a:extLst>
          </p:cNvPr>
          <p:cNvSpPr txBox="1">
            <a:spLocks/>
          </p:cNvSpPr>
          <p:nvPr/>
        </p:nvSpPr>
        <p:spPr>
          <a:xfrm>
            <a:off x="1665700" y="1599096"/>
            <a:ext cx="8860598" cy="2331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92D050"/>
                </a:solidFill>
                <a:latin typeface="Calibri Light" panose="020F0302020204030204"/>
                <a:ea typeface="+mj-ea"/>
                <a:cs typeface="+mj-cs"/>
              </a:rPr>
              <a:t>SEMtrees in longitudinal studies: The utility of goodness-of-fit indices for building theory</a:t>
            </a:r>
          </a:p>
        </p:txBody>
      </p:sp>
    </p:spTree>
    <p:extLst>
      <p:ext uri="{BB962C8B-B14F-4D97-AF65-F5344CB8AC3E}">
        <p14:creationId xmlns:p14="http://schemas.microsoft.com/office/powerpoint/2010/main" val="29913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3FE2D-62B0-4379-E35F-B8C2BF7E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3196FF6-BEE8-1C1C-7357-CFA7326A3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2941063-2B79-5F14-321A-4FAAFE4D9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F3B9B6-BEA4-FE4C-EDC1-7A0AE52E2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E3A2EA-E6B2-9731-2A66-3C816A0D1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887" y="913762"/>
            <a:ext cx="5734050" cy="3629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158D72-3620-42CF-7BD0-A5AD4FCA9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7429" y="814724"/>
            <a:ext cx="4625907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B3C51-A85B-AD71-9C43-415E311851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7429" y="3709020"/>
            <a:ext cx="4639175" cy="28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E1FC7-CA3D-E818-02AB-CCED1BCFE509}"/>
              </a:ext>
            </a:extLst>
          </p:cNvPr>
          <p:cNvSpPr txBox="1"/>
          <p:nvPr/>
        </p:nvSpPr>
        <p:spPr>
          <a:xfrm>
            <a:off x="1759346" y="3132111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21,5%</a:t>
            </a:r>
            <a:endParaRPr lang="en-GB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5F0A-F3E0-F4E6-6B2E-7B5557C283AA}"/>
              </a:ext>
            </a:extLst>
          </p:cNvPr>
          <p:cNvSpPr txBox="1"/>
          <p:nvPr/>
        </p:nvSpPr>
        <p:spPr>
          <a:xfrm>
            <a:off x="3381958" y="4368391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24,8%</a:t>
            </a:r>
            <a:endParaRPr lang="en-GB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0B4DB-978D-A003-DD55-EE434DB257D8}"/>
              </a:ext>
            </a:extLst>
          </p:cNvPr>
          <p:cNvSpPr txBox="1"/>
          <p:nvPr/>
        </p:nvSpPr>
        <p:spPr>
          <a:xfrm>
            <a:off x="6161017" y="4417017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53,7%</a:t>
            </a:r>
            <a:endParaRPr lang="en-GB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9D913-106C-CBFB-03D8-4277AC242DF8}"/>
              </a:ext>
            </a:extLst>
          </p:cNvPr>
          <p:cNvSpPr txBox="1"/>
          <p:nvPr/>
        </p:nvSpPr>
        <p:spPr>
          <a:xfrm>
            <a:off x="2389036" y="5126572"/>
            <a:ext cx="4403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The resulting subgroups show differences in the dispersion of the rate of change and mean rate of change.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B9E45-3625-E5E0-7B9E-0E8BFBC99607}"/>
              </a:ext>
            </a:extLst>
          </p:cNvPr>
          <p:cNvSpPr txBox="1"/>
          <p:nvPr/>
        </p:nvSpPr>
        <p:spPr>
          <a:xfrm>
            <a:off x="1865977" y="1882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 err="1">
                <a:latin typeface="+mj-lt"/>
              </a:rPr>
              <a:t>Statistical</a:t>
            </a:r>
            <a:r>
              <a:rPr lang="es-ES" sz="2400" b="1" dirty="0">
                <a:latin typeface="+mj-lt"/>
              </a:rPr>
              <a:t> </a:t>
            </a:r>
            <a:r>
              <a:rPr lang="es-ES" sz="2400" b="1" dirty="0" err="1">
                <a:latin typeface="+mj-lt"/>
              </a:rPr>
              <a:t>Differences</a:t>
            </a:r>
            <a:r>
              <a:rPr lang="es-ES" sz="2400" b="1" dirty="0">
                <a:latin typeface="+mj-lt"/>
              </a:rPr>
              <a:t> in SEM </a:t>
            </a:r>
            <a:r>
              <a:rPr lang="es-ES" sz="2400" b="1" dirty="0" err="1">
                <a:latin typeface="+mj-lt"/>
              </a:rPr>
              <a:t>Parameters</a:t>
            </a:r>
            <a:endParaRPr lang="en-GB" sz="24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33CAB-6CCC-828C-6BCC-EBD61DBCC1AC}"/>
              </a:ext>
            </a:extLst>
          </p:cNvPr>
          <p:cNvSpPr txBox="1"/>
          <p:nvPr/>
        </p:nvSpPr>
        <p:spPr>
          <a:xfrm>
            <a:off x="2563238" y="5995845"/>
            <a:ext cx="4228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The subgroups that emerge from this split start from different points, but do not necessarily change at different rates.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227F64-B73E-1D05-6EBA-68462E58D189}"/>
              </a:ext>
            </a:extLst>
          </p:cNvPr>
          <p:cNvCxnSpPr>
            <a:cxnSpLocks/>
          </p:cNvCxnSpPr>
          <p:nvPr/>
        </p:nvCxnSpPr>
        <p:spPr>
          <a:xfrm flipV="1">
            <a:off x="6765161" y="4826626"/>
            <a:ext cx="3452384" cy="13084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5CA0EB-B2FB-8826-9019-8EAA1B688751}"/>
              </a:ext>
            </a:extLst>
          </p:cNvPr>
          <p:cNvCxnSpPr>
            <a:cxnSpLocks/>
          </p:cNvCxnSpPr>
          <p:nvPr/>
        </p:nvCxnSpPr>
        <p:spPr>
          <a:xfrm flipV="1">
            <a:off x="6586839" y="4201123"/>
            <a:ext cx="1998187" cy="12510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F03F88-31F2-C93F-D8F9-4DF4CEF71B35}"/>
              </a:ext>
            </a:extLst>
          </p:cNvPr>
          <p:cNvCxnSpPr>
            <a:cxnSpLocks/>
          </p:cNvCxnSpPr>
          <p:nvPr/>
        </p:nvCxnSpPr>
        <p:spPr>
          <a:xfrm flipV="1">
            <a:off x="6586839" y="5149020"/>
            <a:ext cx="2009096" cy="2888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9B762-AC16-4819-31AF-E4AB2FCD3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B249BB3-0A49-362F-FC65-1EAE384A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AF1CD09-B88D-3CB1-2062-9C19F5B89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F53E633-A0A0-F963-91BD-118BE3D4F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C3A3F4A-A4DC-DEE4-0A24-A86321FB9A6A}"/>
              </a:ext>
            </a:extLst>
          </p:cNvPr>
          <p:cNvSpPr/>
          <p:nvPr/>
        </p:nvSpPr>
        <p:spPr>
          <a:xfrm>
            <a:off x="4935618" y="152679"/>
            <a:ext cx="1294544" cy="1232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B22CF2-D890-11C9-A63F-01F047669C24}"/>
              </a:ext>
            </a:extLst>
          </p:cNvPr>
          <p:cNvSpPr/>
          <p:nvPr/>
        </p:nvSpPr>
        <p:spPr>
          <a:xfrm>
            <a:off x="7722831" y="1474533"/>
            <a:ext cx="1294544" cy="12328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A44B7-D12D-8C37-6631-EEEC689392E1}"/>
              </a:ext>
            </a:extLst>
          </p:cNvPr>
          <p:cNvSpPr txBox="1"/>
          <p:nvPr/>
        </p:nvSpPr>
        <p:spPr>
          <a:xfrm>
            <a:off x="5017383" y="439935"/>
            <a:ext cx="113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Baseline</a:t>
            </a:r>
          </a:p>
          <a:p>
            <a:pPr algn="ctr"/>
            <a:r>
              <a:rPr lang="en-US" dirty="0"/>
              <a:t>P-tau 217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7D6D6-A286-B237-2BD7-FA0FFF355ABA}"/>
              </a:ext>
            </a:extLst>
          </p:cNvPr>
          <p:cNvSpPr txBox="1"/>
          <p:nvPr/>
        </p:nvSpPr>
        <p:spPr>
          <a:xfrm>
            <a:off x="7772119" y="1706741"/>
            <a:ext cx="119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Level of </a:t>
            </a:r>
          </a:p>
          <a:p>
            <a:pPr algn="ctr"/>
            <a:r>
              <a:rPr lang="en-US" dirty="0"/>
              <a:t>Education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520291-3A2F-E094-604D-BC6881572B23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622522" y="1205024"/>
            <a:ext cx="1502678" cy="373359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8EAE00-6208-C203-49F4-62AA6903D76B}"/>
              </a:ext>
            </a:extLst>
          </p:cNvPr>
          <p:cNvCxnSpPr>
            <a:cxnSpLocks/>
            <a:stCxn id="4" idx="5"/>
            <a:endCxn id="2" idx="0"/>
          </p:cNvCxnSpPr>
          <p:nvPr/>
        </p:nvCxnSpPr>
        <p:spPr>
          <a:xfrm>
            <a:off x="6040580" y="1205024"/>
            <a:ext cx="2329523" cy="269509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A6D21D-78EC-A12F-6F51-D97956170C36}"/>
              </a:ext>
            </a:extLst>
          </p:cNvPr>
          <p:cNvSpPr txBox="1"/>
          <p:nvPr/>
        </p:nvSpPr>
        <p:spPr>
          <a:xfrm>
            <a:off x="6567901" y="928407"/>
            <a:ext cx="2125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P-tau217 = Q1, Q2-Q3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31BB9-52B8-35F2-8C35-DFD3DD39653E}"/>
              </a:ext>
            </a:extLst>
          </p:cNvPr>
          <p:cNvSpPr txBox="1"/>
          <p:nvPr/>
        </p:nvSpPr>
        <p:spPr>
          <a:xfrm>
            <a:off x="5907164" y="2526878"/>
            <a:ext cx="1550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Primary or less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3A2C1-1673-DEFF-A42F-18DC7890401E}"/>
              </a:ext>
            </a:extLst>
          </p:cNvPr>
          <p:cNvSpPr txBox="1"/>
          <p:nvPr/>
        </p:nvSpPr>
        <p:spPr>
          <a:xfrm>
            <a:off x="3192558" y="1023248"/>
            <a:ext cx="143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P-tau217 = Q4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8ED30-0DD8-13D6-E4C5-F1F37B0EA1D5}"/>
              </a:ext>
            </a:extLst>
          </p:cNvPr>
          <p:cNvSpPr txBox="1"/>
          <p:nvPr/>
        </p:nvSpPr>
        <p:spPr>
          <a:xfrm>
            <a:off x="9682813" y="2122657"/>
            <a:ext cx="1440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High School </a:t>
            </a:r>
          </a:p>
          <a:p>
            <a:pPr algn="ctr"/>
            <a:r>
              <a:rPr lang="en-US" sz="1600" dirty="0"/>
              <a:t>and University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B9AC30-D952-0288-ADF0-7C7651423FF3}"/>
              </a:ext>
            </a:extLst>
          </p:cNvPr>
          <p:cNvCxnSpPr>
            <a:cxnSpLocks/>
            <a:stCxn id="2" idx="5"/>
          </p:cNvCxnSpPr>
          <p:nvPr/>
        </p:nvCxnSpPr>
        <p:spPr>
          <a:xfrm>
            <a:off x="8827793" y="2526878"/>
            <a:ext cx="1710041" cy="397206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1E1376-E825-0CBC-4CAF-779E9B02B045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7192088" y="2526878"/>
            <a:ext cx="720325" cy="493383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B4E155F-10AF-5F05-DF8E-5EB6174AB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801" y="1474533"/>
            <a:ext cx="2919330" cy="43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D75A05-D468-D6A9-D99A-C1E45596D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047703"/>
            <a:ext cx="502511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C455-D92F-C9FB-062D-9EF5B5189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7746622-DD8D-3A8B-4268-83CE60444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D100E44-2EFD-2AD7-B8CB-211695DD7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C29D3A4-A1E1-4278-61D2-B76F3306D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E357892-3755-2304-CB7D-2B5F7F6C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8" y="365125"/>
            <a:ext cx="9699661" cy="1325563"/>
          </a:xfrm>
        </p:spPr>
        <p:txBody>
          <a:bodyPr/>
          <a:lstStyle/>
          <a:p>
            <a:r>
              <a:rPr lang="en-GB" noProof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Main goals of this study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3D28E2-1BE3-B064-813B-58EA3B1B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60" y="1825625"/>
            <a:ext cx="9946240" cy="4195031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Illustrates the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application of SEMtrees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to empirical data in the context of Alzheimer's disease and discusses the substantive interpretation of the results. 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Analyses the performance of some of the most well-known </a:t>
            </a:r>
            <a:r>
              <a:rPr lang="en-GB" b="1" dirty="0">
                <a:solidFill>
                  <a:schemeClr val="accent1"/>
                </a:solidFill>
              </a:rPr>
              <a:t>goodness-of-fit indices for SEM models </a:t>
            </a:r>
            <a:r>
              <a:rPr lang="en-GB" dirty="0">
                <a:solidFill>
                  <a:schemeClr val="accent1"/>
                </a:solidFill>
              </a:rPr>
              <a:t>within each node, each latent class grouping.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Provide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practical recommendations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regarding advanced new methods for accurately tracking heterogeneity in longitudinal studies.</a:t>
            </a:r>
          </a:p>
        </p:txBody>
      </p:sp>
    </p:spTree>
    <p:extLst>
      <p:ext uri="{BB962C8B-B14F-4D97-AF65-F5344CB8AC3E}">
        <p14:creationId xmlns:p14="http://schemas.microsoft.com/office/powerpoint/2010/main" val="22450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D35D-392E-987B-70E0-92363A389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07894AF-B632-8E76-A7AF-958281E7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854B786-BC58-3F75-5799-BBF241921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D26ED4-DC01-CD91-1D96-4EA489776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83523-7D97-0941-1493-C98B2D3C0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712" y="171450"/>
            <a:ext cx="84105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172C5-EFEE-551F-BA3D-79E6F85B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4D99D865-848B-AC4F-2483-14D3C475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80248F2-D6C1-3A70-AD7B-57BDA5BC3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829917D-C1B7-C28D-7EBA-AD09BDCA8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5B0297-DABA-1C83-E3B1-3A0D30BE8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984" y="2051445"/>
            <a:ext cx="5734050" cy="36290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0EFA1F-AEDE-6141-E175-F01519E9AAE5}"/>
              </a:ext>
            </a:extLst>
          </p:cNvPr>
          <p:cNvSpPr/>
          <p:nvPr/>
        </p:nvSpPr>
        <p:spPr>
          <a:xfrm>
            <a:off x="1743739" y="2424223"/>
            <a:ext cx="2424223" cy="2142460"/>
          </a:xfrm>
          <a:custGeom>
            <a:avLst/>
            <a:gdLst>
              <a:gd name="connsiteX0" fmla="*/ 0 w 2424223"/>
              <a:gd name="connsiteY0" fmla="*/ 1071230 h 2142460"/>
              <a:gd name="connsiteX1" fmla="*/ 1212112 w 2424223"/>
              <a:gd name="connsiteY1" fmla="*/ 0 h 2142460"/>
              <a:gd name="connsiteX2" fmla="*/ 2424224 w 2424223"/>
              <a:gd name="connsiteY2" fmla="*/ 1071230 h 2142460"/>
              <a:gd name="connsiteX3" fmla="*/ 1212112 w 2424223"/>
              <a:gd name="connsiteY3" fmla="*/ 2142460 h 2142460"/>
              <a:gd name="connsiteX4" fmla="*/ 0 w 2424223"/>
              <a:gd name="connsiteY4" fmla="*/ 1071230 h 2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223" h="2142460" extrusionOk="0">
                <a:moveTo>
                  <a:pt x="0" y="1071230"/>
                </a:moveTo>
                <a:cubicBezTo>
                  <a:pt x="16180" y="357897"/>
                  <a:pt x="637149" y="76097"/>
                  <a:pt x="1212112" y="0"/>
                </a:cubicBezTo>
                <a:cubicBezTo>
                  <a:pt x="1799999" y="-30832"/>
                  <a:pt x="2468251" y="325232"/>
                  <a:pt x="2424224" y="1071230"/>
                </a:cubicBezTo>
                <a:cubicBezTo>
                  <a:pt x="2454486" y="1642851"/>
                  <a:pt x="1823686" y="2289886"/>
                  <a:pt x="1212112" y="2142460"/>
                </a:cubicBezTo>
                <a:cubicBezTo>
                  <a:pt x="495092" y="2298752"/>
                  <a:pt x="94207" y="1579993"/>
                  <a:pt x="0" y="107123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5B46A-310E-164B-1EF9-7C5A21686F86}"/>
              </a:ext>
            </a:extLst>
          </p:cNvPr>
          <p:cNvCxnSpPr>
            <a:cxnSpLocks/>
            <a:stCxn id="4" idx="6"/>
            <a:endCxn id="15" idx="1"/>
          </p:cNvCxnSpPr>
          <p:nvPr/>
        </p:nvCxnSpPr>
        <p:spPr>
          <a:xfrm flipV="1">
            <a:off x="4167962" y="2424223"/>
            <a:ext cx="3211033" cy="1071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6103F8-932B-92CC-0D1F-5ABFDBC342FE}"/>
              </a:ext>
            </a:extLst>
          </p:cNvPr>
          <p:cNvSpPr txBox="1"/>
          <p:nvPr/>
        </p:nvSpPr>
        <p:spPr>
          <a:xfrm>
            <a:off x="1435048" y="595494"/>
            <a:ext cx="8939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+mj-lt"/>
              </a:rPr>
              <a:t>Interpreting fit indices in each node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D525ACB1-ACEC-BB07-2ACB-28AF5549E639}"/>
              </a:ext>
            </a:extLst>
          </p:cNvPr>
          <p:cNvSpPr txBox="1"/>
          <p:nvPr/>
        </p:nvSpPr>
        <p:spPr>
          <a:xfrm>
            <a:off x="7378995" y="1547060"/>
            <a:ext cx="4428327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SRMR = </a:t>
            </a:r>
            <a:r>
              <a:rPr lang="es-ES" b="1" dirty="0">
                <a:solidFill>
                  <a:srgbClr val="C00000"/>
                </a:solidFill>
              </a:rPr>
              <a:t>0.120</a:t>
            </a:r>
          </a:p>
          <a:p>
            <a:r>
              <a:rPr lang="es-ES" dirty="0" err="1">
                <a:solidFill>
                  <a:schemeClr val="tx1"/>
                </a:solidFill>
              </a:rPr>
              <a:t>SRMR</a:t>
            </a:r>
            <a:r>
              <a:rPr lang="es-ES" baseline="-25000" dirty="0" err="1">
                <a:solidFill>
                  <a:schemeClr val="tx1"/>
                </a:solidFill>
              </a:rPr>
              <a:t>u</a:t>
            </a:r>
            <a:r>
              <a:rPr lang="es-ES" baseline="-25000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[CI] = </a:t>
            </a:r>
            <a:r>
              <a:rPr lang="es-ES" b="1" dirty="0">
                <a:solidFill>
                  <a:srgbClr val="C00000"/>
                </a:solidFill>
              </a:rPr>
              <a:t>0,066 [-0,021 – 0,153]</a:t>
            </a:r>
          </a:p>
          <a:p>
            <a:r>
              <a:rPr lang="es-ES" dirty="0">
                <a:solidFill>
                  <a:schemeClr val="tx1"/>
                </a:solidFill>
              </a:rPr>
              <a:t>RMSEA = </a:t>
            </a:r>
            <a:r>
              <a:rPr lang="es-ES" b="1" dirty="0">
                <a:solidFill>
                  <a:schemeClr val="tx1"/>
                </a:solidFill>
              </a:rPr>
              <a:t>0,107</a:t>
            </a:r>
          </a:p>
          <a:p>
            <a:r>
              <a:rPr lang="es-ES" dirty="0">
                <a:solidFill>
                  <a:schemeClr val="tx1"/>
                </a:solidFill>
              </a:rPr>
              <a:t>RMSEA p-</a:t>
            </a:r>
            <a:r>
              <a:rPr lang="es-ES" dirty="0" err="1">
                <a:solidFill>
                  <a:schemeClr val="tx1"/>
                </a:solidFill>
              </a:rPr>
              <a:t>value</a:t>
            </a:r>
            <a:r>
              <a:rPr lang="es-ES" dirty="0">
                <a:solidFill>
                  <a:schemeClr val="tx1"/>
                </a:solidFill>
              </a:rPr>
              <a:t> ≤0.05 = </a:t>
            </a:r>
            <a:r>
              <a:rPr lang="es-ES" b="1" dirty="0">
                <a:solidFill>
                  <a:schemeClr val="tx1"/>
                </a:solidFill>
              </a:rPr>
              <a:t>0,074</a:t>
            </a:r>
          </a:p>
          <a:p>
            <a:r>
              <a:rPr lang="es-ES" b="1" dirty="0">
                <a:solidFill>
                  <a:schemeClr val="tx1"/>
                </a:solidFill>
              </a:rPr>
              <a:t>CFI = 0.925</a:t>
            </a:r>
          </a:p>
          <a:p>
            <a:r>
              <a:rPr lang="es-ES" b="1" dirty="0">
                <a:solidFill>
                  <a:schemeClr val="tx1"/>
                </a:solidFill>
              </a:rPr>
              <a:t>TLI = 0.931</a:t>
            </a:r>
          </a:p>
        </p:txBody>
      </p:sp>
    </p:spTree>
    <p:extLst>
      <p:ext uri="{BB962C8B-B14F-4D97-AF65-F5344CB8AC3E}">
        <p14:creationId xmlns:p14="http://schemas.microsoft.com/office/powerpoint/2010/main" val="30549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73F72-13D6-E0B9-2A44-2BBD97C6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5646EEC-997F-AA1B-9A4C-5CD673DC9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55F0C9B-320E-87BB-6E1B-49D8D05DD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1E2D727-B481-9F57-964B-63BB17B66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C21FD0-B7F5-4B35-00EB-FA0ED77C2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116" y="2273307"/>
            <a:ext cx="5734050" cy="36290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460FED-9D10-E040-3B63-1BCE2894AE3D}"/>
              </a:ext>
            </a:extLst>
          </p:cNvPr>
          <p:cNvSpPr/>
          <p:nvPr/>
        </p:nvSpPr>
        <p:spPr>
          <a:xfrm>
            <a:off x="3551163" y="3955312"/>
            <a:ext cx="2424223" cy="2142460"/>
          </a:xfrm>
          <a:custGeom>
            <a:avLst/>
            <a:gdLst>
              <a:gd name="connsiteX0" fmla="*/ 0 w 2424223"/>
              <a:gd name="connsiteY0" fmla="*/ 1071230 h 2142460"/>
              <a:gd name="connsiteX1" fmla="*/ 1212112 w 2424223"/>
              <a:gd name="connsiteY1" fmla="*/ 0 h 2142460"/>
              <a:gd name="connsiteX2" fmla="*/ 2424224 w 2424223"/>
              <a:gd name="connsiteY2" fmla="*/ 1071230 h 2142460"/>
              <a:gd name="connsiteX3" fmla="*/ 1212112 w 2424223"/>
              <a:gd name="connsiteY3" fmla="*/ 2142460 h 2142460"/>
              <a:gd name="connsiteX4" fmla="*/ 0 w 2424223"/>
              <a:gd name="connsiteY4" fmla="*/ 1071230 h 2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223" h="2142460" extrusionOk="0">
                <a:moveTo>
                  <a:pt x="0" y="1071230"/>
                </a:moveTo>
                <a:cubicBezTo>
                  <a:pt x="16180" y="357897"/>
                  <a:pt x="637149" y="76097"/>
                  <a:pt x="1212112" y="0"/>
                </a:cubicBezTo>
                <a:cubicBezTo>
                  <a:pt x="1799999" y="-30832"/>
                  <a:pt x="2468251" y="325232"/>
                  <a:pt x="2424224" y="1071230"/>
                </a:cubicBezTo>
                <a:cubicBezTo>
                  <a:pt x="2454486" y="1642851"/>
                  <a:pt x="1823686" y="2289886"/>
                  <a:pt x="1212112" y="2142460"/>
                </a:cubicBezTo>
                <a:cubicBezTo>
                  <a:pt x="495092" y="2298752"/>
                  <a:pt x="94207" y="1579993"/>
                  <a:pt x="0" y="107123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6D9E0-8347-F0CE-20F3-F2905561F5C5}"/>
              </a:ext>
            </a:extLst>
          </p:cNvPr>
          <p:cNvCxnSpPr>
            <a:cxnSpLocks/>
            <a:stCxn id="4" idx="6"/>
            <a:endCxn id="15" idx="1"/>
          </p:cNvCxnSpPr>
          <p:nvPr/>
        </p:nvCxnSpPr>
        <p:spPr>
          <a:xfrm flipV="1">
            <a:off x="5975386" y="2424223"/>
            <a:ext cx="1403609" cy="2602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B88640-151E-57C9-E4A8-C5C9F079A938}"/>
              </a:ext>
            </a:extLst>
          </p:cNvPr>
          <p:cNvSpPr txBox="1"/>
          <p:nvPr/>
        </p:nvSpPr>
        <p:spPr>
          <a:xfrm>
            <a:off x="1435048" y="595494"/>
            <a:ext cx="8939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+mj-lt"/>
              </a:rPr>
              <a:t>Interpreting fit indices in each node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1DC59768-BEED-9D63-F9F6-492E4F1721D5}"/>
              </a:ext>
            </a:extLst>
          </p:cNvPr>
          <p:cNvSpPr txBox="1"/>
          <p:nvPr/>
        </p:nvSpPr>
        <p:spPr>
          <a:xfrm>
            <a:off x="7378995" y="1547060"/>
            <a:ext cx="3880884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SRMR = </a:t>
            </a:r>
            <a:r>
              <a:rPr lang="es-ES" b="1" dirty="0">
                <a:solidFill>
                  <a:srgbClr val="C00000"/>
                </a:solidFill>
              </a:rPr>
              <a:t>0.265</a:t>
            </a:r>
          </a:p>
          <a:p>
            <a:r>
              <a:rPr lang="es-ES" dirty="0" err="1">
                <a:solidFill>
                  <a:schemeClr val="tx1"/>
                </a:solidFill>
              </a:rPr>
              <a:t>SRMR</a:t>
            </a:r>
            <a:r>
              <a:rPr lang="es-ES" baseline="-25000" dirty="0" err="1">
                <a:solidFill>
                  <a:schemeClr val="tx1"/>
                </a:solidFill>
              </a:rPr>
              <a:t>u</a:t>
            </a:r>
            <a:r>
              <a:rPr lang="es-ES" baseline="-25000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[CI] = </a:t>
            </a:r>
            <a:r>
              <a:rPr lang="es-ES" b="1" dirty="0">
                <a:solidFill>
                  <a:srgbClr val="C00000"/>
                </a:solidFill>
              </a:rPr>
              <a:t>0,222</a:t>
            </a:r>
            <a:r>
              <a:rPr lang="es-ES" dirty="0">
                <a:solidFill>
                  <a:schemeClr val="tx1"/>
                </a:solidFill>
              </a:rPr>
              <a:t> [-0,084 – 0,527]</a:t>
            </a:r>
          </a:p>
          <a:p>
            <a:r>
              <a:rPr lang="es-ES" dirty="0">
                <a:solidFill>
                  <a:schemeClr val="tx1"/>
                </a:solidFill>
              </a:rPr>
              <a:t>RMSEA = </a:t>
            </a:r>
            <a:r>
              <a:rPr lang="es-ES" b="1" dirty="0">
                <a:solidFill>
                  <a:srgbClr val="C00000"/>
                </a:solidFill>
              </a:rPr>
              <a:t>0,261</a:t>
            </a:r>
          </a:p>
          <a:p>
            <a:r>
              <a:rPr lang="es-ES" dirty="0">
                <a:solidFill>
                  <a:schemeClr val="tx1"/>
                </a:solidFill>
              </a:rPr>
              <a:t>RMSEA p-</a:t>
            </a:r>
            <a:r>
              <a:rPr lang="es-ES" dirty="0" err="1">
                <a:solidFill>
                  <a:schemeClr val="tx1"/>
                </a:solidFill>
              </a:rPr>
              <a:t>value</a:t>
            </a:r>
            <a:r>
              <a:rPr lang="es-ES" dirty="0">
                <a:solidFill>
                  <a:schemeClr val="tx1"/>
                </a:solidFill>
              </a:rPr>
              <a:t> ≤ 0.05 = </a:t>
            </a:r>
            <a:r>
              <a:rPr lang="es-ES" b="1" dirty="0">
                <a:solidFill>
                  <a:srgbClr val="C00000"/>
                </a:solidFill>
              </a:rPr>
              <a:t>0,003 </a:t>
            </a:r>
          </a:p>
          <a:p>
            <a:r>
              <a:rPr lang="es-ES" b="1" dirty="0">
                <a:solidFill>
                  <a:schemeClr val="tx1"/>
                </a:solidFill>
              </a:rPr>
              <a:t>CFI = </a:t>
            </a:r>
            <a:r>
              <a:rPr lang="es-ES" b="1" dirty="0">
                <a:solidFill>
                  <a:srgbClr val="C00000"/>
                </a:solidFill>
              </a:rPr>
              <a:t>0.785</a:t>
            </a:r>
          </a:p>
          <a:p>
            <a:r>
              <a:rPr lang="es-ES" b="1" dirty="0">
                <a:solidFill>
                  <a:schemeClr val="tx1"/>
                </a:solidFill>
              </a:rPr>
              <a:t>TLI = </a:t>
            </a:r>
            <a:r>
              <a:rPr lang="es-ES" b="1" dirty="0">
                <a:solidFill>
                  <a:srgbClr val="C00000"/>
                </a:solidFill>
              </a:rPr>
              <a:t>0.750</a:t>
            </a:r>
          </a:p>
        </p:txBody>
      </p:sp>
    </p:spTree>
    <p:extLst>
      <p:ext uri="{BB962C8B-B14F-4D97-AF65-F5344CB8AC3E}">
        <p14:creationId xmlns:p14="http://schemas.microsoft.com/office/powerpoint/2010/main" val="31613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7A411-1EA5-406F-7C44-ECC4904F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6C12EF5-5274-4A47-94FA-124AC431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2799F55-99ED-492C-E7B9-221A0737D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1BD8465-F5F8-0D07-CCEE-9C99F801C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F23190-CB49-53D7-6FA6-DA9A0DB85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302" y="1879903"/>
            <a:ext cx="5734050" cy="3629025"/>
          </a:xfrm>
          <a:prstGeom prst="rect">
            <a:avLst/>
          </a:prstGeom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DCD960D0-28DF-DDBB-5054-86189691D4A1}"/>
              </a:ext>
            </a:extLst>
          </p:cNvPr>
          <p:cNvSpPr txBox="1"/>
          <p:nvPr/>
        </p:nvSpPr>
        <p:spPr>
          <a:xfrm>
            <a:off x="7378995" y="1573657"/>
            <a:ext cx="3976577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SRMR = </a:t>
            </a:r>
            <a:r>
              <a:rPr lang="es-ES" b="1" dirty="0">
                <a:solidFill>
                  <a:srgbClr val="C00000"/>
                </a:solidFill>
              </a:rPr>
              <a:t>0.107</a:t>
            </a:r>
          </a:p>
          <a:p>
            <a:r>
              <a:rPr lang="es-ES" dirty="0" err="1">
                <a:solidFill>
                  <a:schemeClr val="tx1"/>
                </a:solidFill>
              </a:rPr>
              <a:t>SRMR</a:t>
            </a:r>
            <a:r>
              <a:rPr lang="es-ES" baseline="-25000" dirty="0" err="1">
                <a:solidFill>
                  <a:schemeClr val="tx1"/>
                </a:solidFill>
              </a:rPr>
              <a:t>u</a:t>
            </a:r>
            <a:r>
              <a:rPr lang="es-ES" baseline="-25000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[CI] = </a:t>
            </a:r>
            <a:r>
              <a:rPr lang="es-ES" b="1" dirty="0">
                <a:solidFill>
                  <a:srgbClr val="C00000"/>
                </a:solidFill>
              </a:rPr>
              <a:t>0,055 [-0,020 – 0,129]</a:t>
            </a:r>
          </a:p>
          <a:p>
            <a:r>
              <a:rPr lang="es-ES" dirty="0">
                <a:solidFill>
                  <a:schemeClr val="tx1"/>
                </a:solidFill>
              </a:rPr>
              <a:t>RMSEA = </a:t>
            </a:r>
            <a:r>
              <a:rPr lang="es-ES" b="1" dirty="0">
                <a:solidFill>
                  <a:schemeClr val="tx1"/>
                </a:solidFill>
              </a:rPr>
              <a:t>0,061</a:t>
            </a:r>
          </a:p>
          <a:p>
            <a:r>
              <a:rPr lang="es-ES" dirty="0">
                <a:solidFill>
                  <a:schemeClr val="tx1"/>
                </a:solidFill>
              </a:rPr>
              <a:t>RMSEA p-</a:t>
            </a:r>
            <a:r>
              <a:rPr lang="es-ES" dirty="0" err="1">
                <a:solidFill>
                  <a:schemeClr val="tx1"/>
                </a:solidFill>
              </a:rPr>
              <a:t>value</a:t>
            </a:r>
            <a:r>
              <a:rPr lang="es-ES" dirty="0">
                <a:solidFill>
                  <a:schemeClr val="tx1"/>
                </a:solidFill>
              </a:rPr>
              <a:t> ≤ 0.05 = </a:t>
            </a:r>
            <a:r>
              <a:rPr lang="es-ES" b="1" dirty="0">
                <a:solidFill>
                  <a:schemeClr val="tx1"/>
                </a:solidFill>
              </a:rPr>
              <a:t>0,392 </a:t>
            </a:r>
          </a:p>
          <a:p>
            <a:r>
              <a:rPr lang="es-ES" dirty="0">
                <a:solidFill>
                  <a:schemeClr val="tx1"/>
                </a:solidFill>
              </a:rPr>
              <a:t>CFI = </a:t>
            </a:r>
            <a:r>
              <a:rPr lang="es-ES" b="1" dirty="0">
                <a:solidFill>
                  <a:schemeClr val="tx1"/>
                </a:solidFill>
              </a:rPr>
              <a:t>0.982</a:t>
            </a:r>
          </a:p>
          <a:p>
            <a:r>
              <a:rPr lang="es-ES" dirty="0">
                <a:solidFill>
                  <a:schemeClr val="tx1"/>
                </a:solidFill>
              </a:rPr>
              <a:t>TLI = </a:t>
            </a:r>
            <a:r>
              <a:rPr lang="es-ES" b="1" dirty="0">
                <a:solidFill>
                  <a:schemeClr val="tx1"/>
                </a:solidFill>
              </a:rPr>
              <a:t>0.979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FC860D-1163-884B-55E9-A10D7A0A49CA}"/>
              </a:ext>
            </a:extLst>
          </p:cNvPr>
          <p:cNvSpPr/>
          <p:nvPr/>
        </p:nvSpPr>
        <p:spPr>
          <a:xfrm>
            <a:off x="5687079" y="3659816"/>
            <a:ext cx="2424223" cy="2142460"/>
          </a:xfrm>
          <a:custGeom>
            <a:avLst/>
            <a:gdLst>
              <a:gd name="connsiteX0" fmla="*/ 0 w 2424223"/>
              <a:gd name="connsiteY0" fmla="*/ 1071230 h 2142460"/>
              <a:gd name="connsiteX1" fmla="*/ 1212112 w 2424223"/>
              <a:gd name="connsiteY1" fmla="*/ 0 h 2142460"/>
              <a:gd name="connsiteX2" fmla="*/ 2424224 w 2424223"/>
              <a:gd name="connsiteY2" fmla="*/ 1071230 h 2142460"/>
              <a:gd name="connsiteX3" fmla="*/ 1212112 w 2424223"/>
              <a:gd name="connsiteY3" fmla="*/ 2142460 h 2142460"/>
              <a:gd name="connsiteX4" fmla="*/ 0 w 2424223"/>
              <a:gd name="connsiteY4" fmla="*/ 1071230 h 2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223" h="2142460" extrusionOk="0">
                <a:moveTo>
                  <a:pt x="0" y="1071230"/>
                </a:moveTo>
                <a:cubicBezTo>
                  <a:pt x="16180" y="357897"/>
                  <a:pt x="637149" y="76097"/>
                  <a:pt x="1212112" y="0"/>
                </a:cubicBezTo>
                <a:cubicBezTo>
                  <a:pt x="1799999" y="-30832"/>
                  <a:pt x="2468251" y="325232"/>
                  <a:pt x="2424224" y="1071230"/>
                </a:cubicBezTo>
                <a:cubicBezTo>
                  <a:pt x="2454486" y="1642851"/>
                  <a:pt x="1823686" y="2289886"/>
                  <a:pt x="1212112" y="2142460"/>
                </a:cubicBezTo>
                <a:cubicBezTo>
                  <a:pt x="495092" y="2298752"/>
                  <a:pt x="94207" y="1579993"/>
                  <a:pt x="0" y="107123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247A0-6C91-142E-7E99-94FCF2BA6A99}"/>
              </a:ext>
            </a:extLst>
          </p:cNvPr>
          <p:cNvCxnSpPr>
            <a:cxnSpLocks/>
            <a:stCxn id="4" idx="6"/>
            <a:endCxn id="3" idx="2"/>
          </p:cNvCxnSpPr>
          <p:nvPr/>
        </p:nvCxnSpPr>
        <p:spPr>
          <a:xfrm flipV="1">
            <a:off x="8111302" y="3327983"/>
            <a:ext cx="1255982" cy="1403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6B6E25-D217-BA63-8222-637DC0F2BE92}"/>
              </a:ext>
            </a:extLst>
          </p:cNvPr>
          <p:cNvSpPr txBox="1"/>
          <p:nvPr/>
        </p:nvSpPr>
        <p:spPr>
          <a:xfrm>
            <a:off x="1435048" y="595494"/>
            <a:ext cx="8939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+mj-lt"/>
              </a:rPr>
              <a:t>Interpreting fit indices in each node</a:t>
            </a:r>
          </a:p>
        </p:txBody>
      </p:sp>
    </p:spTree>
    <p:extLst>
      <p:ext uri="{BB962C8B-B14F-4D97-AF65-F5344CB8AC3E}">
        <p14:creationId xmlns:p14="http://schemas.microsoft.com/office/powerpoint/2010/main" val="3677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1B097-2927-8698-A6E1-CA1FF3DF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4EA8A32-3423-31DD-F06C-25230442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965CA56-BFBE-8EE9-3EAA-7663E603A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0DA43F6-4473-A067-A0A6-1E5D19CD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DF243E-98BA-E0E2-E865-AEE14C4F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8" y="365125"/>
            <a:ext cx="9699661" cy="1325563"/>
          </a:xfrm>
        </p:spPr>
        <p:txBody>
          <a:bodyPr/>
          <a:lstStyle/>
          <a:p>
            <a:r>
              <a:rPr lang="en-GB" noProof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Main goals of this study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B9C700-55F5-94A2-E5B5-F81751E7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60" y="1825625"/>
            <a:ext cx="9946240" cy="4082015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Illustrates the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application of SEMtrees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to empirical data in the context of Alzheimer's disease and discusses the substantive interpretation of the results. </a:t>
            </a:r>
          </a:p>
          <a:p>
            <a:pPr algn="just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Analyses the performance of some of the most well-known goodness-of-fit indices for SEM models within each latent class grouping.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Provides </a:t>
            </a:r>
            <a:r>
              <a:rPr lang="en-GB" b="1" dirty="0">
                <a:solidFill>
                  <a:schemeClr val="accent1"/>
                </a:solidFill>
              </a:rPr>
              <a:t>practical recommendations </a:t>
            </a:r>
            <a:r>
              <a:rPr lang="en-GB" dirty="0">
                <a:solidFill>
                  <a:schemeClr val="accent1"/>
                </a:solidFill>
              </a:rPr>
              <a:t>regarding advanced new methods for accurately tracking heterogeneity in longitudinal studies.</a:t>
            </a:r>
          </a:p>
        </p:txBody>
      </p:sp>
    </p:spTree>
    <p:extLst>
      <p:ext uri="{BB962C8B-B14F-4D97-AF65-F5344CB8AC3E}">
        <p14:creationId xmlns:p14="http://schemas.microsoft.com/office/powerpoint/2010/main" val="289562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9D7D2-6842-C82F-7EBA-0DD3E55D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A89BFCA-302A-4955-81B7-5B87DA010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9248467-7EF2-9B75-0B2D-2E83CEB53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36AC440-AC36-AC5F-61B7-BDFD131A2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9523-7168-30FB-43A9-30CCED4B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046" y="1580100"/>
            <a:ext cx="10301041" cy="46922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endParaRPr lang="en-GB" dirty="0">
              <a:latin typeface="Arial Nova" panose="020B0504020202020204" pitchFamily="34" charset="0"/>
            </a:endParaRPr>
          </a:p>
          <a:p>
            <a:r>
              <a:rPr lang="en-GB" dirty="0">
                <a:latin typeface="Arial Nova" panose="020B0504020202020204" pitchFamily="34" charset="0"/>
              </a:rPr>
              <a:t>Strengths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Arial Nova" panose="020B0504020202020204" pitchFamily="34" charset="0"/>
              </a:rPr>
              <a:t>Limitations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9D2C35-68E7-59AF-5ABF-9F1586DFC90E}"/>
              </a:ext>
            </a:extLst>
          </p:cNvPr>
          <p:cNvSpPr txBox="1"/>
          <p:nvPr/>
        </p:nvSpPr>
        <p:spPr>
          <a:xfrm>
            <a:off x="5433322" y="1861311"/>
            <a:ext cx="589412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Flexibility to specify the model, growth factors, and covariates (independent variables)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1B979411-C2A2-FF3C-8B5B-E03D33C21CDD}"/>
              </a:ext>
            </a:extLst>
          </p:cNvPr>
          <p:cNvSpPr txBox="1"/>
          <p:nvPr/>
        </p:nvSpPr>
        <p:spPr>
          <a:xfrm>
            <a:off x="5433322" y="3420283"/>
            <a:ext cx="589412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Subpopulations are classified based on the distribution of covariates.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FD4008CB-9139-950E-2270-B238CE887722}"/>
              </a:ext>
            </a:extLst>
          </p:cNvPr>
          <p:cNvSpPr txBox="1"/>
          <p:nvPr/>
        </p:nvSpPr>
        <p:spPr>
          <a:xfrm>
            <a:off x="5433322" y="4468240"/>
            <a:ext cx="570330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Longer computation time when the covariate is a continuous variable.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CF4963-CAF1-6F6B-D7A3-6239C3BDC586}"/>
              </a:ext>
            </a:extLst>
          </p:cNvPr>
          <p:cNvSpPr txBox="1"/>
          <p:nvPr/>
        </p:nvSpPr>
        <p:spPr>
          <a:xfrm>
            <a:off x="5433322" y="5492588"/>
            <a:ext cx="570330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It is not possible to analyse a model when the observed variables are categorical.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A018E01C-63C8-4655-438D-096AFFCA6A0E}"/>
              </a:ext>
            </a:extLst>
          </p:cNvPr>
          <p:cNvSpPr/>
          <p:nvPr/>
        </p:nvSpPr>
        <p:spPr>
          <a:xfrm rot="10800000">
            <a:off x="4727241" y="-258126"/>
            <a:ext cx="88491" cy="4385187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95B089F7-3ABB-9FDD-17EA-88808F1531AF}"/>
              </a:ext>
            </a:extLst>
          </p:cNvPr>
          <p:cNvCxnSpPr/>
          <p:nvPr/>
        </p:nvCxnSpPr>
        <p:spPr>
          <a:xfrm>
            <a:off x="4864280" y="2017003"/>
            <a:ext cx="398207" cy="12700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3557A81E-8122-E1DD-D8ED-1B805FAF886F}"/>
              </a:ext>
            </a:extLst>
          </p:cNvPr>
          <p:cNvCxnSpPr/>
          <p:nvPr/>
        </p:nvCxnSpPr>
        <p:spPr>
          <a:xfrm>
            <a:off x="4864280" y="2820842"/>
            <a:ext cx="398207" cy="12700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8A12529E-03E4-3275-9288-EA15637B8A0B}"/>
              </a:ext>
            </a:extLst>
          </p:cNvPr>
          <p:cNvCxnSpPr/>
          <p:nvPr/>
        </p:nvCxnSpPr>
        <p:spPr>
          <a:xfrm>
            <a:off x="4864280" y="3680392"/>
            <a:ext cx="398207" cy="12700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77214703-0917-C808-BF3E-D8970A828338}"/>
              </a:ext>
            </a:extLst>
          </p:cNvPr>
          <p:cNvCxnSpPr/>
          <p:nvPr/>
        </p:nvCxnSpPr>
        <p:spPr>
          <a:xfrm>
            <a:off x="4864279" y="4707679"/>
            <a:ext cx="398207" cy="12700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5DFCE11F-35F6-E8F9-086F-FC3C4C16E450}"/>
              </a:ext>
            </a:extLst>
          </p:cNvPr>
          <p:cNvCxnSpPr/>
          <p:nvPr/>
        </p:nvCxnSpPr>
        <p:spPr>
          <a:xfrm>
            <a:off x="4879027" y="5769124"/>
            <a:ext cx="398207" cy="12700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o 22">
            <a:extLst>
              <a:ext uri="{FF2B5EF4-FFF2-40B4-BE49-F238E27FC236}">
                <a16:creationId xmlns:a16="http://schemas.microsoft.com/office/drawing/2014/main" id="{5D688218-33E4-0F9B-64C3-98D54247F493}"/>
              </a:ext>
            </a:extLst>
          </p:cNvPr>
          <p:cNvSpPr/>
          <p:nvPr/>
        </p:nvSpPr>
        <p:spPr>
          <a:xfrm rot="10800000" flipH="1">
            <a:off x="4725031" y="2693258"/>
            <a:ext cx="45719" cy="3397961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761868AA-77DB-EC3D-2B0E-AFFB55BF7A47}"/>
              </a:ext>
            </a:extLst>
          </p:cNvPr>
          <p:cNvSpPr txBox="1"/>
          <p:nvPr/>
        </p:nvSpPr>
        <p:spPr>
          <a:xfrm>
            <a:off x="5443312" y="2673023"/>
            <a:ext cx="589412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 err="1">
                <a:solidFill>
                  <a:schemeClr val="tx1"/>
                </a:solidFill>
              </a:rPr>
              <a:t>Analyzes</a:t>
            </a:r>
            <a:r>
              <a:rPr lang="en-GB" dirty="0">
                <a:solidFill>
                  <a:schemeClr val="tx1"/>
                </a:solidFill>
              </a:rPr>
              <a:t> the pattern of change within each node and allows comparisons between nodes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BB7322-6701-2B33-8A60-A7EAB4903D0C}"/>
              </a:ext>
            </a:extLst>
          </p:cNvPr>
          <p:cNvSpPr txBox="1"/>
          <p:nvPr/>
        </p:nvSpPr>
        <p:spPr>
          <a:xfrm>
            <a:off x="2187204" y="617695"/>
            <a:ext cx="6097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latin typeface="+mj-lt"/>
              </a:rPr>
              <a:t>SEMtree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0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C0BD-2BF0-B6D5-D2BF-1F8C9AAE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9802C49-B569-B183-D7DA-E277626E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D7A587C-C7F4-2F8C-17F8-EFA41A021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B9003F1-44BA-C993-1817-5FA13873B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BF517E-3C43-AA4B-E6C0-7E76029EC979}"/>
              </a:ext>
            </a:extLst>
          </p:cNvPr>
          <p:cNvSpPr txBox="1">
            <a:spLocks/>
          </p:cNvSpPr>
          <p:nvPr/>
        </p:nvSpPr>
        <p:spPr>
          <a:xfrm>
            <a:off x="1474460" y="1329608"/>
            <a:ext cx="10300027" cy="523788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7E0073-42CB-7F25-8497-C574F487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334" y="1722474"/>
            <a:ext cx="9863992" cy="4670131"/>
          </a:xfrm>
        </p:spPr>
        <p:txBody>
          <a:bodyPr>
            <a:normAutofit/>
          </a:bodyPr>
          <a:lstStyle/>
          <a:p>
            <a:pPr algn="just"/>
            <a:r>
              <a:rPr lang="en-GB" b="0" i="0" dirty="0">
                <a:effectLst/>
                <a:latin typeface="Roboto" panose="02000000000000000000" pitchFamily="2" charset="0"/>
              </a:rPr>
              <a:t>Treat each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SEMtree</a:t>
            </a:r>
            <a:r>
              <a:rPr lang="en-GB" b="0" i="0" dirty="0">
                <a:effectLst/>
                <a:latin typeface="Roboto" panose="02000000000000000000" pitchFamily="2" charset="0"/>
              </a:rPr>
              <a:t> node like its </a:t>
            </a:r>
            <a:r>
              <a:rPr lang="en-GB" b="1" i="0" dirty="0">
                <a:effectLst/>
                <a:latin typeface="Roboto" panose="02000000000000000000" pitchFamily="2" charset="0"/>
              </a:rPr>
              <a:t>own confirmatory model.</a:t>
            </a:r>
          </a:p>
          <a:p>
            <a:pPr marL="0" indent="0" algn="just">
              <a:buNone/>
            </a:pPr>
            <a:endParaRPr lang="en-GB" b="1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en-GB" dirty="0">
                <a:latin typeface="Roboto" panose="02000000000000000000" pitchFamily="2" charset="0"/>
              </a:rPr>
              <a:t>I</a:t>
            </a:r>
            <a:r>
              <a:rPr lang="en-GB" b="0" i="0" dirty="0">
                <a:effectLst/>
                <a:latin typeface="Roboto" panose="02000000000000000000" pitchFamily="2" charset="0"/>
              </a:rPr>
              <a:t>nterpret its CFI/TLI, RMSEA, SRMR and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SRMR</a:t>
            </a:r>
            <a:r>
              <a:rPr lang="en-GB" b="0" i="0" baseline="-25000" dirty="0" err="1">
                <a:effectLst/>
                <a:latin typeface="Roboto" panose="02000000000000000000" pitchFamily="2" charset="0"/>
              </a:rPr>
              <a:t>u</a:t>
            </a:r>
            <a:r>
              <a:rPr lang="en-GB" baseline="-25000" dirty="0">
                <a:latin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</a:rPr>
              <a:t>as measures of </a:t>
            </a:r>
            <a:r>
              <a:rPr lang="en-GB" b="1" i="0" dirty="0">
                <a:effectLst/>
                <a:latin typeface="Roboto" panose="02000000000000000000" pitchFamily="2" charset="0"/>
              </a:rPr>
              <a:t>subgroup-model fit</a:t>
            </a:r>
            <a:r>
              <a:rPr lang="en-GB" b="0" i="0" dirty="0">
                <a:effectLst/>
                <a:latin typeface="Roboto" panose="02000000000000000000" pitchFamily="2" charset="0"/>
              </a:rPr>
              <a:t>. </a:t>
            </a:r>
          </a:p>
          <a:p>
            <a:pPr algn="just"/>
            <a:endParaRPr lang="en-GB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en-GB" b="0" i="0" dirty="0">
                <a:effectLst/>
                <a:latin typeface="Roboto" panose="02000000000000000000" pitchFamily="2" charset="0"/>
              </a:rPr>
              <a:t>Watch for overfitting, </a:t>
            </a:r>
            <a:r>
              <a:rPr lang="en-GB" b="1" i="0" dirty="0">
                <a:effectLst/>
                <a:latin typeface="Roboto" panose="02000000000000000000" pitchFamily="2" charset="0"/>
              </a:rPr>
              <a:t>limiting tree depth</a:t>
            </a:r>
            <a:r>
              <a:rPr lang="en-GB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algn="just"/>
            <a:endParaRPr lang="en-GB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en-GB" b="0" i="0" dirty="0">
                <a:effectLst/>
                <a:latin typeface="Roboto" panose="02000000000000000000" pitchFamily="2" charset="0"/>
              </a:rPr>
              <a:t>When fit worsens, examine invariance and consider </a:t>
            </a:r>
            <a:r>
              <a:rPr lang="en-GB" b="1" i="0" dirty="0">
                <a:effectLst/>
                <a:latin typeface="Roboto" panose="02000000000000000000" pitchFamily="2" charset="0"/>
              </a:rPr>
              <a:t>freeing or constraining parameters </a:t>
            </a:r>
            <a:r>
              <a:rPr lang="en-GB" b="0" i="0" dirty="0">
                <a:effectLst/>
                <a:latin typeface="Roboto" panose="02000000000000000000" pitchFamily="2" charset="0"/>
              </a:rPr>
              <a:t>used in the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SEMtree’s</a:t>
            </a:r>
            <a:r>
              <a:rPr lang="en-GB" b="0" i="0" dirty="0">
                <a:effectLst/>
                <a:latin typeface="Roboto" panose="02000000000000000000" pitchFamily="2" charset="0"/>
              </a:rPr>
              <a:t> template.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BF76B9-1876-ADB3-142F-C930D306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38" y="465394"/>
            <a:ext cx="8854903" cy="8642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Strategies to improve poor fit in nodes</a:t>
            </a:r>
          </a:p>
        </p:txBody>
      </p:sp>
    </p:spTree>
    <p:extLst>
      <p:ext uri="{BB962C8B-B14F-4D97-AF65-F5344CB8AC3E}">
        <p14:creationId xmlns:p14="http://schemas.microsoft.com/office/powerpoint/2010/main" val="6502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0DA2A-7C4B-F0C6-C673-302C5809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0978F75-7EC4-5407-FC5B-32E5C7C6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DB1D2A5-1790-EA74-F216-89CE4317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989571-A752-3FFC-524D-4A57CE396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5736D36-515A-FDC9-B3B8-FA9694AA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8" y="365125"/>
            <a:ext cx="9699661" cy="1325563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Main goals of this study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E04AAC-8FF4-AA24-DBC8-459126F7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60" y="1825625"/>
            <a:ext cx="9946240" cy="4667250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Illustrates the </a:t>
            </a:r>
            <a:r>
              <a:rPr lang="en-GB" b="1" dirty="0"/>
              <a:t>application of SEMtrees </a:t>
            </a:r>
            <a:r>
              <a:rPr lang="en-GB" dirty="0"/>
              <a:t>to empirical data in the context of Alzheimer's disease and discusses the substantive interpretation of the results. 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Analyses the performance of some of the most well-known </a:t>
            </a:r>
            <a:r>
              <a:rPr lang="en-GB" b="1" dirty="0"/>
              <a:t>goodness-of-fit indices for SEM models </a:t>
            </a:r>
            <a:r>
              <a:rPr lang="en-GB" dirty="0"/>
              <a:t>within each latent class grouping.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Provide </a:t>
            </a:r>
            <a:r>
              <a:rPr lang="en-GB" b="1" dirty="0"/>
              <a:t>practical recommendations </a:t>
            </a:r>
            <a:r>
              <a:rPr lang="en-GB" dirty="0"/>
              <a:t>for accurately tracking heterogeneity in longitudinal studies.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5F6A-BAE1-E575-D1FB-74FDCA773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CE57281-B9E6-321A-C423-E7F70F232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052094E-0FD3-7E76-6B0E-B1D82B953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CB7C43C-C9CD-08EF-A714-CABDAA26B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C6E97B-2CEB-B79E-CFDE-CD34CD93CA92}"/>
              </a:ext>
            </a:extLst>
          </p:cNvPr>
          <p:cNvSpPr txBox="1">
            <a:spLocks/>
          </p:cNvSpPr>
          <p:nvPr/>
        </p:nvSpPr>
        <p:spPr>
          <a:xfrm>
            <a:off x="1474460" y="1329608"/>
            <a:ext cx="10300027" cy="523788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C15325-3F3E-02B3-410D-68B1847D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334" y="1722474"/>
            <a:ext cx="9863992" cy="4670131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b="0" i="0" dirty="0">
                <a:effectLst/>
                <a:latin typeface="Roboto" panose="02000000000000000000" pitchFamily="2" charset="0"/>
              </a:rPr>
              <a:t>Be mindful that indices like SRMR and RMSEA may give </a:t>
            </a:r>
            <a:r>
              <a:rPr lang="en-GB" b="1" i="0" dirty="0">
                <a:effectLst/>
                <a:latin typeface="Roboto" panose="02000000000000000000" pitchFamily="2" charset="0"/>
              </a:rPr>
              <a:t>biased signals in small nodes</a:t>
            </a:r>
            <a:r>
              <a:rPr lang="en-GB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algn="just"/>
            <a:endParaRPr lang="en-GB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en-GB" dirty="0"/>
              <a:t>Simplify an </a:t>
            </a:r>
            <a:r>
              <a:rPr lang="en-GB" b="1" dirty="0"/>
              <a:t>overgrown tree</a:t>
            </a:r>
            <a:r>
              <a:rPr lang="en-GB" dirty="0"/>
              <a:t>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Consider </a:t>
            </a:r>
            <a:r>
              <a:rPr lang="en-GB" b="1" dirty="0"/>
              <a:t>cross-validating the tree </a:t>
            </a:r>
            <a:r>
              <a:rPr lang="en-GB" dirty="0"/>
              <a:t>(using subsets of data) to ensure that node-specific fit improvements are not sample-specific.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Monitoring node-specific fit and </a:t>
            </a:r>
            <a:r>
              <a:rPr lang="en-GB" b="1" dirty="0"/>
              <a:t>kept only splits that did not cause unacceptable misfit</a:t>
            </a:r>
            <a:r>
              <a:rPr lang="en-GB" dirty="0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3398E8-D9E5-4E26-BDA7-D5934752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38" y="465394"/>
            <a:ext cx="8854903" cy="86421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Strategies to improve poor fit in nodes</a:t>
            </a:r>
          </a:p>
        </p:txBody>
      </p:sp>
    </p:spTree>
    <p:extLst>
      <p:ext uri="{BB962C8B-B14F-4D97-AF65-F5344CB8AC3E}">
        <p14:creationId xmlns:p14="http://schemas.microsoft.com/office/powerpoint/2010/main" val="38211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6E4E0-32A4-C104-866C-528FDC43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FD57AEB-F68C-F806-42CA-FDEFEBD7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A853AE1-03B3-F4F7-2610-870AD0B6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1689919-9625-03B8-9C04-D7A2CD370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1461D2-FB86-8824-BD7E-373B7C638E42}"/>
              </a:ext>
            </a:extLst>
          </p:cNvPr>
          <p:cNvSpPr txBox="1">
            <a:spLocks/>
          </p:cNvSpPr>
          <p:nvPr/>
        </p:nvSpPr>
        <p:spPr>
          <a:xfrm>
            <a:off x="1474461" y="1752601"/>
            <a:ext cx="9487706" cy="441596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FD2293-5432-FA32-A2B8-D3B7FB23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335" y="2030819"/>
            <a:ext cx="8938958" cy="3572539"/>
          </a:xfrm>
        </p:spPr>
        <p:txBody>
          <a:bodyPr>
            <a:normAutofit/>
          </a:bodyPr>
          <a:lstStyle/>
          <a:p>
            <a:r>
              <a:rPr lang="en-GB" b="0" i="0" dirty="0">
                <a:effectLst/>
                <a:latin typeface="Roboto" panose="02000000000000000000" pitchFamily="2" charset="0"/>
              </a:rPr>
              <a:t>Fit indices such as RMSEA or SRMR can be used to evaluate the </a:t>
            </a:r>
            <a:r>
              <a:rPr lang="en-GB" b="1" i="0" dirty="0">
                <a:effectLst/>
                <a:latin typeface="Roboto" panose="02000000000000000000" pitchFamily="2" charset="0"/>
              </a:rPr>
              <a:t>local fit </a:t>
            </a:r>
            <a:r>
              <a:rPr lang="en-GB" b="0" i="0" dirty="0">
                <a:effectLst/>
                <a:latin typeface="Roboto" panose="02000000000000000000" pitchFamily="2" charset="0"/>
              </a:rPr>
              <a:t>of SEMs within each subgroup (terminal node) </a:t>
            </a:r>
            <a:r>
              <a:rPr lang="en-GB" b="1" i="0" dirty="0">
                <a:effectLst/>
                <a:latin typeface="Roboto" panose="02000000000000000000" pitchFamily="2" charset="0"/>
              </a:rPr>
              <a:t>after splitt</a:t>
            </a:r>
            <a:r>
              <a:rPr lang="en-GB" b="0" i="0" dirty="0">
                <a:effectLst/>
                <a:latin typeface="Roboto" panose="02000000000000000000" pitchFamily="2" charset="0"/>
              </a:rPr>
              <a:t>ing, but they are not the primary criterion for determining splits in SEM trees.</a:t>
            </a:r>
          </a:p>
          <a:p>
            <a:pPr marL="0" indent="0">
              <a:buNone/>
            </a:pPr>
            <a:endParaRPr lang="es-ES" b="0" i="0" dirty="0">
              <a:effectLst/>
              <a:latin typeface="Roboto" panose="02000000000000000000" pitchFamily="2" charset="0"/>
            </a:endParaRPr>
          </a:p>
          <a:p>
            <a:r>
              <a:rPr lang="en-GB" b="0" i="0" dirty="0">
                <a:effectLst/>
                <a:latin typeface="Roboto" panose="02000000000000000000" pitchFamily="2" charset="0"/>
              </a:rPr>
              <a:t>They are useful for </a:t>
            </a:r>
            <a:r>
              <a:rPr lang="en-GB" b="1" i="0" dirty="0">
                <a:effectLst/>
                <a:latin typeface="Roboto" panose="02000000000000000000" pitchFamily="2" charset="0"/>
              </a:rPr>
              <a:t>post hoc validation</a:t>
            </a:r>
            <a:r>
              <a:rPr lang="en-GB" b="0" i="0" dirty="0">
                <a:effectLst/>
                <a:latin typeface="Roboto" panose="02000000000000000000" pitchFamily="2" charset="0"/>
              </a:rPr>
              <a:t>, but not for guiding the construction of the tree itself.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B855C-AFD1-21A8-991A-4E3F6BDC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39" y="465394"/>
            <a:ext cx="7844810" cy="864214"/>
          </a:xfrm>
        </p:spPr>
        <p:txBody>
          <a:bodyPr>
            <a:normAutofit/>
          </a:bodyPr>
          <a:lstStyle/>
          <a:p>
            <a:r>
              <a:rPr lang="en-GB" b="1" dirty="0" err="1"/>
              <a:t>SEMtree</a:t>
            </a:r>
            <a:r>
              <a:rPr lang="en-GB" b="1" dirty="0"/>
              <a:t> – Local fit indices</a:t>
            </a:r>
          </a:p>
        </p:txBody>
      </p:sp>
    </p:spTree>
    <p:extLst>
      <p:ext uri="{BB962C8B-B14F-4D97-AF65-F5344CB8AC3E}">
        <p14:creationId xmlns:p14="http://schemas.microsoft.com/office/powerpoint/2010/main" val="11910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1258C-FBB7-A91A-9C63-4466B6CB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AC0F8CF-01C2-33D2-C0C4-350539CE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5AB5F93-D71C-DD25-0255-987CA4A40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042335A-70AE-C19C-C992-F987CF8EB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2050" name="Picture 2" descr="Frodo ante el Espejo de Galadriel : r/lotr">
            <a:extLst>
              <a:ext uri="{FF2B5EF4-FFF2-40B4-BE49-F238E27FC236}">
                <a16:creationId xmlns:a16="http://schemas.microsoft.com/office/drawing/2014/main" id="{EC43AC0F-DF56-98F1-2AC6-3C4FF211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1249065"/>
            <a:ext cx="8801655" cy="36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EB4A7-34EC-D039-C0F0-B7DCBA790862}"/>
              </a:ext>
            </a:extLst>
          </p:cNvPr>
          <p:cNvSpPr txBox="1"/>
          <p:nvPr/>
        </p:nvSpPr>
        <p:spPr>
          <a:xfrm>
            <a:off x="2708391" y="5215911"/>
            <a:ext cx="8151955" cy="118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i="0" spc="10" dirty="0"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It shows things that were, things that are, and some things that may come to pass.</a:t>
            </a:r>
          </a:p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i="0" spc="10" dirty="0">
                <a:solidFill>
                  <a:srgbClr val="001D35"/>
                </a:solidFill>
                <a:effectLst/>
                <a:cs typeface="Arial" panose="020B0604020202020204" pitchFamily="34" charset="0"/>
              </a:rPr>
              <a:t>Its main purpose is to reveal possibilities and perspectives—not to predict the future with certainty.</a:t>
            </a:r>
            <a:endParaRPr lang="es-ES" sz="2400" b="0" i="0" spc="10" dirty="0">
              <a:solidFill>
                <a:srgbClr val="001D35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50CF6C-6C22-0CA0-3EF4-C639A3117AAA}"/>
              </a:ext>
            </a:extLst>
          </p:cNvPr>
          <p:cNvSpPr txBox="1">
            <a:spLocks/>
          </p:cNvSpPr>
          <p:nvPr/>
        </p:nvSpPr>
        <p:spPr>
          <a:xfrm>
            <a:off x="3832345" y="702608"/>
            <a:ext cx="5549672" cy="546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err="1"/>
              <a:t>Galadriel’s</a:t>
            </a:r>
            <a:r>
              <a:rPr lang="es-ES" sz="2400" b="1" dirty="0"/>
              <a:t> </a:t>
            </a:r>
            <a:r>
              <a:rPr lang="es-ES" sz="2400" b="1" dirty="0" err="1"/>
              <a:t>Mirror</a:t>
            </a:r>
            <a:r>
              <a:rPr lang="es-ES" sz="2400" b="1" dirty="0"/>
              <a:t> </a:t>
            </a:r>
            <a:r>
              <a:rPr lang="es-ES" sz="2400" b="1" dirty="0" err="1"/>
              <a:t>by</a:t>
            </a:r>
            <a:r>
              <a:rPr lang="es-ES" sz="2400" b="1" dirty="0"/>
              <a:t> JRR Tolkien</a:t>
            </a:r>
          </a:p>
        </p:txBody>
      </p:sp>
    </p:spTree>
    <p:extLst>
      <p:ext uri="{BB962C8B-B14F-4D97-AF65-F5344CB8AC3E}">
        <p14:creationId xmlns:p14="http://schemas.microsoft.com/office/powerpoint/2010/main" val="578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F9321-2EAE-FBE7-7455-C83C88C2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8033B29-FAE4-771E-C0FE-3BB64063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8DA4687-ABB2-FF7C-04DC-83D530A1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BAEDD65-1A49-69ED-9677-8494EE7F3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752344-6D2C-FFC7-48D4-A7B89FF7F98F}"/>
              </a:ext>
            </a:extLst>
          </p:cNvPr>
          <p:cNvSpPr txBox="1">
            <a:spLocks/>
          </p:cNvSpPr>
          <p:nvPr/>
        </p:nvSpPr>
        <p:spPr>
          <a:xfrm>
            <a:off x="2426906" y="1647145"/>
            <a:ext cx="8482099" cy="89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noProof="0">
                <a:solidFill>
                  <a:schemeClr val="tx2">
                    <a:lumMod val="50000"/>
                    <a:lumOff val="50000"/>
                  </a:schemeClr>
                </a:solidFill>
              </a:rPr>
              <a:t>Consider fit indices, as an objective measure, used in selection among models with different numbers of classes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6DCDEA3-EDF5-CBD2-97DD-CC61982F38EF}"/>
              </a:ext>
            </a:extLst>
          </p:cNvPr>
          <p:cNvSpPr txBox="1">
            <a:spLocks/>
          </p:cNvSpPr>
          <p:nvPr/>
        </p:nvSpPr>
        <p:spPr>
          <a:xfrm>
            <a:off x="2426905" y="3808372"/>
            <a:ext cx="7959897" cy="1013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Considerations about the variety of reasons for emerging data patterns</a:t>
            </a:r>
            <a:endParaRPr lang="es-ES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C2B796-2BCE-928E-17DB-D0B57F20160E}"/>
              </a:ext>
            </a:extLst>
          </p:cNvPr>
          <p:cNvSpPr txBox="1">
            <a:spLocks/>
          </p:cNvSpPr>
          <p:nvPr/>
        </p:nvSpPr>
        <p:spPr>
          <a:xfrm>
            <a:off x="2426907" y="2860353"/>
            <a:ext cx="7959897" cy="1013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noProof="0">
                <a:solidFill>
                  <a:schemeClr val="tx2">
                    <a:lumMod val="50000"/>
                    <a:lumOff val="50000"/>
                  </a:schemeClr>
                </a:solidFill>
              </a:rPr>
              <a:t>Choosing the correct number of factors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0A4921-BA86-6728-1B07-FE2DE553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39" y="465394"/>
            <a:ext cx="5993524" cy="864214"/>
          </a:xfrm>
        </p:spPr>
        <p:txBody>
          <a:bodyPr>
            <a:normAutofit/>
          </a:bodyPr>
          <a:lstStyle/>
          <a:p>
            <a:r>
              <a:rPr lang="en-GB" b="1" dirty="0"/>
              <a:t>Research Gaps</a:t>
            </a:r>
          </a:p>
        </p:txBody>
      </p:sp>
    </p:spTree>
    <p:extLst>
      <p:ext uri="{BB962C8B-B14F-4D97-AF65-F5344CB8AC3E}">
        <p14:creationId xmlns:p14="http://schemas.microsoft.com/office/powerpoint/2010/main" val="26528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3BF4-75A1-596A-3D14-E199E3B7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/>
          <a:lstStyle/>
          <a:p>
            <a:r>
              <a:rPr lang="es-ES" dirty="0" err="1"/>
              <a:t>Computational</a:t>
            </a:r>
            <a:r>
              <a:rPr lang="es-ES" dirty="0"/>
              <a:t> </a:t>
            </a:r>
            <a:r>
              <a:rPr lang="es-ES" dirty="0" err="1"/>
              <a:t>tools</a:t>
            </a:r>
            <a:r>
              <a:rPr lang="es-ES" dirty="0"/>
              <a:t> - 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D1F41-6AE1-E2EE-8102-DAC48F351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1" y="232181"/>
            <a:ext cx="2880000" cy="414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ECEB4-6061-DE4A-06C3-DEDF15A5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765" y="357595"/>
            <a:ext cx="5667375" cy="94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9CB24-7613-CA5D-FC1D-A16DDBE38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93" y="1190302"/>
            <a:ext cx="5695950" cy="1114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351D2-741F-13AB-4018-2DAD92B90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660" y="2194458"/>
            <a:ext cx="5667375" cy="1095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A1EBCA-FB88-C553-F604-4AE903449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562" y="3385819"/>
            <a:ext cx="5709650" cy="32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159F9-D609-C792-BD60-FD42BC037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354" y="1225819"/>
            <a:ext cx="537737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blue and grey logo&#10;&#10;Description automatically generated">
            <a:extLst>
              <a:ext uri="{FF2B5EF4-FFF2-40B4-BE49-F238E27FC236}">
                <a16:creationId xmlns:a16="http://schemas.microsoft.com/office/drawing/2014/main" id="{F8FE9B2F-DD7D-487C-17A5-1AF78C15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565" y="3947505"/>
            <a:ext cx="185353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ascual Sánchez Juan: «El covid ha empeorado el alzhéimer porque las  relaciones sociales son clave para el cerebro» - Información">
            <a:extLst>
              <a:ext uri="{FF2B5EF4-FFF2-40B4-BE49-F238E27FC236}">
                <a16:creationId xmlns:a16="http://schemas.microsoft.com/office/drawing/2014/main" id="{F5984C15-26AE-89CB-CB63-D4884FCC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58" y="4706029"/>
            <a:ext cx="120638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C11EC-29BD-2D4A-1563-9F59492FB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148" y="4751052"/>
            <a:ext cx="974045" cy="921701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A4B692F8-CDA8-3883-E441-3B200B64A004}"/>
              </a:ext>
            </a:extLst>
          </p:cNvPr>
          <p:cNvSpPr txBox="1">
            <a:spLocks/>
          </p:cNvSpPr>
          <p:nvPr/>
        </p:nvSpPr>
        <p:spPr bwMode="auto">
          <a:xfrm>
            <a:off x="6321410" y="4125190"/>
            <a:ext cx="2497178" cy="3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1800" dirty="0"/>
              <a:t>Biomarker Platform / Biochemistry and Molecular Genetics</a:t>
            </a:r>
            <a:endParaRPr lang="es-ES" sz="180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81D4877-8FEA-0866-ED87-A54D0C7CE03F}"/>
              </a:ext>
            </a:extLst>
          </p:cNvPr>
          <p:cNvSpPr txBox="1">
            <a:spLocks/>
          </p:cNvSpPr>
          <p:nvPr/>
        </p:nvSpPr>
        <p:spPr bwMode="auto">
          <a:xfrm>
            <a:off x="9224541" y="3965384"/>
            <a:ext cx="2304630" cy="3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1800" dirty="0" err="1"/>
              <a:t>Platform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</a:t>
            </a:r>
            <a:r>
              <a:rPr lang="es-ES" sz="1800" dirty="0" err="1"/>
              <a:t>Clinical</a:t>
            </a:r>
            <a:r>
              <a:rPr lang="es-ES" sz="1800" dirty="0"/>
              <a:t> </a:t>
            </a:r>
            <a:r>
              <a:rPr lang="es-ES" sz="1800" dirty="0" err="1"/>
              <a:t>Assessment</a:t>
            </a:r>
            <a:endParaRPr lang="es-E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03845-F710-874B-EB71-EC2EDD7D6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732" y="4706029"/>
            <a:ext cx="939091" cy="9217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C54E96-7FC0-F9C8-65BF-0E33459F3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666" y="4706029"/>
            <a:ext cx="885413" cy="921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1D0B9C-BE65-A9DA-A98D-6AB5FCC2B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313" y="5672753"/>
            <a:ext cx="891232" cy="9217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A8AFE3-5AD7-8948-19F8-AC9F72822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1666" y="5672753"/>
            <a:ext cx="915677" cy="921701"/>
          </a:xfrm>
          <a:prstGeom prst="rect">
            <a:avLst/>
          </a:prstGeom>
        </p:spPr>
      </p:pic>
      <p:pic>
        <p:nvPicPr>
          <p:cNvPr id="21" name="Picture 18" descr="Mario Ricciardi - Fundacion CIEN | LinkedIn">
            <a:extLst>
              <a:ext uri="{FF2B5EF4-FFF2-40B4-BE49-F238E27FC236}">
                <a16:creationId xmlns:a16="http://schemas.microsoft.com/office/drawing/2014/main" id="{0320710E-EB82-ACA2-153A-6B0B813CD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92" y="5701813"/>
            <a:ext cx="921701" cy="9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673B4D96-FD4F-F0BF-120B-2F73F56A2924}"/>
              </a:ext>
            </a:extLst>
          </p:cNvPr>
          <p:cNvSpPr txBox="1">
            <a:spLocks/>
          </p:cNvSpPr>
          <p:nvPr/>
        </p:nvSpPr>
        <p:spPr bwMode="auto">
          <a:xfrm>
            <a:off x="4378170" y="3979274"/>
            <a:ext cx="2041451" cy="3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noProof="0" dirty="0"/>
              <a:t>Scientific Director</a:t>
            </a:r>
          </a:p>
          <a:p>
            <a:r>
              <a:rPr lang="en-US" sz="1800" noProof="0" dirty="0"/>
              <a:t>FCIEN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F7DFDB-2C89-7B4D-A4BD-B118EA73F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660" y="4733653"/>
            <a:ext cx="820175" cy="9217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E40FC5-FD54-589B-07BF-9814CD8E65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4240" y="4733652"/>
            <a:ext cx="974759" cy="921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66055-2388-1E70-BB4B-1D2A5B226F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8459" y="5856996"/>
            <a:ext cx="928579" cy="921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861A0-6F41-D85E-D21B-D2A9351C89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4240" y="5837080"/>
            <a:ext cx="954564" cy="96153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E7C30DD-08FB-1187-5FE8-F0C3825D2A15}"/>
              </a:ext>
            </a:extLst>
          </p:cNvPr>
          <p:cNvSpPr txBox="1">
            <a:spLocks/>
          </p:cNvSpPr>
          <p:nvPr/>
        </p:nvSpPr>
        <p:spPr bwMode="auto">
          <a:xfrm>
            <a:off x="3370351" y="269425"/>
            <a:ext cx="5297256" cy="11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b="1" dirty="0"/>
              <a:t>Acknowledgment</a:t>
            </a:r>
            <a:endParaRPr lang="es-ES"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EC2B256-CBE4-817F-7C09-01B2D51E6365}"/>
              </a:ext>
            </a:extLst>
          </p:cNvPr>
          <p:cNvSpPr txBox="1">
            <a:spLocks/>
          </p:cNvSpPr>
          <p:nvPr/>
        </p:nvSpPr>
        <p:spPr bwMode="auto">
          <a:xfrm>
            <a:off x="334447" y="4821134"/>
            <a:ext cx="4043723" cy="17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2800" dirty="0"/>
              <a:t>The participants of the </a:t>
            </a:r>
            <a:r>
              <a:rPr lang="en-GB" sz="2800" dirty="0" err="1"/>
              <a:t>Vallecas</a:t>
            </a:r>
            <a:r>
              <a:rPr lang="en-GB" sz="2800" dirty="0"/>
              <a:t> Project - Madrid</a:t>
            </a:r>
            <a:endParaRPr lang="es-ES" sz="2800" dirty="0"/>
          </a:p>
        </p:txBody>
      </p:sp>
      <p:pic>
        <p:nvPicPr>
          <p:cNvPr id="1026" name="Picture 2" descr="Carmen Ximénez (@carmenx_uam) / X">
            <a:extLst>
              <a:ext uri="{FF2B5EF4-FFF2-40B4-BE49-F238E27FC236}">
                <a16:creationId xmlns:a16="http://schemas.microsoft.com/office/drawing/2014/main" id="{0ADA1DF0-FBC1-1AC7-8947-3AE05360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03" y="1511751"/>
            <a:ext cx="1608312" cy="16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2BAB2E-E1E4-C9FF-AB83-3DD721C954E5}"/>
              </a:ext>
            </a:extLst>
          </p:cNvPr>
          <p:cNvSpPr txBox="1"/>
          <p:nvPr/>
        </p:nvSpPr>
        <p:spPr>
          <a:xfrm>
            <a:off x="6688469" y="1359909"/>
            <a:ext cx="4983649" cy="11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Prof. Carmen Ximénez Gómez</a:t>
            </a:r>
          </a:p>
          <a:p>
            <a:r>
              <a:rPr lang="en-GB" dirty="0"/>
              <a:t>Autonomous University of Madrid</a:t>
            </a:r>
          </a:p>
          <a:p>
            <a:r>
              <a:rPr lang="en-GB" dirty="0"/>
              <a:t>Department of Social Psychology and Methodology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B39E14-CC2A-06F8-FFE3-9687E7866E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142" y="1609635"/>
            <a:ext cx="3600000" cy="755474"/>
          </a:xfrm>
          <a:prstGeom prst="rect">
            <a:avLst/>
          </a:prstGeom>
        </p:spPr>
      </p:pic>
      <p:sp>
        <p:nvSpPr>
          <p:cNvPr id="6" name="10 CuadroTexto">
            <a:extLst>
              <a:ext uri="{FF2B5EF4-FFF2-40B4-BE49-F238E27FC236}">
                <a16:creationId xmlns:a16="http://schemas.microsoft.com/office/drawing/2014/main" id="{F09D0020-106A-C654-A25F-46D7B9403623}"/>
              </a:ext>
            </a:extLst>
          </p:cNvPr>
          <p:cNvSpPr txBox="1"/>
          <p:nvPr/>
        </p:nvSpPr>
        <p:spPr>
          <a:xfrm>
            <a:off x="7027524" y="2351029"/>
            <a:ext cx="4501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work was partially supported by grant </a:t>
            </a:r>
            <a:r>
              <a:rPr lang="en-US" sz="1400" b="1" dirty="0"/>
              <a:t>PID2021-124885NB-I00</a:t>
            </a:r>
            <a:r>
              <a:rPr lang="en-US" sz="1400" dirty="0"/>
              <a:t> from the </a:t>
            </a:r>
            <a:r>
              <a:rPr lang="en-US" sz="1400" i="1" dirty="0" err="1"/>
              <a:t>Ministerio</a:t>
            </a:r>
            <a:r>
              <a:rPr lang="en-US" sz="1400" i="1" dirty="0"/>
              <a:t> de </a:t>
            </a:r>
            <a:r>
              <a:rPr lang="en-US" sz="1400" i="1" dirty="0" err="1"/>
              <a:t>Ciencia</a:t>
            </a:r>
            <a:r>
              <a:rPr lang="en-US" sz="1400" i="1" dirty="0"/>
              <a:t> e </a:t>
            </a:r>
            <a:r>
              <a:rPr lang="en-US" sz="1400" i="1" dirty="0" err="1"/>
              <a:t>Innovación</a:t>
            </a:r>
            <a:r>
              <a:rPr lang="en-US" sz="1400" i="1" dirty="0"/>
              <a:t> </a:t>
            </a:r>
            <a:r>
              <a:rPr lang="en-US" sz="1400" dirty="0"/>
              <a:t>of Spain.</a:t>
            </a:r>
          </a:p>
        </p:txBody>
      </p:sp>
      <p:pic>
        <p:nvPicPr>
          <p:cNvPr id="10" name="Picture 109">
            <a:extLst>
              <a:ext uri="{FF2B5EF4-FFF2-40B4-BE49-F238E27FC236}">
                <a16:creationId xmlns:a16="http://schemas.microsoft.com/office/drawing/2014/main" id="{EF8D1318-06CD-585F-F6C6-2AF319F9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11" y="2356037"/>
            <a:ext cx="2758504" cy="80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4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EAB3-9A4A-72D2-F97F-D5DB61726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CB0D096-ADF0-1369-125A-BEC24A6F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8D2B35E-6D43-5850-B1D8-38FE17B02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14788D5-BA36-A7B1-5E98-4F3CD272A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85C6-71C7-49DA-3AA1-DDB3F3A1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5032810-32ED-71D8-8C16-E81CD899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504D18A-4F7B-A24A-AACD-85C5C4DB3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ACD8E0C-1A14-D804-0FFB-CCDEFB311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2574-44D7-D296-B015-8D571FBA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8" y="365125"/>
            <a:ext cx="9699661" cy="1325563"/>
          </a:xfrm>
        </p:spPr>
        <p:txBody>
          <a:bodyPr/>
          <a:lstStyle/>
          <a:p>
            <a:r>
              <a:rPr lang="en-GB" noProof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Main goals of this study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8959F-2D04-4FA6-C1B8-20364914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60" y="1825625"/>
            <a:ext cx="9946240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solidFill>
                  <a:schemeClr val="accent1"/>
                </a:solidFill>
              </a:rPr>
              <a:t>Illustrates the </a:t>
            </a:r>
            <a:r>
              <a:rPr lang="en-GB" b="1" dirty="0">
                <a:solidFill>
                  <a:schemeClr val="accent1"/>
                </a:solidFill>
              </a:rPr>
              <a:t>application of SEMtrees </a:t>
            </a:r>
            <a:r>
              <a:rPr lang="en-GB" dirty="0">
                <a:solidFill>
                  <a:schemeClr val="accent1"/>
                </a:solidFill>
              </a:rPr>
              <a:t>to empirical data in the context of Alzheimer's disease and discusses the substantive interpretation of the results. </a:t>
            </a:r>
          </a:p>
          <a:p>
            <a:pPr marL="0" indent="0" algn="just"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Analyses the performance of some of the most well-known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goodness-of-fit indices for SEM models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within each latent class grouping.</a:t>
            </a:r>
          </a:p>
          <a:p>
            <a:pPr marL="0" indent="0" algn="just"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Provide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practical recommendations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regarding advanced new methods for accurately tracking heterogeneity in longitudinal studies.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98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4BE7C-9F7A-06F9-D3AD-9580154B1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221A9F9-C631-C105-4DD4-9F00660B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95A70DC-5C92-7C38-F080-6D237B3CA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BCDCE0-85D3-030E-9871-1A231E02B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5F6DD9-FE86-24CB-B177-3C15EEEE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695" y="351998"/>
            <a:ext cx="7266172" cy="776148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Methods to assess heterogeneity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CEE9DC-82D2-5E4A-EC81-954B088C0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0237" y="1128146"/>
            <a:ext cx="8069756" cy="46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697924-14FE-1EAE-D4A0-BBBC465E0BEA}"/>
              </a:ext>
            </a:extLst>
          </p:cNvPr>
          <p:cNvSpPr txBox="1"/>
          <p:nvPr/>
        </p:nvSpPr>
        <p:spPr>
          <a:xfrm>
            <a:off x="1987551" y="5981700"/>
            <a:ext cx="9442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Serang</a:t>
            </a:r>
            <a:r>
              <a:rPr lang="en-GB" sz="1200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S. (2021). A comparison of three approaches for identifying correlates of heterogeneity in change. New Directions for Child and Adolescent Development, 2021(175), 141-160.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611D0E-12B5-EC67-2F5C-9B06FC2545B0}"/>
              </a:ext>
            </a:extLst>
          </p:cNvPr>
          <p:cNvSpPr/>
          <p:nvPr/>
        </p:nvSpPr>
        <p:spPr>
          <a:xfrm>
            <a:off x="8476180" y="1128146"/>
            <a:ext cx="2199145" cy="46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D3D85-B681-2370-40E2-C1837A1F1CCE}"/>
              </a:ext>
            </a:extLst>
          </p:cNvPr>
          <p:cNvSpPr txBox="1"/>
          <p:nvPr/>
        </p:nvSpPr>
        <p:spPr>
          <a:xfrm>
            <a:off x="9345946" y="1449549"/>
            <a:ext cx="93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/SEMtree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225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ACC8-CA9A-CE22-FF05-2B4F1EB8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E761E6C-24D7-95C3-6E50-862F8178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20879E9-EF15-10FE-96DE-F67293382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94D27C7-DB6F-9EFF-3744-781586BC7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07CCE4-0272-2342-1793-892EFC74FDFD}"/>
              </a:ext>
            </a:extLst>
          </p:cNvPr>
          <p:cNvSpPr txBox="1">
            <a:spLocks/>
          </p:cNvSpPr>
          <p:nvPr/>
        </p:nvSpPr>
        <p:spPr>
          <a:xfrm>
            <a:off x="1345228" y="2921914"/>
            <a:ext cx="3956237" cy="286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b="1" dirty="0">
                <a:latin typeface="+mj-lt"/>
                <a:ea typeface="+mj-ea"/>
                <a:cs typeface="+mj-cs"/>
              </a:rPr>
              <a:t>SEM</a:t>
            </a:r>
          </a:p>
          <a:p>
            <a:pPr algn="just">
              <a:buFontTx/>
              <a:buChar char="-"/>
            </a:pPr>
            <a:r>
              <a:rPr lang="en-GB" sz="2400" dirty="0">
                <a:latin typeface="+mj-lt"/>
                <a:ea typeface="+mj-ea"/>
                <a:cs typeface="+mj-cs"/>
              </a:rPr>
              <a:t>Examines the direct and indirect relationships among multiple variables within a hypothetical model.</a:t>
            </a:r>
          </a:p>
          <a:p>
            <a:pPr algn="just">
              <a:buFontTx/>
              <a:buChar char="-"/>
            </a:pPr>
            <a:r>
              <a:rPr lang="en-GB" sz="2400" dirty="0">
                <a:latin typeface="+mj-lt"/>
                <a:ea typeface="+mj-ea"/>
                <a:cs typeface="+mj-cs"/>
              </a:rPr>
              <a:t>Based on a pre-existing theoretical framework.</a:t>
            </a:r>
            <a:endParaRPr lang="es-E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21E91-CAA0-2176-8AD5-2DFF215D46A2}"/>
              </a:ext>
            </a:extLst>
          </p:cNvPr>
          <p:cNvSpPr txBox="1"/>
          <p:nvPr/>
        </p:nvSpPr>
        <p:spPr>
          <a:xfrm>
            <a:off x="1816352" y="6251509"/>
            <a:ext cx="9294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McArdle, J. J., &amp; </a:t>
            </a:r>
            <a:r>
              <a:rPr lang="en-GB" sz="1200" b="0" i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Ritschard</a:t>
            </a:r>
            <a:r>
              <a:rPr lang="en-GB" sz="12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G. (Eds.). (2013). </a:t>
            </a:r>
            <a:r>
              <a:rPr lang="en-GB" sz="1200" b="0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Contemporary issues in exploratory data mining in the behavioural sciences</a:t>
            </a:r>
            <a:r>
              <a:rPr lang="en-GB" sz="12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Routledge.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E2AA7-C1BC-F78C-7E86-5652864CE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41" y="372662"/>
            <a:ext cx="2707546" cy="144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5AFF48-E591-4133-821B-3B32D72AFEF8}"/>
              </a:ext>
            </a:extLst>
          </p:cNvPr>
          <p:cNvSpPr txBox="1">
            <a:spLocks/>
          </p:cNvSpPr>
          <p:nvPr/>
        </p:nvSpPr>
        <p:spPr>
          <a:xfrm>
            <a:off x="6213109" y="2852999"/>
            <a:ext cx="5470389" cy="327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b="1" noProof="0" dirty="0">
                <a:latin typeface="+mj-lt"/>
                <a:ea typeface="+mj-ea"/>
                <a:cs typeface="+mj-cs"/>
              </a:rPr>
              <a:t>Decision tree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400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Applies the Recursive Partitioning Paradigm.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400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An approach that </a:t>
            </a:r>
            <a:r>
              <a:rPr lang="en-GB" sz="2400" b="1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builds predictive models </a:t>
            </a:r>
            <a:r>
              <a:rPr lang="en-GB" sz="2400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by repeatedly splitting the data into increasingly </a:t>
            </a:r>
            <a:r>
              <a:rPr lang="en-GB" sz="2400" b="1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homogeneous groups </a:t>
            </a:r>
            <a:r>
              <a:rPr lang="en-GB" sz="2400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(split candidates), facilitating classification and outcome prediction.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400" noProof="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Does not require a pre-existing theoretical model.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F37565-C173-DF10-D5E5-928D6C52F546}"/>
              </a:ext>
            </a:extLst>
          </p:cNvPr>
          <p:cNvSpPr txBox="1">
            <a:spLocks/>
          </p:cNvSpPr>
          <p:nvPr/>
        </p:nvSpPr>
        <p:spPr>
          <a:xfrm>
            <a:off x="6381207" y="1031018"/>
            <a:ext cx="4729705" cy="844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solidFill>
                  <a:srgbClr val="FF0000"/>
                </a:solidFill>
                <a:latin typeface="Roboto" panose="02000000000000000000" pitchFamily="2" charset="0"/>
              </a:rPr>
              <a:t>Create distinct subgroups composed of individuals with similar estimated parameters.</a:t>
            </a:r>
            <a:endParaRPr lang="es-ES" sz="2000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4E3CDC-E540-B512-17BA-D153E2E1BC72}"/>
              </a:ext>
            </a:extLst>
          </p:cNvPr>
          <p:cNvSpPr txBox="1">
            <a:spLocks/>
          </p:cNvSpPr>
          <p:nvPr/>
        </p:nvSpPr>
        <p:spPr>
          <a:xfrm>
            <a:off x="3569014" y="1751018"/>
            <a:ext cx="2580645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noProof="0" dirty="0" err="1"/>
              <a:t>SEMtree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6676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992A-B879-8761-845A-8A2A77CE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15BACCD-56F9-056E-3A88-1F3B3B0F3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57EB655-5710-582B-BB0F-4ED4721C5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0E7E62-FF27-9360-BBCC-ECB749AF9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C471396F-2637-051A-9DA3-C1CE7EA65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825015"/>
              </p:ext>
            </p:extLst>
          </p:nvPr>
        </p:nvGraphicFramePr>
        <p:xfrm>
          <a:off x="1169168" y="582093"/>
          <a:ext cx="6518318" cy="604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uadroTexto 15">
            <a:extLst>
              <a:ext uri="{FF2B5EF4-FFF2-40B4-BE49-F238E27FC236}">
                <a16:creationId xmlns:a16="http://schemas.microsoft.com/office/drawing/2014/main" id="{DE1B292B-83E3-2263-D3C5-91CD38397932}"/>
              </a:ext>
            </a:extLst>
          </p:cNvPr>
          <p:cNvSpPr txBox="1"/>
          <p:nvPr/>
        </p:nvSpPr>
        <p:spPr>
          <a:xfrm>
            <a:off x="3083915" y="6389719"/>
            <a:ext cx="3657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Adaptado de Arnold, Voelkle</a:t>
            </a:r>
            <a:r>
              <a:rPr lang="en-US" sz="1200" i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i="1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Brandmaier, 2021 </a:t>
            </a:r>
            <a:endParaRPr lang="en-GB" sz="1200" i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CuadroTexto 2">
            <a:extLst>
              <a:ext uri="{FF2B5EF4-FFF2-40B4-BE49-F238E27FC236}">
                <a16:creationId xmlns:a16="http://schemas.microsoft.com/office/drawing/2014/main" id="{45A89B47-72D8-3C5A-E876-CD9D88DB99B3}"/>
              </a:ext>
            </a:extLst>
          </p:cNvPr>
          <p:cNvSpPr txBox="1"/>
          <p:nvPr/>
        </p:nvSpPr>
        <p:spPr>
          <a:xfrm>
            <a:off x="1552203" y="1062004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s-ES" dirty="0"/>
              <a:t>1</a:t>
            </a:r>
            <a:endParaRPr lang="en-GB" dirty="0"/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CA3B6554-2B3E-9567-52D3-E1338CBAC6D7}"/>
              </a:ext>
            </a:extLst>
          </p:cNvPr>
          <p:cNvSpPr txBox="1"/>
          <p:nvPr/>
        </p:nvSpPr>
        <p:spPr>
          <a:xfrm>
            <a:off x="2275195" y="3943417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s-ES" dirty="0"/>
              <a:t>3</a:t>
            </a:r>
            <a:endParaRPr lang="en-GB" dirty="0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A27BF14E-6B9E-C409-D463-EC6402204619}"/>
              </a:ext>
            </a:extLst>
          </p:cNvPr>
          <p:cNvSpPr txBox="1"/>
          <p:nvPr/>
        </p:nvSpPr>
        <p:spPr>
          <a:xfrm>
            <a:off x="2233147" y="2461590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s-ES" dirty="0"/>
              <a:t>2</a:t>
            </a:r>
            <a:endParaRPr lang="en-GB" dirty="0"/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E27EE126-5C97-DCC0-B179-B3FA855A862A}"/>
              </a:ext>
            </a:extLst>
          </p:cNvPr>
          <p:cNvSpPr txBox="1"/>
          <p:nvPr/>
        </p:nvSpPr>
        <p:spPr>
          <a:xfrm>
            <a:off x="1838533" y="5066989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s-ES" dirty="0"/>
              <a:t>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4BDF1-9832-94AE-B8AB-AE4CCAE274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3674" y="1313205"/>
            <a:ext cx="3941365" cy="38976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C04B-119D-3859-83C3-6DAA06F6F1DB}"/>
              </a:ext>
            </a:extLst>
          </p:cNvPr>
          <p:cNvSpPr txBox="1">
            <a:spLocks/>
          </p:cNvSpPr>
          <p:nvPr/>
        </p:nvSpPr>
        <p:spPr>
          <a:xfrm>
            <a:off x="8693976" y="782953"/>
            <a:ext cx="2099658" cy="536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noProof="0" dirty="0">
                <a:solidFill>
                  <a:schemeClr val="accent1"/>
                </a:solidFill>
                <a:latin typeface="Roboto" panose="02000000000000000000" pitchFamily="2" charset="0"/>
              </a:rPr>
              <a:t>Decision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F3951A-24C6-7D69-99BE-6B25993B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487" y="168163"/>
            <a:ext cx="2580645" cy="707886"/>
          </a:xfrm>
        </p:spPr>
        <p:txBody>
          <a:bodyPr>
            <a:normAutofit/>
          </a:bodyPr>
          <a:lstStyle/>
          <a:p>
            <a:pPr algn="ctr"/>
            <a:r>
              <a:rPr lang="en-GB" sz="4000" noProof="0" dirty="0" err="1"/>
              <a:t>SEMtree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7536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6BDF-6589-330E-5B04-A12947E33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49F60312-C3B5-D650-B747-4AA92BE9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54351B2-D0F7-AC54-9B7D-6DFB55244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132D8FD-0D78-1E8A-7E4F-DCE44E4E7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2" name="Picture 2" descr="Se cumplen diez años de la inauguración del Centro Alzheimer Fundación  reina Sofía">
            <a:extLst>
              <a:ext uri="{FF2B5EF4-FFF2-40B4-BE49-F238E27FC236}">
                <a16:creationId xmlns:a16="http://schemas.microsoft.com/office/drawing/2014/main" id="{41AC7710-51E5-7CF2-E03D-BE790175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05" y="1613443"/>
            <a:ext cx="4680000" cy="31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C897C7-878B-FBE7-8191-CD7B472F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142" y="290512"/>
            <a:ext cx="7266172" cy="776148"/>
          </a:xfrm>
        </p:spPr>
        <p:txBody>
          <a:bodyPr>
            <a:normAutofit/>
          </a:bodyPr>
          <a:lstStyle/>
          <a:p>
            <a:r>
              <a:rPr lang="en-GB" noProof="0" dirty="0"/>
              <a:t>Analysis with empirical data</a:t>
            </a:r>
          </a:p>
        </p:txBody>
      </p:sp>
      <p:grpSp>
        <p:nvGrpSpPr>
          <p:cNvPr id="84" name="Grupo 66">
            <a:extLst>
              <a:ext uri="{FF2B5EF4-FFF2-40B4-BE49-F238E27FC236}">
                <a16:creationId xmlns:a16="http://schemas.microsoft.com/office/drawing/2014/main" id="{4C4AF7BD-0C2F-1A9D-6736-46E61DD1392F}"/>
              </a:ext>
            </a:extLst>
          </p:cNvPr>
          <p:cNvGrpSpPr/>
          <p:nvPr/>
        </p:nvGrpSpPr>
        <p:grpSpPr>
          <a:xfrm>
            <a:off x="1396887" y="2966623"/>
            <a:ext cx="5342919" cy="1939860"/>
            <a:chOff x="410609" y="7274760"/>
            <a:chExt cx="8007871" cy="3230339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85" name="Grupo 60">
              <a:extLst>
                <a:ext uri="{FF2B5EF4-FFF2-40B4-BE49-F238E27FC236}">
                  <a16:creationId xmlns:a16="http://schemas.microsoft.com/office/drawing/2014/main" id="{7C9FB718-9765-D568-C478-A0657304F464}"/>
                </a:ext>
              </a:extLst>
            </p:cNvPr>
            <p:cNvGrpSpPr/>
            <p:nvPr/>
          </p:nvGrpSpPr>
          <p:grpSpPr>
            <a:xfrm>
              <a:off x="410609" y="7274760"/>
              <a:ext cx="3817064" cy="3230339"/>
              <a:chOff x="1205428" y="5093680"/>
              <a:chExt cx="2311914" cy="1748722"/>
            </a:xfrm>
            <a:grpFill/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1387FD5-A208-C498-F930-E47B215E9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205428" y="5093680"/>
                <a:ext cx="2311914" cy="1748722"/>
                <a:chOff x="7636888" y="12499905"/>
                <a:chExt cx="4622866" cy="2565925"/>
              </a:xfrm>
              <a:grpFill/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D9C7BB7C-1A29-8E41-C715-29B4257BD9E9}"/>
                    </a:ext>
                  </a:extLst>
                </p:cNvPr>
                <p:cNvSpPr/>
                <p:nvPr/>
              </p:nvSpPr>
              <p:spPr>
                <a:xfrm>
                  <a:off x="7636888" y="12499905"/>
                  <a:ext cx="4622866" cy="2565925"/>
                </a:xfrm>
                <a:prstGeom prst="roundRect">
                  <a:avLst>
                    <a:gd name="adj" fmla="val 1259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sz="1600" dirty="0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E5A1000D-9C66-4E0F-10DD-FFC3B4BB5AFF}"/>
                    </a:ext>
                  </a:extLst>
                </p:cNvPr>
                <p:cNvSpPr txBox="1"/>
                <p:nvPr/>
              </p:nvSpPr>
              <p:spPr>
                <a:xfrm>
                  <a:off x="7972584" y="12764927"/>
                  <a:ext cx="1136616" cy="1001788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ts val="3800"/>
                    </a:lnSpc>
                  </a:pPr>
                  <a:r>
                    <a:rPr lang="es-ES" sz="3200" b="1" spc="-150" noProof="1">
                      <a:latin typeface="+mj-lt"/>
                    </a:rPr>
                    <a:t>913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1ED7E89-1C19-8FE9-FD6E-F992E34C0D76}"/>
                    </a:ext>
                  </a:extLst>
                </p:cNvPr>
                <p:cNvSpPr txBox="1"/>
                <p:nvPr/>
              </p:nvSpPr>
              <p:spPr>
                <a:xfrm>
                  <a:off x="9209210" y="12677026"/>
                  <a:ext cx="2953178" cy="109919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en-US" sz="1600" b="1" noProof="0" dirty="0">
                      <a:latin typeface="Aptos Light" panose="020B0004020202020204" pitchFamily="34" charset="0"/>
                      <a:cs typeface="Times New Roman" panose="02020603050405020304" pitchFamily="18" charset="0"/>
                    </a:rPr>
                    <a:t>Participants from the Vallecas Project</a:t>
                  </a:r>
                  <a:endParaRPr lang="en-US" sz="1600" b="1" noProof="0" dirty="0">
                    <a:latin typeface="Aptos Light" panose="020B0004020202020204" pitchFamily="34" charset="0"/>
                  </a:endParaRPr>
                </a:p>
              </p:txBody>
            </p:sp>
            <p:sp>
              <p:nvSpPr>
                <p:cNvPr id="116" name="Freeform: Shape 689">
                  <a:extLst>
                    <a:ext uri="{FF2B5EF4-FFF2-40B4-BE49-F238E27FC236}">
                      <a16:creationId xmlns:a16="http://schemas.microsoft.com/office/drawing/2014/main" id="{D944FBF4-09E8-ABBB-92BE-706BC04CC70A}"/>
                    </a:ext>
                  </a:extLst>
                </p:cNvPr>
                <p:cNvSpPr/>
                <p:nvPr/>
              </p:nvSpPr>
              <p:spPr>
                <a:xfrm>
                  <a:off x="8224624" y="14068109"/>
                  <a:ext cx="188596" cy="188595"/>
                </a:xfrm>
                <a:custGeom>
                  <a:avLst/>
                  <a:gdLst>
                    <a:gd name="connsiteX0" fmla="*/ 86201 w 171450"/>
                    <a:gd name="connsiteY0" fmla="*/ 44291 h 171450"/>
                    <a:gd name="connsiteX1" fmla="*/ 44291 w 171450"/>
                    <a:gd name="connsiteY1" fmla="*/ 86201 h 171450"/>
                    <a:gd name="connsiteX2" fmla="*/ 86201 w 171450"/>
                    <a:gd name="connsiteY2" fmla="*/ 128111 h 171450"/>
                    <a:gd name="connsiteX3" fmla="*/ 128111 w 171450"/>
                    <a:gd name="connsiteY3" fmla="*/ 86201 h 171450"/>
                    <a:gd name="connsiteX4" fmla="*/ 86201 w 171450"/>
                    <a:gd name="connsiteY4" fmla="*/ 44291 h 171450"/>
                    <a:gd name="connsiteX5" fmla="*/ 86201 w 171450"/>
                    <a:gd name="connsiteY5" fmla="*/ 165259 h 171450"/>
                    <a:gd name="connsiteX6" fmla="*/ 7144 w 171450"/>
                    <a:gd name="connsiteY6" fmla="*/ 86201 h 171450"/>
                    <a:gd name="connsiteX7" fmla="*/ 86201 w 171450"/>
                    <a:gd name="connsiteY7" fmla="*/ 7144 h 171450"/>
                    <a:gd name="connsiteX8" fmla="*/ 165259 w 171450"/>
                    <a:gd name="connsiteY8" fmla="*/ 86201 h 171450"/>
                    <a:gd name="connsiteX9" fmla="*/ 86201 w 171450"/>
                    <a:gd name="connsiteY9" fmla="*/ 16525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450" h="171450">
                      <a:moveTo>
                        <a:pt x="86201" y="44291"/>
                      </a:moveTo>
                      <a:cubicBezTo>
                        <a:pt x="63341" y="44291"/>
                        <a:pt x="44291" y="63341"/>
                        <a:pt x="44291" y="86201"/>
                      </a:cubicBezTo>
                      <a:cubicBezTo>
                        <a:pt x="44291" y="109061"/>
                        <a:pt x="63341" y="128111"/>
                        <a:pt x="86201" y="128111"/>
                      </a:cubicBezTo>
                      <a:cubicBezTo>
                        <a:pt x="109061" y="128111"/>
                        <a:pt x="128111" y="109061"/>
                        <a:pt x="128111" y="86201"/>
                      </a:cubicBezTo>
                      <a:cubicBezTo>
                        <a:pt x="128111" y="63341"/>
                        <a:pt x="109061" y="44291"/>
                        <a:pt x="86201" y="44291"/>
                      </a:cubicBezTo>
                      <a:moveTo>
                        <a:pt x="86201" y="165259"/>
                      </a:moveTo>
                      <a:cubicBezTo>
                        <a:pt x="42386" y="165259"/>
                        <a:pt x="7144" y="130016"/>
                        <a:pt x="7144" y="86201"/>
                      </a:cubicBezTo>
                      <a:cubicBezTo>
                        <a:pt x="7144" y="42386"/>
                        <a:pt x="42386" y="7144"/>
                        <a:pt x="86201" y="7144"/>
                      </a:cubicBezTo>
                      <a:cubicBezTo>
                        <a:pt x="130016" y="7144"/>
                        <a:pt x="165259" y="42386"/>
                        <a:pt x="165259" y="86201"/>
                      </a:cubicBezTo>
                      <a:cubicBezTo>
                        <a:pt x="165259" y="130016"/>
                        <a:pt x="130016" y="165259"/>
                        <a:pt x="86201" y="165259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s-ES" sz="1000" dirty="0"/>
                </a:p>
              </p:txBody>
            </p:sp>
          </p:grpSp>
          <p:grpSp>
            <p:nvGrpSpPr>
              <p:cNvPr id="108" name="Grupo 59">
                <a:extLst>
                  <a:ext uri="{FF2B5EF4-FFF2-40B4-BE49-F238E27FC236}">
                    <a16:creationId xmlns:a16="http://schemas.microsoft.com/office/drawing/2014/main" id="{26D8B1D8-0676-EFE6-4855-C30F34CC724C}"/>
                  </a:ext>
                </a:extLst>
              </p:cNvPr>
              <p:cNvGrpSpPr/>
              <p:nvPr/>
            </p:nvGrpSpPr>
            <p:grpSpPr>
              <a:xfrm>
                <a:off x="1373311" y="6142165"/>
                <a:ext cx="2075294" cy="540000"/>
                <a:chOff x="2072814" y="6220062"/>
                <a:chExt cx="2075294" cy="540000"/>
              </a:xfrm>
              <a:grpFill/>
            </p:grpSpPr>
            <p:grpSp>
              <p:nvGrpSpPr>
                <p:cNvPr id="109" name="Grupo 58">
                  <a:extLst>
                    <a:ext uri="{FF2B5EF4-FFF2-40B4-BE49-F238E27FC236}">
                      <a16:creationId xmlns:a16="http://schemas.microsoft.com/office/drawing/2014/main" id="{77DEF2A2-4444-0F2A-A60B-D8602A4E2901}"/>
                    </a:ext>
                  </a:extLst>
                </p:cNvPr>
                <p:cNvGrpSpPr/>
                <p:nvPr/>
              </p:nvGrpSpPr>
              <p:grpSpPr>
                <a:xfrm>
                  <a:off x="2366727" y="6220062"/>
                  <a:ext cx="1781381" cy="540000"/>
                  <a:chOff x="7378608" y="5663075"/>
                  <a:chExt cx="1781381" cy="540000"/>
                </a:xfrm>
                <a:grpFill/>
              </p:grpSpPr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B5D2FEA9-9A22-7B58-26E7-B8573C56EBA8}"/>
                      </a:ext>
                    </a:extLst>
                  </p:cNvPr>
                  <p:cNvSpPr txBox="1"/>
                  <p:nvPr/>
                </p:nvSpPr>
                <p:spPr>
                  <a:xfrm>
                    <a:off x="7728329" y="5663075"/>
                    <a:ext cx="1431660" cy="540000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lnSpc>
                        <a:spcPts val="3800"/>
                      </a:lnSpc>
                    </a:pPr>
                    <a:r>
                      <a:rPr lang="es-ES" sz="2000" b="1" spc="-150" noProof="1">
                        <a:latin typeface="Aptos Light" panose="020B0004020202020204" pitchFamily="34" charset="0"/>
                      </a:rPr>
                      <a:t>64</a:t>
                    </a:r>
                    <a:r>
                      <a:rPr lang="en-GB" sz="2000" b="1" spc="-150" noProof="1">
                        <a:latin typeface="Aptos Light" panose="020B0004020202020204" pitchFamily="34" charset="0"/>
                      </a:rPr>
                      <a:t>%  Women</a:t>
                    </a:r>
                  </a:p>
                </p:txBody>
              </p:sp>
              <p:pic>
                <p:nvPicPr>
                  <p:cNvPr id="112" name="Content Placeholder 4" descr="Man with solid fill">
                    <a:extLst>
                      <a:ext uri="{FF2B5EF4-FFF2-40B4-BE49-F238E27FC236}">
                        <a16:creationId xmlns:a16="http://schemas.microsoft.com/office/drawing/2014/main" id="{A492B1EB-2C06-688A-E8E5-56F6559570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78608" y="5755323"/>
                    <a:ext cx="324529" cy="3245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0" name="Graphic 109" descr="Woman with solid fill">
                  <a:extLst>
                    <a:ext uri="{FF2B5EF4-FFF2-40B4-BE49-F238E27FC236}">
                      <a16:creationId xmlns:a16="http://schemas.microsoft.com/office/drawing/2014/main" id="{F0D15561-D7D4-9275-444A-1A6D297D6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2814" y="6304600"/>
                  <a:ext cx="324529" cy="3245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Grupo 61">
              <a:extLst>
                <a:ext uri="{FF2B5EF4-FFF2-40B4-BE49-F238E27FC236}">
                  <a16:creationId xmlns:a16="http://schemas.microsoft.com/office/drawing/2014/main" id="{5BCE3781-C899-E1CD-741D-1B3803343B24}"/>
                </a:ext>
              </a:extLst>
            </p:cNvPr>
            <p:cNvGrpSpPr/>
            <p:nvPr/>
          </p:nvGrpSpPr>
          <p:grpSpPr>
            <a:xfrm>
              <a:off x="4484118" y="7293567"/>
              <a:ext cx="3934362" cy="3192693"/>
              <a:chOff x="3870385" y="5048625"/>
              <a:chExt cx="3122400" cy="2588331"/>
            </a:xfrm>
            <a:grpFill/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75C9AD65-1A17-CCE3-991C-991254060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3870385" y="5048625"/>
                <a:ext cx="3122400" cy="2588331"/>
                <a:chOff x="7776769" y="12426768"/>
                <a:chExt cx="4764925" cy="2536023"/>
              </a:xfrm>
              <a:grpFill/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039AD6B6-C817-D6F7-6BB5-4B0C0CD15565}"/>
                    </a:ext>
                  </a:extLst>
                </p:cNvPr>
                <p:cNvSpPr/>
                <p:nvPr/>
              </p:nvSpPr>
              <p:spPr>
                <a:xfrm>
                  <a:off x="7776769" y="12426768"/>
                  <a:ext cx="4764925" cy="2536023"/>
                </a:xfrm>
                <a:prstGeom prst="roundRect">
                  <a:avLst>
                    <a:gd name="adj" fmla="val 1259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sz="1000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8CFC1A5-AC3B-F331-087A-75F300D3FAB2}"/>
                    </a:ext>
                  </a:extLst>
                </p:cNvPr>
                <p:cNvSpPr txBox="1"/>
                <p:nvPr/>
              </p:nvSpPr>
              <p:spPr>
                <a:xfrm>
                  <a:off x="7981934" y="12567706"/>
                  <a:ext cx="2158132" cy="481964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ts val="3800"/>
                    </a:lnSpc>
                  </a:pPr>
                  <a:r>
                    <a:rPr lang="es-ES" sz="2400" b="1" spc="-150" noProof="1">
                      <a:latin typeface="+mj-lt"/>
                    </a:rPr>
                    <a:t>73,8±3,8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7421ADE-40A9-6BE2-2CE1-009D162F4889}"/>
                    </a:ext>
                  </a:extLst>
                </p:cNvPr>
                <p:cNvSpPr txBox="1"/>
                <p:nvPr/>
              </p:nvSpPr>
              <p:spPr>
                <a:xfrm>
                  <a:off x="10047851" y="12628295"/>
                  <a:ext cx="2303521" cy="52924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es-ES" sz="2000" b="1" noProof="1">
                      <a:latin typeface="Aptos Light" panose="020B0004020202020204" pitchFamily="34" charset="0"/>
                    </a:rPr>
                    <a:t>Mean age 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A97BA87-BFBC-F8E1-442A-86469D051E31}"/>
                    </a:ext>
                  </a:extLst>
                </p:cNvPr>
                <p:cNvGrpSpPr/>
                <p:nvPr/>
              </p:nvGrpSpPr>
              <p:grpSpPr>
                <a:xfrm>
                  <a:off x="8212048" y="14068106"/>
                  <a:ext cx="220028" cy="816197"/>
                  <a:chOff x="8145817" y="13897683"/>
                  <a:chExt cx="200025" cy="741997"/>
                </a:xfrm>
                <a:grpFill/>
              </p:grpSpPr>
              <p:sp>
                <p:nvSpPr>
                  <p:cNvPr id="105" name="Freeform: Shape 688">
                    <a:extLst>
                      <a:ext uri="{FF2B5EF4-FFF2-40B4-BE49-F238E27FC236}">
                        <a16:creationId xmlns:a16="http://schemas.microsoft.com/office/drawing/2014/main" id="{63CFE28E-974D-BC7D-23D7-8DA301B0A009}"/>
                      </a:ext>
                    </a:extLst>
                  </p:cNvPr>
                  <p:cNvSpPr/>
                  <p:nvPr/>
                </p:nvSpPr>
                <p:spPr>
                  <a:xfrm>
                    <a:off x="8145817" y="14201530"/>
                    <a:ext cx="200025" cy="438150"/>
                  </a:xfrm>
                  <a:custGeom>
                    <a:avLst/>
                    <a:gdLst>
                      <a:gd name="connsiteX0" fmla="*/ 125254 w 200025"/>
                      <a:gd name="connsiteY0" fmla="*/ 436721 h 438150"/>
                      <a:gd name="connsiteX1" fmla="*/ 125254 w 200025"/>
                      <a:gd name="connsiteY1" fmla="*/ 436721 h 438150"/>
                      <a:gd name="connsiteX2" fmla="*/ 75724 w 200025"/>
                      <a:gd name="connsiteY2" fmla="*/ 436721 h 438150"/>
                      <a:gd name="connsiteX3" fmla="*/ 23336 w 200025"/>
                      <a:gd name="connsiteY3" fmla="*/ 388144 h 438150"/>
                      <a:gd name="connsiteX4" fmla="*/ 7144 w 200025"/>
                      <a:gd name="connsiteY4" fmla="*/ 7144 h 438150"/>
                      <a:gd name="connsiteX5" fmla="*/ 45244 w 200025"/>
                      <a:gd name="connsiteY5" fmla="*/ 7144 h 438150"/>
                      <a:gd name="connsiteX6" fmla="*/ 62389 w 200025"/>
                      <a:gd name="connsiteY6" fmla="*/ 385286 h 438150"/>
                      <a:gd name="connsiteX7" fmla="*/ 76676 w 200025"/>
                      <a:gd name="connsiteY7" fmla="*/ 398621 h 438150"/>
                      <a:gd name="connsiteX8" fmla="*/ 126206 w 200025"/>
                      <a:gd name="connsiteY8" fmla="*/ 398621 h 438150"/>
                      <a:gd name="connsiteX9" fmla="*/ 140494 w 200025"/>
                      <a:gd name="connsiteY9" fmla="*/ 385286 h 438150"/>
                      <a:gd name="connsiteX10" fmla="*/ 156686 w 200025"/>
                      <a:gd name="connsiteY10" fmla="*/ 7144 h 438150"/>
                      <a:gd name="connsiteX11" fmla="*/ 193834 w 200025"/>
                      <a:gd name="connsiteY11" fmla="*/ 7144 h 438150"/>
                      <a:gd name="connsiteX12" fmla="*/ 177641 w 200025"/>
                      <a:gd name="connsiteY12" fmla="*/ 388144 h 438150"/>
                      <a:gd name="connsiteX13" fmla="*/ 125254 w 200025"/>
                      <a:gd name="connsiteY13" fmla="*/ 436721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0025" h="438150">
                        <a:moveTo>
                          <a:pt x="125254" y="436721"/>
                        </a:moveTo>
                        <a:lnTo>
                          <a:pt x="125254" y="436721"/>
                        </a:lnTo>
                        <a:lnTo>
                          <a:pt x="75724" y="436721"/>
                        </a:lnTo>
                        <a:cubicBezTo>
                          <a:pt x="49054" y="436721"/>
                          <a:pt x="25241" y="414814"/>
                          <a:pt x="23336" y="388144"/>
                        </a:cubicBezTo>
                        <a:lnTo>
                          <a:pt x="7144" y="7144"/>
                        </a:lnTo>
                        <a:lnTo>
                          <a:pt x="45244" y="7144"/>
                        </a:lnTo>
                        <a:lnTo>
                          <a:pt x="62389" y="385286"/>
                        </a:lnTo>
                        <a:cubicBezTo>
                          <a:pt x="62389" y="392906"/>
                          <a:pt x="69056" y="398621"/>
                          <a:pt x="76676" y="398621"/>
                        </a:cubicBezTo>
                        <a:lnTo>
                          <a:pt x="126206" y="398621"/>
                        </a:lnTo>
                        <a:cubicBezTo>
                          <a:pt x="133826" y="398621"/>
                          <a:pt x="140494" y="391954"/>
                          <a:pt x="140494" y="385286"/>
                        </a:cubicBezTo>
                        <a:lnTo>
                          <a:pt x="156686" y="7144"/>
                        </a:lnTo>
                        <a:lnTo>
                          <a:pt x="193834" y="7144"/>
                        </a:lnTo>
                        <a:lnTo>
                          <a:pt x="177641" y="388144"/>
                        </a:lnTo>
                        <a:cubicBezTo>
                          <a:pt x="175736" y="414814"/>
                          <a:pt x="151924" y="436721"/>
                          <a:pt x="125254" y="436721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es-ES" sz="1000" dirty="0"/>
                  </a:p>
                </p:txBody>
              </p:sp>
              <p:sp>
                <p:nvSpPr>
                  <p:cNvPr id="106" name="Freeform: Shape 689">
                    <a:extLst>
                      <a:ext uri="{FF2B5EF4-FFF2-40B4-BE49-F238E27FC236}">
                        <a16:creationId xmlns:a16="http://schemas.microsoft.com/office/drawing/2014/main" id="{FCC29283-A423-7167-6B76-201ADA79BC7C}"/>
                      </a:ext>
                    </a:extLst>
                  </p:cNvPr>
                  <p:cNvSpPr/>
                  <p:nvPr/>
                </p:nvSpPr>
                <p:spPr>
                  <a:xfrm>
                    <a:off x="8157247" y="13897683"/>
                    <a:ext cx="171450" cy="171450"/>
                  </a:xfrm>
                  <a:custGeom>
                    <a:avLst/>
                    <a:gdLst>
                      <a:gd name="connsiteX0" fmla="*/ 86201 w 171450"/>
                      <a:gd name="connsiteY0" fmla="*/ 44291 h 171450"/>
                      <a:gd name="connsiteX1" fmla="*/ 44291 w 171450"/>
                      <a:gd name="connsiteY1" fmla="*/ 86201 h 171450"/>
                      <a:gd name="connsiteX2" fmla="*/ 86201 w 171450"/>
                      <a:gd name="connsiteY2" fmla="*/ 128111 h 171450"/>
                      <a:gd name="connsiteX3" fmla="*/ 128111 w 171450"/>
                      <a:gd name="connsiteY3" fmla="*/ 86201 h 171450"/>
                      <a:gd name="connsiteX4" fmla="*/ 86201 w 171450"/>
                      <a:gd name="connsiteY4" fmla="*/ 44291 h 171450"/>
                      <a:gd name="connsiteX5" fmla="*/ 86201 w 171450"/>
                      <a:gd name="connsiteY5" fmla="*/ 165259 h 171450"/>
                      <a:gd name="connsiteX6" fmla="*/ 7144 w 171450"/>
                      <a:gd name="connsiteY6" fmla="*/ 86201 h 171450"/>
                      <a:gd name="connsiteX7" fmla="*/ 86201 w 171450"/>
                      <a:gd name="connsiteY7" fmla="*/ 7144 h 171450"/>
                      <a:gd name="connsiteX8" fmla="*/ 165259 w 171450"/>
                      <a:gd name="connsiteY8" fmla="*/ 86201 h 171450"/>
                      <a:gd name="connsiteX9" fmla="*/ 86201 w 171450"/>
                      <a:gd name="connsiteY9" fmla="*/ 16525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450" h="171450">
                        <a:moveTo>
                          <a:pt x="86201" y="44291"/>
                        </a:moveTo>
                        <a:cubicBezTo>
                          <a:pt x="63341" y="44291"/>
                          <a:pt x="44291" y="63341"/>
                          <a:pt x="44291" y="86201"/>
                        </a:cubicBezTo>
                        <a:cubicBezTo>
                          <a:pt x="44291" y="109061"/>
                          <a:pt x="63341" y="128111"/>
                          <a:pt x="86201" y="128111"/>
                        </a:cubicBezTo>
                        <a:cubicBezTo>
                          <a:pt x="109061" y="128111"/>
                          <a:pt x="128111" y="109061"/>
                          <a:pt x="128111" y="86201"/>
                        </a:cubicBezTo>
                        <a:cubicBezTo>
                          <a:pt x="128111" y="63341"/>
                          <a:pt x="109061" y="44291"/>
                          <a:pt x="86201" y="44291"/>
                        </a:cubicBezTo>
                        <a:moveTo>
                          <a:pt x="86201" y="165259"/>
                        </a:moveTo>
                        <a:cubicBezTo>
                          <a:pt x="42386" y="165259"/>
                          <a:pt x="7144" y="130016"/>
                          <a:pt x="7144" y="86201"/>
                        </a:cubicBezTo>
                        <a:cubicBezTo>
                          <a:pt x="7144" y="42386"/>
                          <a:pt x="42386" y="7144"/>
                          <a:pt x="86201" y="7144"/>
                        </a:cubicBezTo>
                        <a:cubicBezTo>
                          <a:pt x="130016" y="7144"/>
                          <a:pt x="165259" y="42386"/>
                          <a:pt x="165259" y="86201"/>
                        </a:cubicBezTo>
                        <a:cubicBezTo>
                          <a:pt x="165259" y="130016"/>
                          <a:pt x="130016" y="165259"/>
                          <a:pt x="86201" y="165259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es-ES" sz="1000" dirty="0"/>
                  </a:p>
                </p:txBody>
              </p:sp>
            </p:grp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A4FE95A-9DDF-3C56-6E1E-899B58DC060E}"/>
                  </a:ext>
                </a:extLst>
              </p:cNvPr>
              <p:cNvSpPr txBox="1"/>
              <p:nvPr/>
            </p:nvSpPr>
            <p:spPr>
              <a:xfrm>
                <a:off x="5315073" y="5998422"/>
                <a:ext cx="1628750" cy="70635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US" sz="1400" b="1" noProof="0" dirty="0">
                    <a:latin typeface="Aptos Light" panose="020B0004020202020204" pitchFamily="34" charset="0"/>
                  </a:rPr>
                  <a:t>Average follow-up/ years. 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8F9B6-C406-A27D-610F-3CB1E685DC6D}"/>
                  </a:ext>
                </a:extLst>
              </p:cNvPr>
              <p:cNvSpPr txBox="1"/>
              <p:nvPr/>
            </p:nvSpPr>
            <p:spPr>
              <a:xfrm>
                <a:off x="4088941" y="6721993"/>
                <a:ext cx="944734" cy="576455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en-US"/>
                </a:defPPr>
                <a:lvl1pPr>
                  <a:lnSpc>
                    <a:spcPts val="3800"/>
                  </a:lnSpc>
                  <a:defRPr sz="2400" b="1" spc="-150">
                    <a:latin typeface="+mj-lt"/>
                  </a:defRPr>
                </a:lvl1pPr>
              </a:lstStyle>
              <a:p>
                <a:r>
                  <a:rPr lang="es-ES" noProof="1"/>
                  <a:t>100</a:t>
                </a:r>
                <a:r>
                  <a:rPr lang="en-GB" noProof="1"/>
                  <a:t> %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39C0359-59EB-635F-F970-102DC3A10303}"/>
                  </a:ext>
                </a:extLst>
              </p:cNvPr>
              <p:cNvSpPr txBox="1"/>
              <p:nvPr/>
            </p:nvSpPr>
            <p:spPr>
              <a:xfrm>
                <a:off x="5033675" y="6829104"/>
                <a:ext cx="1856923" cy="62325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s-ES" sz="1200" b="1" dirty="0" err="1">
                    <a:latin typeface="Aptos Light" panose="020B0004020202020204" pitchFamily="34" charset="0"/>
                  </a:rPr>
                  <a:t>Cognitively</a:t>
                </a:r>
                <a:r>
                  <a:rPr lang="es-ES" sz="1200" b="1" dirty="0">
                    <a:latin typeface="Aptos Light" panose="020B0004020202020204" pitchFamily="34" charset="0"/>
                  </a:rPr>
                  <a:t> </a:t>
                </a:r>
                <a:r>
                  <a:rPr lang="es-ES" sz="1200" b="1" dirty="0" err="1">
                    <a:latin typeface="Aptos Light" panose="020B0004020202020204" pitchFamily="34" charset="0"/>
                  </a:rPr>
                  <a:t>healthy</a:t>
                </a:r>
                <a:r>
                  <a:rPr lang="es-ES" sz="1200" b="1" dirty="0">
                    <a:latin typeface="Aptos Light" panose="020B0004020202020204" pitchFamily="34" charset="0"/>
                  </a:rPr>
                  <a:t> at </a:t>
                </a:r>
                <a:r>
                  <a:rPr lang="es-ES" sz="1200" b="1" dirty="0" err="1">
                    <a:latin typeface="Aptos Light" panose="020B0004020202020204" pitchFamily="34" charset="0"/>
                  </a:rPr>
                  <a:t>baseline</a:t>
                </a:r>
                <a:endParaRPr lang="es-ES" sz="1200" b="1" noProof="1">
                  <a:latin typeface="Aptos Light" panose="020B0004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179D6C6-D4E4-74FC-74F3-F95D41BA00D4}"/>
                  </a:ext>
                </a:extLst>
              </p:cNvPr>
              <p:cNvSpPr txBox="1"/>
              <p:nvPr/>
            </p:nvSpPr>
            <p:spPr>
              <a:xfrm>
                <a:off x="4001299" y="5904637"/>
                <a:ext cx="1333759" cy="491906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es-ES" sz="2400" b="1" spc="-150" noProof="1">
                    <a:latin typeface="+mj-lt"/>
                  </a:rPr>
                  <a:t>10,2± 0,6</a:t>
                </a:r>
              </a:p>
            </p:txBody>
          </p: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A867BF96-7B02-C344-887F-100AEBD45898}"/>
              </a:ext>
            </a:extLst>
          </p:cNvPr>
          <p:cNvSpPr txBox="1"/>
          <p:nvPr/>
        </p:nvSpPr>
        <p:spPr>
          <a:xfrm>
            <a:off x="1544169" y="1453619"/>
            <a:ext cx="5109727" cy="573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s-ES" sz="3200" b="1" spc="-150" noProof="1">
                <a:latin typeface="Aptos Light" panose="020B0004020202020204" pitchFamily="34" charset="0"/>
              </a:rPr>
              <a:t>Vallecas Project Cohort - Madrid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40194-C38C-0DF1-0CE9-1D658830F3F2}"/>
              </a:ext>
            </a:extLst>
          </p:cNvPr>
          <p:cNvSpPr txBox="1"/>
          <p:nvPr/>
        </p:nvSpPr>
        <p:spPr>
          <a:xfrm>
            <a:off x="2207997" y="2260232"/>
            <a:ext cx="4287836" cy="682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s-ES" sz="3200" b="1" spc="-150" noProof="1">
                <a:latin typeface="Aptos Light" panose="020B0004020202020204" pitchFamily="34" charset="0"/>
              </a:rPr>
              <a:t>Sample characteristics</a:t>
            </a:r>
            <a:r>
              <a:rPr lang="es-ES" sz="2400" b="1" spc="-150" noProof="1">
                <a:latin typeface="+mj-lt"/>
              </a:rPr>
              <a:t> </a:t>
            </a:r>
            <a:endParaRPr lang="en-GB" sz="2400" b="1" spc="-150" noProof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0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460FB-8EBC-0601-25D5-0CF99531A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5">
            <a:extLst>
              <a:ext uri="{FF2B5EF4-FFF2-40B4-BE49-F238E27FC236}">
                <a16:creationId xmlns:a16="http://schemas.microsoft.com/office/drawing/2014/main" id="{7CA2F66F-E8B3-02E9-4C36-A08E2CF8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3674" y="5095126"/>
            <a:ext cx="4428327" cy="175260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F61133E-C5DD-F804-E820-4905C9303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BB702B1-9A1C-D089-CECD-38DE091A6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5EB9A-9403-C340-DC93-6516BBA87E9E}"/>
              </a:ext>
            </a:extLst>
          </p:cNvPr>
          <p:cNvSpPr txBox="1"/>
          <p:nvPr/>
        </p:nvSpPr>
        <p:spPr>
          <a:xfrm>
            <a:off x="7207104" y="3980175"/>
            <a:ext cx="4295836" cy="13280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Education level, cognitive reserve, several medical conditions,  healthy lifestyles, level of functionality, anxiety and depression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C4DC39A-44A0-2902-EB65-26D64FA49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413" y="1823256"/>
            <a:ext cx="7920000" cy="16057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F035EF-B1A7-18FE-1570-E607EB35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165" y="661257"/>
            <a:ext cx="7266172" cy="776148"/>
          </a:xfrm>
        </p:spPr>
        <p:txBody>
          <a:bodyPr>
            <a:normAutofit/>
          </a:bodyPr>
          <a:lstStyle/>
          <a:p>
            <a:r>
              <a:rPr lang="en-GB" noProof="0" dirty="0"/>
              <a:t>Analysis with empirical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AB9F4-BB46-4322-0B0C-12ECD5C14F85}"/>
              </a:ext>
            </a:extLst>
          </p:cNvPr>
          <p:cNvSpPr txBox="1"/>
          <p:nvPr/>
        </p:nvSpPr>
        <p:spPr>
          <a:xfrm>
            <a:off x="1432685" y="4247924"/>
            <a:ext cx="2202126" cy="5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s-ES" sz="3200" b="1" spc="-150" noProof="1">
                <a:latin typeface="Aptos Light" panose="020B0004020202020204" pitchFamily="34" charset="0"/>
              </a:rPr>
              <a:t>Covariates</a:t>
            </a:r>
            <a:r>
              <a:rPr lang="es-ES" sz="2400" b="1" spc="-150" noProof="1">
                <a:latin typeface="+mj-lt"/>
              </a:rPr>
              <a:t> </a:t>
            </a:r>
            <a:endParaRPr lang="en-GB" sz="2400" b="1" spc="-150" noProof="1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B7AA5-C5AE-2A4F-7147-47DE2B61ECC3}"/>
              </a:ext>
            </a:extLst>
          </p:cNvPr>
          <p:cNvSpPr txBox="1"/>
          <p:nvPr/>
        </p:nvSpPr>
        <p:spPr>
          <a:xfrm>
            <a:off x="1432685" y="2394528"/>
            <a:ext cx="1558480" cy="565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s-ES" sz="3200" b="1" spc="-150" noProof="1">
                <a:latin typeface="Aptos Light" panose="020B0004020202020204" pitchFamily="34" charset="0"/>
              </a:rPr>
              <a:t>Outcome</a:t>
            </a:r>
            <a:r>
              <a:rPr lang="es-ES" sz="2400" b="1" spc="-150" noProof="1">
                <a:latin typeface="+mj-lt"/>
              </a:rPr>
              <a:t> </a:t>
            </a:r>
            <a:endParaRPr lang="en-GB" sz="2400" b="1" spc="-150" noProof="1">
              <a:latin typeface="+mj-lt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2C7D87BA-1FE9-E04C-02DC-6847674AD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9847" y="3880434"/>
            <a:ext cx="3600971" cy="13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30E08-48AE-E847-B38B-09CAD1FE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6156516-49B4-6580-1DBF-C10365B8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0912" y="290512"/>
            <a:ext cx="638175" cy="25717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2633E7A-2299-BF48-7470-1542D0F06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3674" y="5105400"/>
            <a:ext cx="4428327" cy="1752601"/>
          </a:xfrm>
          <a:prstGeom prst="rect">
            <a:avLst/>
          </a:prstGeom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C3AC15-FC9A-3557-2D1C-5753DB21B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615" r="91133"/>
          <a:stretch/>
        </p:blipFill>
        <p:spPr>
          <a:xfrm>
            <a:off x="417513" y="1282"/>
            <a:ext cx="638176" cy="685671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BE7EA18-F931-CA13-1333-EBF27F0FADC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192"/>
          <a:stretch/>
        </p:blipFill>
        <p:spPr>
          <a:xfrm>
            <a:off x="2403130" y="1980037"/>
            <a:ext cx="7681415" cy="4320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00122E-7EAA-5F8F-81B2-3CE1F15F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506" y="453641"/>
            <a:ext cx="9336150" cy="12989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b="1" dirty="0"/>
              <a:t>Research question: </a:t>
            </a:r>
          </a:p>
          <a:p>
            <a:pPr marL="0" indent="0" algn="just">
              <a:buNone/>
            </a:pPr>
            <a:r>
              <a:rPr lang="en-GB" dirty="0"/>
              <a:t>¿Do baseline concentrations of p-tau217proteins, measured 10 years before, predict distinct patterns of cognitive trajectories in older adults?</a:t>
            </a:r>
          </a:p>
        </p:txBody>
      </p:sp>
    </p:spTree>
    <p:extLst>
      <p:ext uri="{BB962C8B-B14F-4D97-AF65-F5344CB8AC3E}">
        <p14:creationId xmlns:p14="http://schemas.microsoft.com/office/powerpoint/2010/main" val="42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1216</Words>
  <Application>Microsoft Office PowerPoint</Application>
  <PresentationFormat>Widescreen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Aptos Light</vt:lpstr>
      <vt:lpstr>Arial</vt:lpstr>
      <vt:lpstr>Arial Nova</vt:lpstr>
      <vt:lpstr>Calibri Light</vt:lpstr>
      <vt:lpstr>Open Sans</vt:lpstr>
      <vt:lpstr>Roboto</vt:lpstr>
      <vt:lpstr>Office Theme</vt:lpstr>
      <vt:lpstr>PowerPoint Presentation</vt:lpstr>
      <vt:lpstr>Main goals of this study</vt:lpstr>
      <vt:lpstr>Main goals of this study</vt:lpstr>
      <vt:lpstr>Methods to assess heterogeneity</vt:lpstr>
      <vt:lpstr>PowerPoint Presentation</vt:lpstr>
      <vt:lpstr>SEMtree</vt:lpstr>
      <vt:lpstr>Analysis with empirical data</vt:lpstr>
      <vt:lpstr>Analysis with empirical data</vt:lpstr>
      <vt:lpstr>PowerPoint Presentation</vt:lpstr>
      <vt:lpstr>PowerPoint Presentation</vt:lpstr>
      <vt:lpstr>PowerPoint Presentation</vt:lpstr>
      <vt:lpstr>Main goals of this study</vt:lpstr>
      <vt:lpstr>PowerPoint Presentation</vt:lpstr>
      <vt:lpstr>PowerPoint Presentation</vt:lpstr>
      <vt:lpstr>PowerPoint Presentation</vt:lpstr>
      <vt:lpstr>PowerPoint Presentation</vt:lpstr>
      <vt:lpstr>Main goals of this study</vt:lpstr>
      <vt:lpstr>PowerPoint Presentation</vt:lpstr>
      <vt:lpstr>Strategies to improve poor fit in nodes</vt:lpstr>
      <vt:lpstr>Strategies to improve poor fit in nodes</vt:lpstr>
      <vt:lpstr>SEMtree – Local fit indices</vt:lpstr>
      <vt:lpstr>PowerPoint Presentation</vt:lpstr>
      <vt:lpstr>Research Gaps</vt:lpstr>
      <vt:lpstr>Computational tools - 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Lucía Valeriano Lorenzo</dc:creator>
  <cp:lastModifiedBy>Elizabeth Lucía Valeriano Lorenzo</cp:lastModifiedBy>
  <cp:revision>17</cp:revision>
  <dcterms:created xsi:type="dcterms:W3CDTF">2024-09-11T19:50:37Z</dcterms:created>
  <dcterms:modified xsi:type="dcterms:W3CDTF">2025-07-24T07:16:04Z</dcterms:modified>
</cp:coreProperties>
</file>