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0" r:id="rId3"/>
    <p:sldId id="261" r:id="rId4"/>
    <p:sldId id="263" r:id="rId5"/>
    <p:sldId id="264" r:id="rId6"/>
    <p:sldId id="265" r:id="rId7"/>
    <p:sldId id="270" r:id="rId8"/>
    <p:sldId id="271" r:id="rId9"/>
    <p:sldId id="283" r:id="rId10"/>
    <p:sldId id="279" r:id="rId11"/>
    <p:sldId id="278" r:id="rId12"/>
    <p:sldId id="272" r:id="rId13"/>
    <p:sldId id="282" r:id="rId14"/>
    <p:sldId id="281" r:id="rId15"/>
    <p:sldId id="274" r:id="rId16"/>
    <p:sldId id="277" r:id="rId17"/>
    <p:sldId id="262" r:id="rId18"/>
    <p:sldId id="259" r:id="rId1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3FB3B47-C577-D75B-A2E0-D6E4EF42E4E3}" name="Milagrosa Sánchez Martín" initials="MM" userId="S::msanchez@uloyola.es::78540e20-3d09-45cc-ab62-aa4a74874d39" providerId="AD"/>
  <p188:author id="{7650A0A1-1250-1301-416C-8EA115050DD0}" name="Juan Fernando Luesia Lahoz" initials="JL" userId="S::jfluesia@uloyola.es::8330bb9e-608d-49b1-91b8-f4a81cacace9" providerId="AD"/>
  <p188:author id="{051D62A7-76C7-79D7-F047-251FE3556D64}" name="Usuario invitado" initials="Ui" userId="S::urn:spo:tenantanon#871058f9-c8df-484b-aa78-c97a3c329fb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68A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6641A7-C3BC-480E-9D30-C95B89B39ABC}" v="575" dt="2025-07-24T11:02:03.2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878" autoAdjust="0"/>
    <p:restoredTop sz="75817" autoAdjust="0"/>
  </p:normalViewPr>
  <p:slideViewPr>
    <p:cSldViewPr snapToGrid="0">
      <p:cViewPr varScale="1">
        <p:scale>
          <a:sx n="62" d="100"/>
          <a:sy n="62" d="100"/>
        </p:scale>
        <p:origin x="75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Fernando Luesia Lahoz" userId="8330bb9e-608d-49b1-91b8-f4a81cacace9" providerId="ADAL" clId="{896641A7-C3BC-480E-9D30-C95B89B39ABC}"/>
    <pc:docChg chg="undo redo custSel addSld delSld modSld sldOrd">
      <pc:chgData name="Juan Fernando Luesia Lahoz" userId="8330bb9e-608d-49b1-91b8-f4a81cacace9" providerId="ADAL" clId="{896641A7-C3BC-480E-9D30-C95B89B39ABC}" dt="2025-07-24T13:27:04.051" v="5800" actId="20577"/>
      <pc:docMkLst>
        <pc:docMk/>
      </pc:docMkLst>
      <pc:sldChg chg="modSp mod modNotesTx">
        <pc:chgData name="Juan Fernando Luesia Lahoz" userId="8330bb9e-608d-49b1-91b8-f4a81cacace9" providerId="ADAL" clId="{896641A7-C3BC-480E-9D30-C95B89B39ABC}" dt="2025-07-24T10:30:36.300" v="4890" actId="113"/>
        <pc:sldMkLst>
          <pc:docMk/>
          <pc:sldMk cId="3531607879" sldId="256"/>
        </pc:sldMkLst>
        <pc:spChg chg="mod">
          <ac:chgData name="Juan Fernando Luesia Lahoz" userId="8330bb9e-608d-49b1-91b8-f4a81cacace9" providerId="ADAL" clId="{896641A7-C3BC-480E-9D30-C95B89B39ABC}" dt="2025-07-24T08:29:26.662" v="4383" actId="14100"/>
          <ac:spMkLst>
            <pc:docMk/>
            <pc:sldMk cId="3531607879" sldId="256"/>
            <ac:spMk id="7" creationId="{A365D0AF-360A-2AAB-2A97-18AC0C66969E}"/>
          </ac:spMkLst>
        </pc:spChg>
        <pc:spChg chg="mod">
          <ac:chgData name="Juan Fernando Luesia Lahoz" userId="8330bb9e-608d-49b1-91b8-f4a81cacace9" providerId="ADAL" clId="{896641A7-C3BC-480E-9D30-C95B89B39ABC}" dt="2025-07-18T05:29:58.316" v="35" actId="255"/>
          <ac:spMkLst>
            <pc:docMk/>
            <pc:sldMk cId="3531607879" sldId="256"/>
            <ac:spMk id="8" creationId="{4075FF85-E27A-259A-1A69-66CA96E93828}"/>
          </ac:spMkLst>
        </pc:spChg>
      </pc:sldChg>
      <pc:sldChg chg="del">
        <pc:chgData name="Juan Fernando Luesia Lahoz" userId="8330bb9e-608d-49b1-91b8-f4a81cacace9" providerId="ADAL" clId="{896641A7-C3BC-480E-9D30-C95B89B39ABC}" dt="2025-07-18T05:27:36.707" v="2" actId="2696"/>
        <pc:sldMkLst>
          <pc:docMk/>
          <pc:sldMk cId="1099301315" sldId="257"/>
        </pc:sldMkLst>
      </pc:sldChg>
      <pc:sldChg chg="del">
        <pc:chgData name="Juan Fernando Luesia Lahoz" userId="8330bb9e-608d-49b1-91b8-f4a81cacace9" providerId="ADAL" clId="{896641A7-C3BC-480E-9D30-C95B89B39ABC}" dt="2025-07-18T05:27:36.707" v="2" actId="2696"/>
        <pc:sldMkLst>
          <pc:docMk/>
          <pc:sldMk cId="3446693452" sldId="258"/>
        </pc:sldMkLst>
      </pc:sldChg>
      <pc:sldChg chg="addSp modSp mod">
        <pc:chgData name="Juan Fernando Luesia Lahoz" userId="8330bb9e-608d-49b1-91b8-f4a81cacace9" providerId="ADAL" clId="{896641A7-C3BC-480E-9D30-C95B89B39ABC}" dt="2025-07-22T18:38:28.083" v="3825" actId="207"/>
        <pc:sldMkLst>
          <pc:docMk/>
          <pc:sldMk cId="776710405" sldId="259"/>
        </pc:sldMkLst>
        <pc:spChg chg="add mod">
          <ac:chgData name="Juan Fernando Luesia Lahoz" userId="8330bb9e-608d-49b1-91b8-f4a81cacace9" providerId="ADAL" clId="{896641A7-C3BC-480E-9D30-C95B89B39ABC}" dt="2025-07-22T18:38:14.884" v="3823" actId="1076"/>
          <ac:spMkLst>
            <pc:docMk/>
            <pc:sldMk cId="776710405" sldId="259"/>
            <ac:spMk id="3" creationId="{7884B848-08FC-8B04-0204-89DE46671552}"/>
          </ac:spMkLst>
        </pc:spChg>
        <pc:spChg chg="add mod">
          <ac:chgData name="Juan Fernando Luesia Lahoz" userId="8330bb9e-608d-49b1-91b8-f4a81cacace9" providerId="ADAL" clId="{896641A7-C3BC-480E-9D30-C95B89B39ABC}" dt="2025-07-22T18:38:28.083" v="3825" actId="207"/>
          <ac:spMkLst>
            <pc:docMk/>
            <pc:sldMk cId="776710405" sldId="259"/>
            <ac:spMk id="5" creationId="{99AD403C-FC17-EE72-8231-F0FAD0E537D5}"/>
          </ac:spMkLst>
        </pc:spChg>
      </pc:sldChg>
      <pc:sldChg chg="addSp delSp modSp mod ord modNotesTx">
        <pc:chgData name="Juan Fernando Luesia Lahoz" userId="8330bb9e-608d-49b1-91b8-f4a81cacace9" providerId="ADAL" clId="{896641A7-C3BC-480E-9D30-C95B89B39ABC}" dt="2025-07-24T10:33:33.892" v="4965" actId="20577"/>
        <pc:sldMkLst>
          <pc:docMk/>
          <pc:sldMk cId="2215741422" sldId="260"/>
        </pc:sldMkLst>
        <pc:spChg chg="add del">
          <ac:chgData name="Juan Fernando Luesia Lahoz" userId="8330bb9e-608d-49b1-91b8-f4a81cacace9" providerId="ADAL" clId="{896641A7-C3BC-480E-9D30-C95B89B39ABC}" dt="2025-07-24T08:34:44.407" v="4489" actId="22"/>
          <ac:spMkLst>
            <pc:docMk/>
            <pc:sldMk cId="2215741422" sldId="260"/>
            <ac:spMk id="4" creationId="{5848C006-2674-ACD4-ACFE-798E74B8BE0A}"/>
          </ac:spMkLst>
        </pc:spChg>
        <pc:spChg chg="add mod">
          <ac:chgData name="Juan Fernando Luesia Lahoz" userId="8330bb9e-608d-49b1-91b8-f4a81cacace9" providerId="ADAL" clId="{896641A7-C3BC-480E-9D30-C95B89B39ABC}" dt="2025-07-18T05:39:07.238" v="170"/>
          <ac:spMkLst>
            <pc:docMk/>
            <pc:sldMk cId="2215741422" sldId="260"/>
            <ac:spMk id="5" creationId="{9BF7F4BA-BC07-C3AC-C8FB-00F3DE489511}"/>
          </ac:spMkLst>
        </pc:spChg>
        <pc:spChg chg="add mod">
          <ac:chgData name="Juan Fernando Luesia Lahoz" userId="8330bb9e-608d-49b1-91b8-f4a81cacace9" providerId="ADAL" clId="{896641A7-C3BC-480E-9D30-C95B89B39ABC}" dt="2025-07-18T05:46:10.559" v="244" actId="1076"/>
          <ac:spMkLst>
            <pc:docMk/>
            <pc:sldMk cId="2215741422" sldId="260"/>
            <ac:spMk id="7" creationId="{2F500067-D7B8-E83D-78BF-839F3BE08221}"/>
          </ac:spMkLst>
        </pc:spChg>
        <pc:spChg chg="add mod">
          <ac:chgData name="Juan Fernando Luesia Lahoz" userId="8330bb9e-608d-49b1-91b8-f4a81cacace9" providerId="ADAL" clId="{896641A7-C3BC-480E-9D30-C95B89B39ABC}" dt="2025-07-18T05:43:26.994" v="218" actId="1076"/>
          <ac:spMkLst>
            <pc:docMk/>
            <pc:sldMk cId="2215741422" sldId="260"/>
            <ac:spMk id="10" creationId="{3647FE66-3307-FBDD-FDE1-3DDDC02D8786}"/>
          </ac:spMkLst>
        </pc:spChg>
        <pc:spChg chg="add mod">
          <ac:chgData name="Juan Fernando Luesia Lahoz" userId="8330bb9e-608d-49b1-91b8-f4a81cacace9" providerId="ADAL" clId="{896641A7-C3BC-480E-9D30-C95B89B39ABC}" dt="2025-07-18T05:46:08.197" v="243" actId="1076"/>
          <ac:spMkLst>
            <pc:docMk/>
            <pc:sldMk cId="2215741422" sldId="260"/>
            <ac:spMk id="11" creationId="{66D3B712-E4A3-43BB-9808-B024898F2A95}"/>
          </ac:spMkLst>
        </pc:spChg>
        <pc:picChg chg="add mod">
          <ac:chgData name="Juan Fernando Luesia Lahoz" userId="8330bb9e-608d-49b1-91b8-f4a81cacace9" providerId="ADAL" clId="{896641A7-C3BC-480E-9D30-C95B89B39ABC}" dt="2025-07-18T05:47:52.412" v="261" actId="1076"/>
          <ac:picMkLst>
            <pc:docMk/>
            <pc:sldMk cId="2215741422" sldId="260"/>
            <ac:picMk id="14" creationId="{74C04888-D6DB-F228-299A-531343168330}"/>
          </ac:picMkLst>
        </pc:picChg>
        <pc:picChg chg="add mod">
          <ac:chgData name="Juan Fernando Luesia Lahoz" userId="8330bb9e-608d-49b1-91b8-f4a81cacace9" providerId="ADAL" clId="{896641A7-C3BC-480E-9D30-C95B89B39ABC}" dt="2025-07-23T09:10:33.708" v="3827" actId="1076"/>
          <ac:picMkLst>
            <pc:docMk/>
            <pc:sldMk cId="2215741422" sldId="260"/>
            <ac:picMk id="16" creationId="{11BA0AD4-14D8-2B8D-94B3-70A634C86953}"/>
          </ac:picMkLst>
        </pc:picChg>
        <pc:picChg chg="add mod">
          <ac:chgData name="Juan Fernando Luesia Lahoz" userId="8330bb9e-608d-49b1-91b8-f4a81cacace9" providerId="ADAL" clId="{896641A7-C3BC-480E-9D30-C95B89B39ABC}" dt="2025-07-18T05:47:52.412" v="261" actId="1076"/>
          <ac:picMkLst>
            <pc:docMk/>
            <pc:sldMk cId="2215741422" sldId="260"/>
            <ac:picMk id="1026" creationId="{86CDCEE4-2B57-7A11-C8F3-336385113587}"/>
          </ac:picMkLst>
        </pc:picChg>
      </pc:sldChg>
      <pc:sldChg chg="addSp delSp modSp add mod modNotesTx">
        <pc:chgData name="Juan Fernando Luesia Lahoz" userId="8330bb9e-608d-49b1-91b8-f4a81cacace9" providerId="ADAL" clId="{896641A7-C3BC-480E-9D30-C95B89B39ABC}" dt="2025-07-24T11:00:54.693" v="5372" actId="20577"/>
        <pc:sldMkLst>
          <pc:docMk/>
          <pc:sldMk cId="3275270038" sldId="261"/>
        </pc:sldMkLst>
        <pc:spChg chg="add mod">
          <ac:chgData name="Juan Fernando Luesia Lahoz" userId="8330bb9e-608d-49b1-91b8-f4a81cacace9" providerId="ADAL" clId="{896641A7-C3BC-480E-9D30-C95B89B39ABC}" dt="2025-07-18T05:31:56.483" v="48"/>
          <ac:spMkLst>
            <pc:docMk/>
            <pc:sldMk cId="3275270038" sldId="261"/>
            <ac:spMk id="3" creationId="{8A53CE61-D2A9-FD03-84F2-7C2BB5589D5E}"/>
          </ac:spMkLst>
        </pc:spChg>
        <pc:spChg chg="add mod">
          <ac:chgData name="Juan Fernando Luesia Lahoz" userId="8330bb9e-608d-49b1-91b8-f4a81cacace9" providerId="ADAL" clId="{896641A7-C3BC-480E-9D30-C95B89B39ABC}" dt="2025-07-18T06:07:24.691" v="523" actId="1076"/>
          <ac:spMkLst>
            <pc:docMk/>
            <pc:sldMk cId="3275270038" sldId="261"/>
            <ac:spMk id="4" creationId="{D5B485C9-F459-7EF5-05C4-2C27BFFB1113}"/>
          </ac:spMkLst>
        </pc:spChg>
      </pc:sldChg>
      <pc:sldChg chg="addSp delSp modSp add mod ord">
        <pc:chgData name="Juan Fernando Luesia Lahoz" userId="8330bb9e-608d-49b1-91b8-f4a81cacace9" providerId="ADAL" clId="{896641A7-C3BC-480E-9D30-C95B89B39ABC}" dt="2025-07-24T10:23:37.335" v="4834" actId="1076"/>
        <pc:sldMkLst>
          <pc:docMk/>
          <pc:sldMk cId="1478361537" sldId="262"/>
        </pc:sldMkLst>
        <pc:spChg chg="mod">
          <ac:chgData name="Juan Fernando Luesia Lahoz" userId="8330bb9e-608d-49b1-91b8-f4a81cacace9" providerId="ADAL" clId="{896641A7-C3BC-480E-9D30-C95B89B39ABC}" dt="2025-07-18T05:49:36.746" v="274" actId="20577"/>
          <ac:spMkLst>
            <pc:docMk/>
            <pc:sldMk cId="1478361537" sldId="262"/>
            <ac:spMk id="3" creationId="{3E04F0C1-1F1C-4FA8-7302-CD302291E00A}"/>
          </ac:spMkLst>
        </pc:spChg>
        <pc:spChg chg="add del mod">
          <ac:chgData name="Juan Fernando Luesia Lahoz" userId="8330bb9e-608d-49b1-91b8-f4a81cacace9" providerId="ADAL" clId="{896641A7-C3BC-480E-9D30-C95B89B39ABC}" dt="2025-07-24T10:13:08.569" v="4736" actId="478"/>
          <ac:spMkLst>
            <pc:docMk/>
            <pc:sldMk cId="1478361537" sldId="262"/>
            <ac:spMk id="4" creationId="{578C18FD-255B-4ABE-7549-12355F51F202}"/>
          </ac:spMkLst>
        </pc:spChg>
        <pc:spChg chg="add mod">
          <ac:chgData name="Juan Fernando Luesia Lahoz" userId="8330bb9e-608d-49b1-91b8-f4a81cacace9" providerId="ADAL" clId="{896641A7-C3BC-480E-9D30-C95B89B39ABC}" dt="2025-07-24T10:23:37.335" v="4834" actId="1076"/>
          <ac:spMkLst>
            <pc:docMk/>
            <pc:sldMk cId="1478361537" sldId="262"/>
            <ac:spMk id="5" creationId="{803EAD80-1DD1-2BC4-9D42-F36DA490DF95}"/>
          </ac:spMkLst>
        </pc:spChg>
        <pc:spChg chg="add mod">
          <ac:chgData name="Juan Fernando Luesia Lahoz" userId="8330bb9e-608d-49b1-91b8-f4a81cacace9" providerId="ADAL" clId="{896641A7-C3BC-480E-9D30-C95B89B39ABC}" dt="2025-07-24T10:12:36.221" v="4727"/>
          <ac:spMkLst>
            <pc:docMk/>
            <pc:sldMk cId="1478361537" sldId="262"/>
            <ac:spMk id="6" creationId="{578C18FD-255B-4ABE-7549-12355F51F202}"/>
          </ac:spMkLst>
        </pc:spChg>
        <pc:spChg chg="add mod">
          <ac:chgData name="Juan Fernando Luesia Lahoz" userId="8330bb9e-608d-49b1-91b8-f4a81cacace9" providerId="ADAL" clId="{896641A7-C3BC-480E-9D30-C95B89B39ABC}" dt="2025-07-24T10:12:38.597" v="4728"/>
          <ac:spMkLst>
            <pc:docMk/>
            <pc:sldMk cId="1478361537" sldId="262"/>
            <ac:spMk id="7" creationId="{80A2F86A-2022-3528-3742-57EF58820127}"/>
          </ac:spMkLst>
        </pc:spChg>
        <pc:spChg chg="add del mod">
          <ac:chgData name="Juan Fernando Luesia Lahoz" userId="8330bb9e-608d-49b1-91b8-f4a81cacace9" providerId="ADAL" clId="{896641A7-C3BC-480E-9D30-C95B89B39ABC}" dt="2025-07-24T10:20:58.294" v="4787" actId="478"/>
          <ac:spMkLst>
            <pc:docMk/>
            <pc:sldMk cId="1478361537" sldId="262"/>
            <ac:spMk id="8" creationId="{13B88C62-709B-34D4-E5A9-3BEA34E58BF9}"/>
          </ac:spMkLst>
        </pc:spChg>
        <pc:spChg chg="add mod">
          <ac:chgData name="Juan Fernando Luesia Lahoz" userId="8330bb9e-608d-49b1-91b8-f4a81cacace9" providerId="ADAL" clId="{896641A7-C3BC-480E-9D30-C95B89B39ABC}" dt="2025-07-24T10:20:48.095" v="4785"/>
          <ac:spMkLst>
            <pc:docMk/>
            <pc:sldMk cId="1478361537" sldId="262"/>
            <ac:spMk id="9" creationId="{976C1F71-FEC8-D4FD-82B2-1BF60EA75DDA}"/>
          </ac:spMkLst>
        </pc:spChg>
        <pc:spChg chg="add del mod">
          <ac:chgData name="Juan Fernando Luesia Lahoz" userId="8330bb9e-608d-49b1-91b8-f4a81cacace9" providerId="ADAL" clId="{896641A7-C3BC-480E-9D30-C95B89B39ABC}" dt="2025-07-24T10:22:44.349" v="4818" actId="478"/>
          <ac:spMkLst>
            <pc:docMk/>
            <pc:sldMk cId="1478361537" sldId="262"/>
            <ac:spMk id="10" creationId="{2098FD67-0083-BD47-57F0-A199C86DE012}"/>
          </ac:spMkLst>
        </pc:spChg>
        <pc:graphicFrameChg chg="add del mod">
          <ac:chgData name="Juan Fernando Luesia Lahoz" userId="8330bb9e-608d-49b1-91b8-f4a81cacace9" providerId="ADAL" clId="{896641A7-C3BC-480E-9D30-C95B89B39ABC}" dt="2025-07-24T10:04:12.227" v="4721" actId="478"/>
          <ac:graphicFrameMkLst>
            <pc:docMk/>
            <pc:sldMk cId="1478361537" sldId="262"/>
            <ac:graphicFrameMk id="2" creationId="{273C7FBD-318A-7392-A747-B284C67D56F6}"/>
          </ac:graphicFrameMkLst>
        </pc:graphicFrameChg>
      </pc:sldChg>
      <pc:sldChg chg="addSp modSp add del mod">
        <pc:chgData name="Juan Fernando Luesia Lahoz" userId="8330bb9e-608d-49b1-91b8-f4a81cacace9" providerId="ADAL" clId="{896641A7-C3BC-480E-9D30-C95B89B39ABC}" dt="2025-07-18T05:48:04.583" v="263" actId="2696"/>
        <pc:sldMkLst>
          <pc:docMk/>
          <pc:sldMk cId="1688826806" sldId="262"/>
        </pc:sldMkLst>
      </pc:sldChg>
      <pc:sldChg chg="modSp add mod modCm modNotesTx">
        <pc:chgData name="Juan Fernando Luesia Lahoz" userId="8330bb9e-608d-49b1-91b8-f4a81cacace9" providerId="ADAL" clId="{896641A7-C3BC-480E-9D30-C95B89B39ABC}" dt="2025-07-24T11:30:57.640" v="5511" actId="113"/>
        <pc:sldMkLst>
          <pc:docMk/>
          <pc:sldMk cId="1161040355" sldId="263"/>
        </pc:sldMkLst>
        <pc:spChg chg="mod">
          <ac:chgData name="Juan Fernando Luesia Lahoz" userId="8330bb9e-608d-49b1-91b8-f4a81cacace9" providerId="ADAL" clId="{896641A7-C3BC-480E-9D30-C95B89B39ABC}" dt="2025-07-24T11:30:57.640" v="5511" actId="113"/>
          <ac:spMkLst>
            <pc:docMk/>
            <pc:sldMk cId="1161040355" sldId="263"/>
            <ac:spMk id="4" creationId="{DE5A90AE-DC46-C07B-1A4F-D48090C6BE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an Fernando Luesia Lahoz" userId="8330bb9e-608d-49b1-91b8-f4a81cacace9" providerId="ADAL" clId="{896641A7-C3BC-480E-9D30-C95B89B39ABC}" dt="2025-07-22T18:10:15.403" v="3184" actId="20577"/>
              <pc2:cmMkLst xmlns:pc2="http://schemas.microsoft.com/office/powerpoint/2019/9/main/command">
                <pc:docMk/>
                <pc:sldMk cId="1161040355" sldId="263"/>
                <pc2:cmMk id="{2A5BDB94-D102-4E75-946A-1285D2281CE5}"/>
              </pc2:cmMkLst>
            </pc226:cmChg>
          </p:ext>
        </pc:extLst>
      </pc:sldChg>
      <pc:sldChg chg="addSp delSp modSp add mod modNotesTx">
        <pc:chgData name="Juan Fernando Luesia Lahoz" userId="8330bb9e-608d-49b1-91b8-f4a81cacace9" providerId="ADAL" clId="{896641A7-C3BC-480E-9D30-C95B89B39ABC}" dt="2025-07-24T11:30:00.269" v="5510" actId="20577"/>
        <pc:sldMkLst>
          <pc:docMk/>
          <pc:sldMk cId="1413211067" sldId="264"/>
        </pc:sldMkLst>
        <pc:spChg chg="add mod">
          <ac:chgData name="Juan Fernando Luesia Lahoz" userId="8330bb9e-608d-49b1-91b8-f4a81cacace9" providerId="ADAL" clId="{896641A7-C3BC-480E-9D30-C95B89B39ABC}" dt="2025-07-24T11:30:00.269" v="5510" actId="20577"/>
          <ac:spMkLst>
            <pc:docMk/>
            <pc:sldMk cId="1413211067" sldId="264"/>
            <ac:spMk id="2" creationId="{3333479E-D11F-E302-2F82-660778713ACD}"/>
          </ac:spMkLst>
        </pc:spChg>
        <pc:spChg chg="mod">
          <ac:chgData name="Juan Fernando Luesia Lahoz" userId="8330bb9e-608d-49b1-91b8-f4a81cacace9" providerId="ADAL" clId="{896641A7-C3BC-480E-9D30-C95B89B39ABC}" dt="2025-07-18T06:15:46.238" v="672" actId="14100"/>
          <ac:spMkLst>
            <pc:docMk/>
            <pc:sldMk cId="1413211067" sldId="264"/>
            <ac:spMk id="3" creationId="{18B354C3-5A2E-9F65-7A16-8CEA09029B34}"/>
          </ac:spMkLst>
        </pc:spChg>
        <pc:spChg chg="add mod">
          <ac:chgData name="Juan Fernando Luesia Lahoz" userId="8330bb9e-608d-49b1-91b8-f4a81cacace9" providerId="ADAL" clId="{896641A7-C3BC-480E-9D30-C95B89B39ABC}" dt="2025-07-24T08:52:56.999" v="4647" actId="14100"/>
          <ac:spMkLst>
            <pc:docMk/>
            <pc:sldMk cId="1413211067" sldId="264"/>
            <ac:spMk id="5" creationId="{D6556FA8-CB22-B3C3-D95F-AC926448053F}"/>
          </ac:spMkLst>
        </pc:spChg>
        <pc:spChg chg="add mod">
          <ac:chgData name="Juan Fernando Luesia Lahoz" userId="8330bb9e-608d-49b1-91b8-f4a81cacace9" providerId="ADAL" clId="{896641A7-C3BC-480E-9D30-C95B89B39ABC}" dt="2025-07-18T07:20:54.272" v="1183"/>
          <ac:spMkLst>
            <pc:docMk/>
            <pc:sldMk cId="1413211067" sldId="264"/>
            <ac:spMk id="6" creationId="{20FF1E13-6769-4175-50B6-9462298A59EC}"/>
          </ac:spMkLst>
        </pc:spChg>
        <pc:spChg chg="add mod">
          <ac:chgData name="Juan Fernando Luesia Lahoz" userId="8330bb9e-608d-49b1-91b8-f4a81cacace9" providerId="ADAL" clId="{896641A7-C3BC-480E-9D30-C95B89B39ABC}" dt="2025-07-18T06:44:03.882" v="769"/>
          <ac:spMkLst>
            <pc:docMk/>
            <pc:sldMk cId="1413211067" sldId="264"/>
            <ac:spMk id="7" creationId="{BB9C2528-DF24-B5C7-CF1E-BACBFB56CED5}"/>
          </ac:spMkLst>
        </pc:spChg>
        <pc:spChg chg="add mod">
          <ac:chgData name="Juan Fernando Luesia Lahoz" userId="8330bb9e-608d-49b1-91b8-f4a81cacace9" providerId="ADAL" clId="{896641A7-C3BC-480E-9D30-C95B89B39ABC}" dt="2025-07-22T18:29:32.494" v="3741" actId="20577"/>
          <ac:spMkLst>
            <pc:docMk/>
            <pc:sldMk cId="1413211067" sldId="264"/>
            <ac:spMk id="8" creationId="{4601038D-8D1F-F695-5FE3-66379C696D95}"/>
          </ac:spMkLst>
        </pc:spChg>
      </pc:sldChg>
      <pc:sldChg chg="addSp delSp modSp add mod">
        <pc:chgData name="Juan Fernando Luesia Lahoz" userId="8330bb9e-608d-49b1-91b8-f4a81cacace9" providerId="ADAL" clId="{896641A7-C3BC-480E-9D30-C95B89B39ABC}" dt="2025-07-24T13:27:04.051" v="5800" actId="20577"/>
        <pc:sldMkLst>
          <pc:docMk/>
          <pc:sldMk cId="3000001852" sldId="265"/>
        </pc:sldMkLst>
        <pc:spChg chg="mod">
          <ac:chgData name="Juan Fernando Luesia Lahoz" userId="8330bb9e-608d-49b1-91b8-f4a81cacace9" providerId="ADAL" clId="{896641A7-C3BC-480E-9D30-C95B89B39ABC}" dt="2025-07-18T06:45:05.144" v="808" actId="20577"/>
          <ac:spMkLst>
            <pc:docMk/>
            <pc:sldMk cId="3000001852" sldId="265"/>
            <ac:spMk id="3" creationId="{EB50FADC-D3BC-3EE0-5970-52CC5D89D4FC}"/>
          </ac:spMkLst>
        </pc:spChg>
        <pc:spChg chg="add del mod">
          <ac:chgData name="Juan Fernando Luesia Lahoz" userId="8330bb9e-608d-49b1-91b8-f4a81cacace9" providerId="ADAL" clId="{896641A7-C3BC-480E-9D30-C95B89B39ABC}" dt="2025-07-18T07:02:07.239" v="876" actId="20577"/>
          <ac:spMkLst>
            <pc:docMk/>
            <pc:sldMk cId="3000001852" sldId="265"/>
            <ac:spMk id="7" creationId="{B79B89F4-1AC6-03BD-5AAC-78EB46640F08}"/>
          </ac:spMkLst>
        </pc:spChg>
        <pc:spChg chg="add mod">
          <ac:chgData name="Juan Fernando Luesia Lahoz" userId="8330bb9e-608d-49b1-91b8-f4a81cacace9" providerId="ADAL" clId="{896641A7-C3BC-480E-9D30-C95B89B39ABC}" dt="2025-07-24T13:18:41.525" v="5582" actId="113"/>
          <ac:spMkLst>
            <pc:docMk/>
            <pc:sldMk cId="3000001852" sldId="265"/>
            <ac:spMk id="9" creationId="{9B011A5A-D94A-AB44-0622-629DB711D42F}"/>
          </ac:spMkLst>
        </pc:spChg>
        <pc:spChg chg="add mod">
          <ac:chgData name="Juan Fernando Luesia Lahoz" userId="8330bb9e-608d-49b1-91b8-f4a81cacace9" providerId="ADAL" clId="{896641A7-C3BC-480E-9D30-C95B89B39ABC}" dt="2025-07-24T13:19:13.579" v="5591" actId="1076"/>
          <ac:spMkLst>
            <pc:docMk/>
            <pc:sldMk cId="3000001852" sldId="265"/>
            <ac:spMk id="11" creationId="{DD0BF8B1-F1A6-76F0-1484-B6B450E2C778}"/>
          </ac:spMkLst>
        </pc:spChg>
        <pc:spChg chg="add mod">
          <ac:chgData name="Juan Fernando Luesia Lahoz" userId="8330bb9e-608d-49b1-91b8-f4a81cacace9" providerId="ADAL" clId="{896641A7-C3BC-480E-9D30-C95B89B39ABC}" dt="2025-07-24T13:26:55.420" v="5799" actId="20577"/>
          <ac:spMkLst>
            <pc:docMk/>
            <pc:sldMk cId="3000001852" sldId="265"/>
            <ac:spMk id="12" creationId="{108FB8BA-117F-E948-041F-2B5F7981B021}"/>
          </ac:spMkLst>
        </pc:spChg>
        <pc:spChg chg="add mod">
          <ac:chgData name="Juan Fernando Luesia Lahoz" userId="8330bb9e-608d-49b1-91b8-f4a81cacace9" providerId="ADAL" clId="{896641A7-C3BC-480E-9D30-C95B89B39ABC}" dt="2025-07-24T13:27:04.051" v="5800" actId="20577"/>
          <ac:spMkLst>
            <pc:docMk/>
            <pc:sldMk cId="3000001852" sldId="265"/>
            <ac:spMk id="13" creationId="{7276BD14-E1A4-C9DE-6227-0D0B4A6F347A}"/>
          </ac:spMkLst>
        </pc:spChg>
        <pc:picChg chg="add mod ord">
          <ac:chgData name="Juan Fernando Luesia Lahoz" userId="8330bb9e-608d-49b1-91b8-f4a81cacace9" providerId="ADAL" clId="{896641A7-C3BC-480E-9D30-C95B89B39ABC}" dt="2025-07-24T13:19:17.905" v="5593" actId="1076"/>
          <ac:picMkLst>
            <pc:docMk/>
            <pc:sldMk cId="3000001852" sldId="265"/>
            <ac:picMk id="4" creationId="{AF208817-C8DE-D0BC-E991-D74AA13243CB}"/>
          </ac:picMkLst>
        </pc:picChg>
      </pc:sldChg>
      <pc:sldChg chg="addSp delSp modSp add del mod">
        <pc:chgData name="Juan Fernando Luesia Lahoz" userId="8330bb9e-608d-49b1-91b8-f4a81cacace9" providerId="ADAL" clId="{896641A7-C3BC-480E-9D30-C95B89B39ABC}" dt="2025-07-18T07:49:26.662" v="1638" actId="2696"/>
        <pc:sldMkLst>
          <pc:docMk/>
          <pc:sldMk cId="1047820442" sldId="266"/>
        </pc:sldMkLst>
      </pc:sldChg>
      <pc:sldChg chg="addSp delSp modSp add del mod">
        <pc:chgData name="Juan Fernando Luesia Lahoz" userId="8330bb9e-608d-49b1-91b8-f4a81cacace9" providerId="ADAL" clId="{896641A7-C3BC-480E-9D30-C95B89B39ABC}" dt="2025-07-22T18:18:54.375" v="3312" actId="2696"/>
        <pc:sldMkLst>
          <pc:docMk/>
          <pc:sldMk cId="444678962" sldId="267"/>
        </pc:sldMkLst>
      </pc:sldChg>
      <pc:sldChg chg="add del">
        <pc:chgData name="Juan Fernando Luesia Lahoz" userId="8330bb9e-608d-49b1-91b8-f4a81cacace9" providerId="ADAL" clId="{896641A7-C3BC-480E-9D30-C95B89B39ABC}" dt="2025-07-18T07:27:14.134" v="1361" actId="2890"/>
        <pc:sldMkLst>
          <pc:docMk/>
          <pc:sldMk cId="4071133997" sldId="267"/>
        </pc:sldMkLst>
      </pc:sldChg>
      <pc:sldChg chg="addSp modSp add del mod ord">
        <pc:chgData name="Juan Fernando Luesia Lahoz" userId="8330bb9e-608d-49b1-91b8-f4a81cacace9" providerId="ADAL" clId="{896641A7-C3BC-480E-9D30-C95B89B39ABC}" dt="2025-07-22T18:18:54.375" v="3312" actId="2696"/>
        <pc:sldMkLst>
          <pc:docMk/>
          <pc:sldMk cId="661968137" sldId="268"/>
        </pc:sldMkLst>
      </pc:sldChg>
      <pc:sldChg chg="modSp add del mod">
        <pc:chgData name="Juan Fernando Luesia Lahoz" userId="8330bb9e-608d-49b1-91b8-f4a81cacace9" providerId="ADAL" clId="{896641A7-C3BC-480E-9D30-C95B89B39ABC}" dt="2025-07-18T07:57:19.635" v="1786" actId="2696"/>
        <pc:sldMkLst>
          <pc:docMk/>
          <pc:sldMk cId="2451249802" sldId="269"/>
        </pc:sldMkLst>
      </pc:sldChg>
      <pc:sldChg chg="modSp add mod ord">
        <pc:chgData name="Juan Fernando Luesia Lahoz" userId="8330bb9e-608d-49b1-91b8-f4a81cacace9" providerId="ADAL" clId="{896641A7-C3BC-480E-9D30-C95B89B39ABC}" dt="2025-07-24T12:14:00.678" v="5527" actId="20577"/>
        <pc:sldMkLst>
          <pc:docMk/>
          <pc:sldMk cId="3547201013" sldId="270"/>
        </pc:sldMkLst>
        <pc:spChg chg="mod">
          <ac:chgData name="Juan Fernando Luesia Lahoz" userId="8330bb9e-608d-49b1-91b8-f4a81cacace9" providerId="ADAL" clId="{896641A7-C3BC-480E-9D30-C95B89B39ABC}" dt="2025-07-24T12:14:00.678" v="5527" actId="20577"/>
          <ac:spMkLst>
            <pc:docMk/>
            <pc:sldMk cId="3547201013" sldId="270"/>
            <ac:spMk id="8" creationId="{73F885BF-02BC-7F84-76B4-D49CF6657395}"/>
          </ac:spMkLst>
        </pc:spChg>
      </pc:sldChg>
      <pc:sldChg chg="addSp delSp modSp add mod">
        <pc:chgData name="Juan Fernando Luesia Lahoz" userId="8330bb9e-608d-49b1-91b8-f4a81cacace9" providerId="ADAL" clId="{896641A7-C3BC-480E-9D30-C95B89B39ABC}" dt="2025-07-24T12:35:25.312" v="5531" actId="478"/>
        <pc:sldMkLst>
          <pc:docMk/>
          <pc:sldMk cId="2942256468" sldId="271"/>
        </pc:sldMkLst>
        <pc:spChg chg="add del mod">
          <ac:chgData name="Juan Fernando Luesia Lahoz" userId="8330bb9e-608d-49b1-91b8-f4a81cacace9" providerId="ADAL" clId="{896641A7-C3BC-480E-9D30-C95B89B39ABC}" dt="2025-07-24T12:35:19.140" v="5529" actId="478"/>
          <ac:spMkLst>
            <pc:docMk/>
            <pc:sldMk cId="2942256468" sldId="271"/>
            <ac:spMk id="4" creationId="{F69B1E70-C80A-1458-9DF8-BA07F5BAFCB6}"/>
          </ac:spMkLst>
        </pc:spChg>
        <pc:spChg chg="add del mod">
          <ac:chgData name="Juan Fernando Luesia Lahoz" userId="8330bb9e-608d-49b1-91b8-f4a81cacace9" providerId="ADAL" clId="{896641A7-C3BC-480E-9D30-C95B89B39ABC}" dt="2025-07-24T12:35:25.312" v="5531" actId="478"/>
          <ac:spMkLst>
            <pc:docMk/>
            <pc:sldMk cId="2942256468" sldId="271"/>
            <ac:spMk id="5" creationId="{73D3A20E-D289-5A39-C624-162B3AE90549}"/>
          </ac:spMkLst>
        </pc:spChg>
        <pc:spChg chg="mod">
          <ac:chgData name="Juan Fernando Luesia Lahoz" userId="8330bb9e-608d-49b1-91b8-f4a81cacace9" providerId="ADAL" clId="{896641A7-C3BC-480E-9D30-C95B89B39ABC}" dt="2025-07-22T17:29:24.843" v="3003" actId="20577"/>
          <ac:spMkLst>
            <pc:docMk/>
            <pc:sldMk cId="2942256468" sldId="271"/>
            <ac:spMk id="8" creationId="{0D3E154E-428D-7A15-0F84-90466E574E06}"/>
          </ac:spMkLst>
        </pc:spChg>
        <pc:picChg chg="add del mod modCrop">
          <ac:chgData name="Juan Fernando Luesia Lahoz" userId="8330bb9e-608d-49b1-91b8-f4a81cacace9" providerId="ADAL" clId="{896641A7-C3BC-480E-9D30-C95B89B39ABC}" dt="2025-07-24T12:35:25.312" v="5531" actId="478"/>
          <ac:picMkLst>
            <pc:docMk/>
            <pc:sldMk cId="2942256468" sldId="271"/>
            <ac:picMk id="7" creationId="{BE58DA21-4F0F-A231-3A73-CB5A2B4EF747}"/>
          </ac:picMkLst>
        </pc:picChg>
        <pc:cxnChg chg="add del mod">
          <ac:chgData name="Juan Fernando Luesia Lahoz" userId="8330bb9e-608d-49b1-91b8-f4a81cacace9" providerId="ADAL" clId="{896641A7-C3BC-480E-9D30-C95B89B39ABC}" dt="2025-07-24T12:35:21.483" v="5530" actId="478"/>
          <ac:cxnSpMkLst>
            <pc:docMk/>
            <pc:sldMk cId="2942256468" sldId="271"/>
            <ac:cxnSpMk id="11" creationId="{D9B036FC-D0A6-8CB4-A6FB-A12B85A210E4}"/>
          </ac:cxnSpMkLst>
        </pc:cxnChg>
      </pc:sldChg>
      <pc:sldChg chg="addSp delSp modSp add mod ord">
        <pc:chgData name="Juan Fernando Luesia Lahoz" userId="8330bb9e-608d-49b1-91b8-f4a81cacace9" providerId="ADAL" clId="{896641A7-C3BC-480E-9D30-C95B89B39ABC}" dt="2025-07-24T12:37:38.079" v="5532" actId="20577"/>
        <pc:sldMkLst>
          <pc:docMk/>
          <pc:sldMk cId="1272523985" sldId="272"/>
        </pc:sldMkLst>
        <pc:spChg chg="add mod">
          <ac:chgData name="Juan Fernando Luesia Lahoz" userId="8330bb9e-608d-49b1-91b8-f4a81cacace9" providerId="ADAL" clId="{896641A7-C3BC-480E-9D30-C95B89B39ABC}" dt="2025-07-22T18:12:34.500" v="3247" actId="20577"/>
          <ac:spMkLst>
            <pc:docMk/>
            <pc:sldMk cId="1272523985" sldId="272"/>
            <ac:spMk id="4" creationId="{BB401416-EC99-66B4-EB99-98479DCCCE8D}"/>
          </ac:spMkLst>
        </pc:spChg>
        <pc:spChg chg="add mod">
          <ac:chgData name="Juan Fernando Luesia Lahoz" userId="8330bb9e-608d-49b1-91b8-f4a81cacace9" providerId="ADAL" clId="{896641A7-C3BC-480E-9D30-C95B89B39ABC}" dt="2025-07-24T12:37:38.079" v="5532" actId="20577"/>
          <ac:spMkLst>
            <pc:docMk/>
            <pc:sldMk cId="1272523985" sldId="272"/>
            <ac:spMk id="6" creationId="{36DD5467-DB64-C941-2F10-EE86D7CE436B}"/>
          </ac:spMkLst>
        </pc:spChg>
        <pc:spChg chg="add mod">
          <ac:chgData name="Juan Fernando Luesia Lahoz" userId="8330bb9e-608d-49b1-91b8-f4a81cacace9" providerId="ADAL" clId="{896641A7-C3BC-480E-9D30-C95B89B39ABC}" dt="2025-07-22T18:12:02.959" v="3194" actId="1076"/>
          <ac:spMkLst>
            <pc:docMk/>
            <pc:sldMk cId="1272523985" sldId="272"/>
            <ac:spMk id="11" creationId="{CF72DE4E-4C56-C5C4-21E1-66DD1986FE68}"/>
          </ac:spMkLst>
        </pc:spChg>
        <pc:picChg chg="add mod">
          <ac:chgData name="Juan Fernando Luesia Lahoz" userId="8330bb9e-608d-49b1-91b8-f4a81cacace9" providerId="ADAL" clId="{896641A7-C3BC-480E-9D30-C95B89B39ABC}" dt="2025-07-22T18:12:02.959" v="3194" actId="1076"/>
          <ac:picMkLst>
            <pc:docMk/>
            <pc:sldMk cId="1272523985" sldId="272"/>
            <ac:picMk id="7" creationId="{8520AE9B-8114-AF51-698C-629292D64A54}"/>
          </ac:picMkLst>
        </pc:picChg>
      </pc:sldChg>
      <pc:sldChg chg="addSp modSp add del mod">
        <pc:chgData name="Juan Fernando Luesia Lahoz" userId="8330bb9e-608d-49b1-91b8-f4a81cacace9" providerId="ADAL" clId="{896641A7-C3BC-480E-9D30-C95B89B39ABC}" dt="2025-07-23T16:03:18.285" v="4323" actId="2696"/>
        <pc:sldMkLst>
          <pc:docMk/>
          <pc:sldMk cId="2478668951" sldId="273"/>
        </pc:sldMkLst>
      </pc:sldChg>
      <pc:sldChg chg="addSp delSp modSp add mod">
        <pc:chgData name="Juan Fernando Luesia Lahoz" userId="8330bb9e-608d-49b1-91b8-f4a81cacace9" providerId="ADAL" clId="{896641A7-C3BC-480E-9D30-C95B89B39ABC}" dt="2025-07-23T16:08:26.152" v="4325" actId="1076"/>
        <pc:sldMkLst>
          <pc:docMk/>
          <pc:sldMk cId="1270453930" sldId="274"/>
        </pc:sldMkLst>
        <pc:spChg chg="add del">
          <ac:chgData name="Juan Fernando Luesia Lahoz" userId="8330bb9e-608d-49b1-91b8-f4a81cacace9" providerId="ADAL" clId="{896641A7-C3BC-480E-9D30-C95B89B39ABC}" dt="2025-07-23T14:32:54.849" v="4013" actId="478"/>
          <ac:spMkLst>
            <pc:docMk/>
            <pc:sldMk cId="1270453930" sldId="274"/>
            <ac:spMk id="2" creationId="{AC681535-476C-FC70-93F0-3CB6E6598245}"/>
          </ac:spMkLst>
        </pc:spChg>
        <pc:spChg chg="mod">
          <ac:chgData name="Juan Fernando Luesia Lahoz" userId="8330bb9e-608d-49b1-91b8-f4a81cacace9" providerId="ADAL" clId="{896641A7-C3BC-480E-9D30-C95B89B39ABC}" dt="2025-07-23T15:03:45.851" v="4269" actId="207"/>
          <ac:spMkLst>
            <pc:docMk/>
            <pc:sldMk cId="1270453930" sldId="274"/>
            <ac:spMk id="3" creationId="{6E5520A2-0EC3-881E-6275-36C9D7FB40CE}"/>
          </ac:spMkLst>
        </pc:spChg>
        <pc:graphicFrameChg chg="add mod modGraphic">
          <ac:chgData name="Juan Fernando Luesia Lahoz" userId="8330bb9e-608d-49b1-91b8-f4a81cacace9" providerId="ADAL" clId="{896641A7-C3BC-480E-9D30-C95B89B39ABC}" dt="2025-07-23T16:08:26.152" v="4325" actId="1076"/>
          <ac:graphicFrameMkLst>
            <pc:docMk/>
            <pc:sldMk cId="1270453930" sldId="274"/>
            <ac:graphicFrameMk id="6" creationId="{3C9F06F2-B98D-9B46-273C-333382CFEC7E}"/>
          </ac:graphicFrameMkLst>
        </pc:graphicFrameChg>
        <pc:picChg chg="add mod">
          <ac:chgData name="Juan Fernando Luesia Lahoz" userId="8330bb9e-608d-49b1-91b8-f4a81cacace9" providerId="ADAL" clId="{896641A7-C3BC-480E-9D30-C95B89B39ABC}" dt="2025-07-23T15:02:55.283" v="4265" actId="1076"/>
          <ac:picMkLst>
            <pc:docMk/>
            <pc:sldMk cId="1270453930" sldId="274"/>
            <ac:picMk id="5" creationId="{CE5FAE4F-3A7B-397A-2AAE-C3C79A589703}"/>
          </ac:picMkLst>
        </pc:picChg>
      </pc:sldChg>
      <pc:sldChg chg="add del">
        <pc:chgData name="Juan Fernando Luesia Lahoz" userId="8330bb9e-608d-49b1-91b8-f4a81cacace9" providerId="ADAL" clId="{896641A7-C3BC-480E-9D30-C95B89B39ABC}" dt="2025-07-18T08:30:26.605" v="2306" actId="47"/>
        <pc:sldMkLst>
          <pc:docMk/>
          <pc:sldMk cId="1638951088" sldId="275"/>
        </pc:sldMkLst>
      </pc:sldChg>
      <pc:sldChg chg="add del">
        <pc:chgData name="Juan Fernando Luesia Lahoz" userId="8330bb9e-608d-49b1-91b8-f4a81cacace9" providerId="ADAL" clId="{896641A7-C3BC-480E-9D30-C95B89B39ABC}" dt="2025-07-18T08:30:19.910" v="2304" actId="2890"/>
        <pc:sldMkLst>
          <pc:docMk/>
          <pc:sldMk cId="3131222236" sldId="276"/>
        </pc:sldMkLst>
      </pc:sldChg>
      <pc:sldChg chg="modSp add del mod">
        <pc:chgData name="Juan Fernando Luesia Lahoz" userId="8330bb9e-608d-49b1-91b8-f4a81cacace9" providerId="ADAL" clId="{896641A7-C3BC-480E-9D30-C95B89B39ABC}" dt="2025-07-18T08:52:37.058" v="2710" actId="2696"/>
        <pc:sldMkLst>
          <pc:docMk/>
          <pc:sldMk cId="3322738311" sldId="276"/>
        </pc:sldMkLst>
      </pc:sldChg>
      <pc:sldChg chg="addSp modSp add mod modNotesTx">
        <pc:chgData name="Juan Fernando Luesia Lahoz" userId="8330bb9e-608d-49b1-91b8-f4a81cacace9" providerId="ADAL" clId="{896641A7-C3BC-480E-9D30-C95B89B39ABC}" dt="2025-07-24T13:25:16.658" v="5762" actId="113"/>
        <pc:sldMkLst>
          <pc:docMk/>
          <pc:sldMk cId="1400621831" sldId="277"/>
        </pc:sldMkLst>
        <pc:spChg chg="add">
          <ac:chgData name="Juan Fernando Luesia Lahoz" userId="8330bb9e-608d-49b1-91b8-f4a81cacace9" providerId="ADAL" clId="{896641A7-C3BC-480E-9D30-C95B89B39ABC}" dt="2025-07-24T10:22:23.864" v="4813"/>
          <ac:spMkLst>
            <pc:docMk/>
            <pc:sldMk cId="1400621831" sldId="277"/>
            <ac:spMk id="2" creationId="{75E412E7-F17A-F720-8739-4458A2503C04}"/>
          </ac:spMkLst>
        </pc:spChg>
        <pc:spChg chg="mod">
          <ac:chgData name="Juan Fernando Luesia Lahoz" userId="8330bb9e-608d-49b1-91b8-f4a81cacace9" providerId="ADAL" clId="{896641A7-C3BC-480E-9D30-C95B89B39ABC}" dt="2025-07-18T08:46:28.841" v="2479"/>
          <ac:spMkLst>
            <pc:docMk/>
            <pc:sldMk cId="1400621831" sldId="277"/>
            <ac:spMk id="3" creationId="{DBBC2CF9-B1AB-73D1-5E86-A5AA20C204BF}"/>
          </ac:spMkLst>
        </pc:spChg>
        <pc:spChg chg="mod">
          <ac:chgData name="Juan Fernando Luesia Lahoz" userId="8330bb9e-608d-49b1-91b8-f4a81cacace9" providerId="ADAL" clId="{896641A7-C3BC-480E-9D30-C95B89B39ABC}" dt="2025-07-24T13:25:16.658" v="5762" actId="113"/>
          <ac:spMkLst>
            <pc:docMk/>
            <pc:sldMk cId="1400621831" sldId="277"/>
            <ac:spMk id="4" creationId="{97177A3D-C4E7-F4BD-D545-2949F6C96E42}"/>
          </ac:spMkLst>
        </pc:spChg>
      </pc:sldChg>
      <pc:sldChg chg="addSp modSp add mod">
        <pc:chgData name="Juan Fernando Luesia Lahoz" userId="8330bb9e-608d-49b1-91b8-f4a81cacace9" providerId="ADAL" clId="{896641A7-C3BC-480E-9D30-C95B89B39ABC}" dt="2025-07-24T13:20:24.281" v="5610" actId="20577"/>
        <pc:sldMkLst>
          <pc:docMk/>
          <pc:sldMk cId="375689773" sldId="278"/>
        </pc:sldMkLst>
        <pc:spChg chg="mod">
          <ac:chgData name="Juan Fernando Luesia Lahoz" userId="8330bb9e-608d-49b1-91b8-f4a81cacace9" providerId="ADAL" clId="{896641A7-C3BC-480E-9D30-C95B89B39ABC}" dt="2025-07-24T13:20:24.281" v="5610" actId="20577"/>
          <ac:spMkLst>
            <pc:docMk/>
            <pc:sldMk cId="375689773" sldId="278"/>
            <ac:spMk id="4" creationId="{EEB83D2B-821B-5F83-D5A9-454B59FC29A3}"/>
          </ac:spMkLst>
        </pc:spChg>
        <pc:cxnChg chg="add mod">
          <ac:chgData name="Juan Fernando Luesia Lahoz" userId="8330bb9e-608d-49b1-91b8-f4a81cacace9" providerId="ADAL" clId="{896641A7-C3BC-480E-9D30-C95B89B39ABC}" dt="2025-07-22T18:03:55.987" v="3048" actId="14100"/>
          <ac:cxnSpMkLst>
            <pc:docMk/>
            <pc:sldMk cId="375689773" sldId="278"/>
            <ac:cxnSpMk id="9" creationId="{B29674D5-F5CC-93C8-DE62-336F1CE7FAB6}"/>
          </ac:cxnSpMkLst>
        </pc:cxnChg>
      </pc:sldChg>
      <pc:sldChg chg="addSp delSp modSp add mod">
        <pc:chgData name="Juan Fernando Luesia Lahoz" userId="8330bb9e-608d-49b1-91b8-f4a81cacace9" providerId="ADAL" clId="{896641A7-C3BC-480E-9D30-C95B89B39ABC}" dt="2025-07-24T13:19:44.329" v="5602" actId="20577"/>
        <pc:sldMkLst>
          <pc:docMk/>
          <pc:sldMk cId="4081331920" sldId="279"/>
        </pc:sldMkLst>
        <pc:spChg chg="mod">
          <ac:chgData name="Juan Fernando Luesia Lahoz" userId="8330bb9e-608d-49b1-91b8-f4a81cacace9" providerId="ADAL" clId="{896641A7-C3BC-480E-9D30-C95B89B39ABC}" dt="2025-07-24T13:19:44.329" v="5602" actId="20577"/>
          <ac:spMkLst>
            <pc:docMk/>
            <pc:sldMk cId="4081331920" sldId="279"/>
            <ac:spMk id="4" creationId="{7F8EECC5-688C-CF50-AE39-5E38E9A76E2C}"/>
          </ac:spMkLst>
        </pc:spChg>
        <pc:cxnChg chg="add mod">
          <ac:chgData name="Juan Fernando Luesia Lahoz" userId="8330bb9e-608d-49b1-91b8-f4a81cacace9" providerId="ADAL" clId="{896641A7-C3BC-480E-9D30-C95B89B39ABC}" dt="2025-07-22T18:05:26.215" v="3067" actId="14100"/>
          <ac:cxnSpMkLst>
            <pc:docMk/>
            <pc:sldMk cId="4081331920" sldId="279"/>
            <ac:cxnSpMk id="6" creationId="{4DB1D35F-5912-5B2B-C1C7-ABE96E841C12}"/>
          </ac:cxnSpMkLst>
        </pc:cxnChg>
      </pc:sldChg>
      <pc:sldChg chg="del">
        <pc:chgData name="Juan Fernando Luesia Lahoz" userId="8330bb9e-608d-49b1-91b8-f4a81cacace9" providerId="ADAL" clId="{896641A7-C3BC-480E-9D30-C95B89B39ABC}" dt="2025-07-23T15:01:34.740" v="4258" actId="2696"/>
        <pc:sldMkLst>
          <pc:docMk/>
          <pc:sldMk cId="2104274324" sldId="280"/>
        </pc:sldMkLst>
      </pc:sldChg>
      <pc:sldChg chg="addSp modSp mod">
        <pc:chgData name="Juan Fernando Luesia Lahoz" userId="8330bb9e-608d-49b1-91b8-f4a81cacace9" providerId="ADAL" clId="{896641A7-C3BC-480E-9D30-C95B89B39ABC}" dt="2025-07-24T13:15:59.950" v="5550" actId="207"/>
        <pc:sldMkLst>
          <pc:docMk/>
          <pc:sldMk cId="3180081070" sldId="281"/>
        </pc:sldMkLst>
        <pc:spChg chg="mod">
          <ac:chgData name="Juan Fernando Luesia Lahoz" userId="8330bb9e-608d-49b1-91b8-f4a81cacace9" providerId="ADAL" clId="{896641A7-C3BC-480E-9D30-C95B89B39ABC}" dt="2025-07-23T14:56:29.089" v="4184" actId="207"/>
          <ac:spMkLst>
            <pc:docMk/>
            <pc:sldMk cId="3180081070" sldId="281"/>
            <ac:spMk id="3" creationId="{3C7251D0-C832-2A78-C372-5B81815A0744}"/>
          </ac:spMkLst>
        </pc:spChg>
        <pc:spChg chg="mod">
          <ac:chgData name="Juan Fernando Luesia Lahoz" userId="8330bb9e-608d-49b1-91b8-f4a81cacace9" providerId="ADAL" clId="{896641A7-C3BC-480E-9D30-C95B89B39ABC}" dt="2025-07-24T13:15:59.950" v="5550" actId="207"/>
          <ac:spMkLst>
            <pc:docMk/>
            <pc:sldMk cId="3180081070" sldId="281"/>
            <ac:spMk id="8" creationId="{EFC7AB76-EB6E-58A7-42FC-216A8B43935B}"/>
          </ac:spMkLst>
        </pc:spChg>
        <pc:picChg chg="add mod">
          <ac:chgData name="Juan Fernando Luesia Lahoz" userId="8330bb9e-608d-49b1-91b8-f4a81cacace9" providerId="ADAL" clId="{896641A7-C3BC-480E-9D30-C95B89B39ABC}" dt="2025-07-23T15:01:59.566" v="4264" actId="1440"/>
          <ac:picMkLst>
            <pc:docMk/>
            <pc:sldMk cId="3180081070" sldId="281"/>
            <ac:picMk id="2" creationId="{B598ADEF-719E-A826-A173-B2C7E43E1616}"/>
          </ac:picMkLst>
        </pc:picChg>
      </pc:sldChg>
      <pc:sldChg chg="addSp delSp modSp mod setBg">
        <pc:chgData name="Juan Fernando Luesia Lahoz" userId="8330bb9e-608d-49b1-91b8-f4a81cacace9" providerId="ADAL" clId="{896641A7-C3BC-480E-9D30-C95B89B39ABC}" dt="2025-07-23T15:01:54.449" v="4263" actId="1440"/>
        <pc:sldMkLst>
          <pc:docMk/>
          <pc:sldMk cId="3976945033" sldId="282"/>
        </pc:sldMkLst>
        <pc:spChg chg="mod">
          <ac:chgData name="Juan Fernando Luesia Lahoz" userId="8330bb9e-608d-49b1-91b8-f4a81cacace9" providerId="ADAL" clId="{896641A7-C3BC-480E-9D30-C95B89B39ABC}" dt="2025-07-23T15:01:49.460" v="4262" actId="26606"/>
          <ac:spMkLst>
            <pc:docMk/>
            <pc:sldMk cId="3976945033" sldId="282"/>
            <ac:spMk id="3" creationId="{47F17FD5-212C-9F2E-F0E4-4994D83F4424}"/>
          </ac:spMkLst>
        </pc:spChg>
        <pc:spChg chg="mod ord">
          <ac:chgData name="Juan Fernando Luesia Lahoz" userId="8330bb9e-608d-49b1-91b8-f4a81cacace9" providerId="ADAL" clId="{896641A7-C3BC-480E-9D30-C95B89B39ABC}" dt="2025-07-23T15:01:49.460" v="4262" actId="26606"/>
          <ac:spMkLst>
            <pc:docMk/>
            <pc:sldMk cId="3976945033" sldId="282"/>
            <ac:spMk id="8" creationId="{231EAC60-94F3-3CBB-3CAF-2503A07B1017}"/>
          </ac:spMkLst>
        </pc:spChg>
        <pc:spChg chg="add del">
          <ac:chgData name="Juan Fernando Luesia Lahoz" userId="8330bb9e-608d-49b1-91b8-f4a81cacace9" providerId="ADAL" clId="{896641A7-C3BC-480E-9D30-C95B89B39ABC}" dt="2025-07-23T15:01:49.460" v="4262" actId="26606"/>
          <ac:spMkLst>
            <pc:docMk/>
            <pc:sldMk cId="3976945033" sldId="282"/>
            <ac:spMk id="10" creationId="{B95B9BA8-1D69-4796-85F5-B6D0BD52354B}"/>
          </ac:spMkLst>
        </pc:spChg>
        <pc:spChg chg="add del">
          <ac:chgData name="Juan Fernando Luesia Lahoz" userId="8330bb9e-608d-49b1-91b8-f4a81cacace9" providerId="ADAL" clId="{896641A7-C3BC-480E-9D30-C95B89B39ABC}" dt="2025-07-23T15:01:44.399" v="4260" actId="26606"/>
          <ac:spMkLst>
            <pc:docMk/>
            <pc:sldMk cId="3976945033" sldId="282"/>
            <ac:spMk id="13" creationId="{B95B9BA8-1D69-4796-85F5-B6D0BD52354B}"/>
          </ac:spMkLst>
        </pc:spChg>
        <pc:grpChg chg="add del">
          <ac:chgData name="Juan Fernando Luesia Lahoz" userId="8330bb9e-608d-49b1-91b8-f4a81cacace9" providerId="ADAL" clId="{896641A7-C3BC-480E-9D30-C95B89B39ABC}" dt="2025-07-23T15:01:49.460" v="4262" actId="26606"/>
          <ac:grpSpMkLst>
            <pc:docMk/>
            <pc:sldMk cId="3976945033" sldId="282"/>
            <ac:grpSpMk id="11" creationId="{0EAC7AFE-68C0-41EB-A1C7-108E60D7C338}"/>
          </ac:grpSpMkLst>
        </pc:grpChg>
        <pc:grpChg chg="add del">
          <ac:chgData name="Juan Fernando Luesia Lahoz" userId="8330bb9e-608d-49b1-91b8-f4a81cacace9" providerId="ADAL" clId="{896641A7-C3BC-480E-9D30-C95B89B39ABC}" dt="2025-07-23T15:01:44.399" v="4260" actId="26606"/>
          <ac:grpSpMkLst>
            <pc:docMk/>
            <pc:sldMk cId="3976945033" sldId="282"/>
            <ac:grpSpMk id="15" creationId="{0EAC7AFE-68C0-41EB-A1C7-108E60D7C338}"/>
          </ac:grpSpMkLst>
        </pc:grpChg>
        <pc:picChg chg="mod">
          <ac:chgData name="Juan Fernando Luesia Lahoz" userId="8330bb9e-608d-49b1-91b8-f4a81cacace9" providerId="ADAL" clId="{896641A7-C3BC-480E-9D30-C95B89B39ABC}" dt="2025-07-23T15:01:54.449" v="4263" actId="1440"/>
          <ac:picMkLst>
            <pc:docMk/>
            <pc:sldMk cId="3976945033" sldId="282"/>
            <ac:picMk id="2" creationId="{317D2555-B00A-BA43-5932-E8D550223155}"/>
          </ac:picMkLst>
        </pc:picChg>
      </pc:sldChg>
      <pc:sldChg chg="add">
        <pc:chgData name="Juan Fernando Luesia Lahoz" userId="8330bb9e-608d-49b1-91b8-f4a81cacace9" providerId="ADAL" clId="{896641A7-C3BC-480E-9D30-C95B89B39ABC}" dt="2025-07-24T12:35:05.044" v="5528" actId="2890"/>
        <pc:sldMkLst>
          <pc:docMk/>
          <pc:sldMk cId="1823079689" sldId="283"/>
        </pc:sldMkLst>
      </pc:sldChg>
    </pc:docChg>
  </pc:docChgLst>
  <pc:docChgLst>
    <pc:chgData name="Usuario invitado" userId="S::urn:spo:tenantanon#871058f9-c8df-484b-aa78-c97a3c329fbe::" providerId="AD" clId="Web-{AEF10958-EA96-60EE-4A50-2E89E9C5B379}"/>
    <pc:docChg chg="addSld modSld sldOrd">
      <pc:chgData name="Usuario invitado" userId="S::urn:spo:tenantanon#871058f9-c8df-484b-aa78-c97a3c329fbe::" providerId="AD" clId="Web-{AEF10958-EA96-60EE-4A50-2E89E9C5B379}" dt="2025-07-23T11:40:19.375" v="630"/>
      <pc:docMkLst>
        <pc:docMk/>
      </pc:docMkLst>
      <pc:sldChg chg="modSp">
        <pc:chgData name="Usuario invitado" userId="S::urn:spo:tenantanon#871058f9-c8df-484b-aa78-c97a3c329fbe::" providerId="AD" clId="Web-{AEF10958-EA96-60EE-4A50-2E89E9C5B379}" dt="2025-07-23T09:17:24.700" v="626" actId="20577"/>
        <pc:sldMkLst>
          <pc:docMk/>
          <pc:sldMk cId="3547201013" sldId="270"/>
        </pc:sldMkLst>
        <pc:spChg chg="mod">
          <ac:chgData name="Usuario invitado" userId="S::urn:spo:tenantanon#871058f9-c8df-484b-aa78-c97a3c329fbe::" providerId="AD" clId="Web-{AEF10958-EA96-60EE-4A50-2E89E9C5B379}" dt="2025-07-23T09:17:24.700" v="626" actId="20577"/>
          <ac:spMkLst>
            <pc:docMk/>
            <pc:sldMk cId="3547201013" sldId="270"/>
            <ac:spMk id="8" creationId="{73F885BF-02BC-7F84-76B4-D49CF6657395}"/>
          </ac:spMkLst>
        </pc:spChg>
      </pc:sldChg>
      <pc:sldChg chg="delSp ord">
        <pc:chgData name="Usuario invitado" userId="S::urn:spo:tenantanon#871058f9-c8df-484b-aa78-c97a3c329fbe::" providerId="AD" clId="Web-{AEF10958-EA96-60EE-4A50-2E89E9C5B379}" dt="2025-07-23T11:40:19.375" v="630"/>
        <pc:sldMkLst>
          <pc:docMk/>
          <pc:sldMk cId="1270453930" sldId="274"/>
        </pc:sldMkLst>
        <pc:spChg chg="del">
          <ac:chgData name="Usuario invitado" userId="S::urn:spo:tenantanon#871058f9-c8df-484b-aa78-c97a3c329fbe::" providerId="AD" clId="Web-{AEF10958-EA96-60EE-4A50-2E89E9C5B379}" dt="2025-07-23T11:40:19.375" v="630"/>
          <ac:spMkLst>
            <pc:docMk/>
            <pc:sldMk cId="1270453930" sldId="274"/>
            <ac:spMk id="8" creationId="{DF6C85DC-B976-CF85-BEBE-9717F25919E5}"/>
          </ac:spMkLst>
        </pc:spChg>
      </pc:sldChg>
      <pc:sldChg chg="addSp delSp modSp add mod replId setBg">
        <pc:chgData name="Usuario invitado" userId="S::urn:spo:tenantanon#871058f9-c8df-484b-aa78-c97a3c329fbe::" providerId="AD" clId="Web-{AEF10958-EA96-60EE-4A50-2E89E9C5B379}" dt="2025-07-23T09:27:23.403" v="628"/>
        <pc:sldMkLst>
          <pc:docMk/>
          <pc:sldMk cId="2104274324" sldId="280"/>
        </pc:sldMkLst>
        <pc:spChg chg="mod">
          <ac:chgData name="Usuario invitado" userId="S::urn:spo:tenantanon#871058f9-c8df-484b-aa78-c97a3c329fbe::" providerId="AD" clId="Web-{AEF10958-EA96-60EE-4A50-2E89E9C5B379}" dt="2025-07-23T09:27:23.403" v="628"/>
          <ac:spMkLst>
            <pc:docMk/>
            <pc:sldMk cId="2104274324" sldId="280"/>
            <ac:spMk id="3" creationId="{260066A1-0D50-E1CE-1190-EF8939D4712D}"/>
          </ac:spMkLst>
        </pc:spChg>
        <pc:spChg chg="mod ord">
          <ac:chgData name="Usuario invitado" userId="S::urn:spo:tenantanon#871058f9-c8df-484b-aa78-c97a3c329fbe::" providerId="AD" clId="Web-{AEF10958-EA96-60EE-4A50-2E89E9C5B379}" dt="2025-07-23T09:27:23.403" v="628"/>
          <ac:spMkLst>
            <pc:docMk/>
            <pc:sldMk cId="2104274324" sldId="280"/>
            <ac:spMk id="8" creationId="{6A4A3146-6234-ACBF-C42F-29C287929712}"/>
          </ac:spMkLst>
        </pc:spChg>
        <pc:spChg chg="add del">
          <ac:chgData name="Usuario invitado" userId="S::urn:spo:tenantanon#871058f9-c8df-484b-aa78-c97a3c329fbe::" providerId="AD" clId="Web-{AEF10958-EA96-60EE-4A50-2E89E9C5B379}" dt="2025-07-23T09:27:23.403" v="628"/>
          <ac:spMkLst>
            <pc:docMk/>
            <pc:sldMk cId="2104274324" sldId="280"/>
            <ac:spMk id="13" creationId="{B95B9BA8-1D69-4796-85F5-B6D0BD52354B}"/>
          </ac:spMkLst>
        </pc:spChg>
        <pc:grpChg chg="add del">
          <ac:chgData name="Usuario invitado" userId="S::urn:spo:tenantanon#871058f9-c8df-484b-aa78-c97a3c329fbe::" providerId="AD" clId="Web-{AEF10958-EA96-60EE-4A50-2E89E9C5B379}" dt="2025-07-23T09:27:23.403" v="628"/>
          <ac:grpSpMkLst>
            <pc:docMk/>
            <pc:sldMk cId="2104274324" sldId="280"/>
            <ac:grpSpMk id="15" creationId="{0EAC7AFE-68C0-41EB-A1C7-108E60D7C338}"/>
          </ac:grpSpMkLst>
        </pc:grpChg>
        <pc:picChg chg="add mod">
          <ac:chgData name="Usuario invitado" userId="S::urn:spo:tenantanon#871058f9-c8df-484b-aa78-c97a3c329fbe::" providerId="AD" clId="Web-{AEF10958-EA96-60EE-4A50-2E89E9C5B379}" dt="2025-07-23T09:27:23.403" v="628"/>
          <ac:picMkLst>
            <pc:docMk/>
            <pc:sldMk cId="2104274324" sldId="280"/>
            <ac:picMk id="2" creationId="{8A8E7EBF-58C0-8092-A417-1E0F0E378A88}"/>
          </ac:picMkLst>
        </pc:picChg>
      </pc:sldChg>
      <pc:sldChg chg="delSp modSp add replId">
        <pc:chgData name="Usuario invitado" userId="S::urn:spo:tenantanon#871058f9-c8df-484b-aa78-c97a3c329fbe::" providerId="AD" clId="Web-{AEF10958-EA96-60EE-4A50-2E89E9C5B379}" dt="2025-07-23T09:13:07.180" v="550" actId="20577"/>
        <pc:sldMkLst>
          <pc:docMk/>
          <pc:sldMk cId="3180081070" sldId="281"/>
        </pc:sldMkLst>
        <pc:spChg chg="mod">
          <ac:chgData name="Usuario invitado" userId="S::urn:spo:tenantanon#871058f9-c8df-484b-aa78-c97a3c329fbe::" providerId="AD" clId="Web-{AEF10958-EA96-60EE-4A50-2E89E9C5B379}" dt="2025-07-23T09:13:07.180" v="550" actId="20577"/>
          <ac:spMkLst>
            <pc:docMk/>
            <pc:sldMk cId="3180081070" sldId="281"/>
            <ac:spMk id="8" creationId="{EFC7AB76-EB6E-58A7-42FC-216A8B43935B}"/>
          </ac:spMkLst>
        </pc:spChg>
        <pc:picChg chg="del">
          <ac:chgData name="Usuario invitado" userId="S::urn:spo:tenantanon#871058f9-c8df-484b-aa78-c97a3c329fbe::" providerId="AD" clId="Web-{AEF10958-EA96-60EE-4A50-2E89E9C5B379}" dt="2025-07-23T09:07:08.918" v="541"/>
          <ac:picMkLst>
            <pc:docMk/>
            <pc:sldMk cId="3180081070" sldId="281"/>
            <ac:picMk id="2" creationId="{9D66278C-BE1B-291C-0B72-59407466EACC}"/>
          </ac:picMkLst>
        </pc:picChg>
      </pc:sldChg>
      <pc:sldChg chg="add replId">
        <pc:chgData name="Usuario invitado" userId="S::urn:spo:tenantanon#871058f9-c8df-484b-aa78-c97a3c329fbe::" providerId="AD" clId="Web-{AEF10958-EA96-60EE-4A50-2E89E9C5B379}" dt="2025-07-23T09:27:30.685" v="629"/>
        <pc:sldMkLst>
          <pc:docMk/>
          <pc:sldMk cId="3976945033" sldId="282"/>
        </pc:sldMkLst>
      </pc:sldChg>
    </pc:docChg>
  </pc:docChgLst>
  <pc:docChgLst>
    <pc:chgData name="PiXELPAELLA" userId="cbaf7227-bf71-40d4-85a2-f45938c4a751" providerId="ADAL" clId="{BCCDAF0E-2E17-416D-9CBD-D1913873FD5D}"/>
    <pc:docChg chg="undo custSel addSld modSld sldOrd modMainMaster">
      <pc:chgData name="PiXELPAELLA" userId="cbaf7227-bf71-40d4-85a2-f45938c4a751" providerId="ADAL" clId="{BCCDAF0E-2E17-416D-9CBD-D1913873FD5D}" dt="2025-07-02T08:25:44.608" v="206" actId="20577"/>
      <pc:docMkLst>
        <pc:docMk/>
      </pc:docMkLst>
      <pc:sldChg chg="addSp modSp">
        <pc:chgData name="PiXELPAELLA" userId="cbaf7227-bf71-40d4-85a2-f45938c4a751" providerId="ADAL" clId="{BCCDAF0E-2E17-416D-9CBD-D1913873FD5D}" dt="2025-06-21T23:10:54.096" v="7"/>
        <pc:sldMkLst>
          <pc:docMk/>
          <pc:sldMk cId="3531607879" sldId="256"/>
        </pc:sldMkLst>
      </pc:sldChg>
      <pc:sldChg chg="addSp modSp new mod">
        <pc:chgData name="PiXELPAELLA" userId="cbaf7227-bf71-40d4-85a2-f45938c4a751" providerId="ADAL" clId="{BCCDAF0E-2E17-416D-9CBD-D1913873FD5D}" dt="2025-07-02T08:25:44.608" v="206" actId="20577"/>
        <pc:sldMkLst>
          <pc:docMk/>
          <pc:sldMk cId="1099301315" sldId="257"/>
        </pc:sldMkLst>
      </pc:sldChg>
      <pc:sldChg chg="addSp modSp new mod">
        <pc:chgData name="PiXELPAELLA" userId="cbaf7227-bf71-40d4-85a2-f45938c4a751" providerId="ADAL" clId="{BCCDAF0E-2E17-416D-9CBD-D1913873FD5D}" dt="2025-06-21T23:19:10.535" v="100" actId="114"/>
        <pc:sldMkLst>
          <pc:docMk/>
          <pc:sldMk cId="3446693452" sldId="258"/>
        </pc:sldMkLst>
      </pc:sldChg>
      <pc:sldChg chg="new ord">
        <pc:chgData name="PiXELPAELLA" userId="cbaf7227-bf71-40d4-85a2-f45938c4a751" providerId="ADAL" clId="{BCCDAF0E-2E17-416D-9CBD-D1913873FD5D}" dt="2025-07-01T06:41:38.717" v="156"/>
        <pc:sldMkLst>
          <pc:docMk/>
          <pc:sldMk cId="776710405" sldId="259"/>
        </pc:sldMkLst>
      </pc:sldChg>
      <pc:sldChg chg="new">
        <pc:chgData name="PiXELPAELLA" userId="cbaf7227-bf71-40d4-85a2-f45938c4a751" providerId="ADAL" clId="{BCCDAF0E-2E17-416D-9CBD-D1913873FD5D}" dt="2025-07-02T08:25:18.358" v="204" actId="680"/>
        <pc:sldMkLst>
          <pc:docMk/>
          <pc:sldMk cId="2215741422" sldId="260"/>
        </pc:sldMkLst>
      </pc:sldChg>
      <pc:sldMasterChg chg="addSldLayout modSldLayout">
        <pc:chgData name="PiXELPAELLA" userId="cbaf7227-bf71-40d4-85a2-f45938c4a751" providerId="ADAL" clId="{BCCDAF0E-2E17-416D-9CBD-D1913873FD5D}" dt="2025-07-02T08:24:26.069" v="203"/>
        <pc:sldMasterMkLst>
          <pc:docMk/>
          <pc:sldMasterMk cId="543476167" sldId="2147483648"/>
        </pc:sldMasterMkLst>
        <pc:sldLayoutChg chg="delSp modSp mod">
          <pc:chgData name="PiXELPAELLA" userId="cbaf7227-bf71-40d4-85a2-f45938c4a751" providerId="ADAL" clId="{BCCDAF0E-2E17-416D-9CBD-D1913873FD5D}" dt="2025-06-21T23:10:40.041" v="6" actId="21"/>
          <pc:sldLayoutMkLst>
            <pc:docMk/>
            <pc:sldMasterMk cId="543476167" sldId="2147483648"/>
            <pc:sldLayoutMk cId="4131022742" sldId="2147483649"/>
          </pc:sldLayoutMkLst>
        </pc:sldLayoutChg>
        <pc:sldLayoutChg chg="delSp modSp mod">
          <pc:chgData name="PiXELPAELLA" userId="cbaf7227-bf71-40d4-85a2-f45938c4a751" providerId="ADAL" clId="{BCCDAF0E-2E17-416D-9CBD-D1913873FD5D}" dt="2025-06-21T23:09:52.591" v="3" actId="478"/>
          <pc:sldLayoutMkLst>
            <pc:docMk/>
            <pc:sldMasterMk cId="543476167" sldId="2147483648"/>
            <pc:sldLayoutMk cId="3981348903" sldId="2147483650"/>
          </pc:sldLayoutMkLst>
        </pc:sldLayoutChg>
        <pc:sldLayoutChg chg="add mod modTransition setBg">
          <pc:chgData name="PiXELPAELLA" userId="cbaf7227-bf71-40d4-85a2-f45938c4a751" providerId="ADAL" clId="{BCCDAF0E-2E17-416D-9CBD-D1913873FD5D}" dt="2025-07-02T08:24:26.069" v="203"/>
          <pc:sldLayoutMkLst>
            <pc:docMk/>
            <pc:sldMasterMk cId="543476167" sldId="2147483648"/>
            <pc:sldLayoutMk cId="1923111983" sldId="2147483651"/>
          </pc:sldLayoutMkLst>
        </pc:sldLayoutChg>
      </pc:sldMasterChg>
    </pc:docChg>
  </pc:docChgLst>
  <pc:docChgLst>
    <pc:chgData name="Usuario invitado" userId="S::urn:spo:tenantanon#871058f9-c8df-484b-aa78-c97a3c329fbe::" providerId="AD" clId="Web-{2CA44644-2EBA-8080-EA3E-83055C0D5B6E}"/>
    <pc:docChg chg="mod modSld">
      <pc:chgData name="Usuario invitado" userId="S::urn:spo:tenantanon#871058f9-c8df-484b-aa78-c97a3c329fbe::" providerId="AD" clId="Web-{2CA44644-2EBA-8080-EA3E-83055C0D5B6E}" dt="2025-07-18T15:30:11.117" v="5" actId="20577"/>
      <pc:docMkLst>
        <pc:docMk/>
      </pc:docMkLst>
      <pc:sldChg chg="modSp">
        <pc:chgData name="Usuario invitado" userId="S::urn:spo:tenantanon#871058f9-c8df-484b-aa78-c97a3c329fbe::" providerId="AD" clId="Web-{2CA44644-2EBA-8080-EA3E-83055C0D5B6E}" dt="2025-07-18T15:30:11.117" v="5" actId="20577"/>
        <pc:sldMkLst>
          <pc:docMk/>
          <pc:sldMk cId="444678962" sldId="267"/>
        </pc:sldMkLst>
      </pc:sldChg>
    </pc:docChg>
  </pc:docChgLst>
  <pc:docChgLst>
    <pc:chgData name="Milagrosa Sánchez Martín" userId="S::msanchez@uloyola.es::78540e20-3d09-45cc-ab62-aa4a74874d39" providerId="AD" clId="Web-{070053FF-23CB-35A6-DF87-09D16B1CDDC9}"/>
    <pc:docChg chg="mod">
      <pc:chgData name="Milagrosa Sánchez Martín" userId="S::msanchez@uloyola.es::78540e20-3d09-45cc-ab62-aa4a74874d39" providerId="AD" clId="Web-{070053FF-23CB-35A6-DF87-09D16B1CDDC9}" dt="2025-07-18T18:23:10.05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149C4-25B5-4EFC-A80F-EEE38E5BDA75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CE9DE-C6D7-4CB2-A510-F31787850BF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/>
              <a:t>Good </a:t>
            </a:r>
            <a:r>
              <a:rPr lang="es-ES" b="1"/>
              <a:t>afternoon</a:t>
            </a:r>
            <a:r>
              <a:rPr lang="es-ES"/>
              <a:t> everyone.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My </a:t>
            </a:r>
            <a:r>
              <a:rPr lang="en-US" b="1"/>
              <a:t>name</a:t>
            </a:r>
            <a:r>
              <a:rPr lang="en-US"/>
              <a:t> is Juan Luesia, from </a:t>
            </a:r>
            <a:r>
              <a:rPr lang="en-US" b="1"/>
              <a:t>Universidad</a:t>
            </a:r>
            <a:r>
              <a:rPr lang="en-US"/>
              <a:t> Loyola in Spain.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Today I’m </a:t>
            </a:r>
            <a:r>
              <a:rPr lang="en-US" b="1"/>
              <a:t>going to present </a:t>
            </a:r>
            <a:r>
              <a:rPr lang="en-US"/>
              <a:t>this work on...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...the </a:t>
            </a:r>
            <a:r>
              <a:rPr lang="en-US" b="1"/>
              <a:t>first steps</a:t>
            </a:r>
            <a:r>
              <a:rPr lang="en-US"/>
              <a:t>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...in the </a:t>
            </a:r>
            <a:r>
              <a:rPr lang="en-US" b="1"/>
              <a:t>construction</a:t>
            </a:r>
            <a:r>
              <a:rPr lang="en-US"/>
              <a:t> of a new item pool...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...designed to </a:t>
            </a:r>
            <a:r>
              <a:rPr lang="en-US" b="0"/>
              <a:t>measure </a:t>
            </a:r>
            <a:r>
              <a:rPr lang="en-US" b="1"/>
              <a:t>numerical reasoning </a:t>
            </a:r>
            <a:r>
              <a:rPr lang="en-US" b="0"/>
              <a:t>in university students.</a:t>
            </a:r>
            <a:endParaRPr lang="es-ES" b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9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B591A-A7F0-0587-A267-4AFD25B56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826E81-C09B-B1BC-570B-003D20EFAE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FCB5341-9C78-5DF0-425C-09C10DD81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DECIR: 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aplican TAIs, se pone un número más o menos "alto" de opciones de respuesta para que las discrimaciones de los ítems sean buenas, es decir, para que lo pusieras más bien en las modificaciones del nuevo formato.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814914-6D97-0D11-A894-8300E7622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091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E27F9-0D2A-6BFA-E056-7FB3C85F3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0796662-CD6A-8097-E729-180D63FC2E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FE9D284-41B5-973E-7D15-B9634437C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DECIR: 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aplican TAIs, se pone un número más o menos "alto" de opciones de respuesta para que las discrimaciones de los ítems sean buenas, es decir, para que lo pusieras más bien en las modificaciones del nuevo formato.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6252D3-FF64-7D97-A562-21EE04F950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1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96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82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Nuestro objetivo es calibrar el banco, gradually expand the item bank.</a:t>
            </a:r>
          </a:p>
          <a:p>
            <a:r>
              <a:rPr lang="es-ES"/>
              <a:t>Posteriormente, se harán las simulaciones post-hoc.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63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is part of the </a:t>
            </a:r>
            <a:r>
              <a:rPr lang="en-US" b="1"/>
              <a:t>broader project</a:t>
            </a:r>
            <a:r>
              <a:rPr lang="en-US"/>
              <a:t>, with the objective of assessing key academic and professional competencies in higher education.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One of the main goals </a:t>
            </a:r>
            <a:r>
              <a:rPr lang="en-US" b="0"/>
              <a:t>of this project is to create better tools and procedures for evaluating academic competencies.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/>
              <a:t>In particular, we focus on </a:t>
            </a:r>
            <a:r>
              <a:rPr lang="en-US" b="1"/>
              <a:t>transforming traditional cognitive tests</a:t>
            </a:r>
            <a:r>
              <a:rPr lang="en-US" b="0"/>
              <a:t> into more </a:t>
            </a:r>
            <a:r>
              <a:rPr lang="en-US" b="1"/>
              <a:t>flexible</a:t>
            </a:r>
            <a:r>
              <a:rPr lang="en-US" b="0"/>
              <a:t> and </a:t>
            </a:r>
            <a:r>
              <a:rPr lang="en-US" b="1"/>
              <a:t>accurate</a:t>
            </a:r>
            <a:r>
              <a:rPr lang="en-US" b="0"/>
              <a:t> individual measures through computerized adaptive tests (or CAT).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We thing this tools help measure skills more efficiently, by adjusting the difficulty to each student’s level.</a:t>
            </a:r>
            <a:endParaRPr lang="en-US" b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0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Let’s begin with the broader context.</a:t>
            </a:r>
          </a:p>
          <a:p>
            <a:endParaRPr lang="en-US"/>
          </a:p>
          <a:p>
            <a:r>
              <a:rPr lang="en-US"/>
              <a:t>First, we know that </a:t>
            </a:r>
            <a:r>
              <a:rPr lang="en-US" b="1"/>
              <a:t>problem-solving abilities (as part of project-based learning) is  essential </a:t>
            </a:r>
            <a:r>
              <a:rPr lang="en-US"/>
              <a:t>in higher education and play a crucial role in building real-world thinking skills.</a:t>
            </a:r>
          </a:p>
          <a:p>
            <a:endParaRPr lang="en-US"/>
          </a:p>
          <a:p>
            <a:r>
              <a:rPr lang="en-US" b="1"/>
              <a:t>These cognitive gains</a:t>
            </a:r>
            <a:r>
              <a:rPr lang="en-US"/>
              <a:t> have an effect on </a:t>
            </a:r>
            <a:r>
              <a:rPr lang="en-US" b="1"/>
              <a:t>professional performance</a:t>
            </a:r>
            <a:r>
              <a:rPr lang="en-US"/>
              <a:t> especially in environments using </a:t>
            </a:r>
            <a:r>
              <a:rPr lang="en-US" b="1"/>
              <a:t>critical and creative thinking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This is aligned with the current educatioanal frameworks such as the </a:t>
            </a:r>
            <a:r>
              <a:rPr lang="en-US" b="1"/>
              <a:t>21st-century skills framework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And a very recently </a:t>
            </a:r>
            <a:r>
              <a:rPr lang="en-US" b="1"/>
              <a:t>Action Plan</a:t>
            </a:r>
            <a:r>
              <a:rPr lang="en-US"/>
              <a:t>, the </a:t>
            </a:r>
            <a:r>
              <a:rPr lang="en-US" b="1"/>
              <a:t>Union of Skills</a:t>
            </a:r>
            <a:r>
              <a:rPr lang="en-US"/>
              <a:t> policy, introduced this year promotes integrating </a:t>
            </a:r>
            <a:r>
              <a:rPr lang="en-US" b="1"/>
              <a:t>cognitive, technical, and interpersonal competencies</a:t>
            </a:r>
            <a:r>
              <a:rPr lang="en-US"/>
              <a:t>, preparing students for the </a:t>
            </a:r>
            <a:r>
              <a:rPr lang="en-US" b="1"/>
              <a:t>complex demands of today’s workforce</a:t>
            </a:r>
            <a:r>
              <a:rPr lang="en-US"/>
              <a:t>.</a:t>
            </a:r>
          </a:p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4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More concretely...</a:t>
            </a:r>
          </a:p>
          <a:p>
            <a:endParaRPr lang="es-ES"/>
          </a:p>
          <a:p>
            <a:r>
              <a:rPr lang="en-US"/>
              <a:t>We focus on Numerical reasoning as a fundamental cognitive skill in this context and essential in higher-order problem-solving and analytical thinking.</a:t>
            </a:r>
          </a:p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36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So, we asked ourselves </a:t>
            </a:r>
            <a:r>
              <a:rPr lang="en-US" b="1"/>
              <a:t>two main questions</a:t>
            </a:r>
            <a:r>
              <a:rPr lang="en-US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Is numerical reasoning being assessed in a way that reflects the </a:t>
            </a:r>
            <a:r>
              <a:rPr lang="en-US" b="1"/>
              <a:t>current digital and professional demands</a:t>
            </a:r>
            <a:r>
              <a:rPr lang="en-US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Are these skills being evaluated </a:t>
            </a:r>
            <a:r>
              <a:rPr lang="en-US" b="1"/>
              <a:t>early enough </a:t>
            </a:r>
            <a:r>
              <a:rPr lang="en-US"/>
              <a:t>in university education in </a:t>
            </a:r>
            <a:r>
              <a:rPr lang="en-US" b="1"/>
              <a:t>Spain</a:t>
            </a:r>
            <a:r>
              <a:rPr lang="en-US"/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Unfortunately, the answer is often </a:t>
            </a:r>
            <a:r>
              <a:rPr lang="en-US" b="1"/>
              <a:t>no</a:t>
            </a:r>
            <a:r>
              <a:rPr lang="en-US"/>
              <a:t>. Most existing tools are outdated, paper-based, and not aligned with today’s digital learning environments or competency frameworks.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Our goal was to address this gap.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In fact, we wanted to present the main </a:t>
            </a:r>
            <a:r>
              <a:rPr lang="en-US" b="1"/>
              <a:t>preliminary psychometric properties</a:t>
            </a:r>
            <a:r>
              <a:rPr lang="en-US"/>
              <a:t> of the tool.</a:t>
            </a:r>
          </a:p>
          <a:p>
            <a:r>
              <a:rPr lang="en-US"/>
              <a:t>However, the </a:t>
            </a:r>
            <a:r>
              <a:rPr lang="en-US" b="1"/>
              <a:t>development and calibration</a:t>
            </a:r>
            <a:r>
              <a:rPr lang="en-US"/>
              <a:t> process has been </a:t>
            </a:r>
            <a:r>
              <a:rPr lang="en-US" b="1"/>
              <a:t>more time-consuming</a:t>
            </a:r>
            <a:r>
              <a:rPr lang="en-US"/>
              <a:t> than expected, requiring greater resources and extending </a:t>
            </a:r>
            <a:r>
              <a:rPr lang="en-US" b="1"/>
              <a:t>beyond the current academic year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9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14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9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DECIR: 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aplican TAIs, se pone un número más o menos "alto" de opciones de respuesta para que las discrimaciones de los ítems sean buenas, es decir, para que lo pusieras más bien en las modificaciones del nuevo formato.</a:t>
            </a:r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141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6F7014-2CD7-16E5-1A6B-10693257B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33B74B9D-8377-D98D-76D4-F0F9E4154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4692142-D954-A7F3-0212-6AA4C481DB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/>
              <a:t>DECIR: </a:t>
            </a:r>
            <a:r>
              <a:rPr lang="es-E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cuando se aplican TAIs, se pone un número más o menos "alto" de opciones de respuesta para que las discrimaciones de los ítems sean buenas, es decir, para que lo pusieras más bien en las modificaciones del nuevo formato.</a:t>
            </a:r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F3943C-9BE2-66DA-EF8D-00DF7451D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CE9DE-C6D7-4CB2-A510-F31787850B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4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022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134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3111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476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ítulo 2">
            <a:extLst>
              <a:ext uri="{FF2B5EF4-FFF2-40B4-BE49-F238E27FC236}">
                <a16:creationId xmlns:a16="http://schemas.microsoft.com/office/drawing/2014/main" id="{4075FF85-E27A-259A-1A69-66CA96E93828}"/>
              </a:ext>
            </a:extLst>
          </p:cNvPr>
          <p:cNvSpPr txBox="1">
            <a:spLocks/>
          </p:cNvSpPr>
          <p:nvPr/>
        </p:nvSpPr>
        <p:spPr>
          <a:xfrm>
            <a:off x="3752849" y="3038475"/>
            <a:ext cx="8439151" cy="1533525"/>
          </a:xfrm>
          <a:prstGeom prst="rect">
            <a:avLst/>
          </a:prstGeom>
          <a:solidFill>
            <a:srgbClr val="0668A9">
              <a:alpha val="70000"/>
            </a:srgbClr>
          </a:solidFill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/>
              <a:t>First steps in the construction of a new item pool to adaptively measure numerical reasoning in university students</a:t>
            </a:r>
          </a:p>
          <a:p>
            <a:endParaRPr lang="en-US" b="1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A365D0AF-360A-2AAB-2A97-18AC0C66969E}"/>
              </a:ext>
            </a:extLst>
          </p:cNvPr>
          <p:cNvSpPr txBox="1">
            <a:spLocks/>
          </p:cNvSpPr>
          <p:nvPr/>
        </p:nvSpPr>
        <p:spPr>
          <a:xfrm>
            <a:off x="3752849" y="3927821"/>
            <a:ext cx="8439150" cy="64417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rgbClr val="FFCC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>
                <a:solidFill>
                  <a:schemeClr val="tx1"/>
                </a:solidFill>
              </a:rPr>
              <a:t>Juan F. Luesia, María Dolores Nieto-Cañaveras, Ana Sanz-Cortés, Pilar Algaba-Cenizo, and Milagrosa Sánchez-Martín</a:t>
            </a:r>
          </a:p>
        </p:txBody>
      </p:sp>
    </p:spTree>
    <p:extLst>
      <p:ext uri="{BB962C8B-B14F-4D97-AF65-F5344CB8AC3E}">
        <p14:creationId xmlns:p14="http://schemas.microsoft.com/office/powerpoint/2010/main" val="35316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35AFE-9AE5-BD79-B957-C0BFBAFF7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57284C6-3CA0-A077-B86B-FBC0BD1CD8D0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Characteristics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CAA44F5-CF55-03E9-5C1A-2337F194EA2C}"/>
              </a:ext>
            </a:extLst>
          </p:cNvPr>
          <p:cNvSpPr txBox="1"/>
          <p:nvPr/>
        </p:nvSpPr>
        <p:spPr>
          <a:xfrm>
            <a:off x="368046" y="2048876"/>
            <a:ext cx="9534906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Multiple-choice format (5 response options).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materials for responding (paper and pencil).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8EECC5-688C-CF50-AE39-5E38E9A76E2C}"/>
              </a:ext>
            </a:extLst>
          </p:cNvPr>
          <p:cNvSpPr txBox="1"/>
          <p:nvPr/>
        </p:nvSpPr>
        <p:spPr>
          <a:xfrm>
            <a:off x="-53340" y="3235935"/>
            <a:ext cx="6149340" cy="1461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Each item includes: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written prompt.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image displaying multiple scales in equilibrium.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72E4AC-2B37-FC28-ECA5-F1F16C5F4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56" y="2249533"/>
            <a:ext cx="2527256" cy="32923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F67351C-7533-8101-EA9D-D48E948493E1}"/>
              </a:ext>
            </a:extLst>
          </p:cNvPr>
          <p:cNvSpPr/>
          <p:nvPr/>
        </p:nvSpPr>
        <p:spPr>
          <a:xfrm>
            <a:off x="7059270" y="1363260"/>
            <a:ext cx="3959829" cy="5269034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0000"/>
                </a:solidFill>
              </a:rPr>
              <a:t>Confidential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81CB4A8-F3A1-8241-9A86-AC9B5DED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7" t="-8959" r="6972" b="25876"/>
          <a:stretch>
            <a:fillRect/>
          </a:stretch>
        </p:blipFill>
        <p:spPr>
          <a:xfrm>
            <a:off x="7191736" y="1363260"/>
            <a:ext cx="3674486" cy="766107"/>
          </a:xfrm>
          <a:prstGeom prst="rect">
            <a:avLst/>
          </a:prstGeom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4DB1D35F-5912-5B2B-C1C7-ABE96E841C12}"/>
              </a:ext>
            </a:extLst>
          </p:cNvPr>
          <p:cNvCxnSpPr>
            <a:cxnSpLocks/>
          </p:cNvCxnSpPr>
          <p:nvPr/>
        </p:nvCxnSpPr>
        <p:spPr>
          <a:xfrm flipV="1">
            <a:off x="6096000" y="3895717"/>
            <a:ext cx="1496992" cy="3984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31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C3AFF4-F2D0-B6AD-D611-3ED7350A1D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5E031429-2A3B-41A3-2029-C30CBC4FA606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Characteristics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0EA95B-8816-E71B-1E5B-6090F5A42D95}"/>
              </a:ext>
            </a:extLst>
          </p:cNvPr>
          <p:cNvSpPr txBox="1"/>
          <p:nvPr/>
        </p:nvSpPr>
        <p:spPr>
          <a:xfrm>
            <a:off x="368046" y="2048876"/>
            <a:ext cx="9534906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Multiple-choice format (5 response options).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materials for responding (paper and pencil).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B83D2B-821B-5F83-D5A9-454B59FC29A3}"/>
              </a:ext>
            </a:extLst>
          </p:cNvPr>
          <p:cNvSpPr txBox="1"/>
          <p:nvPr/>
        </p:nvSpPr>
        <p:spPr>
          <a:xfrm>
            <a:off x="-53340" y="3235935"/>
            <a:ext cx="6149340" cy="1860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Each item includes: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written prompt.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 image displaying multiple scales in equilibrium.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five multiple-choice response options.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DE5D5A-7B33-B1D7-311E-3F7BD929B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556" y="2249533"/>
            <a:ext cx="2527256" cy="32923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CC60857-525D-E4ED-69CC-64F312681796}"/>
              </a:ext>
            </a:extLst>
          </p:cNvPr>
          <p:cNvSpPr/>
          <p:nvPr/>
        </p:nvSpPr>
        <p:spPr>
          <a:xfrm>
            <a:off x="7059270" y="1363260"/>
            <a:ext cx="3959829" cy="5269034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0000"/>
                </a:solidFill>
              </a:rPr>
              <a:t>Confidential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69DCD7-3889-33B3-953D-12B5E1C204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237" t="-8959" r="6972" b="25876"/>
          <a:stretch>
            <a:fillRect/>
          </a:stretch>
        </p:blipFill>
        <p:spPr>
          <a:xfrm>
            <a:off x="7191736" y="1363260"/>
            <a:ext cx="3674486" cy="76610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F80A9C-E142-D364-929D-DDA129B1EB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557" y="5739207"/>
            <a:ext cx="2527256" cy="715170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29674D5-F5CC-93C8-DE62-336F1CE7FAB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5775767" y="4988689"/>
            <a:ext cx="1999790" cy="1108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9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18A62-1ADD-7192-CC66-9E38311D94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520AE9B-8114-AF51-698C-629292D64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110" y="1337080"/>
            <a:ext cx="4053840" cy="528111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72DE4E-4C56-C5C4-21E1-66DD1986FE68}"/>
              </a:ext>
            </a:extLst>
          </p:cNvPr>
          <p:cNvSpPr/>
          <p:nvPr/>
        </p:nvSpPr>
        <p:spPr>
          <a:xfrm>
            <a:off x="7161110" y="1337080"/>
            <a:ext cx="4053840" cy="5281118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0000"/>
                </a:solidFill>
              </a:rPr>
              <a:t>Confidential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Título 2">
            <a:extLst>
              <a:ext uri="{FF2B5EF4-FFF2-40B4-BE49-F238E27FC236}">
                <a16:creationId xmlns:a16="http://schemas.microsoft.com/office/drawing/2014/main" id="{BB401416-EC99-66B4-EB99-98479DCCCE8D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Given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DD5467-DB64-C941-2F10-EE86D7CE436B}"/>
              </a:ext>
            </a:extLst>
          </p:cNvPr>
          <p:cNvSpPr txBox="1"/>
          <p:nvPr/>
        </p:nvSpPr>
        <p:spPr>
          <a:xfrm>
            <a:off x="304038" y="2350208"/>
            <a:ext cx="6571324" cy="215674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Choose the option that maintains equilibrium.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task allows for the use of pencil and paper, which are provided for support during the session...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...However, upon completion: All materials must be returned to the session supervisor.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Enough time limit to respond the whole test.</a:t>
            </a:r>
          </a:p>
        </p:txBody>
      </p:sp>
    </p:spTree>
    <p:extLst>
      <p:ext uri="{BB962C8B-B14F-4D97-AF65-F5344CB8AC3E}">
        <p14:creationId xmlns:p14="http://schemas.microsoft.com/office/powerpoint/2010/main" val="1272523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C302A-5727-D99F-AE5C-5CF82676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47F17FD5-212C-9F2E-F0E4-4994D83F4424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6457277" cy="6475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/>
                <a:cs typeface="Times New Roman"/>
              </a:rPr>
              <a:t>Montecarlo Simulation Study</a:t>
            </a:r>
            <a:endParaRPr lang="es-ES" sz="400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31EAC60-94F3-3CBB-3CAF-2503A07B1017}"/>
              </a:ext>
            </a:extLst>
          </p:cNvPr>
          <p:cNvSpPr txBox="1"/>
          <p:nvPr/>
        </p:nvSpPr>
        <p:spPr>
          <a:xfrm>
            <a:off x="331851" y="2203041"/>
            <a:ext cx="9534906" cy="35587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/>
                </a:solidFill>
                <a:latin typeface="Cambria"/>
                <a:ea typeface="Cambria"/>
              </a:rPr>
              <a:t>Design: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Item bank: 75 items, 2 test versions (15 anchor items, 3 per difficulty level).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Parameters: a &gt; uniform (0.7-1.5),  b &gt; (-2, 2).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Theta: uniform between –2 and 2.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Calibration: 2PL model.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 participants (500 per test).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endParaRPr lang="en-US">
              <a:solidFill>
                <a:srgbClr val="FF0000"/>
              </a:solidFill>
              <a:latin typeface="Cambria"/>
              <a:ea typeface="Cambria"/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endParaRPr lang="en-US">
              <a:solidFill>
                <a:srgbClr val="FF0000"/>
              </a:solidFill>
              <a:latin typeface="Cambria"/>
              <a:ea typeface="Cambria"/>
            </a:endParaRPr>
          </a:p>
          <a:p>
            <a:pPr lvl="4" algn="just"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rgbClr val="FF0000"/>
              </a:solidFill>
              <a:latin typeface="Cambria"/>
              <a:ea typeface="Cambria"/>
            </a:endParaRPr>
          </a:p>
        </p:txBody>
      </p:sp>
      <p:pic>
        <p:nvPicPr>
          <p:cNvPr id="2" name="Imagen 1" descr="Visitas y entradas al casino de Montecarlo | musement">
            <a:extLst>
              <a:ext uri="{FF2B5EF4-FFF2-40B4-BE49-F238E27FC236}">
                <a16:creationId xmlns:a16="http://schemas.microsoft.com/office/drawing/2014/main" id="{317D2555-B00A-BA43-5932-E8D5502231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880" y="3275303"/>
            <a:ext cx="4220344" cy="278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945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3D8C8-BAE1-538D-2246-72D80D508F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7251D0-C832-2A78-C372-5B81815A0744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6457277" cy="647597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/>
                <a:cs typeface="Times New Roman"/>
              </a:rPr>
              <a:t>Montecarlo </a:t>
            </a:r>
            <a:r>
              <a:rPr lang="es-ES" sz="4000" err="1">
                <a:solidFill>
                  <a:schemeClr val="bg1"/>
                </a:solidFill>
                <a:latin typeface="Times New Roman"/>
                <a:cs typeface="Times New Roman"/>
              </a:rPr>
              <a:t>Simulation</a:t>
            </a:r>
            <a:r>
              <a:rPr lang="es-ES" sz="400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4000" err="1">
                <a:solidFill>
                  <a:schemeClr val="bg1"/>
                </a:solidFill>
                <a:latin typeface="Times New Roman"/>
                <a:cs typeface="Times New Roman"/>
              </a:rPr>
              <a:t>Study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FC7AB76-EB6E-58A7-42FC-216A8B43935B}"/>
              </a:ext>
            </a:extLst>
          </p:cNvPr>
          <p:cNvSpPr txBox="1"/>
          <p:nvPr/>
        </p:nvSpPr>
        <p:spPr>
          <a:xfrm>
            <a:off x="355499" y="2076917"/>
            <a:ext cx="9534906" cy="30315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/>
                </a:solidFill>
                <a:latin typeface="Cambria"/>
                <a:ea typeface="Cambria"/>
              </a:rPr>
              <a:t>Unidimensional CAT algorithm:</a:t>
            </a:r>
          </a:p>
          <a:p>
            <a:pPr marL="7429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Scoring method: maximum a posteriori (MAP).</a:t>
            </a:r>
          </a:p>
          <a:p>
            <a:pPr marL="7429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Starting rule: maximum Fisher information (θ=0).</a:t>
            </a:r>
            <a:endParaRPr lang="en-US">
              <a:solidFill>
                <a:schemeClr val="bg1"/>
              </a:solidFill>
            </a:endParaRPr>
          </a:p>
          <a:p>
            <a:pPr marL="742950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Item selection criterion: maximum Fisher information.</a:t>
            </a:r>
            <a:endParaRPr lang="en-US">
              <a:solidFill>
                <a:schemeClr val="bg1"/>
              </a:solidFill>
            </a:endParaRPr>
          </a:p>
          <a:p>
            <a:pPr marL="742950" lvl="1" indent="-285750" algn="just">
              <a:lnSpc>
                <a:spcPct val="107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Stopping rule: 10, 15, 20, 25 items.</a:t>
            </a:r>
            <a:endParaRPr lang="en-US">
              <a:solidFill>
                <a:schemeClr val="bg1"/>
              </a:solidFill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  <a:latin typeface="Cambria"/>
              <a:ea typeface="Cambria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en-US" b="1">
                <a:solidFill>
                  <a:schemeClr val="bg1"/>
                </a:solidFill>
                <a:latin typeface="Cambria"/>
                <a:ea typeface="Cambria"/>
              </a:rPr>
              <a:t>Person scores recovery: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,Sans-Serif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Bias, accuracy, RMSE, and Mean SE.</a:t>
            </a:r>
            <a:endParaRPr lang="en-US">
              <a:solidFill>
                <a:srgbClr val="FF0000"/>
              </a:solidFill>
              <a:latin typeface="Cambria"/>
              <a:ea typeface="Cambria"/>
            </a:endParaRPr>
          </a:p>
        </p:txBody>
      </p:sp>
      <p:pic>
        <p:nvPicPr>
          <p:cNvPr id="2" name="Imagen 1" descr="Visitas y entradas al casino de Montecarlo | musement">
            <a:extLst>
              <a:ext uri="{FF2B5EF4-FFF2-40B4-BE49-F238E27FC236}">
                <a16:creationId xmlns:a16="http://schemas.microsoft.com/office/drawing/2014/main" id="{B598ADEF-719E-A826-A173-B2C7E43E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880" y="3275303"/>
            <a:ext cx="4220344" cy="278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008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C5171E-B5B6-EAE4-0F80-083284474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E5520A2-0EC3-881E-6275-36C9D7FB40CE}"/>
              </a:ext>
            </a:extLst>
          </p:cNvPr>
          <p:cNvSpPr txBox="1">
            <a:spLocks/>
          </p:cNvSpPr>
          <p:nvPr/>
        </p:nvSpPr>
        <p:spPr>
          <a:xfrm>
            <a:off x="106255" y="1269695"/>
            <a:ext cx="6147061" cy="6739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Simulation Results</a:t>
            </a:r>
          </a:p>
        </p:txBody>
      </p:sp>
      <p:pic>
        <p:nvPicPr>
          <p:cNvPr id="5" name="Imagen 4" descr="Gráfico, Histograma&#10;&#10;El contenido generado por IA puede ser incorrecto.">
            <a:extLst>
              <a:ext uri="{FF2B5EF4-FFF2-40B4-BE49-F238E27FC236}">
                <a16:creationId xmlns:a16="http://schemas.microsoft.com/office/drawing/2014/main" id="{CE5FAE4F-3A7B-397A-2AAE-C3C79A589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366" y="1943651"/>
            <a:ext cx="7003279" cy="350164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3C9F06F2-B98D-9B46-273C-333382CFE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656237"/>
              </p:ext>
            </p:extLst>
          </p:nvPr>
        </p:nvGraphicFramePr>
        <p:xfrm>
          <a:off x="241300" y="2520732"/>
          <a:ext cx="4468352" cy="212009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46408">
                  <a:extLst>
                    <a:ext uri="{9D8B030D-6E8A-4147-A177-3AD203B41FA5}">
                      <a16:colId xmlns:a16="http://schemas.microsoft.com/office/drawing/2014/main" val="3795829246"/>
                    </a:ext>
                  </a:extLst>
                </a:gridCol>
                <a:gridCol w="749717">
                  <a:extLst>
                    <a:ext uri="{9D8B030D-6E8A-4147-A177-3AD203B41FA5}">
                      <a16:colId xmlns:a16="http://schemas.microsoft.com/office/drawing/2014/main" val="143762457"/>
                    </a:ext>
                  </a:extLst>
                </a:gridCol>
                <a:gridCol w="898063">
                  <a:extLst>
                    <a:ext uri="{9D8B030D-6E8A-4147-A177-3AD203B41FA5}">
                      <a16:colId xmlns:a16="http://schemas.microsoft.com/office/drawing/2014/main" val="485790289"/>
                    </a:ext>
                  </a:extLst>
                </a:gridCol>
                <a:gridCol w="898063">
                  <a:extLst>
                    <a:ext uri="{9D8B030D-6E8A-4147-A177-3AD203B41FA5}">
                      <a16:colId xmlns:a16="http://schemas.microsoft.com/office/drawing/2014/main" val="175042433"/>
                    </a:ext>
                  </a:extLst>
                </a:gridCol>
                <a:gridCol w="876101">
                  <a:extLst>
                    <a:ext uri="{9D8B030D-6E8A-4147-A177-3AD203B41FA5}">
                      <a16:colId xmlns:a16="http://schemas.microsoft.com/office/drawing/2014/main" val="3161447872"/>
                    </a:ext>
                  </a:extLst>
                </a:gridCol>
              </a:tblGrid>
              <a:tr h="63505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Test</a:t>
                      </a:r>
                    </a:p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length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20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25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29938178"/>
                  </a:ext>
                </a:extLst>
              </a:tr>
              <a:tr h="5178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Bias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-0.087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-0.089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-0.084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-0.085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57186901"/>
                  </a:ext>
                </a:extLst>
              </a:tr>
              <a:tr h="3224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Accuracy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0.893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0.912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0.925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0.93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99097631"/>
                  </a:ext>
                </a:extLst>
              </a:tr>
              <a:tr h="3224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RMSE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0.528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0.486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0.454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0.441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41912382"/>
                  </a:ext>
                </a:extLst>
              </a:tr>
              <a:tr h="322411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Mean SE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0.372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0.324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0.296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0.277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82176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453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5090A-A404-9DF4-2CF0-29BE047215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DBBC2CF9-B1AB-73D1-5E86-A5AA20C204BF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276476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7177A3D-C4E7-F4BD-D545-2949F6C96E42}"/>
              </a:ext>
            </a:extLst>
          </p:cNvPr>
          <p:cNvSpPr txBox="1"/>
          <p:nvPr/>
        </p:nvSpPr>
        <p:spPr>
          <a:xfrm>
            <a:off x="400368" y="1917291"/>
            <a:ext cx="9778936" cy="4835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CAT tool can enhances precision and efficiency (2PL)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due to it adjusts item difficulty to match student proficiency, making this balance-scale item bank ideal for scalable, efficient assessment in higher education (Ebenbeck et al., 2024).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Aligns with Union of Skills new framework.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tool can support these policy priorities and contributes to EU targets for digital skills acquisition (European Commission, 2025).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Aligns with 21st-Century Skills framework in Problem-Solving.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Embedding these tasks in a CAT ensures that higher-order thinking skills are assessed and developed in university students (Bennett, 2015;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Bilder and Reise, 2018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 promotes academic Success and Increases Graduate Employability.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By diagnosing and strengthening NR early, the tool enhances academic performance and boosts readiness for the workforce (Chan et al., 2016).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 be continued: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Bank </a:t>
            </a:r>
            <a:r>
              <a:rPr lang="en-US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calibration</a:t>
            </a: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(and post-hoc simulation)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Gradually </a:t>
            </a:r>
            <a:r>
              <a:rPr lang="en-US" b="1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expand</a:t>
            </a: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the item bank.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E412E7-F17A-F720-8739-4458A2503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52352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Bilder, R. M., &amp; Reise, S. P. (2018). Neuropsychological tests of the future: How do we get there from here? 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Neuropsychologist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kumimoji="0" lang="en-US" altLang="en-US" sz="18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(2), 220–245. https://doi.org/10.1080/13854046.2018.1521993</a:t>
            </a: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621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EB9A4-A7FF-D297-C202-538E5AF1C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E04F0C1-1F1C-4FA8-7302-CD302291E00A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276476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3EAD80-1DD1-2BC4-9D42-F36DA490DF95}"/>
              </a:ext>
            </a:extLst>
          </p:cNvPr>
          <p:cNvSpPr txBox="1"/>
          <p:nvPr/>
        </p:nvSpPr>
        <p:spPr>
          <a:xfrm>
            <a:off x="247827" y="1824693"/>
            <a:ext cx="11696345" cy="5509200"/>
          </a:xfrm>
          <a:prstGeom prst="rect">
            <a:avLst/>
          </a:prstGeom>
          <a:noFill/>
        </p:spPr>
        <p:txBody>
          <a:bodyPr wrap="square" numCol="2" spcCol="720000">
            <a:spAutoFit/>
          </a:bodyPr>
          <a:lstStyle/>
          <a:p>
            <a:pPr marL="450215" indent="-450215">
              <a:spcAft>
                <a:spcPts val="800"/>
              </a:spcAft>
              <a:buNone/>
            </a:pPr>
            <a:r>
              <a:rPr lang="es-E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Acevedo, J. A., &amp; Oliva, J. M. (1995). Validación y aplicación de un test de razonamiento lógico. </a:t>
            </a:r>
            <a:r>
              <a:rPr lang="es-E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Revista de psicología general y aplicada: Revista de la Federación Española de Asociaciones de Psicología, 48</a:t>
            </a:r>
            <a:r>
              <a:rPr lang="es-E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339-351.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Aelenei, C., Martinot, D., Sicard, A., &amp; Darnon, C. (2019). When an academic culture based on self-enhancement values undermines female students’ sense of belonging, self-efficacy, and academic choices.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Journal of Social Psychology, 160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373–389. https://doi.org/10.1080/00224545.2019.1675576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Bennett, R. E. (2015). The changing nature of educational assessment.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 of Research in Education, 39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(1), 370–407. https://doi.org/10.3102/0091732x14554179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Bilder, R. M., &amp; Reise, S. P. (2018). Neuropsychological tests of the future: How do we get there from here?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Clinical Neuropsychologist, 33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220–245. https://doi.org/10.1080/13854046.2018.1521993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Chan, S. W., Ismail, Z., &amp; Sumintono, B. (2016). A framework for assessing high school students’ statistical reasoning.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 ONE, 11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(11), e0163846. https://doi.org/10.1371/journal.pone.0163846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Ebenbeck, N., Bastian, M., Mühling, A., &amp; Gebhardt, M. (2024). Duration versus accuracy—what matters for computerised adaptive testing in schools?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Journal of Computer Assisted Learning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(6), 3443–3453. https://doi.org/10.1111/jcal.13074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Commission. (2022).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Digital Competence Framework 2.2 (DigComp 2.2): Examples of knowledge, skills and attitudes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https://publications.jrc.ec.europa.eu/repository/handle/JRC128415</a:t>
            </a:r>
          </a:p>
          <a:p>
            <a:pPr marL="450215" indent="-450215">
              <a:spcAft>
                <a:spcPts val="800"/>
              </a:spcAft>
              <a:buNone/>
            </a:pPr>
            <a:endParaRPr lang="en-US" sz="120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European Commission. (2025, March 5).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Union of Skills. 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https://employment-social-affairs.ec.europa.eu/policies-and-activities/skills-and-qualifications/union-skills_en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Hofman, A. D., Visser, I., Jansen, B. R. J., &amp; Van Der Maas, H. L. J. (2015). The Balance-Scale task revisited: a comparison of statistical models for Rule-Based and Information-Integration theories of proportional reasoning.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PLoS ONE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(10), e0136449. https://doi.org/10.1371/journal.pone.0136449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Karagianni, M., &amp; Tsaousis, I. (2025). From Development to validation: Exploring the efficiency of Numetrive, a computerized adaptive assessment of numerical reasoning.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Behavioral Sciences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(3), 268. https://doi.org/10.3390/bs15030268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National Research Council. (2012).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 for Life and Work: Developing Transferable Knowledge and Skills in the 21st Century.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National Academies Press. https://doi.org/10.17226/13398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Pascarella, E. T., &amp; Terenzini, P. T. (2005).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College Affects Students: A Third Decade of Research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Jossey-Bass.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Steen, L. A. (2001).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Mathematics and democracy: The case for quantitative literacy.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National Council on Education and the Disciplines.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Tobin, K. G., &amp; Capie, W. (1981). The development and validation of a group test of logical thinking.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Educational and Psychological Measurement, 41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(2), 413-423. https://doi.org/10.1177/00131644810410022</a:t>
            </a:r>
          </a:p>
          <a:p>
            <a:pPr marL="450215" indent="-450215">
              <a:spcAft>
                <a:spcPts val="800"/>
              </a:spcAft>
              <a:buNone/>
            </a:pP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Trilling, B., &amp; Fadel, C. (2009). </a:t>
            </a:r>
            <a:r>
              <a:rPr lang="en-US" sz="1200" i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21st Century Skills: Learning for Life in Our Times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Jossey-Bass.</a:t>
            </a:r>
            <a:endParaRPr lang="en-US" sz="12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61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884B848-08FC-8B04-0204-89DE46671552}"/>
              </a:ext>
            </a:extLst>
          </p:cNvPr>
          <p:cNvSpPr txBox="1">
            <a:spLocks/>
          </p:cNvSpPr>
          <p:nvPr/>
        </p:nvSpPr>
        <p:spPr>
          <a:xfrm>
            <a:off x="1435359" y="2363252"/>
            <a:ext cx="9321281" cy="1195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ker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Thank you!</a:t>
            </a:r>
            <a:endParaRPr lang="es-ES" sz="360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D403C-FC17-EE72-8231-F0FAD0E537D5}"/>
              </a:ext>
            </a:extLst>
          </p:cNvPr>
          <p:cNvSpPr txBox="1"/>
          <p:nvPr/>
        </p:nvSpPr>
        <p:spPr>
          <a:xfrm>
            <a:off x="3047999" y="3744575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kern="0">
                <a:solidFill>
                  <a:schemeClr val="bg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</a:rPr>
              <a:t>jfluesia@uloyola.es</a:t>
            </a:r>
            <a:endParaRPr lang="es-ES" sz="2000">
              <a:solidFill>
                <a:schemeClr val="bg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710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>
            <a:extLst>
              <a:ext uri="{FF2B5EF4-FFF2-40B4-BE49-F238E27FC236}">
                <a16:creationId xmlns:a16="http://schemas.microsoft.com/office/drawing/2014/main" id="{9BF7F4BA-BC07-C3AC-C8FB-00F3DE489511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3801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Work contextualization</a:t>
            </a:r>
            <a:endParaRPr lang="es-ES" sz="400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500067-D7B8-E83D-78BF-839F3BE08221}"/>
              </a:ext>
            </a:extLst>
          </p:cNvPr>
          <p:cNvSpPr txBox="1"/>
          <p:nvPr/>
        </p:nvSpPr>
        <p:spPr>
          <a:xfrm>
            <a:off x="407480" y="3170117"/>
            <a:ext cx="9778936" cy="376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...Provide instruments and procedures to measure academic competencies in college students. </a:t>
            </a:r>
            <a:endParaRPr lang="en-US" kern="10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647FE66-3307-FBDD-FDE1-3DDDC02D8786}"/>
              </a:ext>
            </a:extLst>
          </p:cNvPr>
          <p:cNvSpPr txBox="1"/>
          <p:nvPr/>
        </p:nvSpPr>
        <p:spPr>
          <a:xfrm>
            <a:off x="407480" y="1995343"/>
            <a:ext cx="7285407" cy="92333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Times New Roman" panose="02020603050405020304" pitchFamily="18" charset="0"/>
              </a:rPr>
              <a:t>ASSESSMENT OF KEY COMPETENCIES FOR ACADEMIC AND PROFESSIONAL SUCCESS IN HIGHER EDUCATION STUDENTS (KEY-COM) 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</a:rPr>
              <a:t>(PID2022-137067OB-I00)</a:t>
            </a:r>
            <a:endParaRPr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D3B712-E4A3-43BB-9808-B024898F2A95}"/>
              </a:ext>
            </a:extLst>
          </p:cNvPr>
          <p:cNvSpPr txBox="1"/>
          <p:nvPr/>
        </p:nvSpPr>
        <p:spPr>
          <a:xfrm>
            <a:off x="1206532" y="3789281"/>
            <a:ext cx="9778936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...Transform cognitive abilities tests into computerized adaptive tests (CATs) to assess college students' level of competencies more accurately and efficiently.</a:t>
            </a:r>
            <a:endParaRPr lang="en-US" kern="10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4C04888-D6DB-F228-299A-53134316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749" y="4904096"/>
            <a:ext cx="2117308" cy="91294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6CDCEE4-2B57-7A11-C8F3-336385113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483" y="4365353"/>
            <a:ext cx="2950139" cy="165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1BA0AD4-14D8-2B8D-94B3-70A634C86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048" y="4488473"/>
            <a:ext cx="2310840" cy="146848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D5BE452-CACD-2ABB-6B1A-D402F1BEA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3014" y="2052660"/>
            <a:ext cx="4021506" cy="8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4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1D063-782A-B04F-CA1D-1D8AFEB4A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53CE61-D2A9-FD03-84F2-7C2BB5589D5E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276476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s-E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B485C9-F459-7EF5-05C4-2C27BFFB1113}"/>
              </a:ext>
            </a:extLst>
          </p:cNvPr>
          <p:cNvSpPr txBox="1"/>
          <p:nvPr/>
        </p:nvSpPr>
        <p:spPr>
          <a:xfrm>
            <a:off x="425768" y="2255717"/>
            <a:ext cx="9778936" cy="393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Problem-solving abilities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are reinforced through experiential learning approaches, such as case studies, project-based learning, and internships, which are common in modern higher education (National Research Council, 2012).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Cognitive gains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from higher education have a lasting impact on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professional performance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and adaptability, particularly in dynamic environments that require critical and creative problem-solving (Pascarella and Terenzini, 2005).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This directly supports the development of core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21st-century skills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A framework that focus on cultivate learners’ ability to apply knowledge in real-world contexts, preparing them for complex, unpredictable challenges in modern work environment (Trilling and Fadel, 2009)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Union of Skills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policy introduced in 2025 (March) emphasizes the integration of cognitive, technical, and interpersonal competencies to prepare learners for the complexities of the modern workforce (European Commission, 2025).</a:t>
            </a:r>
            <a:endParaRPr lang="en-US" kern="10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27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9773C-F2C9-66AC-9CF3-E1D9B526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EC278B35-C7CF-BE3E-EBF8-CA6A0148E90B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276476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s-ES" sz="4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E5A90AE-DC46-C07B-1A4F-D48090C6BE8A}"/>
              </a:ext>
            </a:extLst>
          </p:cNvPr>
          <p:cNvSpPr txBox="1"/>
          <p:nvPr/>
        </p:nvSpPr>
        <p:spPr>
          <a:xfrm>
            <a:off x="425768" y="2255717"/>
            <a:ext cx="9778936" cy="374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Numerical reasoning (NR)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underpins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higher-order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problem-solving and analytical thinking, which are core components of both 21st-century skills and cognitive adaptability.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Essential for success in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Science, Technology, Engineering, and Mathematics (STEM) and non-STEM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fields alike (</a:t>
            </a:r>
            <a:r>
              <a:rPr 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Aelenei et al., 2019;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Steen, 2001).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When students learn to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quantitative thinking across disciplines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they become better equipped to navigate dynamic, data-rich work environments and contribute meaningfully to problem-solving (Pascarella and Terenzini, 2005).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Numerical reasoning has become </a:t>
            </a: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even more critical with the evolution of digital competence </a:t>
            </a: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frameworks, which increasingly emphasize the capacity to interpret and use quantitative information in digital environments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DigComp 2.2 (European Commission, 2022).</a:t>
            </a:r>
            <a:endParaRPr lang="en-US" kern="100">
              <a:solidFill>
                <a:schemeClr val="bg1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4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A8615-5012-8D44-FF70-2E3F83CDB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18B354C3-5A2E-9F65-7A16-8CEA09029B34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Justification and Objective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333479E-D11F-E302-2F82-660778713ACD}"/>
              </a:ext>
            </a:extLst>
          </p:cNvPr>
          <p:cNvSpPr txBox="1"/>
          <p:nvPr/>
        </p:nvSpPr>
        <p:spPr>
          <a:xfrm>
            <a:off x="407480" y="1995343"/>
            <a:ext cx="10601896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the assessment of numerical reasoning as a competence adapted to these new environments?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6556FA8-CB22-B3C3-D95F-AC926448053F}"/>
              </a:ext>
            </a:extLst>
          </p:cNvPr>
          <p:cNvSpPr txBox="1"/>
          <p:nvPr/>
        </p:nvSpPr>
        <p:spPr>
          <a:xfrm>
            <a:off x="407480" y="2522647"/>
            <a:ext cx="8332660" cy="369332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 this competence evaluated from the early stages of university education in Spain?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0FF1E13-6769-4175-50B6-9462298A59EC}"/>
              </a:ext>
            </a:extLst>
          </p:cNvPr>
          <p:cNvSpPr txBox="1"/>
          <p:nvPr/>
        </p:nvSpPr>
        <p:spPr>
          <a:xfrm>
            <a:off x="407480" y="3170117"/>
            <a:ext cx="9778936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...There is an absence of assessment tools adequately designed to address these emerging contexts and applicable to incoming university student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9C2528-DF24-B5C7-CF1E-BACBFB56CED5}"/>
              </a:ext>
            </a:extLst>
          </p:cNvPr>
          <p:cNvSpPr txBox="1"/>
          <p:nvPr/>
        </p:nvSpPr>
        <p:spPr>
          <a:xfrm>
            <a:off x="407480" y="4391698"/>
            <a:ext cx="10601896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Computerized adaptive testing (CAT) offers an alternative to overcome some drawbacks of conventional testing methods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01038D-8D1F-F695-5FE3-66379C696D95}"/>
              </a:ext>
            </a:extLst>
          </p:cNvPr>
          <p:cNvSpPr txBox="1"/>
          <p:nvPr/>
        </p:nvSpPr>
        <p:spPr>
          <a:xfrm>
            <a:off x="407480" y="5342674"/>
            <a:ext cx="10601896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purpose of this study is to present the characteristics of this instrument measuring NR that will form part of a larger bank currently under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413211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10870-C967-9590-40D1-CA90E08F7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208817-C8DE-D0BC-E991-D74AA132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075" y="3566793"/>
            <a:ext cx="2641320" cy="2115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EB50FADC-D3BC-3EE0-5970-52CC5D89D4FC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previous steps...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9B89F4-1AC6-03BD-5AAC-78EB46640F08}"/>
              </a:ext>
            </a:extLst>
          </p:cNvPr>
          <p:cNvSpPr txBox="1"/>
          <p:nvPr/>
        </p:nvSpPr>
        <p:spPr>
          <a:xfrm>
            <a:off x="407480" y="2090949"/>
            <a:ext cx="10601896" cy="646331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pilot test was conducted (n=242) using a reasoning tool based on three reasoning patterns measured in a previous test (TOLT; Tobin and Capie, 1981; Acevedo and Oliva, 1995).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B011A5A-D94A-AB44-0622-629DB711D42F}"/>
              </a:ext>
            </a:extLst>
          </p:cNvPr>
          <p:cNvSpPr txBox="1"/>
          <p:nvPr/>
        </p:nvSpPr>
        <p:spPr>
          <a:xfrm>
            <a:off x="807244" y="2994162"/>
            <a:ext cx="9927812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Within one of the numerical reasoning tasks (</a:t>
            </a:r>
            <a:r>
              <a:rPr lang="en-US" b="1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scales</a:t>
            </a: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task), the item difficulty was found to be very high (p</a:t>
            </a:r>
            <a:r>
              <a:rPr lang="en-US" kern="100" baseline="-250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</a:t>
            </a: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= .27; Perceived Difficulty = 4.03 (range: 1 to 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0BF8B1-F1A6-76F0-1484-B6B450E2C778}"/>
              </a:ext>
            </a:extLst>
          </p:cNvPr>
          <p:cNvSpPr txBox="1"/>
          <p:nvPr/>
        </p:nvSpPr>
        <p:spPr>
          <a:xfrm>
            <a:off x="818960" y="3767113"/>
            <a:ext cx="9778936" cy="1165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Possible reasons</a:t>
            </a: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Open Response format.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No use of additional material (e.g., paper and pen).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08FB8BA-117F-E948-041F-2B5F7981B021}"/>
              </a:ext>
            </a:extLst>
          </p:cNvPr>
          <p:cNvSpPr txBox="1"/>
          <p:nvPr/>
        </p:nvSpPr>
        <p:spPr>
          <a:xfrm>
            <a:off x="642652" y="5332452"/>
            <a:ext cx="8729916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bank of items was designed using a scale task* to address the previously identified issues to support the implementation of a Computerized Adaptive Task (CAT). </a:t>
            </a:r>
          </a:p>
          <a:p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-&gt; Simulation study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276BD14-E1A4-C9DE-6227-0D0B4A6F347A}"/>
              </a:ext>
            </a:extLst>
          </p:cNvPr>
          <p:cNvSpPr txBox="1"/>
          <p:nvPr/>
        </p:nvSpPr>
        <p:spPr>
          <a:xfrm>
            <a:off x="979694" y="6373880"/>
            <a:ext cx="9927812" cy="275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1200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In line with other study (Hofman et al.</a:t>
            </a:r>
            <a:r>
              <a:rPr lang="en-US" sz="1200" kern="10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1200" kern="10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2015) using scales task to measure NR.</a:t>
            </a:r>
          </a:p>
        </p:txBody>
      </p:sp>
    </p:spTree>
    <p:extLst>
      <p:ext uri="{BB962C8B-B14F-4D97-AF65-F5344CB8AC3E}">
        <p14:creationId xmlns:p14="http://schemas.microsoft.com/office/powerpoint/2010/main" val="3000001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D4E69-13FE-2E35-CF08-A4E72ADAA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3903815-EB38-62A1-7D41-98DF13A219F9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Characteristics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3F885BF-02BC-7F84-76B4-D49CF6657395}"/>
              </a:ext>
            </a:extLst>
          </p:cNvPr>
          <p:cNvSpPr txBox="1"/>
          <p:nvPr/>
        </p:nvSpPr>
        <p:spPr>
          <a:xfrm>
            <a:off x="506363" y="2223075"/>
            <a:ext cx="9534906" cy="345620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An item bank consisting of 75 items was developed across two test versions (A and B) each comprising 45 items. 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15 anchor items in both test versions.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60 specific items (30 per test version).</a:t>
            </a: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Nine items per difficulty level in each version, depending on: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The number of figures.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The quantity of distinct figures.</a:t>
            </a:r>
          </a:p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/>
                <a:ea typeface="Cambria"/>
              </a:rPr>
              <a:t>The number of design variations in the figures.</a:t>
            </a:r>
          </a:p>
        </p:txBody>
      </p:sp>
    </p:spTree>
    <p:extLst>
      <p:ext uri="{BB962C8B-B14F-4D97-AF65-F5344CB8AC3E}">
        <p14:creationId xmlns:p14="http://schemas.microsoft.com/office/powerpoint/2010/main" val="354720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686C7-D86D-1883-A593-241F0821E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7FA87BE5-1F49-2425-B5FB-B59FA57EBFFE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Characteristics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D3E154E-428D-7A15-0F84-90466E574E06}"/>
              </a:ext>
            </a:extLst>
          </p:cNvPr>
          <p:cNvSpPr txBox="1"/>
          <p:nvPr/>
        </p:nvSpPr>
        <p:spPr>
          <a:xfrm>
            <a:off x="368046" y="2048876"/>
            <a:ext cx="9534906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Multiple-choice format (5 response options).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materials for responding (paper and pencil).</a:t>
            </a:r>
          </a:p>
        </p:txBody>
      </p:sp>
    </p:spTree>
    <p:extLst>
      <p:ext uri="{BB962C8B-B14F-4D97-AF65-F5344CB8AC3E}">
        <p14:creationId xmlns:p14="http://schemas.microsoft.com/office/powerpoint/2010/main" val="2942256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44DBE-DA08-64EB-29C8-B103BA004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F84C240F-FD8B-A35C-B30A-AD0AAC74C3A6}"/>
              </a:ext>
            </a:extLst>
          </p:cNvPr>
          <p:cNvSpPr txBox="1">
            <a:spLocks/>
          </p:cNvSpPr>
          <p:nvPr/>
        </p:nvSpPr>
        <p:spPr>
          <a:xfrm>
            <a:off x="106255" y="1269694"/>
            <a:ext cx="5837345" cy="6475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 Characteristics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FD86441-72BC-2FE2-74E1-55E23507D2CF}"/>
              </a:ext>
            </a:extLst>
          </p:cNvPr>
          <p:cNvSpPr txBox="1"/>
          <p:nvPr/>
        </p:nvSpPr>
        <p:spPr>
          <a:xfrm>
            <a:off x="368046" y="2048876"/>
            <a:ext cx="9534906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Multiple-choice format (5 response options).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Support materials for responding (paper and pencil).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055D55-2C27-E5C9-0F3D-03BE39FA73B9}"/>
              </a:ext>
            </a:extLst>
          </p:cNvPr>
          <p:cNvSpPr txBox="1"/>
          <p:nvPr/>
        </p:nvSpPr>
        <p:spPr>
          <a:xfrm>
            <a:off x="-53340" y="3235935"/>
            <a:ext cx="6149340" cy="766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Each item includes:</a:t>
            </a:r>
          </a:p>
          <a:p>
            <a:pPr marL="1200150" lvl="2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written prompt.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893072E-7D7F-3EDA-83A2-9D8ABC9B2B57}"/>
              </a:ext>
            </a:extLst>
          </p:cNvPr>
          <p:cNvSpPr/>
          <p:nvPr/>
        </p:nvSpPr>
        <p:spPr>
          <a:xfrm>
            <a:off x="7059270" y="1363260"/>
            <a:ext cx="3959829" cy="5269034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>
                <a:solidFill>
                  <a:srgbClr val="FF0000"/>
                </a:solidFill>
              </a:rPr>
              <a:t>Confidential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A297FB0-C5B5-C389-8085-353D23839AF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7" t="-8959" r="6972" b="25876"/>
          <a:stretch>
            <a:fillRect/>
          </a:stretch>
        </p:blipFill>
        <p:spPr>
          <a:xfrm>
            <a:off x="7191736" y="1363260"/>
            <a:ext cx="3674486" cy="766107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2E165AE-7302-6698-EFA8-D955EED499A4}"/>
              </a:ext>
            </a:extLst>
          </p:cNvPr>
          <p:cNvCxnSpPr>
            <a:cxnSpLocks/>
          </p:cNvCxnSpPr>
          <p:nvPr/>
        </p:nvCxnSpPr>
        <p:spPr>
          <a:xfrm flipV="1">
            <a:off x="3275635" y="2233914"/>
            <a:ext cx="4734046" cy="16350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0796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2">
      <a:dk1>
        <a:srgbClr val="FFFFFF"/>
      </a:dk1>
      <a:lt1>
        <a:srgbClr val="0E2841"/>
      </a:lt1>
      <a:dk2>
        <a:srgbClr val="FFFF00"/>
      </a:dk2>
      <a:lt2>
        <a:srgbClr val="0E2841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Garamond-Trebuchet 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2476</Words>
  <Application>Microsoft Office PowerPoint</Application>
  <PresentationFormat>Panorámica</PresentationFormat>
  <Paragraphs>194</Paragraphs>
  <Slides>18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Arial</vt:lpstr>
      <vt:lpstr>Cambria</vt:lpstr>
      <vt:lpstr>Times New Roman</vt:lpstr>
      <vt:lpstr>Wingdings</vt:lpstr>
      <vt:lpstr>Wingdings,Sans-Serif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PiXELPAELLA</dc:creator>
  <cp:lastModifiedBy>Juan Fernando Luesia Lahoz</cp:lastModifiedBy>
  <cp:revision>2</cp:revision>
  <dcterms:created xsi:type="dcterms:W3CDTF">2025-06-21T22:23:49Z</dcterms:created>
  <dcterms:modified xsi:type="dcterms:W3CDTF">2025-07-24T13:27:06Z</dcterms:modified>
</cp:coreProperties>
</file>