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335" r:id="rId4"/>
    <p:sldId id="336" r:id="rId5"/>
    <p:sldId id="340" r:id="rId6"/>
    <p:sldId id="389" r:id="rId7"/>
    <p:sldId id="338" r:id="rId8"/>
    <p:sldId id="380" r:id="rId9"/>
    <p:sldId id="392"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9C6110-5A37-115A-83F8-7301583DC731}" name="Kim De Roover" initials="KDR" userId="S::kim.deroover@kuleuven.be::2f02aa20-be0e-4b93-b4ec-4af52ea897b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7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20EAA9-4FDA-4F4F-94B9-DF8BF039FEDB}" v="661" dt="2025-07-19T12:10:50.6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0" autoAdjust="0"/>
  </p:normalViewPr>
  <p:slideViewPr>
    <p:cSldViewPr snapToGrid="0">
      <p:cViewPr varScale="1">
        <p:scale>
          <a:sx n="90" d="100"/>
          <a:sy n="90" d="100"/>
        </p:scale>
        <p:origin x="798" y="84"/>
      </p:cViewPr>
      <p:guideLst/>
    </p:cSldViewPr>
  </p:slideViewPr>
  <p:notesTextViewPr>
    <p:cViewPr>
      <p:scale>
        <a:sx n="3" d="2"/>
        <a:sy n="3" d="2"/>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T. Rein" userId="048c74b5-3292-491e-aa30-c7ecaed45495" providerId="ADAL" clId="{E20317C5-7409-4078-8608-516017304313}"/>
    <pc:docChg chg="undo custSel addSld delSld modSld sldOrd">
      <pc:chgData name="M.T. Rein" userId="048c74b5-3292-491e-aa30-c7ecaed45495" providerId="ADAL" clId="{E20317C5-7409-4078-8608-516017304313}" dt="2021-06-02T18:24:51.658" v="3970" actId="20577"/>
      <pc:docMkLst>
        <pc:docMk/>
      </pc:docMkLst>
      <pc:sldChg chg="addSp delSp modSp mod delAnim modNotesTx">
        <pc:chgData name="M.T. Rein" userId="048c74b5-3292-491e-aa30-c7ecaed45495" providerId="ADAL" clId="{E20317C5-7409-4078-8608-516017304313}" dt="2021-05-29T13:28:57.332" v="222" actId="1076"/>
        <pc:sldMkLst>
          <pc:docMk/>
          <pc:sldMk cId="3489912024" sldId="257"/>
        </pc:sldMkLst>
      </pc:sldChg>
      <pc:sldChg chg="ord">
        <pc:chgData name="M.T. Rein" userId="048c74b5-3292-491e-aa30-c7ecaed45495" providerId="ADAL" clId="{E20317C5-7409-4078-8608-516017304313}" dt="2021-05-31T12:01:31.422" v="685"/>
        <pc:sldMkLst>
          <pc:docMk/>
          <pc:sldMk cId="1138202640" sldId="258"/>
        </pc:sldMkLst>
      </pc:sldChg>
      <pc:sldChg chg="addSp delSp modSp mod delAnim modAnim">
        <pc:chgData name="M.T. Rein" userId="048c74b5-3292-491e-aa30-c7ecaed45495" providerId="ADAL" clId="{E20317C5-7409-4078-8608-516017304313}" dt="2021-05-31T12:03:38.186" v="765" actId="115"/>
        <pc:sldMkLst>
          <pc:docMk/>
          <pc:sldMk cId="1352218715" sldId="259"/>
        </pc:sldMkLst>
      </pc:sldChg>
      <pc:sldChg chg="modNotesTx">
        <pc:chgData name="M.T. Rein" userId="048c74b5-3292-491e-aa30-c7ecaed45495" providerId="ADAL" clId="{E20317C5-7409-4078-8608-516017304313}" dt="2021-05-31T12:01:13.408" v="683" actId="20577"/>
        <pc:sldMkLst>
          <pc:docMk/>
          <pc:sldMk cId="1845869521" sldId="260"/>
        </pc:sldMkLst>
      </pc:sldChg>
      <pc:sldChg chg="addSp delSp modSp mod delAnim modAnim modNotesTx">
        <pc:chgData name="M.T. Rein" userId="048c74b5-3292-491e-aa30-c7ecaed45495" providerId="ADAL" clId="{E20317C5-7409-4078-8608-516017304313}" dt="2021-05-31T12:04:09.105" v="767" actId="6549"/>
        <pc:sldMkLst>
          <pc:docMk/>
          <pc:sldMk cId="97416313" sldId="261"/>
        </pc:sldMkLst>
      </pc:sldChg>
      <pc:sldChg chg="addSp delSp modSp mod delAnim">
        <pc:chgData name="M.T. Rein" userId="048c74b5-3292-491e-aa30-c7ecaed45495" providerId="ADAL" clId="{E20317C5-7409-4078-8608-516017304313}" dt="2021-05-29T13:24:04.512" v="175" actId="20577"/>
        <pc:sldMkLst>
          <pc:docMk/>
          <pc:sldMk cId="1218895130" sldId="262"/>
        </pc:sldMkLst>
      </pc:sldChg>
      <pc:sldChg chg="del">
        <pc:chgData name="M.T. Rein" userId="048c74b5-3292-491e-aa30-c7ecaed45495" providerId="ADAL" clId="{E20317C5-7409-4078-8608-516017304313}" dt="2021-05-29T13:22:26.187" v="129" actId="47"/>
        <pc:sldMkLst>
          <pc:docMk/>
          <pc:sldMk cId="2302645649" sldId="263"/>
        </pc:sldMkLst>
      </pc:sldChg>
      <pc:sldChg chg="addSp modSp mod">
        <pc:chgData name="M.T. Rein" userId="048c74b5-3292-491e-aa30-c7ecaed45495" providerId="ADAL" clId="{E20317C5-7409-4078-8608-516017304313}" dt="2021-05-31T12:55:58.454" v="3306" actId="1076"/>
        <pc:sldMkLst>
          <pc:docMk/>
          <pc:sldMk cId="1324832957" sldId="264"/>
        </pc:sldMkLst>
      </pc:sldChg>
      <pc:sldChg chg="modSp mod modAnim">
        <pc:chgData name="M.T. Rein" userId="048c74b5-3292-491e-aa30-c7ecaed45495" providerId="ADAL" clId="{E20317C5-7409-4078-8608-516017304313}" dt="2021-06-02T18:24:51.658" v="3970" actId="20577"/>
        <pc:sldMkLst>
          <pc:docMk/>
          <pc:sldMk cId="4216459487" sldId="265"/>
        </pc:sldMkLst>
      </pc:sldChg>
      <pc:sldChg chg="addSp delSp modSp add mod modNotesTx">
        <pc:chgData name="M.T. Rein" userId="048c74b5-3292-491e-aa30-c7ecaed45495" providerId="ADAL" clId="{E20317C5-7409-4078-8608-516017304313}" dt="2021-06-02T17:57:29.661" v="3331" actId="20577"/>
        <pc:sldMkLst>
          <pc:docMk/>
          <pc:sldMk cId="1003693265" sldId="267"/>
        </pc:sldMkLst>
      </pc:sldChg>
      <pc:sldChg chg="modSp new del mod">
        <pc:chgData name="M.T. Rein" userId="048c74b5-3292-491e-aa30-c7ecaed45495" providerId="ADAL" clId="{E20317C5-7409-4078-8608-516017304313}" dt="2021-05-31T12:29:19.839" v="1533" actId="47"/>
        <pc:sldMkLst>
          <pc:docMk/>
          <pc:sldMk cId="3419547162" sldId="268"/>
        </pc:sldMkLst>
      </pc:sldChg>
      <pc:sldChg chg="addSp delSp modSp new mod addAnim delAnim modAnim modNotesTx">
        <pc:chgData name="M.T. Rein" userId="048c74b5-3292-491e-aa30-c7ecaed45495" providerId="ADAL" clId="{E20317C5-7409-4078-8608-516017304313}" dt="2021-05-31T11:59:02.880" v="609" actId="20577"/>
        <pc:sldMkLst>
          <pc:docMk/>
          <pc:sldMk cId="3281471954" sldId="269"/>
        </pc:sldMkLst>
      </pc:sldChg>
      <pc:sldChg chg="addSp delSp modSp add mod delAnim modNotesTx">
        <pc:chgData name="M.T. Rein" userId="048c74b5-3292-491e-aa30-c7ecaed45495" providerId="ADAL" clId="{E20317C5-7409-4078-8608-516017304313}" dt="2021-05-31T12:04:14.249" v="768" actId="6549"/>
        <pc:sldMkLst>
          <pc:docMk/>
          <pc:sldMk cId="102337713" sldId="270"/>
        </pc:sldMkLst>
      </pc:sldChg>
      <pc:sldChg chg="modSp new mod">
        <pc:chgData name="M.T. Rein" userId="048c74b5-3292-491e-aa30-c7ecaed45495" providerId="ADAL" clId="{E20317C5-7409-4078-8608-516017304313}" dt="2021-05-31T12:23:48.949" v="1481" actId="20577"/>
        <pc:sldMkLst>
          <pc:docMk/>
          <pc:sldMk cId="3283765697" sldId="271"/>
        </pc:sldMkLst>
      </pc:sldChg>
      <pc:sldChg chg="addSp delSp modSp add mod modNotesTx">
        <pc:chgData name="M.T. Rein" userId="048c74b5-3292-491e-aa30-c7ecaed45495" providerId="ADAL" clId="{E20317C5-7409-4078-8608-516017304313}" dt="2021-05-31T12:40:29.905" v="1817" actId="20577"/>
        <pc:sldMkLst>
          <pc:docMk/>
          <pc:sldMk cId="265756278" sldId="272"/>
        </pc:sldMkLst>
      </pc:sldChg>
      <pc:sldChg chg="addSp delSp modSp add mod modNotesTx">
        <pc:chgData name="M.T. Rein" userId="048c74b5-3292-491e-aa30-c7ecaed45495" providerId="ADAL" clId="{E20317C5-7409-4078-8608-516017304313}" dt="2021-05-31T12:40:54.845" v="1908" actId="20577"/>
        <pc:sldMkLst>
          <pc:docMk/>
          <pc:sldMk cId="2291709678" sldId="273"/>
        </pc:sldMkLst>
      </pc:sldChg>
      <pc:sldChg chg="modSp add mod modNotesTx">
        <pc:chgData name="M.T. Rein" userId="048c74b5-3292-491e-aa30-c7ecaed45495" providerId="ADAL" clId="{E20317C5-7409-4078-8608-516017304313}" dt="2021-05-31T12:41:54.111" v="2089" actId="20577"/>
        <pc:sldMkLst>
          <pc:docMk/>
          <pc:sldMk cId="2913416165" sldId="274"/>
        </pc:sldMkLst>
      </pc:sldChg>
      <pc:sldChg chg="modSp new mod">
        <pc:chgData name="M.T. Rein" userId="048c74b5-3292-491e-aa30-c7ecaed45495" providerId="ADAL" clId="{E20317C5-7409-4078-8608-516017304313}" dt="2021-06-02T18:24:28.971" v="3951" actId="20577"/>
        <pc:sldMkLst>
          <pc:docMk/>
          <pc:sldMk cId="3253199887" sldId="275"/>
        </pc:sldMkLst>
      </pc:sldChg>
      <pc:sldChg chg="modSp new mod">
        <pc:chgData name="M.T. Rein" userId="048c74b5-3292-491e-aa30-c7ecaed45495" providerId="ADAL" clId="{E20317C5-7409-4078-8608-516017304313}" dt="2021-06-02T18:02:58.002" v="3884" actId="20577"/>
        <pc:sldMkLst>
          <pc:docMk/>
          <pc:sldMk cId="534853910" sldId="276"/>
        </pc:sldMkLst>
      </pc:sldChg>
    </pc:docChg>
  </pc:docChgLst>
  <pc:docChgLst>
    <pc:chgData name="Manuel Rein" userId="048c74b5-3292-491e-aa30-c7ecaed45495" providerId="ADAL" clId="{2AFABF13-00D5-452E-8A95-D7BB5883EF11}"/>
    <pc:docChg chg="undo custSel addSld delSld modSld sldOrd modMainMaster">
      <pc:chgData name="Manuel Rein" userId="048c74b5-3292-491e-aa30-c7ecaed45495" providerId="ADAL" clId="{2AFABF13-00D5-452E-8A95-D7BB5883EF11}" dt="2023-07-03T12:39:48.093" v="9387" actId="20577"/>
      <pc:docMkLst>
        <pc:docMk/>
      </pc:docMkLst>
      <pc:sldChg chg="del">
        <pc:chgData name="Manuel Rein" userId="048c74b5-3292-491e-aa30-c7ecaed45495" providerId="ADAL" clId="{2AFABF13-00D5-452E-8A95-D7BB5883EF11}" dt="2023-06-19T07:55:15.507" v="0" actId="47"/>
        <pc:sldMkLst>
          <pc:docMk/>
          <pc:sldMk cId="386549056" sldId="256"/>
        </pc:sldMkLst>
      </pc:sldChg>
      <pc:sldChg chg="addSp modSp add mod">
        <pc:chgData name="Manuel Rein" userId="048c74b5-3292-491e-aa30-c7ecaed45495" providerId="ADAL" clId="{2AFABF13-00D5-452E-8A95-D7BB5883EF11}" dt="2023-07-03T12:26:42.915" v="9341" actId="27636"/>
        <pc:sldMkLst>
          <pc:docMk/>
          <pc:sldMk cId="3704954343" sldId="256"/>
        </pc:sldMkLst>
      </pc:sldChg>
      <pc:sldChg chg="add">
        <pc:chgData name="Manuel Rein" userId="048c74b5-3292-491e-aa30-c7ecaed45495" providerId="ADAL" clId="{2AFABF13-00D5-452E-8A95-D7BB5883EF11}" dt="2023-06-19T07:55:24.048" v="1"/>
        <pc:sldMkLst>
          <pc:docMk/>
          <pc:sldMk cId="4025383516" sldId="257"/>
        </pc:sldMkLst>
      </pc:sldChg>
      <pc:sldChg chg="modSp add mod modNotesTx">
        <pc:chgData name="Manuel Rein" userId="048c74b5-3292-491e-aa30-c7ecaed45495" providerId="ADAL" clId="{2AFABF13-00D5-452E-8A95-D7BB5883EF11}" dt="2023-07-03T06:24:27.902" v="5959" actId="313"/>
        <pc:sldMkLst>
          <pc:docMk/>
          <pc:sldMk cId="2998806334" sldId="260"/>
        </pc:sldMkLst>
      </pc:sldChg>
      <pc:sldChg chg="modSp add mod">
        <pc:chgData name="Manuel Rein" userId="048c74b5-3292-491e-aa30-c7ecaed45495" providerId="ADAL" clId="{2AFABF13-00D5-452E-8A95-D7BB5883EF11}" dt="2023-06-29T12:46:13.809" v="5692" actId="20577"/>
        <pc:sldMkLst>
          <pc:docMk/>
          <pc:sldMk cId="1689717322" sldId="261"/>
        </pc:sldMkLst>
      </pc:sldChg>
      <pc:sldChg chg="modSp add del mod">
        <pc:chgData name="Manuel Rein" userId="048c74b5-3292-491e-aa30-c7ecaed45495" providerId="ADAL" clId="{2AFABF13-00D5-452E-8A95-D7BB5883EF11}" dt="2023-06-19T08:03:56.144" v="92" actId="47"/>
        <pc:sldMkLst>
          <pc:docMk/>
          <pc:sldMk cId="4064821324" sldId="262"/>
        </pc:sldMkLst>
      </pc:sldChg>
      <pc:sldChg chg="addSp delSp modSp add mod delAnim modAnim">
        <pc:chgData name="Manuel Rein" userId="048c74b5-3292-491e-aa30-c7ecaed45495" providerId="ADAL" clId="{2AFABF13-00D5-452E-8A95-D7BB5883EF11}" dt="2023-07-03T10:02:50.628" v="8022" actId="21"/>
        <pc:sldMkLst>
          <pc:docMk/>
          <pc:sldMk cId="3423156753" sldId="264"/>
        </pc:sldMkLst>
      </pc:sldChg>
      <pc:sldChg chg="modSp add del mod">
        <pc:chgData name="Manuel Rein" userId="048c74b5-3292-491e-aa30-c7ecaed45495" providerId="ADAL" clId="{2AFABF13-00D5-452E-8A95-D7BB5883EF11}" dt="2023-07-03T06:25:06.891" v="5960" actId="47"/>
        <pc:sldMkLst>
          <pc:docMk/>
          <pc:sldMk cId="4154511430" sldId="265"/>
        </pc:sldMkLst>
      </pc:sldChg>
      <pc:sldChg chg="del">
        <pc:chgData name="Manuel Rein" userId="048c74b5-3292-491e-aa30-c7ecaed45495" providerId="ADAL" clId="{2AFABF13-00D5-452E-8A95-D7BB5883EF11}" dt="2023-06-19T07:55:15.507" v="0" actId="47"/>
        <pc:sldMkLst>
          <pc:docMk/>
          <pc:sldMk cId="4216459487" sldId="265"/>
        </pc:sldMkLst>
      </pc:sldChg>
      <pc:sldChg chg="modSp add mod">
        <pc:chgData name="Manuel Rein" userId="048c74b5-3292-491e-aa30-c7ecaed45495" providerId="ADAL" clId="{2AFABF13-00D5-452E-8A95-D7BB5883EF11}" dt="2023-07-03T06:49:43.174" v="5964" actId="14100"/>
        <pc:sldMkLst>
          <pc:docMk/>
          <pc:sldMk cId="2817268547" sldId="266"/>
        </pc:sldMkLst>
      </pc:sldChg>
      <pc:sldChg chg="add">
        <pc:chgData name="Manuel Rein" userId="048c74b5-3292-491e-aa30-c7ecaed45495" providerId="ADAL" clId="{2AFABF13-00D5-452E-8A95-D7BB5883EF11}" dt="2023-06-19T07:55:24.048" v="1"/>
        <pc:sldMkLst>
          <pc:docMk/>
          <pc:sldMk cId="3116491876" sldId="267"/>
        </pc:sldMkLst>
      </pc:sldChg>
      <pc:sldChg chg="add">
        <pc:chgData name="Manuel Rein" userId="048c74b5-3292-491e-aa30-c7ecaed45495" providerId="ADAL" clId="{2AFABF13-00D5-452E-8A95-D7BB5883EF11}" dt="2023-06-19T07:55:24.048" v="1"/>
        <pc:sldMkLst>
          <pc:docMk/>
          <pc:sldMk cId="2883685712" sldId="268"/>
        </pc:sldMkLst>
      </pc:sldChg>
      <pc:sldChg chg="modSp add mod modAnim modNotesTx">
        <pc:chgData name="Manuel Rein" userId="048c74b5-3292-491e-aa30-c7ecaed45495" providerId="ADAL" clId="{2AFABF13-00D5-452E-8A95-D7BB5883EF11}" dt="2023-07-03T12:39:48.093" v="9387" actId="20577"/>
        <pc:sldMkLst>
          <pc:docMk/>
          <pc:sldMk cId="1829833777" sldId="270"/>
        </pc:sldMkLst>
      </pc:sldChg>
      <pc:sldChg chg="addSp modSp add mod modAnim modNotesTx">
        <pc:chgData name="Manuel Rein" userId="048c74b5-3292-491e-aa30-c7ecaed45495" providerId="ADAL" clId="{2AFABF13-00D5-452E-8A95-D7BB5883EF11}" dt="2023-07-03T10:02:02.999" v="8017" actId="20577"/>
        <pc:sldMkLst>
          <pc:docMk/>
          <pc:sldMk cId="1071274701" sldId="271"/>
        </pc:sldMkLst>
      </pc:sldChg>
      <pc:sldChg chg="addSp modSp add del mod">
        <pc:chgData name="Manuel Rein" userId="048c74b5-3292-491e-aa30-c7ecaed45495" providerId="ADAL" clId="{2AFABF13-00D5-452E-8A95-D7BB5883EF11}" dt="2023-07-03T06:25:36.374" v="5961" actId="47"/>
        <pc:sldMkLst>
          <pc:docMk/>
          <pc:sldMk cId="624611568" sldId="272"/>
        </pc:sldMkLst>
      </pc:sldChg>
      <pc:sldChg chg="addSp delSp modSp add mod modAnim">
        <pc:chgData name="Manuel Rein" userId="048c74b5-3292-491e-aa30-c7ecaed45495" providerId="ADAL" clId="{2AFABF13-00D5-452E-8A95-D7BB5883EF11}" dt="2023-07-03T10:17:51.007" v="8696"/>
        <pc:sldMkLst>
          <pc:docMk/>
          <pc:sldMk cId="1890275943" sldId="273"/>
        </pc:sldMkLst>
      </pc:sldChg>
      <pc:sldChg chg="add">
        <pc:chgData name="Manuel Rein" userId="048c74b5-3292-491e-aa30-c7ecaed45495" providerId="ADAL" clId="{2AFABF13-00D5-452E-8A95-D7BB5883EF11}" dt="2023-06-19T07:55:24.048" v="1"/>
        <pc:sldMkLst>
          <pc:docMk/>
          <pc:sldMk cId="1002116665" sldId="274"/>
        </pc:sldMkLst>
      </pc:sldChg>
      <pc:sldChg chg="add del">
        <pc:chgData name="Manuel Rein" userId="048c74b5-3292-491e-aa30-c7ecaed45495" providerId="ADAL" clId="{2AFABF13-00D5-452E-8A95-D7BB5883EF11}" dt="2023-07-03T06:23:26.705" v="5727" actId="47"/>
        <pc:sldMkLst>
          <pc:docMk/>
          <pc:sldMk cId="2405643110" sldId="275"/>
        </pc:sldMkLst>
      </pc:sldChg>
      <pc:sldChg chg="del">
        <pc:chgData name="Manuel Rein" userId="048c74b5-3292-491e-aa30-c7ecaed45495" providerId="ADAL" clId="{2AFABF13-00D5-452E-8A95-D7BB5883EF11}" dt="2023-06-19T07:55:15.507" v="0" actId="47"/>
        <pc:sldMkLst>
          <pc:docMk/>
          <pc:sldMk cId="534853910" sldId="276"/>
        </pc:sldMkLst>
      </pc:sldChg>
      <pc:sldChg chg="modSp add mod">
        <pc:chgData name="Manuel Rein" userId="048c74b5-3292-491e-aa30-c7ecaed45495" providerId="ADAL" clId="{2AFABF13-00D5-452E-8A95-D7BB5883EF11}" dt="2023-06-19T08:03:34.577" v="91" actId="20577"/>
        <pc:sldMkLst>
          <pc:docMk/>
          <pc:sldMk cId="3779954677" sldId="277"/>
        </pc:sldMkLst>
      </pc:sldChg>
      <pc:sldChg chg="del">
        <pc:chgData name="Manuel Rein" userId="048c74b5-3292-491e-aa30-c7ecaed45495" providerId="ADAL" clId="{2AFABF13-00D5-452E-8A95-D7BB5883EF11}" dt="2023-06-19T07:55:15.507" v="0" actId="47"/>
        <pc:sldMkLst>
          <pc:docMk/>
          <pc:sldMk cId="4069996513" sldId="277"/>
        </pc:sldMkLst>
      </pc:sldChg>
      <pc:sldChg chg="del">
        <pc:chgData name="Manuel Rein" userId="048c74b5-3292-491e-aa30-c7ecaed45495" providerId="ADAL" clId="{2AFABF13-00D5-452E-8A95-D7BB5883EF11}" dt="2023-06-19T07:55:15.507" v="0" actId="47"/>
        <pc:sldMkLst>
          <pc:docMk/>
          <pc:sldMk cId="274734054" sldId="278"/>
        </pc:sldMkLst>
      </pc:sldChg>
      <pc:sldChg chg="add">
        <pc:chgData name="Manuel Rein" userId="048c74b5-3292-491e-aa30-c7ecaed45495" providerId="ADAL" clId="{2AFABF13-00D5-452E-8A95-D7BB5883EF11}" dt="2023-06-19T07:55:24.048" v="1"/>
        <pc:sldMkLst>
          <pc:docMk/>
          <pc:sldMk cId="2389220563" sldId="278"/>
        </pc:sldMkLst>
      </pc:sldChg>
      <pc:sldChg chg="del">
        <pc:chgData name="Manuel Rein" userId="048c74b5-3292-491e-aa30-c7ecaed45495" providerId="ADAL" clId="{2AFABF13-00D5-452E-8A95-D7BB5883EF11}" dt="2023-06-19T07:55:15.507" v="0" actId="47"/>
        <pc:sldMkLst>
          <pc:docMk/>
          <pc:sldMk cId="422429818" sldId="279"/>
        </pc:sldMkLst>
      </pc:sldChg>
      <pc:sldChg chg="add ord modAnim">
        <pc:chgData name="Manuel Rein" userId="048c74b5-3292-491e-aa30-c7ecaed45495" providerId="ADAL" clId="{2AFABF13-00D5-452E-8A95-D7BB5883EF11}" dt="2023-07-03T10:44:31.293" v="9081"/>
        <pc:sldMkLst>
          <pc:docMk/>
          <pc:sldMk cId="177755508" sldId="280"/>
        </pc:sldMkLst>
      </pc:sldChg>
      <pc:sldChg chg="del">
        <pc:chgData name="Manuel Rein" userId="048c74b5-3292-491e-aa30-c7ecaed45495" providerId="ADAL" clId="{2AFABF13-00D5-452E-8A95-D7BB5883EF11}" dt="2023-06-19T07:55:15.507" v="0" actId="47"/>
        <pc:sldMkLst>
          <pc:docMk/>
          <pc:sldMk cId="846584515" sldId="280"/>
        </pc:sldMkLst>
      </pc:sldChg>
      <pc:sldChg chg="del">
        <pc:chgData name="Manuel Rein" userId="048c74b5-3292-491e-aa30-c7ecaed45495" providerId="ADAL" clId="{2AFABF13-00D5-452E-8A95-D7BB5883EF11}" dt="2023-06-19T07:55:15.507" v="0" actId="47"/>
        <pc:sldMkLst>
          <pc:docMk/>
          <pc:sldMk cId="183601749" sldId="281"/>
        </pc:sldMkLst>
      </pc:sldChg>
      <pc:sldChg chg="add">
        <pc:chgData name="Manuel Rein" userId="048c74b5-3292-491e-aa30-c7ecaed45495" providerId="ADAL" clId="{2AFABF13-00D5-452E-8A95-D7BB5883EF11}" dt="2023-06-19T07:55:24.048" v="1"/>
        <pc:sldMkLst>
          <pc:docMk/>
          <pc:sldMk cId="3506582637" sldId="281"/>
        </pc:sldMkLst>
      </pc:sldChg>
      <pc:sldChg chg="del">
        <pc:chgData name="Manuel Rein" userId="048c74b5-3292-491e-aa30-c7ecaed45495" providerId="ADAL" clId="{2AFABF13-00D5-452E-8A95-D7BB5883EF11}" dt="2023-06-19T07:55:15.507" v="0" actId="47"/>
        <pc:sldMkLst>
          <pc:docMk/>
          <pc:sldMk cId="1499020858" sldId="282"/>
        </pc:sldMkLst>
      </pc:sldChg>
      <pc:sldChg chg="addSp delSp modSp add del mod">
        <pc:chgData name="Manuel Rein" userId="048c74b5-3292-491e-aa30-c7ecaed45495" providerId="ADAL" clId="{2AFABF13-00D5-452E-8A95-D7BB5883EF11}" dt="2023-06-19T08:10:46.307" v="473" actId="47"/>
        <pc:sldMkLst>
          <pc:docMk/>
          <pc:sldMk cId="1661185943" sldId="282"/>
        </pc:sldMkLst>
      </pc:sldChg>
      <pc:sldChg chg="addSp delSp modSp add mod modAnim modNotesTx">
        <pc:chgData name="Manuel Rein" userId="048c74b5-3292-491e-aa30-c7ecaed45495" providerId="ADAL" clId="{2AFABF13-00D5-452E-8A95-D7BB5883EF11}" dt="2023-07-03T10:45:33.014" v="9175" actId="20577"/>
        <pc:sldMkLst>
          <pc:docMk/>
          <pc:sldMk cId="1274577037" sldId="283"/>
        </pc:sldMkLst>
      </pc:sldChg>
      <pc:sldChg chg="del">
        <pc:chgData name="Manuel Rein" userId="048c74b5-3292-491e-aa30-c7ecaed45495" providerId="ADAL" clId="{2AFABF13-00D5-452E-8A95-D7BB5883EF11}" dt="2023-06-19T07:55:15.507" v="0" actId="47"/>
        <pc:sldMkLst>
          <pc:docMk/>
          <pc:sldMk cId="2321594109" sldId="283"/>
        </pc:sldMkLst>
      </pc:sldChg>
      <pc:sldChg chg="del">
        <pc:chgData name="Manuel Rein" userId="048c74b5-3292-491e-aa30-c7ecaed45495" providerId="ADAL" clId="{2AFABF13-00D5-452E-8A95-D7BB5883EF11}" dt="2023-06-19T07:55:15.507" v="0" actId="47"/>
        <pc:sldMkLst>
          <pc:docMk/>
          <pc:sldMk cId="395319072" sldId="284"/>
        </pc:sldMkLst>
      </pc:sldChg>
      <pc:sldChg chg="modSp new del mod modAnim">
        <pc:chgData name="Manuel Rein" userId="048c74b5-3292-491e-aa30-c7ecaed45495" providerId="ADAL" clId="{2AFABF13-00D5-452E-8A95-D7BB5883EF11}" dt="2023-07-03T09:52:21.317" v="7441" actId="47"/>
        <pc:sldMkLst>
          <pc:docMk/>
          <pc:sldMk cId="2017130356" sldId="284"/>
        </pc:sldMkLst>
      </pc:sldChg>
      <pc:sldChg chg="new del">
        <pc:chgData name="Manuel Rein" userId="048c74b5-3292-491e-aa30-c7ecaed45495" providerId="ADAL" clId="{2AFABF13-00D5-452E-8A95-D7BB5883EF11}" dt="2023-06-19T08:16:04.549" v="1184" actId="47"/>
        <pc:sldMkLst>
          <pc:docMk/>
          <pc:sldMk cId="2476836704" sldId="285"/>
        </pc:sldMkLst>
      </pc:sldChg>
      <pc:sldChg chg="addSp delSp modSp new mod delAnim modAnim modNotesTx">
        <pc:chgData name="Manuel Rein" userId="048c74b5-3292-491e-aa30-c7ecaed45495" providerId="ADAL" clId="{2AFABF13-00D5-452E-8A95-D7BB5883EF11}" dt="2023-07-03T12:31:58.004" v="9383" actId="1076"/>
        <pc:sldMkLst>
          <pc:docMk/>
          <pc:sldMk cId="2612440467" sldId="285"/>
        </pc:sldMkLst>
      </pc:sldChg>
      <pc:sldChg chg="addSp delSp add del mod">
        <pc:chgData name="Manuel Rein" userId="048c74b5-3292-491e-aa30-c7ecaed45495" providerId="ADAL" clId="{2AFABF13-00D5-452E-8A95-D7BB5883EF11}" dt="2023-06-19T08:46:01.803" v="2393" actId="47"/>
        <pc:sldMkLst>
          <pc:docMk/>
          <pc:sldMk cId="1549646769" sldId="286"/>
        </pc:sldMkLst>
      </pc:sldChg>
      <pc:sldChg chg="addSp delSp modSp new add del mod delAnim modAnim modNotesTx">
        <pc:chgData name="Manuel Rein" userId="048c74b5-3292-491e-aa30-c7ecaed45495" providerId="ADAL" clId="{2AFABF13-00D5-452E-8A95-D7BB5883EF11}" dt="2023-07-03T09:23:01.383" v="7074"/>
        <pc:sldMkLst>
          <pc:docMk/>
          <pc:sldMk cId="2281367092" sldId="287"/>
        </pc:sldMkLst>
      </pc:sldChg>
      <pc:sldChg chg="addSp delSp modSp add del mod delAnim modAnim modNotesTx">
        <pc:chgData name="Manuel Rein" userId="048c74b5-3292-491e-aa30-c7ecaed45495" providerId="ADAL" clId="{2AFABF13-00D5-452E-8A95-D7BB5883EF11}" dt="2023-06-19T09:51:14.863" v="2881" actId="47"/>
        <pc:sldMkLst>
          <pc:docMk/>
          <pc:sldMk cId="410666865" sldId="288"/>
        </pc:sldMkLst>
      </pc:sldChg>
      <pc:sldChg chg="add del">
        <pc:chgData name="Manuel Rein" userId="048c74b5-3292-491e-aa30-c7ecaed45495" providerId="ADAL" clId="{2AFABF13-00D5-452E-8A95-D7BB5883EF11}" dt="2023-06-19T09:19:16.476" v="2787"/>
        <pc:sldMkLst>
          <pc:docMk/>
          <pc:sldMk cId="3240019608" sldId="288"/>
        </pc:sldMkLst>
      </pc:sldChg>
      <pc:sldChg chg="modSp add del mod">
        <pc:chgData name="Manuel Rein" userId="048c74b5-3292-491e-aa30-c7ecaed45495" providerId="ADAL" clId="{2AFABF13-00D5-452E-8A95-D7BB5883EF11}" dt="2023-06-19T09:51:37.896" v="2883" actId="47"/>
        <pc:sldMkLst>
          <pc:docMk/>
          <pc:sldMk cId="2872171914" sldId="289"/>
        </pc:sldMkLst>
      </pc:sldChg>
      <pc:sldChg chg="modSp add del mod modNotesTx">
        <pc:chgData name="Manuel Rein" userId="048c74b5-3292-491e-aa30-c7ecaed45495" providerId="ADAL" clId="{2AFABF13-00D5-452E-8A95-D7BB5883EF11}" dt="2023-07-03T09:02:12.417" v="6750" actId="47"/>
        <pc:sldMkLst>
          <pc:docMk/>
          <pc:sldMk cId="733691487" sldId="290"/>
        </pc:sldMkLst>
      </pc:sldChg>
      <pc:sldChg chg="modSp add del mod">
        <pc:chgData name="Manuel Rein" userId="048c74b5-3292-491e-aa30-c7ecaed45495" providerId="ADAL" clId="{2AFABF13-00D5-452E-8A95-D7BB5883EF11}" dt="2023-06-19T10:05:28.464" v="3243" actId="47"/>
        <pc:sldMkLst>
          <pc:docMk/>
          <pc:sldMk cId="3207913194" sldId="291"/>
        </pc:sldMkLst>
      </pc:sldChg>
      <pc:sldChg chg="addSp delSp modSp new mod delAnim modAnim modNotesTx">
        <pc:chgData name="Manuel Rein" userId="048c74b5-3292-491e-aa30-c7ecaed45495" providerId="ADAL" clId="{2AFABF13-00D5-452E-8A95-D7BB5883EF11}" dt="2023-07-03T09:38:42.351" v="7213" actId="20577"/>
        <pc:sldMkLst>
          <pc:docMk/>
          <pc:sldMk cId="3505243857" sldId="292"/>
        </pc:sldMkLst>
      </pc:sldChg>
      <pc:sldChg chg="addSp delSp modSp add mod delAnim modAnim modNotesTx">
        <pc:chgData name="Manuel Rein" userId="048c74b5-3292-491e-aa30-c7ecaed45495" providerId="ADAL" clId="{2AFABF13-00D5-452E-8A95-D7BB5883EF11}" dt="2023-07-03T09:38:52.898" v="7215"/>
        <pc:sldMkLst>
          <pc:docMk/>
          <pc:sldMk cId="837237435" sldId="293"/>
        </pc:sldMkLst>
      </pc:sldChg>
      <pc:sldChg chg="modSp new del mod">
        <pc:chgData name="Manuel Rein" userId="048c74b5-3292-491e-aa30-c7ecaed45495" providerId="ADAL" clId="{2AFABF13-00D5-452E-8A95-D7BB5883EF11}" dt="2023-07-03T10:10:22.486" v="8386" actId="47"/>
        <pc:sldMkLst>
          <pc:docMk/>
          <pc:sldMk cId="3710233247" sldId="294"/>
        </pc:sldMkLst>
      </pc:sldChg>
      <pc:sldChg chg="addSp delSp modSp add mod delAnim modAnim modNotesTx">
        <pc:chgData name="Manuel Rein" userId="048c74b5-3292-491e-aa30-c7ecaed45495" providerId="ADAL" clId="{2AFABF13-00D5-452E-8A95-D7BB5883EF11}" dt="2023-07-03T12:31:55.135" v="9382" actId="207"/>
        <pc:sldMkLst>
          <pc:docMk/>
          <pc:sldMk cId="1531037784" sldId="295"/>
        </pc:sldMkLst>
      </pc:sldChg>
      <pc:sldChg chg="addSp delSp modSp new del mod">
        <pc:chgData name="Manuel Rein" userId="048c74b5-3292-491e-aa30-c7ecaed45495" providerId="ADAL" clId="{2AFABF13-00D5-452E-8A95-D7BB5883EF11}" dt="2023-06-19T10:27:38.949" v="4213" actId="47"/>
        <pc:sldMkLst>
          <pc:docMk/>
          <pc:sldMk cId="3553733254" sldId="295"/>
        </pc:sldMkLst>
      </pc:sldChg>
      <pc:sldChg chg="new del">
        <pc:chgData name="Manuel Rein" userId="048c74b5-3292-491e-aa30-c7ecaed45495" providerId="ADAL" clId="{2AFABF13-00D5-452E-8A95-D7BB5883EF11}" dt="2023-06-19T10:31:33.524" v="4499" actId="47"/>
        <pc:sldMkLst>
          <pc:docMk/>
          <pc:sldMk cId="2589703882" sldId="296"/>
        </pc:sldMkLst>
      </pc:sldChg>
      <pc:sldChg chg="addSp delSp modSp add mod delAnim modAnim modNotesTx">
        <pc:chgData name="Manuel Rein" userId="048c74b5-3292-491e-aa30-c7ecaed45495" providerId="ADAL" clId="{2AFABF13-00D5-452E-8A95-D7BB5883EF11}" dt="2023-07-03T10:09:47.139" v="8384" actId="20577"/>
        <pc:sldMkLst>
          <pc:docMk/>
          <pc:sldMk cId="4001016252" sldId="296"/>
        </pc:sldMkLst>
      </pc:sldChg>
      <pc:sldChg chg="modSp new add del mod">
        <pc:chgData name="Manuel Rein" userId="048c74b5-3292-491e-aa30-c7ecaed45495" providerId="ADAL" clId="{2AFABF13-00D5-452E-8A95-D7BB5883EF11}" dt="2023-07-03T08:48:46.600" v="6194" actId="47"/>
        <pc:sldMkLst>
          <pc:docMk/>
          <pc:sldMk cId="569995785" sldId="297"/>
        </pc:sldMkLst>
      </pc:sldChg>
      <pc:sldChg chg="addSp delSp modSp add mod delAnim modAnim">
        <pc:chgData name="Manuel Rein" userId="048c74b5-3292-491e-aa30-c7ecaed45495" providerId="ADAL" clId="{2AFABF13-00D5-452E-8A95-D7BB5883EF11}" dt="2023-07-03T09:22:23.622" v="7073"/>
        <pc:sldMkLst>
          <pc:docMk/>
          <pc:sldMk cId="3160981002" sldId="298"/>
        </pc:sldMkLst>
      </pc:sldChg>
      <pc:sldChg chg="addSp delSp modSp add del mod delAnim modAnim">
        <pc:chgData name="Manuel Rein" userId="048c74b5-3292-491e-aa30-c7ecaed45495" providerId="ADAL" clId="{2AFABF13-00D5-452E-8A95-D7BB5883EF11}" dt="2023-07-03T09:09:41.364" v="6832" actId="47"/>
        <pc:sldMkLst>
          <pc:docMk/>
          <pc:sldMk cId="3240377808" sldId="299"/>
        </pc:sldMkLst>
      </pc:sldChg>
      <pc:sldChg chg="delSp modSp add mod delAnim modAnim">
        <pc:chgData name="Manuel Rein" userId="048c74b5-3292-491e-aa30-c7ecaed45495" providerId="ADAL" clId="{2AFABF13-00D5-452E-8A95-D7BB5883EF11}" dt="2023-07-03T12:31:48.010" v="9381" actId="207"/>
        <pc:sldMkLst>
          <pc:docMk/>
          <pc:sldMk cId="1749207763" sldId="300"/>
        </pc:sldMkLst>
      </pc:sldChg>
      <pc:sldChg chg="add del">
        <pc:chgData name="Manuel Rein" userId="048c74b5-3292-491e-aa30-c7ecaed45495" providerId="ADAL" clId="{2AFABF13-00D5-452E-8A95-D7BB5883EF11}" dt="2023-07-03T09:11:05.340" v="6846"/>
        <pc:sldMkLst>
          <pc:docMk/>
          <pc:sldMk cId="2115739344" sldId="301"/>
        </pc:sldMkLst>
      </pc:sldChg>
      <pc:sldChg chg="addSp delSp modSp add mod delAnim modAnim modNotesTx">
        <pc:chgData name="Manuel Rein" userId="048c74b5-3292-491e-aa30-c7ecaed45495" providerId="ADAL" clId="{2AFABF13-00D5-452E-8A95-D7BB5883EF11}" dt="2023-07-03T12:32:11.355" v="9385" actId="207"/>
        <pc:sldMkLst>
          <pc:docMk/>
          <pc:sldMk cId="2452955859" sldId="301"/>
        </pc:sldMkLst>
      </pc:sldChg>
      <pc:sldChg chg="delSp modSp add mod modAnim">
        <pc:chgData name="Manuel Rein" userId="048c74b5-3292-491e-aa30-c7ecaed45495" providerId="ADAL" clId="{2AFABF13-00D5-452E-8A95-D7BB5883EF11}" dt="2023-07-03T12:32:06.252" v="9384" actId="207"/>
        <pc:sldMkLst>
          <pc:docMk/>
          <pc:sldMk cId="152834713" sldId="302"/>
        </pc:sldMkLst>
      </pc:sldChg>
      <pc:sldChg chg="delSp modSp add mod delAnim modAnim modNotesTx">
        <pc:chgData name="Manuel Rein" userId="048c74b5-3292-491e-aa30-c7ecaed45495" providerId="ADAL" clId="{2AFABF13-00D5-452E-8A95-D7BB5883EF11}" dt="2023-07-03T12:32:15.084" v="9386" actId="207"/>
        <pc:sldMkLst>
          <pc:docMk/>
          <pc:sldMk cId="3211187909" sldId="303"/>
        </pc:sldMkLst>
      </pc:sldChg>
      <pc:sldChg chg="addSp modSp add mod modAnim modNotesTx">
        <pc:chgData name="Manuel Rein" userId="048c74b5-3292-491e-aa30-c7ecaed45495" providerId="ADAL" clId="{2AFABF13-00D5-452E-8A95-D7BB5883EF11}" dt="2023-07-03T10:15:33.342" v="8504" actId="5793"/>
        <pc:sldMkLst>
          <pc:docMk/>
          <pc:sldMk cId="4221308915" sldId="304"/>
        </pc:sldMkLst>
      </pc:sldChg>
      <pc:sldChg chg="modSp new mod modNotesTx">
        <pc:chgData name="Manuel Rein" userId="048c74b5-3292-491e-aa30-c7ecaed45495" providerId="ADAL" clId="{2AFABF13-00D5-452E-8A95-D7BB5883EF11}" dt="2023-07-03T10:26:08.809" v="8909" actId="20577"/>
        <pc:sldMkLst>
          <pc:docMk/>
          <pc:sldMk cId="1519347217" sldId="305"/>
        </pc:sldMkLst>
      </pc:sldChg>
      <pc:sldMasterChg chg="delSp modSp mod">
        <pc:chgData name="Manuel Rein" userId="048c74b5-3292-491e-aa30-c7ecaed45495" providerId="ADAL" clId="{2AFABF13-00D5-452E-8A95-D7BB5883EF11}" dt="2023-07-03T12:27:14.615" v="9353" actId="20577"/>
        <pc:sldMasterMkLst>
          <pc:docMk/>
          <pc:sldMasterMk cId="717196496" sldId="2147483648"/>
        </pc:sldMasterMkLst>
      </pc:sldMasterChg>
    </pc:docChg>
  </pc:docChgLst>
  <pc:docChgLst>
    <pc:chgData name="Manuel Rein" userId="048c74b5-3292-491e-aa30-c7ecaed45495" providerId="ADAL" clId="{EA61C20E-A099-4254-8910-AF180A78570D}"/>
    <pc:docChg chg="undo custSel addSld delSld modSld sldOrd modMainMaster">
      <pc:chgData name="Manuel Rein" userId="048c74b5-3292-491e-aa30-c7ecaed45495" providerId="ADAL" clId="{EA61C20E-A099-4254-8910-AF180A78570D}" dt="2024-04-19T14:12:38.985" v="2530" actId="680"/>
      <pc:docMkLst>
        <pc:docMk/>
      </pc:docMkLst>
      <pc:sldChg chg="modSp mod">
        <pc:chgData name="Manuel Rein" userId="048c74b5-3292-491e-aa30-c7ecaed45495" providerId="ADAL" clId="{EA61C20E-A099-4254-8910-AF180A78570D}" dt="2024-04-11T11:30:58.986" v="19" actId="20577"/>
        <pc:sldMkLst>
          <pc:docMk/>
          <pc:sldMk cId="3704954343" sldId="256"/>
        </pc:sldMkLst>
      </pc:sldChg>
      <pc:sldChg chg="modSp mod">
        <pc:chgData name="Manuel Rein" userId="048c74b5-3292-491e-aa30-c7ecaed45495" providerId="ADAL" clId="{EA61C20E-A099-4254-8910-AF180A78570D}" dt="2024-04-18T14:15:44.552" v="434" actId="20577"/>
        <pc:sldMkLst>
          <pc:docMk/>
          <pc:sldMk cId="4025383516" sldId="257"/>
        </pc:sldMkLst>
      </pc:sldChg>
      <pc:sldChg chg="del">
        <pc:chgData name="Manuel Rein" userId="048c74b5-3292-491e-aa30-c7ecaed45495" providerId="ADAL" clId="{EA61C20E-A099-4254-8910-AF180A78570D}" dt="2024-04-18T14:29:43.837" v="972" actId="47"/>
        <pc:sldMkLst>
          <pc:docMk/>
          <pc:sldMk cId="2998806334" sldId="260"/>
        </pc:sldMkLst>
      </pc:sldChg>
      <pc:sldChg chg="addSp modSp add del mod modAnim modNotesTx">
        <pc:chgData name="Manuel Rein" userId="048c74b5-3292-491e-aa30-c7ecaed45495" providerId="ADAL" clId="{EA61C20E-A099-4254-8910-AF180A78570D}" dt="2024-04-11T11:39:09.968" v="336" actId="20577"/>
        <pc:sldMkLst>
          <pc:docMk/>
          <pc:sldMk cId="2817268547" sldId="266"/>
        </pc:sldMkLst>
      </pc:sldChg>
      <pc:sldChg chg="add del">
        <pc:chgData name="Manuel Rein" userId="048c74b5-3292-491e-aa30-c7ecaed45495" providerId="ADAL" clId="{EA61C20E-A099-4254-8910-AF180A78570D}" dt="2024-04-18T14:17:57.919" v="605" actId="47"/>
        <pc:sldMkLst>
          <pc:docMk/>
          <pc:sldMk cId="3116491876" sldId="267"/>
        </pc:sldMkLst>
      </pc:sldChg>
      <pc:sldChg chg="addSp delSp modSp mod modNotesTx">
        <pc:chgData name="Manuel Rein" userId="048c74b5-3292-491e-aa30-c7ecaed45495" providerId="ADAL" clId="{EA61C20E-A099-4254-8910-AF180A78570D}" dt="2024-04-18T14:28:09.118" v="940" actId="20577"/>
        <pc:sldMkLst>
          <pc:docMk/>
          <pc:sldMk cId="2883685712" sldId="268"/>
        </pc:sldMkLst>
      </pc:sldChg>
      <pc:sldChg chg="modSp mod modAnim modNotesTx">
        <pc:chgData name="Manuel Rein" userId="048c74b5-3292-491e-aa30-c7ecaed45495" providerId="ADAL" clId="{EA61C20E-A099-4254-8910-AF180A78570D}" dt="2024-04-18T14:36:31.694" v="993" actId="20577"/>
        <pc:sldMkLst>
          <pc:docMk/>
          <pc:sldMk cId="1829833777" sldId="270"/>
        </pc:sldMkLst>
      </pc:sldChg>
      <pc:sldChg chg="modSp mod">
        <pc:chgData name="Manuel Rein" userId="048c74b5-3292-491e-aa30-c7ecaed45495" providerId="ADAL" clId="{EA61C20E-A099-4254-8910-AF180A78570D}" dt="2024-04-18T14:37:06.107" v="994" actId="1076"/>
        <pc:sldMkLst>
          <pc:docMk/>
          <pc:sldMk cId="1071274701" sldId="271"/>
        </pc:sldMkLst>
      </pc:sldChg>
      <pc:sldChg chg="del">
        <pc:chgData name="Manuel Rein" userId="048c74b5-3292-491e-aa30-c7ecaed45495" providerId="ADAL" clId="{EA61C20E-A099-4254-8910-AF180A78570D}" dt="2024-04-18T15:30:40.285" v="1168" actId="47"/>
        <pc:sldMkLst>
          <pc:docMk/>
          <pc:sldMk cId="1890275943" sldId="273"/>
        </pc:sldMkLst>
      </pc:sldChg>
      <pc:sldChg chg="addSp delSp modSp add del mod delAnim modAnim modNotesTx">
        <pc:chgData name="Manuel Rein" userId="048c74b5-3292-491e-aa30-c7ecaed45495" providerId="ADAL" clId="{EA61C20E-A099-4254-8910-AF180A78570D}" dt="2024-04-18T14:17:47.935" v="604" actId="20577"/>
        <pc:sldMkLst>
          <pc:docMk/>
          <pc:sldMk cId="1002116665" sldId="274"/>
        </pc:sldMkLst>
      </pc:sldChg>
      <pc:sldChg chg="del">
        <pc:chgData name="Manuel Rein" userId="048c74b5-3292-491e-aa30-c7ecaed45495" providerId="ADAL" clId="{EA61C20E-A099-4254-8910-AF180A78570D}" dt="2024-04-18T15:30:25.199" v="1167" actId="47"/>
        <pc:sldMkLst>
          <pc:docMk/>
          <pc:sldMk cId="3779954677" sldId="277"/>
        </pc:sldMkLst>
      </pc:sldChg>
      <pc:sldChg chg="del ord">
        <pc:chgData name="Manuel Rein" userId="048c74b5-3292-491e-aa30-c7ecaed45495" providerId="ADAL" clId="{EA61C20E-A099-4254-8910-AF180A78570D}" dt="2024-04-18T14:37:09.785" v="995" actId="47"/>
        <pc:sldMkLst>
          <pc:docMk/>
          <pc:sldMk cId="2389220563" sldId="278"/>
        </pc:sldMkLst>
      </pc:sldChg>
      <pc:sldChg chg="del">
        <pc:chgData name="Manuel Rein" userId="048c74b5-3292-491e-aa30-c7ecaed45495" providerId="ADAL" clId="{EA61C20E-A099-4254-8910-AF180A78570D}" dt="2024-04-18T15:30:40.285" v="1168" actId="47"/>
        <pc:sldMkLst>
          <pc:docMk/>
          <pc:sldMk cId="177755508" sldId="280"/>
        </pc:sldMkLst>
      </pc:sldChg>
      <pc:sldChg chg="del">
        <pc:chgData name="Manuel Rein" userId="048c74b5-3292-491e-aa30-c7ecaed45495" providerId="ADAL" clId="{EA61C20E-A099-4254-8910-AF180A78570D}" dt="2024-04-18T15:30:40.285" v="1168" actId="47"/>
        <pc:sldMkLst>
          <pc:docMk/>
          <pc:sldMk cId="3506582637" sldId="281"/>
        </pc:sldMkLst>
      </pc:sldChg>
      <pc:sldChg chg="del">
        <pc:chgData name="Manuel Rein" userId="048c74b5-3292-491e-aa30-c7ecaed45495" providerId="ADAL" clId="{EA61C20E-A099-4254-8910-AF180A78570D}" dt="2024-04-18T15:30:40.285" v="1168" actId="47"/>
        <pc:sldMkLst>
          <pc:docMk/>
          <pc:sldMk cId="2612440467" sldId="285"/>
        </pc:sldMkLst>
      </pc:sldChg>
      <pc:sldChg chg="del">
        <pc:chgData name="Manuel Rein" userId="048c74b5-3292-491e-aa30-c7ecaed45495" providerId="ADAL" clId="{EA61C20E-A099-4254-8910-AF180A78570D}" dt="2024-04-18T15:30:40.285" v="1168" actId="47"/>
        <pc:sldMkLst>
          <pc:docMk/>
          <pc:sldMk cId="2281367092" sldId="287"/>
        </pc:sldMkLst>
      </pc:sldChg>
      <pc:sldChg chg="del">
        <pc:chgData name="Manuel Rein" userId="048c74b5-3292-491e-aa30-c7ecaed45495" providerId="ADAL" clId="{EA61C20E-A099-4254-8910-AF180A78570D}" dt="2024-04-18T15:30:40.285" v="1168" actId="47"/>
        <pc:sldMkLst>
          <pc:docMk/>
          <pc:sldMk cId="837237435" sldId="293"/>
        </pc:sldMkLst>
      </pc:sldChg>
      <pc:sldChg chg="del">
        <pc:chgData name="Manuel Rein" userId="048c74b5-3292-491e-aa30-c7ecaed45495" providerId="ADAL" clId="{EA61C20E-A099-4254-8910-AF180A78570D}" dt="2024-04-18T15:30:40.285" v="1168" actId="47"/>
        <pc:sldMkLst>
          <pc:docMk/>
          <pc:sldMk cId="1531037784" sldId="295"/>
        </pc:sldMkLst>
      </pc:sldChg>
      <pc:sldChg chg="del">
        <pc:chgData name="Manuel Rein" userId="048c74b5-3292-491e-aa30-c7ecaed45495" providerId="ADAL" clId="{EA61C20E-A099-4254-8910-AF180A78570D}" dt="2024-04-18T15:30:40.285" v="1168" actId="47"/>
        <pc:sldMkLst>
          <pc:docMk/>
          <pc:sldMk cId="4001016252" sldId="296"/>
        </pc:sldMkLst>
      </pc:sldChg>
      <pc:sldChg chg="del">
        <pc:chgData name="Manuel Rein" userId="048c74b5-3292-491e-aa30-c7ecaed45495" providerId="ADAL" clId="{EA61C20E-A099-4254-8910-AF180A78570D}" dt="2024-04-18T15:30:40.285" v="1168" actId="47"/>
        <pc:sldMkLst>
          <pc:docMk/>
          <pc:sldMk cId="3160981002" sldId="298"/>
        </pc:sldMkLst>
      </pc:sldChg>
      <pc:sldChg chg="del">
        <pc:chgData name="Manuel Rein" userId="048c74b5-3292-491e-aa30-c7ecaed45495" providerId="ADAL" clId="{EA61C20E-A099-4254-8910-AF180A78570D}" dt="2024-04-18T15:30:40.285" v="1168" actId="47"/>
        <pc:sldMkLst>
          <pc:docMk/>
          <pc:sldMk cId="1749207763" sldId="300"/>
        </pc:sldMkLst>
      </pc:sldChg>
      <pc:sldChg chg="del">
        <pc:chgData name="Manuel Rein" userId="048c74b5-3292-491e-aa30-c7ecaed45495" providerId="ADAL" clId="{EA61C20E-A099-4254-8910-AF180A78570D}" dt="2024-04-18T15:30:40.285" v="1168" actId="47"/>
        <pc:sldMkLst>
          <pc:docMk/>
          <pc:sldMk cId="2452955859" sldId="301"/>
        </pc:sldMkLst>
      </pc:sldChg>
      <pc:sldChg chg="del">
        <pc:chgData name="Manuel Rein" userId="048c74b5-3292-491e-aa30-c7ecaed45495" providerId="ADAL" clId="{EA61C20E-A099-4254-8910-AF180A78570D}" dt="2024-04-18T15:30:40.285" v="1168" actId="47"/>
        <pc:sldMkLst>
          <pc:docMk/>
          <pc:sldMk cId="152834713" sldId="302"/>
        </pc:sldMkLst>
      </pc:sldChg>
      <pc:sldChg chg="del">
        <pc:chgData name="Manuel Rein" userId="048c74b5-3292-491e-aa30-c7ecaed45495" providerId="ADAL" clId="{EA61C20E-A099-4254-8910-AF180A78570D}" dt="2024-04-18T15:30:40.285" v="1168" actId="47"/>
        <pc:sldMkLst>
          <pc:docMk/>
          <pc:sldMk cId="3211187909" sldId="303"/>
        </pc:sldMkLst>
      </pc:sldChg>
      <pc:sldChg chg="del">
        <pc:chgData name="Manuel Rein" userId="048c74b5-3292-491e-aa30-c7ecaed45495" providerId="ADAL" clId="{EA61C20E-A099-4254-8910-AF180A78570D}" dt="2024-04-18T15:30:40.285" v="1168" actId="47"/>
        <pc:sldMkLst>
          <pc:docMk/>
          <pc:sldMk cId="4221308915" sldId="304"/>
        </pc:sldMkLst>
      </pc:sldChg>
      <pc:sldChg chg="del">
        <pc:chgData name="Manuel Rein" userId="048c74b5-3292-491e-aa30-c7ecaed45495" providerId="ADAL" clId="{EA61C20E-A099-4254-8910-AF180A78570D}" dt="2024-04-18T15:30:40.285" v="1168" actId="47"/>
        <pc:sldMkLst>
          <pc:docMk/>
          <pc:sldMk cId="1519347217" sldId="305"/>
        </pc:sldMkLst>
      </pc:sldChg>
      <pc:sldChg chg="add del">
        <pc:chgData name="Manuel Rein" userId="048c74b5-3292-491e-aa30-c7ecaed45495" providerId="ADAL" clId="{EA61C20E-A099-4254-8910-AF180A78570D}" dt="2024-04-11T11:33:53.005" v="179" actId="47"/>
        <pc:sldMkLst>
          <pc:docMk/>
          <pc:sldMk cId="2626114312" sldId="306"/>
        </pc:sldMkLst>
      </pc:sldChg>
      <pc:sldChg chg="del">
        <pc:chgData name="Manuel Rein" userId="048c74b5-3292-491e-aa30-c7ecaed45495" providerId="ADAL" clId="{EA61C20E-A099-4254-8910-AF180A78570D}" dt="2024-04-18T15:30:40.285" v="1168" actId="47"/>
        <pc:sldMkLst>
          <pc:docMk/>
          <pc:sldMk cId="2876648202" sldId="307"/>
        </pc:sldMkLst>
      </pc:sldChg>
      <pc:sldChg chg="modSp new mod">
        <pc:chgData name="Manuel Rein" userId="048c74b5-3292-491e-aa30-c7ecaed45495" providerId="ADAL" clId="{EA61C20E-A099-4254-8910-AF180A78570D}" dt="2024-04-19T08:11:05.541" v="1170" actId="15"/>
        <pc:sldMkLst>
          <pc:docMk/>
          <pc:sldMk cId="897324427" sldId="308"/>
        </pc:sldMkLst>
      </pc:sldChg>
      <pc:sldChg chg="addSp delSp modSp new mod">
        <pc:chgData name="Manuel Rein" userId="048c74b5-3292-491e-aa30-c7ecaed45495" providerId="ADAL" clId="{EA61C20E-A099-4254-8910-AF180A78570D}" dt="2024-04-19T09:00:24.164" v="1211" actId="11529"/>
        <pc:sldMkLst>
          <pc:docMk/>
          <pc:sldMk cId="2656646454" sldId="309"/>
        </pc:sldMkLst>
      </pc:sldChg>
      <pc:sldChg chg="modSp new mod">
        <pc:chgData name="Manuel Rein" userId="048c74b5-3292-491e-aa30-c7ecaed45495" providerId="ADAL" clId="{EA61C20E-A099-4254-8910-AF180A78570D}" dt="2024-04-19T13:17:21.736" v="1324" actId="20577"/>
        <pc:sldMkLst>
          <pc:docMk/>
          <pc:sldMk cId="1080927911" sldId="310"/>
        </pc:sldMkLst>
      </pc:sldChg>
      <pc:sldChg chg="new del">
        <pc:chgData name="Manuel Rein" userId="048c74b5-3292-491e-aa30-c7ecaed45495" providerId="ADAL" clId="{EA61C20E-A099-4254-8910-AF180A78570D}" dt="2024-04-19T13:16:50.152" v="1213" actId="47"/>
        <pc:sldMkLst>
          <pc:docMk/>
          <pc:sldMk cId="2485921442" sldId="310"/>
        </pc:sldMkLst>
      </pc:sldChg>
      <pc:sldChg chg="addSp delSp modSp new mod modNotesTx">
        <pc:chgData name="Manuel Rein" userId="048c74b5-3292-491e-aa30-c7ecaed45495" providerId="ADAL" clId="{EA61C20E-A099-4254-8910-AF180A78570D}" dt="2024-04-19T14:05:49.142" v="2264" actId="20577"/>
        <pc:sldMkLst>
          <pc:docMk/>
          <pc:sldMk cId="2197949235" sldId="311"/>
        </pc:sldMkLst>
      </pc:sldChg>
      <pc:sldChg chg="addSp delSp modSp new mod modNotesTx">
        <pc:chgData name="Manuel Rein" userId="048c74b5-3292-491e-aa30-c7ecaed45495" providerId="ADAL" clId="{EA61C20E-A099-4254-8910-AF180A78570D}" dt="2024-04-19T14:05:54.168" v="2265" actId="20577"/>
        <pc:sldMkLst>
          <pc:docMk/>
          <pc:sldMk cId="2957848413" sldId="312"/>
        </pc:sldMkLst>
      </pc:sldChg>
      <pc:sldChg chg="addSp delSp modSp new mod modNotesTx">
        <pc:chgData name="Manuel Rein" userId="048c74b5-3292-491e-aa30-c7ecaed45495" providerId="ADAL" clId="{EA61C20E-A099-4254-8910-AF180A78570D}" dt="2024-04-19T14:05:57.630" v="2266" actId="20577"/>
        <pc:sldMkLst>
          <pc:docMk/>
          <pc:sldMk cId="2146887539" sldId="313"/>
        </pc:sldMkLst>
      </pc:sldChg>
      <pc:sldChg chg="addSp delSp modSp new del mod modNotesTx">
        <pc:chgData name="Manuel Rein" userId="048c74b5-3292-491e-aa30-c7ecaed45495" providerId="ADAL" clId="{EA61C20E-A099-4254-8910-AF180A78570D}" dt="2024-04-19T14:10:22.619" v="2373" actId="47"/>
        <pc:sldMkLst>
          <pc:docMk/>
          <pc:sldMk cId="1035984908" sldId="314"/>
        </pc:sldMkLst>
      </pc:sldChg>
      <pc:sldChg chg="addSp modSp add mod modNotesTx">
        <pc:chgData name="Manuel Rein" userId="048c74b5-3292-491e-aa30-c7ecaed45495" providerId="ADAL" clId="{EA61C20E-A099-4254-8910-AF180A78570D}" dt="2024-04-19T14:12:24.626" v="2529" actId="20577"/>
        <pc:sldMkLst>
          <pc:docMk/>
          <pc:sldMk cId="915889654" sldId="315"/>
        </pc:sldMkLst>
      </pc:sldChg>
      <pc:sldChg chg="new">
        <pc:chgData name="Manuel Rein" userId="048c74b5-3292-491e-aa30-c7ecaed45495" providerId="ADAL" clId="{EA61C20E-A099-4254-8910-AF180A78570D}" dt="2024-04-19T14:12:38.985" v="2530" actId="680"/>
        <pc:sldMkLst>
          <pc:docMk/>
          <pc:sldMk cId="2738719088" sldId="316"/>
        </pc:sldMkLst>
      </pc:sldChg>
      <pc:sldMasterChg chg="modSp mod">
        <pc:chgData name="Manuel Rein" userId="048c74b5-3292-491e-aa30-c7ecaed45495" providerId="ADAL" clId="{EA61C20E-A099-4254-8910-AF180A78570D}" dt="2024-04-11T11:31:30.852" v="45" actId="20577"/>
        <pc:sldMasterMkLst>
          <pc:docMk/>
          <pc:sldMasterMk cId="717196496" sldId="2147483648"/>
        </pc:sldMasterMkLst>
      </pc:sldMasterChg>
    </pc:docChg>
  </pc:docChgLst>
  <pc:docChgLst>
    <pc:chgData name="Manuel Rein" userId="048c74b5-3292-491e-aa30-c7ecaed45495" providerId="ADAL" clId="{358C96E0-9DA6-44C9-8A1F-D7241015CB8F}"/>
    <pc:docChg chg="undo custSel addSld delSld modSld sldOrd modMainMaster">
      <pc:chgData name="Manuel Rein" userId="048c74b5-3292-491e-aa30-c7ecaed45495" providerId="ADAL" clId="{358C96E0-9DA6-44C9-8A1F-D7241015CB8F}" dt="2024-05-03T09:22:30.738" v="1293" actId="47"/>
      <pc:docMkLst>
        <pc:docMk/>
      </pc:docMkLst>
      <pc:sldChg chg="modAnim">
        <pc:chgData name="Manuel Rein" userId="048c74b5-3292-491e-aa30-c7ecaed45495" providerId="ADAL" clId="{358C96E0-9DA6-44C9-8A1F-D7241015CB8F}" dt="2024-05-02T12:17:26.639" v="50"/>
        <pc:sldMkLst>
          <pc:docMk/>
          <pc:sldMk cId="1071274701" sldId="271"/>
        </pc:sldMkLst>
      </pc:sldChg>
      <pc:sldChg chg="modSp add del modNotesTx">
        <pc:chgData name="Manuel Rein" userId="048c74b5-3292-491e-aa30-c7ecaed45495" providerId="ADAL" clId="{358C96E0-9DA6-44C9-8A1F-D7241015CB8F}" dt="2024-05-02T12:40:14.844" v="167"/>
        <pc:sldMkLst>
          <pc:docMk/>
          <pc:sldMk cId="1890275943" sldId="273"/>
        </pc:sldMkLst>
      </pc:sldChg>
      <pc:sldChg chg="modSp add mod">
        <pc:chgData name="Manuel Rein" userId="048c74b5-3292-491e-aa30-c7ecaed45495" providerId="ADAL" clId="{358C96E0-9DA6-44C9-8A1F-D7241015CB8F}" dt="2024-05-02T12:40:32.378" v="186" actId="20577"/>
        <pc:sldMkLst>
          <pc:docMk/>
          <pc:sldMk cId="3779954677" sldId="277"/>
        </pc:sldMkLst>
      </pc:sldChg>
      <pc:sldChg chg="modSp add mod modAnim">
        <pc:chgData name="Manuel Rein" userId="048c74b5-3292-491e-aa30-c7ecaed45495" providerId="ADAL" clId="{358C96E0-9DA6-44C9-8A1F-D7241015CB8F}" dt="2024-05-02T13:04:25.486" v="881" actId="20577"/>
        <pc:sldMkLst>
          <pc:docMk/>
          <pc:sldMk cId="177755508" sldId="280"/>
        </pc:sldMkLst>
      </pc:sldChg>
      <pc:sldChg chg="add ord">
        <pc:chgData name="Manuel Rein" userId="048c74b5-3292-491e-aa30-c7ecaed45495" providerId="ADAL" clId="{358C96E0-9DA6-44C9-8A1F-D7241015CB8F}" dt="2024-05-02T13:04:42.448" v="897"/>
        <pc:sldMkLst>
          <pc:docMk/>
          <pc:sldMk cId="3506582637" sldId="281"/>
        </pc:sldMkLst>
      </pc:sldChg>
      <pc:sldChg chg="modSp add del mod">
        <pc:chgData name="Manuel Rein" userId="048c74b5-3292-491e-aa30-c7ecaed45495" providerId="ADAL" clId="{358C96E0-9DA6-44C9-8A1F-D7241015CB8F}" dt="2024-05-02T12:41:29.851" v="190" actId="20577"/>
        <pc:sldMkLst>
          <pc:docMk/>
          <pc:sldMk cId="2612440467" sldId="285"/>
        </pc:sldMkLst>
      </pc:sldChg>
      <pc:sldChg chg="add del">
        <pc:chgData name="Manuel Rein" userId="048c74b5-3292-491e-aa30-c7ecaed45495" providerId="ADAL" clId="{358C96E0-9DA6-44C9-8A1F-D7241015CB8F}" dt="2024-05-02T12:40:07.450" v="166" actId="47"/>
        <pc:sldMkLst>
          <pc:docMk/>
          <pc:sldMk cId="2281367092" sldId="287"/>
        </pc:sldMkLst>
      </pc:sldChg>
      <pc:sldChg chg="delSp modSp add del mod modNotesTx">
        <pc:chgData name="Manuel Rein" userId="048c74b5-3292-491e-aa30-c7ecaed45495" providerId="ADAL" clId="{358C96E0-9DA6-44C9-8A1F-D7241015CB8F}" dt="2024-05-02T12:56:31.734" v="508" actId="14100"/>
        <pc:sldMkLst>
          <pc:docMk/>
          <pc:sldMk cId="837237435" sldId="293"/>
        </pc:sldMkLst>
      </pc:sldChg>
      <pc:sldChg chg="delSp modSp add del mod modNotesTx">
        <pc:chgData name="Manuel Rein" userId="048c74b5-3292-491e-aa30-c7ecaed45495" providerId="ADAL" clId="{358C96E0-9DA6-44C9-8A1F-D7241015CB8F}" dt="2024-05-02T12:59:22.019" v="561" actId="5793"/>
        <pc:sldMkLst>
          <pc:docMk/>
          <pc:sldMk cId="1531037784" sldId="295"/>
        </pc:sldMkLst>
      </pc:sldChg>
      <pc:sldChg chg="add del">
        <pc:chgData name="Manuel Rein" userId="048c74b5-3292-491e-aa30-c7ecaed45495" providerId="ADAL" clId="{358C96E0-9DA6-44C9-8A1F-D7241015CB8F}" dt="2024-05-02T12:40:07.450" v="166" actId="47"/>
        <pc:sldMkLst>
          <pc:docMk/>
          <pc:sldMk cId="4001016252" sldId="296"/>
        </pc:sldMkLst>
      </pc:sldChg>
      <pc:sldChg chg="add del modAnim">
        <pc:chgData name="Manuel Rein" userId="048c74b5-3292-491e-aa30-c7ecaed45495" providerId="ADAL" clId="{358C96E0-9DA6-44C9-8A1F-D7241015CB8F}" dt="2024-05-03T09:19:11.701" v="1283"/>
        <pc:sldMkLst>
          <pc:docMk/>
          <pc:sldMk cId="3160981002" sldId="298"/>
        </pc:sldMkLst>
      </pc:sldChg>
      <pc:sldChg chg="addSp modSp add del mod modAnim modNotesTx">
        <pc:chgData name="Manuel Rein" userId="048c74b5-3292-491e-aa30-c7ecaed45495" providerId="ADAL" clId="{358C96E0-9DA6-44C9-8A1F-D7241015CB8F}" dt="2024-05-03T09:20:23.577" v="1284"/>
        <pc:sldMkLst>
          <pc:docMk/>
          <pc:sldMk cId="1749207763" sldId="300"/>
        </pc:sldMkLst>
      </pc:sldChg>
      <pc:sldChg chg="add del">
        <pc:chgData name="Manuel Rein" userId="048c74b5-3292-491e-aa30-c7ecaed45495" providerId="ADAL" clId="{358C96E0-9DA6-44C9-8A1F-D7241015CB8F}" dt="2024-05-02T12:40:07.450" v="166" actId="47"/>
        <pc:sldMkLst>
          <pc:docMk/>
          <pc:sldMk cId="2452955859" sldId="301"/>
        </pc:sldMkLst>
      </pc:sldChg>
      <pc:sldChg chg="add del">
        <pc:chgData name="Manuel Rein" userId="048c74b5-3292-491e-aa30-c7ecaed45495" providerId="ADAL" clId="{358C96E0-9DA6-44C9-8A1F-D7241015CB8F}" dt="2024-05-02T12:59:31.757" v="588" actId="47"/>
        <pc:sldMkLst>
          <pc:docMk/>
          <pc:sldMk cId="152834713" sldId="302"/>
        </pc:sldMkLst>
      </pc:sldChg>
      <pc:sldChg chg="add del">
        <pc:chgData name="Manuel Rein" userId="048c74b5-3292-491e-aa30-c7ecaed45495" providerId="ADAL" clId="{358C96E0-9DA6-44C9-8A1F-D7241015CB8F}" dt="2024-05-02T12:40:07.450" v="166" actId="47"/>
        <pc:sldMkLst>
          <pc:docMk/>
          <pc:sldMk cId="3211187909" sldId="303"/>
        </pc:sldMkLst>
      </pc:sldChg>
      <pc:sldChg chg="modSp add del mod">
        <pc:chgData name="Manuel Rein" userId="048c74b5-3292-491e-aa30-c7ecaed45495" providerId="ADAL" clId="{358C96E0-9DA6-44C9-8A1F-D7241015CB8F}" dt="2024-05-02T13:02:20.886" v="617" actId="47"/>
        <pc:sldMkLst>
          <pc:docMk/>
          <pc:sldMk cId="4221308915" sldId="304"/>
        </pc:sldMkLst>
      </pc:sldChg>
      <pc:sldChg chg="del">
        <pc:chgData name="Manuel Rein" userId="048c74b5-3292-491e-aa30-c7ecaed45495" providerId="ADAL" clId="{358C96E0-9DA6-44C9-8A1F-D7241015CB8F}" dt="2024-05-02T12:21:59.512" v="113" actId="47"/>
        <pc:sldMkLst>
          <pc:docMk/>
          <pc:sldMk cId="897324427" sldId="308"/>
        </pc:sldMkLst>
      </pc:sldChg>
      <pc:sldChg chg="del">
        <pc:chgData name="Manuel Rein" userId="048c74b5-3292-491e-aa30-c7ecaed45495" providerId="ADAL" clId="{358C96E0-9DA6-44C9-8A1F-D7241015CB8F}" dt="2024-05-02T13:08:00.973" v="899" actId="47"/>
        <pc:sldMkLst>
          <pc:docMk/>
          <pc:sldMk cId="2197949235" sldId="311"/>
        </pc:sldMkLst>
      </pc:sldChg>
      <pc:sldChg chg="del">
        <pc:chgData name="Manuel Rein" userId="048c74b5-3292-491e-aa30-c7ecaed45495" providerId="ADAL" clId="{358C96E0-9DA6-44C9-8A1F-D7241015CB8F}" dt="2024-05-02T13:08:00.973" v="899" actId="47"/>
        <pc:sldMkLst>
          <pc:docMk/>
          <pc:sldMk cId="2146887539" sldId="313"/>
        </pc:sldMkLst>
      </pc:sldChg>
      <pc:sldChg chg="modSp mod">
        <pc:chgData name="Manuel Rein" userId="048c74b5-3292-491e-aa30-c7ecaed45495" providerId="ADAL" clId="{358C96E0-9DA6-44C9-8A1F-D7241015CB8F}" dt="2024-05-02T13:08:13.210" v="925" actId="20577"/>
        <pc:sldMkLst>
          <pc:docMk/>
          <pc:sldMk cId="915889654" sldId="315"/>
        </pc:sldMkLst>
      </pc:sldChg>
      <pc:sldChg chg="modSp mod">
        <pc:chgData name="Manuel Rein" userId="048c74b5-3292-491e-aa30-c7ecaed45495" providerId="ADAL" clId="{358C96E0-9DA6-44C9-8A1F-D7241015CB8F}" dt="2024-05-02T13:07:38.675" v="898" actId="20577"/>
        <pc:sldMkLst>
          <pc:docMk/>
          <pc:sldMk cId="2021021817" sldId="317"/>
        </pc:sldMkLst>
      </pc:sldChg>
      <pc:sldChg chg="add del">
        <pc:chgData name="Manuel Rein" userId="048c74b5-3292-491e-aa30-c7ecaed45495" providerId="ADAL" clId="{358C96E0-9DA6-44C9-8A1F-D7241015CB8F}" dt="2024-05-02T13:08:55.013" v="928" actId="47"/>
        <pc:sldMkLst>
          <pc:docMk/>
          <pc:sldMk cId="1382442215" sldId="318"/>
        </pc:sldMkLst>
      </pc:sldChg>
      <pc:sldChg chg="modSp mod">
        <pc:chgData name="Manuel Rein" userId="048c74b5-3292-491e-aa30-c7ecaed45495" providerId="ADAL" clId="{358C96E0-9DA6-44C9-8A1F-D7241015CB8F}" dt="2024-05-02T13:10:34.149" v="943" actId="20577"/>
        <pc:sldMkLst>
          <pc:docMk/>
          <pc:sldMk cId="3052740102" sldId="319"/>
        </pc:sldMkLst>
      </pc:sldChg>
      <pc:sldChg chg="add del">
        <pc:chgData name="Manuel Rein" userId="048c74b5-3292-491e-aa30-c7ecaed45495" providerId="ADAL" clId="{358C96E0-9DA6-44C9-8A1F-D7241015CB8F}" dt="2024-05-02T13:08:55.013" v="928" actId="47"/>
        <pc:sldMkLst>
          <pc:docMk/>
          <pc:sldMk cId="3413858157" sldId="320"/>
        </pc:sldMkLst>
      </pc:sldChg>
      <pc:sldChg chg="add del">
        <pc:chgData name="Manuel Rein" userId="048c74b5-3292-491e-aa30-c7ecaed45495" providerId="ADAL" clId="{358C96E0-9DA6-44C9-8A1F-D7241015CB8F}" dt="2024-05-02T13:08:55.013" v="928" actId="47"/>
        <pc:sldMkLst>
          <pc:docMk/>
          <pc:sldMk cId="1295837228" sldId="323"/>
        </pc:sldMkLst>
      </pc:sldChg>
      <pc:sldChg chg="add del">
        <pc:chgData name="Manuel Rein" userId="048c74b5-3292-491e-aa30-c7ecaed45495" providerId="ADAL" clId="{358C96E0-9DA6-44C9-8A1F-D7241015CB8F}" dt="2024-05-02T13:08:55.013" v="928" actId="47"/>
        <pc:sldMkLst>
          <pc:docMk/>
          <pc:sldMk cId="733496836" sldId="324"/>
        </pc:sldMkLst>
      </pc:sldChg>
      <pc:sldChg chg="add del">
        <pc:chgData name="Manuel Rein" userId="048c74b5-3292-491e-aa30-c7ecaed45495" providerId="ADAL" clId="{358C96E0-9DA6-44C9-8A1F-D7241015CB8F}" dt="2024-05-02T13:08:55.013" v="928" actId="47"/>
        <pc:sldMkLst>
          <pc:docMk/>
          <pc:sldMk cId="3509969865" sldId="325"/>
        </pc:sldMkLst>
      </pc:sldChg>
      <pc:sldChg chg="del">
        <pc:chgData name="Manuel Rein" userId="048c74b5-3292-491e-aa30-c7ecaed45495" providerId="ADAL" clId="{358C96E0-9DA6-44C9-8A1F-D7241015CB8F}" dt="2024-05-02T13:08:17.606" v="926" actId="47"/>
        <pc:sldMkLst>
          <pc:docMk/>
          <pc:sldMk cId="1749572959" sldId="326"/>
        </pc:sldMkLst>
      </pc:sldChg>
      <pc:sldChg chg="add del">
        <pc:chgData name="Manuel Rein" userId="048c74b5-3292-491e-aa30-c7ecaed45495" providerId="ADAL" clId="{358C96E0-9DA6-44C9-8A1F-D7241015CB8F}" dt="2024-05-02T13:08:55.013" v="928" actId="47"/>
        <pc:sldMkLst>
          <pc:docMk/>
          <pc:sldMk cId="2294485973" sldId="327"/>
        </pc:sldMkLst>
      </pc:sldChg>
      <pc:sldChg chg="add del">
        <pc:chgData name="Manuel Rein" userId="048c74b5-3292-491e-aa30-c7ecaed45495" providerId="ADAL" clId="{358C96E0-9DA6-44C9-8A1F-D7241015CB8F}" dt="2024-05-02T13:08:55.013" v="928" actId="47"/>
        <pc:sldMkLst>
          <pc:docMk/>
          <pc:sldMk cId="1562932767" sldId="328"/>
        </pc:sldMkLst>
      </pc:sldChg>
      <pc:sldChg chg="add del">
        <pc:chgData name="Manuel Rein" userId="048c74b5-3292-491e-aa30-c7ecaed45495" providerId="ADAL" clId="{358C96E0-9DA6-44C9-8A1F-D7241015CB8F}" dt="2024-05-02T13:08:55.013" v="928" actId="47"/>
        <pc:sldMkLst>
          <pc:docMk/>
          <pc:sldMk cId="2787800796" sldId="329"/>
        </pc:sldMkLst>
      </pc:sldChg>
      <pc:sldChg chg="add del">
        <pc:chgData name="Manuel Rein" userId="048c74b5-3292-491e-aa30-c7ecaed45495" providerId="ADAL" clId="{358C96E0-9DA6-44C9-8A1F-D7241015CB8F}" dt="2024-05-02T13:08:55.013" v="928" actId="47"/>
        <pc:sldMkLst>
          <pc:docMk/>
          <pc:sldMk cId="784199131" sldId="330"/>
        </pc:sldMkLst>
      </pc:sldChg>
      <pc:sldChg chg="add del">
        <pc:chgData name="Manuel Rein" userId="048c74b5-3292-491e-aa30-c7ecaed45495" providerId="ADAL" clId="{358C96E0-9DA6-44C9-8A1F-D7241015CB8F}" dt="2024-05-02T13:08:55.013" v="928" actId="47"/>
        <pc:sldMkLst>
          <pc:docMk/>
          <pc:sldMk cId="4076263431" sldId="331"/>
        </pc:sldMkLst>
      </pc:sldChg>
      <pc:sldChg chg="add del">
        <pc:chgData name="Manuel Rein" userId="048c74b5-3292-491e-aa30-c7ecaed45495" providerId="ADAL" clId="{358C96E0-9DA6-44C9-8A1F-D7241015CB8F}" dt="2024-05-02T13:08:55.013" v="928" actId="47"/>
        <pc:sldMkLst>
          <pc:docMk/>
          <pc:sldMk cId="3183123569" sldId="332"/>
        </pc:sldMkLst>
      </pc:sldChg>
      <pc:sldChg chg="add del">
        <pc:chgData name="Manuel Rein" userId="048c74b5-3292-491e-aa30-c7ecaed45495" providerId="ADAL" clId="{358C96E0-9DA6-44C9-8A1F-D7241015CB8F}" dt="2024-05-02T13:08:55.013" v="928" actId="47"/>
        <pc:sldMkLst>
          <pc:docMk/>
          <pc:sldMk cId="342249496" sldId="333"/>
        </pc:sldMkLst>
      </pc:sldChg>
      <pc:sldChg chg="add del">
        <pc:chgData name="Manuel Rein" userId="048c74b5-3292-491e-aa30-c7ecaed45495" providerId="ADAL" clId="{358C96E0-9DA6-44C9-8A1F-D7241015CB8F}" dt="2024-05-02T13:08:55.013" v="928" actId="47"/>
        <pc:sldMkLst>
          <pc:docMk/>
          <pc:sldMk cId="951748540" sldId="334"/>
        </pc:sldMkLst>
      </pc:sldChg>
      <pc:sldChg chg="modSp new del mod">
        <pc:chgData name="Manuel Rein" userId="048c74b5-3292-491e-aa30-c7ecaed45495" providerId="ADAL" clId="{358C96E0-9DA6-44C9-8A1F-D7241015CB8F}" dt="2024-05-02T12:21:22.529" v="58" actId="47"/>
        <pc:sldMkLst>
          <pc:docMk/>
          <pc:sldMk cId="3837153774" sldId="335"/>
        </pc:sldMkLst>
      </pc:sldChg>
      <pc:sldChg chg="modSp new mod">
        <pc:chgData name="Manuel Rein" userId="048c74b5-3292-491e-aa30-c7ecaed45495" providerId="ADAL" clId="{358C96E0-9DA6-44C9-8A1F-D7241015CB8F}" dt="2024-05-02T12:21:26.693" v="75" actId="20577"/>
        <pc:sldMkLst>
          <pc:docMk/>
          <pc:sldMk cId="2073332573" sldId="336"/>
        </pc:sldMkLst>
      </pc:sldChg>
      <pc:sldChg chg="modSp new del mod">
        <pc:chgData name="Manuel Rein" userId="048c74b5-3292-491e-aa30-c7ecaed45495" providerId="ADAL" clId="{358C96E0-9DA6-44C9-8A1F-D7241015CB8F}" dt="2024-05-02T12:40:07.450" v="166" actId="47"/>
        <pc:sldMkLst>
          <pc:docMk/>
          <pc:sldMk cId="2363662545" sldId="337"/>
        </pc:sldMkLst>
      </pc:sldChg>
      <pc:sldChg chg="modSp add mod modNotesTx">
        <pc:chgData name="Manuel Rein" userId="048c74b5-3292-491e-aa30-c7ecaed45495" providerId="ADAL" clId="{358C96E0-9DA6-44C9-8A1F-D7241015CB8F}" dt="2024-05-02T12:59:28.667" v="587" actId="20577"/>
        <pc:sldMkLst>
          <pc:docMk/>
          <pc:sldMk cId="3772672041" sldId="337"/>
        </pc:sldMkLst>
      </pc:sldChg>
      <pc:sldChg chg="add del">
        <pc:chgData name="Manuel Rein" userId="048c74b5-3292-491e-aa30-c7ecaed45495" providerId="ADAL" clId="{358C96E0-9DA6-44C9-8A1F-D7241015CB8F}" dt="2024-05-02T13:00:49.239" v="599" actId="47"/>
        <pc:sldMkLst>
          <pc:docMk/>
          <pc:sldMk cId="2526122303" sldId="338"/>
        </pc:sldMkLst>
      </pc:sldChg>
      <pc:sldChg chg="addSp modSp add mod modAnim modNotesTx">
        <pc:chgData name="Manuel Rein" userId="048c74b5-3292-491e-aa30-c7ecaed45495" providerId="ADAL" clId="{358C96E0-9DA6-44C9-8A1F-D7241015CB8F}" dt="2024-05-03T09:21:48.753" v="1292"/>
        <pc:sldMkLst>
          <pc:docMk/>
          <pc:sldMk cId="2196245562" sldId="339"/>
        </pc:sldMkLst>
      </pc:sldChg>
      <pc:sldChg chg="addSp delSp modSp new del mod">
        <pc:chgData name="Manuel Rein" userId="048c74b5-3292-491e-aa30-c7ecaed45495" providerId="ADAL" clId="{358C96E0-9DA6-44C9-8A1F-D7241015CB8F}" dt="2024-05-03T09:22:30.738" v="1293" actId="47"/>
        <pc:sldMkLst>
          <pc:docMk/>
          <pc:sldMk cId="3846275053" sldId="340"/>
        </pc:sldMkLst>
      </pc:sldChg>
      <pc:sldChg chg="addSp delSp modSp new mod modNotesTx">
        <pc:chgData name="Manuel Rein" userId="048c74b5-3292-491e-aa30-c7ecaed45495" providerId="ADAL" clId="{358C96E0-9DA6-44C9-8A1F-D7241015CB8F}" dt="2024-05-02T13:16:44.887" v="1269" actId="20577"/>
        <pc:sldMkLst>
          <pc:docMk/>
          <pc:sldMk cId="2292871098" sldId="341"/>
        </pc:sldMkLst>
      </pc:sldChg>
      <pc:sldChg chg="modSp new mod">
        <pc:chgData name="Manuel Rein" userId="048c74b5-3292-491e-aa30-c7ecaed45495" providerId="ADAL" clId="{358C96E0-9DA6-44C9-8A1F-D7241015CB8F}" dt="2024-05-02T13:16:54.031" v="1282" actId="20577"/>
        <pc:sldMkLst>
          <pc:docMk/>
          <pc:sldMk cId="2037811450" sldId="342"/>
        </pc:sldMkLst>
      </pc:sldChg>
      <pc:sldMasterChg chg="modSp mod">
        <pc:chgData name="Manuel Rein" userId="048c74b5-3292-491e-aa30-c7ecaed45495" providerId="ADAL" clId="{358C96E0-9DA6-44C9-8A1F-D7241015CB8F}" dt="2024-05-03T09:21:16.579" v="1290" actId="20577"/>
        <pc:sldMasterMkLst>
          <pc:docMk/>
          <pc:sldMasterMk cId="717196496" sldId="2147483648"/>
        </pc:sldMasterMkLst>
      </pc:sldMasterChg>
    </pc:docChg>
  </pc:docChgLst>
  <pc:docChgLst>
    <pc:chgData name="Manuel Rein" userId="048c74b5-3292-491e-aa30-c7ecaed45495" providerId="ADAL" clId="{61817C44-9929-4946-BF34-CCCAF22CEAE6}"/>
    <pc:docChg chg="undo custSel addSld delSld modSld sldOrd modMainMaster">
      <pc:chgData name="Manuel Rein" userId="048c74b5-3292-491e-aa30-c7ecaed45495" providerId="ADAL" clId="{61817C44-9929-4946-BF34-CCCAF22CEAE6}" dt="2025-04-29T08:32:44.686" v="10893"/>
      <pc:docMkLst>
        <pc:docMk/>
      </pc:docMkLst>
      <pc:sldChg chg="modSp mod modNotesTx">
        <pc:chgData name="Manuel Rein" userId="048c74b5-3292-491e-aa30-c7ecaed45495" providerId="ADAL" clId="{61817C44-9929-4946-BF34-CCCAF22CEAE6}" dt="2025-04-24T13:17:43.386" v="6768" actId="20577"/>
        <pc:sldMkLst>
          <pc:docMk/>
          <pc:sldMk cId="3704954343" sldId="256"/>
        </pc:sldMkLst>
        <pc:spChg chg="mod">
          <ac:chgData name="Manuel Rein" userId="048c74b5-3292-491e-aa30-c7ecaed45495" providerId="ADAL" clId="{61817C44-9929-4946-BF34-CCCAF22CEAE6}" dt="2025-04-23T12:33:15.727" v="2136" actId="20577"/>
          <ac:spMkLst>
            <pc:docMk/>
            <pc:sldMk cId="3704954343" sldId="256"/>
            <ac:spMk id="4" creationId="{447CD194-0C57-C17F-4418-92F43A748BC2}"/>
          </ac:spMkLst>
        </pc:spChg>
      </pc:sldChg>
      <pc:sldChg chg="add del modNotesTx">
        <pc:chgData name="Manuel Rein" userId="048c74b5-3292-491e-aa30-c7ecaed45495" providerId="ADAL" clId="{61817C44-9929-4946-BF34-CCCAF22CEAE6}" dt="2025-04-29T07:51:51.886" v="10001" actId="20577"/>
        <pc:sldMkLst>
          <pc:docMk/>
          <pc:sldMk cId="4025383516" sldId="257"/>
        </pc:sldMkLst>
      </pc:sldChg>
      <pc:sldChg chg="delSp add del mod">
        <pc:chgData name="Manuel Rein" userId="048c74b5-3292-491e-aa30-c7ecaed45495" providerId="ADAL" clId="{61817C44-9929-4946-BF34-CCCAF22CEAE6}" dt="2025-04-25T06:30:23.338" v="7379" actId="47"/>
        <pc:sldMkLst>
          <pc:docMk/>
          <pc:sldMk cId="1006175627" sldId="260"/>
        </pc:sldMkLst>
      </pc:sldChg>
      <pc:sldChg chg="del">
        <pc:chgData name="Manuel Rein" userId="048c74b5-3292-491e-aa30-c7ecaed45495" providerId="ADAL" clId="{61817C44-9929-4946-BF34-CCCAF22CEAE6}" dt="2025-04-22T12:43:50.170" v="2" actId="47"/>
        <pc:sldMkLst>
          <pc:docMk/>
          <pc:sldMk cId="3423156753" sldId="264"/>
        </pc:sldMkLst>
      </pc:sldChg>
      <pc:sldChg chg="modSp add del mod modNotesTx">
        <pc:chgData name="Manuel Rein" userId="048c74b5-3292-491e-aa30-c7ecaed45495" providerId="ADAL" clId="{61817C44-9929-4946-BF34-CCCAF22CEAE6}" dt="2025-04-29T08:09:27.292" v="10557" actId="20577"/>
        <pc:sldMkLst>
          <pc:docMk/>
          <pc:sldMk cId="2817268547" sldId="266"/>
        </pc:sldMkLst>
      </pc:sldChg>
      <pc:sldChg chg="add del">
        <pc:chgData name="Manuel Rein" userId="048c74b5-3292-491e-aa30-c7ecaed45495" providerId="ADAL" clId="{61817C44-9929-4946-BF34-CCCAF22CEAE6}" dt="2025-04-22T12:42:18.654" v="1"/>
        <pc:sldMkLst>
          <pc:docMk/>
          <pc:sldMk cId="2883685712" sldId="268"/>
        </pc:sldMkLst>
      </pc:sldChg>
      <pc:sldChg chg="addSp modSp add del mod modAnim modNotesTx">
        <pc:chgData name="Manuel Rein" userId="048c74b5-3292-491e-aa30-c7ecaed45495" providerId="ADAL" clId="{61817C44-9929-4946-BF34-CCCAF22CEAE6}" dt="2025-04-24T08:02:05.016" v="4110"/>
        <pc:sldMkLst>
          <pc:docMk/>
          <pc:sldMk cId="1829833777" sldId="270"/>
        </pc:sldMkLst>
      </pc:sldChg>
      <pc:sldChg chg="del">
        <pc:chgData name="Manuel Rein" userId="048c74b5-3292-491e-aa30-c7ecaed45495" providerId="ADAL" clId="{61817C44-9929-4946-BF34-CCCAF22CEAE6}" dt="2025-04-22T12:43:50.170" v="2" actId="47"/>
        <pc:sldMkLst>
          <pc:docMk/>
          <pc:sldMk cId="1071274701" sldId="271"/>
        </pc:sldMkLst>
      </pc:sldChg>
      <pc:sldChg chg="del">
        <pc:chgData name="Manuel Rein" userId="048c74b5-3292-491e-aa30-c7ecaed45495" providerId="ADAL" clId="{61817C44-9929-4946-BF34-CCCAF22CEAE6}" dt="2025-04-22T12:59:36.491" v="204" actId="47"/>
        <pc:sldMkLst>
          <pc:docMk/>
          <pc:sldMk cId="1890275943" sldId="273"/>
        </pc:sldMkLst>
      </pc:sldChg>
      <pc:sldChg chg="modSp add del">
        <pc:chgData name="Manuel Rein" userId="048c74b5-3292-491e-aa30-c7ecaed45495" providerId="ADAL" clId="{61817C44-9929-4946-BF34-CCCAF22CEAE6}" dt="2025-04-24T07:50:34.039" v="3890"/>
        <pc:sldMkLst>
          <pc:docMk/>
          <pc:sldMk cId="1002116665" sldId="274"/>
        </pc:sldMkLst>
      </pc:sldChg>
      <pc:sldChg chg="addSp delSp modSp add mod modAnim modNotesTx">
        <pc:chgData name="Manuel Rein" userId="048c74b5-3292-491e-aa30-c7ecaed45495" providerId="ADAL" clId="{61817C44-9929-4946-BF34-CCCAF22CEAE6}" dt="2025-04-25T07:37:46.420" v="9144"/>
        <pc:sldMkLst>
          <pc:docMk/>
          <pc:sldMk cId="4161038910" sldId="275"/>
        </pc:sldMkLst>
      </pc:sldChg>
      <pc:sldChg chg="addSp delSp modSp add del mod modAnim">
        <pc:chgData name="Manuel Rein" userId="048c74b5-3292-491e-aa30-c7ecaed45495" providerId="ADAL" clId="{61817C44-9929-4946-BF34-CCCAF22CEAE6}" dt="2025-04-23T10:46:03.753" v="1090" actId="47"/>
        <pc:sldMkLst>
          <pc:docMk/>
          <pc:sldMk cId="1437806474" sldId="276"/>
        </pc:sldMkLst>
      </pc:sldChg>
      <pc:sldChg chg="add del">
        <pc:chgData name="Manuel Rein" userId="048c74b5-3292-491e-aa30-c7ecaed45495" providerId="ADAL" clId="{61817C44-9929-4946-BF34-CCCAF22CEAE6}" dt="2025-04-22T13:21:43.637" v="207" actId="47"/>
        <pc:sldMkLst>
          <pc:docMk/>
          <pc:sldMk cId="3779954677" sldId="277"/>
        </pc:sldMkLst>
      </pc:sldChg>
      <pc:sldChg chg="modSp add mod">
        <pc:chgData name="Manuel Rein" userId="048c74b5-3292-491e-aa30-c7ecaed45495" providerId="ADAL" clId="{61817C44-9929-4946-BF34-CCCAF22CEAE6}" dt="2025-04-23T11:09:47.637" v="1196" actId="20577"/>
        <pc:sldMkLst>
          <pc:docMk/>
          <pc:sldMk cId="3495582204" sldId="279"/>
        </pc:sldMkLst>
      </pc:sldChg>
      <pc:sldChg chg="modSp mod">
        <pc:chgData name="Manuel Rein" userId="048c74b5-3292-491e-aa30-c7ecaed45495" providerId="ADAL" clId="{61817C44-9929-4946-BF34-CCCAF22CEAE6}" dt="2025-04-22T13:43:03.795" v="1037" actId="20577"/>
        <pc:sldMkLst>
          <pc:docMk/>
          <pc:sldMk cId="3506582637" sldId="281"/>
        </pc:sldMkLst>
      </pc:sldChg>
      <pc:sldChg chg="modSp add mod modAnim">
        <pc:chgData name="Manuel Rein" userId="048c74b5-3292-491e-aa30-c7ecaed45495" providerId="ADAL" clId="{61817C44-9929-4946-BF34-CCCAF22CEAE6}" dt="2025-04-29T08:32:14.603" v="10892"/>
        <pc:sldMkLst>
          <pc:docMk/>
          <pc:sldMk cId="3238552784" sldId="282"/>
        </pc:sldMkLst>
      </pc:sldChg>
      <pc:sldChg chg="add modAnim modNotesTx">
        <pc:chgData name="Manuel Rein" userId="048c74b5-3292-491e-aa30-c7ecaed45495" providerId="ADAL" clId="{61817C44-9929-4946-BF34-CCCAF22CEAE6}" dt="2025-04-25T06:31:05.463" v="7504"/>
        <pc:sldMkLst>
          <pc:docMk/>
          <pc:sldMk cId="2993977592" sldId="283"/>
        </pc:sldMkLst>
      </pc:sldChg>
      <pc:sldChg chg="del">
        <pc:chgData name="Manuel Rein" userId="048c74b5-3292-491e-aa30-c7ecaed45495" providerId="ADAL" clId="{61817C44-9929-4946-BF34-CCCAF22CEAE6}" dt="2025-04-22T12:59:36.491" v="204" actId="47"/>
        <pc:sldMkLst>
          <pc:docMk/>
          <pc:sldMk cId="2612440467" sldId="285"/>
        </pc:sldMkLst>
      </pc:sldChg>
      <pc:sldChg chg="del">
        <pc:chgData name="Manuel Rein" userId="048c74b5-3292-491e-aa30-c7ecaed45495" providerId="ADAL" clId="{61817C44-9929-4946-BF34-CCCAF22CEAE6}" dt="2025-04-22T12:59:36.491" v="204" actId="47"/>
        <pc:sldMkLst>
          <pc:docMk/>
          <pc:sldMk cId="837237435" sldId="293"/>
        </pc:sldMkLst>
      </pc:sldChg>
      <pc:sldChg chg="del">
        <pc:chgData name="Manuel Rein" userId="048c74b5-3292-491e-aa30-c7ecaed45495" providerId="ADAL" clId="{61817C44-9929-4946-BF34-CCCAF22CEAE6}" dt="2025-04-22T12:59:36.491" v="204" actId="47"/>
        <pc:sldMkLst>
          <pc:docMk/>
          <pc:sldMk cId="1531037784" sldId="295"/>
        </pc:sldMkLst>
      </pc:sldChg>
      <pc:sldChg chg="del">
        <pc:chgData name="Manuel Rein" userId="048c74b5-3292-491e-aa30-c7ecaed45495" providerId="ADAL" clId="{61817C44-9929-4946-BF34-CCCAF22CEAE6}" dt="2025-04-22T12:59:36.491" v="204" actId="47"/>
        <pc:sldMkLst>
          <pc:docMk/>
          <pc:sldMk cId="3160981002" sldId="298"/>
        </pc:sldMkLst>
      </pc:sldChg>
      <pc:sldChg chg="del">
        <pc:chgData name="Manuel Rein" userId="048c74b5-3292-491e-aa30-c7ecaed45495" providerId="ADAL" clId="{61817C44-9929-4946-BF34-CCCAF22CEAE6}" dt="2025-04-22T12:59:36.491" v="204" actId="47"/>
        <pc:sldMkLst>
          <pc:docMk/>
          <pc:sldMk cId="1749207763" sldId="300"/>
        </pc:sldMkLst>
      </pc:sldChg>
      <pc:sldChg chg="modSp mod">
        <pc:chgData name="Manuel Rein" userId="048c74b5-3292-491e-aa30-c7ecaed45495" providerId="ADAL" clId="{61817C44-9929-4946-BF34-CCCAF22CEAE6}" dt="2025-04-22T13:43:11.120" v="1040" actId="20577"/>
        <pc:sldMkLst>
          <pc:docMk/>
          <pc:sldMk cId="2021021817" sldId="317"/>
        </pc:sldMkLst>
      </pc:sldChg>
      <pc:sldChg chg="modSp add del mod modNotesTx">
        <pc:chgData name="Manuel Rein" userId="048c74b5-3292-491e-aa30-c7ecaed45495" providerId="ADAL" clId="{61817C44-9929-4946-BF34-CCCAF22CEAE6}" dt="2025-04-29T07:58:51.666" v="10049" actId="313"/>
        <pc:sldMkLst>
          <pc:docMk/>
          <pc:sldMk cId="2993180112" sldId="321"/>
        </pc:sldMkLst>
      </pc:sldChg>
      <pc:sldChg chg="del">
        <pc:chgData name="Manuel Rein" userId="048c74b5-3292-491e-aa30-c7ecaed45495" providerId="ADAL" clId="{61817C44-9929-4946-BF34-CCCAF22CEAE6}" dt="2025-04-22T12:43:50.170" v="2" actId="47"/>
        <pc:sldMkLst>
          <pc:docMk/>
          <pc:sldMk cId="4150955191" sldId="322"/>
        </pc:sldMkLst>
      </pc:sldChg>
      <pc:sldChg chg="add del">
        <pc:chgData name="Manuel Rein" userId="048c74b5-3292-491e-aa30-c7ecaed45495" providerId="ADAL" clId="{61817C44-9929-4946-BF34-CCCAF22CEAE6}" dt="2025-04-23T11:21:43.011" v="1206" actId="47"/>
        <pc:sldMkLst>
          <pc:docMk/>
          <pc:sldMk cId="4076263431" sldId="331"/>
        </pc:sldMkLst>
      </pc:sldChg>
      <pc:sldChg chg="add del">
        <pc:chgData name="Manuel Rein" userId="048c74b5-3292-491e-aa30-c7ecaed45495" providerId="ADAL" clId="{61817C44-9929-4946-BF34-CCCAF22CEAE6}" dt="2025-04-23T11:21:43.011" v="1206" actId="47"/>
        <pc:sldMkLst>
          <pc:docMk/>
          <pc:sldMk cId="342249496" sldId="333"/>
        </pc:sldMkLst>
      </pc:sldChg>
      <pc:sldChg chg="modSp add mod ord modAnim modNotesTx">
        <pc:chgData name="Manuel Rein" userId="048c74b5-3292-491e-aa30-c7ecaed45495" providerId="ADAL" clId="{61817C44-9929-4946-BF34-CCCAF22CEAE6}" dt="2025-04-25T07:13:52.108" v="9013" actId="20577"/>
        <pc:sldMkLst>
          <pc:docMk/>
          <pc:sldMk cId="1874030923" sldId="337"/>
        </pc:sldMkLst>
      </pc:sldChg>
      <pc:sldChg chg="del">
        <pc:chgData name="Manuel Rein" userId="048c74b5-3292-491e-aa30-c7ecaed45495" providerId="ADAL" clId="{61817C44-9929-4946-BF34-CCCAF22CEAE6}" dt="2025-04-22T12:59:36.491" v="204" actId="47"/>
        <pc:sldMkLst>
          <pc:docMk/>
          <pc:sldMk cId="3772672041" sldId="337"/>
        </pc:sldMkLst>
      </pc:sldChg>
      <pc:sldChg chg="del">
        <pc:chgData name="Manuel Rein" userId="048c74b5-3292-491e-aa30-c7ecaed45495" providerId="ADAL" clId="{61817C44-9929-4946-BF34-CCCAF22CEAE6}" dt="2025-04-22T12:59:36.491" v="204" actId="47"/>
        <pc:sldMkLst>
          <pc:docMk/>
          <pc:sldMk cId="2196245562" sldId="339"/>
        </pc:sldMkLst>
      </pc:sldChg>
      <pc:sldChg chg="ord">
        <pc:chgData name="Manuel Rein" userId="048c74b5-3292-491e-aa30-c7ecaed45495" providerId="ADAL" clId="{61817C44-9929-4946-BF34-CCCAF22CEAE6}" dt="2025-04-22T13:34:13.187" v="868"/>
        <pc:sldMkLst>
          <pc:docMk/>
          <pc:sldMk cId="2292871098" sldId="341"/>
        </pc:sldMkLst>
      </pc:sldChg>
      <pc:sldChg chg="modSp add del">
        <pc:chgData name="Manuel Rein" userId="048c74b5-3292-491e-aa30-c7ecaed45495" providerId="ADAL" clId="{61817C44-9929-4946-BF34-CCCAF22CEAE6}" dt="2025-04-24T12:54:28.377" v="6594" actId="20577"/>
        <pc:sldMkLst>
          <pc:docMk/>
          <pc:sldMk cId="4264149493" sldId="345"/>
        </pc:sldMkLst>
      </pc:sldChg>
      <pc:sldChg chg="del">
        <pc:chgData name="Manuel Rein" userId="048c74b5-3292-491e-aa30-c7ecaed45495" providerId="ADAL" clId="{61817C44-9929-4946-BF34-CCCAF22CEAE6}" dt="2025-04-23T10:47:09.894" v="1113" actId="47"/>
        <pc:sldMkLst>
          <pc:docMk/>
          <pc:sldMk cId="1721830462" sldId="347"/>
        </pc:sldMkLst>
      </pc:sldChg>
      <pc:sldChg chg="add del">
        <pc:chgData name="Manuel Rein" userId="048c74b5-3292-491e-aa30-c7ecaed45495" providerId="ADAL" clId="{61817C44-9929-4946-BF34-CCCAF22CEAE6}" dt="2025-04-23T11:17:02.054" v="1199" actId="47"/>
        <pc:sldMkLst>
          <pc:docMk/>
          <pc:sldMk cId="625586610" sldId="348"/>
        </pc:sldMkLst>
      </pc:sldChg>
      <pc:sldChg chg="add del">
        <pc:chgData name="Manuel Rein" userId="048c74b5-3292-491e-aa30-c7ecaed45495" providerId="ADAL" clId="{61817C44-9929-4946-BF34-CCCAF22CEAE6}" dt="2025-04-23T11:21:43.011" v="1206" actId="47"/>
        <pc:sldMkLst>
          <pc:docMk/>
          <pc:sldMk cId="1948548856" sldId="349"/>
        </pc:sldMkLst>
      </pc:sldChg>
      <pc:sldChg chg="add del">
        <pc:chgData name="Manuel Rein" userId="048c74b5-3292-491e-aa30-c7ecaed45495" providerId="ADAL" clId="{61817C44-9929-4946-BF34-CCCAF22CEAE6}" dt="2025-04-23T11:21:43.011" v="1206" actId="47"/>
        <pc:sldMkLst>
          <pc:docMk/>
          <pc:sldMk cId="185205133" sldId="350"/>
        </pc:sldMkLst>
      </pc:sldChg>
      <pc:sldChg chg="add del">
        <pc:chgData name="Manuel Rein" userId="048c74b5-3292-491e-aa30-c7ecaed45495" providerId="ADAL" clId="{61817C44-9929-4946-BF34-CCCAF22CEAE6}" dt="2025-04-23T11:21:43.011" v="1206" actId="47"/>
        <pc:sldMkLst>
          <pc:docMk/>
          <pc:sldMk cId="58284771" sldId="351"/>
        </pc:sldMkLst>
      </pc:sldChg>
      <pc:sldChg chg="add del">
        <pc:chgData name="Manuel Rein" userId="048c74b5-3292-491e-aa30-c7ecaed45495" providerId="ADAL" clId="{61817C44-9929-4946-BF34-CCCAF22CEAE6}" dt="2025-04-23T11:21:43.011" v="1206" actId="47"/>
        <pc:sldMkLst>
          <pc:docMk/>
          <pc:sldMk cId="4254398615" sldId="352"/>
        </pc:sldMkLst>
      </pc:sldChg>
      <pc:sldChg chg="add del">
        <pc:chgData name="Manuel Rein" userId="048c74b5-3292-491e-aa30-c7ecaed45495" providerId="ADAL" clId="{61817C44-9929-4946-BF34-CCCAF22CEAE6}" dt="2025-04-23T11:21:43.011" v="1206" actId="47"/>
        <pc:sldMkLst>
          <pc:docMk/>
          <pc:sldMk cId="304470064" sldId="353"/>
        </pc:sldMkLst>
      </pc:sldChg>
      <pc:sldChg chg="add del">
        <pc:chgData name="Manuel Rein" userId="048c74b5-3292-491e-aa30-c7ecaed45495" providerId="ADAL" clId="{61817C44-9929-4946-BF34-CCCAF22CEAE6}" dt="2025-04-23T11:21:43.011" v="1206" actId="47"/>
        <pc:sldMkLst>
          <pc:docMk/>
          <pc:sldMk cId="1615511520" sldId="354"/>
        </pc:sldMkLst>
      </pc:sldChg>
      <pc:sldChg chg="add del">
        <pc:chgData name="Manuel Rein" userId="048c74b5-3292-491e-aa30-c7ecaed45495" providerId="ADAL" clId="{61817C44-9929-4946-BF34-CCCAF22CEAE6}" dt="2025-04-23T11:21:43.011" v="1206" actId="47"/>
        <pc:sldMkLst>
          <pc:docMk/>
          <pc:sldMk cId="2410642465" sldId="355"/>
        </pc:sldMkLst>
      </pc:sldChg>
      <pc:sldChg chg="addSp modSp add mod modNotesTx">
        <pc:chgData name="Manuel Rein" userId="048c74b5-3292-491e-aa30-c7ecaed45495" providerId="ADAL" clId="{61817C44-9929-4946-BF34-CCCAF22CEAE6}" dt="2025-04-29T08:00:54.623" v="10067" actId="20577"/>
        <pc:sldMkLst>
          <pc:docMk/>
          <pc:sldMk cId="2330859886" sldId="356"/>
        </pc:sldMkLst>
      </pc:sldChg>
      <pc:sldChg chg="addSp delSp modSp add mod modAnim modNotesTx">
        <pc:chgData name="Manuel Rein" userId="048c74b5-3292-491e-aa30-c7ecaed45495" providerId="ADAL" clId="{61817C44-9929-4946-BF34-CCCAF22CEAE6}" dt="2025-04-29T08:19:25.441" v="10726"/>
        <pc:sldMkLst>
          <pc:docMk/>
          <pc:sldMk cId="166542376" sldId="357"/>
        </pc:sldMkLst>
      </pc:sldChg>
      <pc:sldChg chg="addSp delSp modSp new mod modAnim modNotesTx">
        <pc:chgData name="Manuel Rein" userId="048c74b5-3292-491e-aa30-c7ecaed45495" providerId="ADAL" clId="{61817C44-9929-4946-BF34-CCCAF22CEAE6}" dt="2025-04-28T14:00:58.724" v="9976" actId="114"/>
        <pc:sldMkLst>
          <pc:docMk/>
          <pc:sldMk cId="671519557" sldId="358"/>
        </pc:sldMkLst>
      </pc:sldChg>
      <pc:sldChg chg="addSp delSp modSp new mod modAnim modNotesTx">
        <pc:chgData name="Manuel Rein" userId="048c74b5-3292-491e-aa30-c7ecaed45495" providerId="ADAL" clId="{61817C44-9929-4946-BF34-CCCAF22CEAE6}" dt="2025-04-23T11:47:22.446" v="1968" actId="20577"/>
        <pc:sldMkLst>
          <pc:docMk/>
          <pc:sldMk cId="4093792795" sldId="359"/>
        </pc:sldMkLst>
      </pc:sldChg>
      <pc:sldChg chg="addSp delSp modSp add mod modAnim modNotesTx">
        <pc:chgData name="Manuel Rein" userId="048c74b5-3292-491e-aa30-c7ecaed45495" providerId="ADAL" clId="{61817C44-9929-4946-BF34-CCCAF22CEAE6}" dt="2025-04-25T07:41:16.963" v="9155"/>
        <pc:sldMkLst>
          <pc:docMk/>
          <pc:sldMk cId="3528620220" sldId="360"/>
        </pc:sldMkLst>
      </pc:sldChg>
      <pc:sldChg chg="modSp new mod modAnim modNotesTx">
        <pc:chgData name="Manuel Rein" userId="048c74b5-3292-491e-aa30-c7ecaed45495" providerId="ADAL" clId="{61817C44-9929-4946-BF34-CCCAF22CEAE6}" dt="2025-04-23T11:56:13.736" v="1969"/>
        <pc:sldMkLst>
          <pc:docMk/>
          <pc:sldMk cId="3581552249" sldId="361"/>
        </pc:sldMkLst>
      </pc:sldChg>
      <pc:sldChg chg="addSp delSp modSp new mod modAnim">
        <pc:chgData name="Manuel Rein" userId="048c74b5-3292-491e-aa30-c7ecaed45495" providerId="ADAL" clId="{61817C44-9929-4946-BF34-CCCAF22CEAE6}" dt="2025-04-25T08:25:50.603" v="9319" actId="20577"/>
        <pc:sldMkLst>
          <pc:docMk/>
          <pc:sldMk cId="4008980785" sldId="362"/>
        </pc:sldMkLst>
      </pc:sldChg>
      <pc:sldChg chg="new del">
        <pc:chgData name="Manuel Rein" userId="048c74b5-3292-491e-aa30-c7ecaed45495" providerId="ADAL" clId="{61817C44-9929-4946-BF34-CCCAF22CEAE6}" dt="2025-04-23T12:36:34.732" v="2137" actId="47"/>
        <pc:sldMkLst>
          <pc:docMk/>
          <pc:sldMk cId="2242482326" sldId="363"/>
        </pc:sldMkLst>
      </pc:sldChg>
      <pc:sldChg chg="modSp new mod modNotesTx">
        <pc:chgData name="Manuel Rein" userId="048c74b5-3292-491e-aa30-c7ecaed45495" providerId="ADAL" clId="{61817C44-9929-4946-BF34-CCCAF22CEAE6}" dt="2025-04-23T13:03:04.837" v="2549" actId="20577"/>
        <pc:sldMkLst>
          <pc:docMk/>
          <pc:sldMk cId="3958458680" sldId="363"/>
        </pc:sldMkLst>
      </pc:sldChg>
      <pc:sldChg chg="modSp new del mod">
        <pc:chgData name="Manuel Rein" userId="048c74b5-3292-491e-aa30-c7ecaed45495" providerId="ADAL" clId="{61817C44-9929-4946-BF34-CCCAF22CEAE6}" dt="2025-04-23T12:55:47.235" v="2146" actId="47"/>
        <pc:sldMkLst>
          <pc:docMk/>
          <pc:sldMk cId="3963886966" sldId="363"/>
        </pc:sldMkLst>
      </pc:sldChg>
      <pc:sldChg chg="modSp new mod modAnim">
        <pc:chgData name="Manuel Rein" userId="048c74b5-3292-491e-aa30-c7ecaed45495" providerId="ADAL" clId="{61817C44-9929-4946-BF34-CCCAF22CEAE6}" dt="2025-04-24T08:06:48.098" v="4180" actId="113"/>
        <pc:sldMkLst>
          <pc:docMk/>
          <pc:sldMk cId="196497853" sldId="364"/>
        </pc:sldMkLst>
      </pc:sldChg>
      <pc:sldChg chg="modSp new mod modAnim">
        <pc:chgData name="Manuel Rein" userId="048c74b5-3292-491e-aa30-c7ecaed45495" providerId="ADAL" clId="{61817C44-9929-4946-BF34-CCCAF22CEAE6}" dt="2025-04-29T08:32:44.686" v="10893"/>
        <pc:sldMkLst>
          <pc:docMk/>
          <pc:sldMk cId="1830626084" sldId="365"/>
        </pc:sldMkLst>
      </pc:sldChg>
      <pc:sldChg chg="new del">
        <pc:chgData name="Manuel Rein" userId="048c74b5-3292-491e-aa30-c7ecaed45495" providerId="ADAL" clId="{61817C44-9929-4946-BF34-CCCAF22CEAE6}" dt="2025-04-23T13:11:36.453" v="3287" actId="47"/>
        <pc:sldMkLst>
          <pc:docMk/>
          <pc:sldMk cId="1894746905" sldId="365"/>
        </pc:sldMkLst>
      </pc:sldChg>
      <pc:sldChg chg="addSp delSp modSp new mod">
        <pc:chgData name="Manuel Rein" userId="048c74b5-3292-491e-aa30-c7ecaed45495" providerId="ADAL" clId="{61817C44-9929-4946-BF34-CCCAF22CEAE6}" dt="2025-04-23T13:28:40.860" v="3844" actId="1076"/>
        <pc:sldMkLst>
          <pc:docMk/>
          <pc:sldMk cId="1460530376" sldId="366"/>
        </pc:sldMkLst>
      </pc:sldChg>
      <pc:sldChg chg="addSp delSp modSp new mod ord modAnim modNotesTx">
        <pc:chgData name="Manuel Rein" userId="048c74b5-3292-491e-aa30-c7ecaed45495" providerId="ADAL" clId="{61817C44-9929-4946-BF34-CCCAF22CEAE6}" dt="2025-04-29T08:01:13.003" v="10068" actId="20577"/>
        <pc:sldMkLst>
          <pc:docMk/>
          <pc:sldMk cId="3354419302" sldId="367"/>
        </pc:sldMkLst>
      </pc:sldChg>
      <pc:sldChg chg="delSp modSp new del mod">
        <pc:chgData name="Manuel Rein" userId="048c74b5-3292-491e-aa30-c7ecaed45495" providerId="ADAL" clId="{61817C44-9929-4946-BF34-CCCAF22CEAE6}" dt="2025-04-24T12:34:50.005" v="5960" actId="47"/>
        <pc:sldMkLst>
          <pc:docMk/>
          <pc:sldMk cId="1513073242" sldId="368"/>
        </pc:sldMkLst>
      </pc:sldChg>
      <pc:sldChg chg="addSp modSp new mod ord modAnim modNotesTx">
        <pc:chgData name="Manuel Rein" userId="048c74b5-3292-491e-aa30-c7ecaed45495" providerId="ADAL" clId="{61817C44-9929-4946-BF34-CCCAF22CEAE6}" dt="2025-04-29T08:03:21.820" v="10463" actId="20577"/>
        <pc:sldMkLst>
          <pc:docMk/>
          <pc:sldMk cId="2764399637" sldId="369"/>
        </pc:sldMkLst>
      </pc:sldChg>
      <pc:sldChg chg="addSp modSp new mod ord modAnim modNotesTx">
        <pc:chgData name="Manuel Rein" userId="048c74b5-3292-491e-aa30-c7ecaed45495" providerId="ADAL" clId="{61817C44-9929-4946-BF34-CCCAF22CEAE6}" dt="2025-04-29T08:20:17.288" v="10728" actId="1076"/>
        <pc:sldMkLst>
          <pc:docMk/>
          <pc:sldMk cId="384752499" sldId="370"/>
        </pc:sldMkLst>
      </pc:sldChg>
      <pc:sldChg chg="addSp delSp modSp new mod modNotesTx">
        <pc:chgData name="Manuel Rein" userId="048c74b5-3292-491e-aa30-c7ecaed45495" providerId="ADAL" clId="{61817C44-9929-4946-BF34-CCCAF22CEAE6}" dt="2025-04-29T08:28:50.403" v="10880" actId="20577"/>
        <pc:sldMkLst>
          <pc:docMk/>
          <pc:sldMk cId="85141903" sldId="371"/>
        </pc:sldMkLst>
      </pc:sldChg>
      <pc:sldChg chg="new del">
        <pc:chgData name="Manuel Rein" userId="048c74b5-3292-491e-aa30-c7ecaed45495" providerId="ADAL" clId="{61817C44-9929-4946-BF34-CCCAF22CEAE6}" dt="2025-04-24T13:26:31.294" v="6772" actId="47"/>
        <pc:sldMkLst>
          <pc:docMk/>
          <pc:sldMk cId="534649837" sldId="371"/>
        </pc:sldMkLst>
      </pc:sldChg>
      <pc:sldChg chg="modSp new del mod">
        <pc:chgData name="Manuel Rein" userId="048c74b5-3292-491e-aa30-c7ecaed45495" providerId="ADAL" clId="{61817C44-9929-4946-BF34-CCCAF22CEAE6}" dt="2025-04-25T06:23:12.246" v="7049" actId="47"/>
        <pc:sldMkLst>
          <pc:docMk/>
          <pc:sldMk cId="2504282828" sldId="371"/>
        </pc:sldMkLst>
      </pc:sldChg>
      <pc:sldChg chg="addSp modSp new mod modAnim modNotesTx">
        <pc:chgData name="Manuel Rein" userId="048c74b5-3292-491e-aa30-c7ecaed45495" providerId="ADAL" clId="{61817C44-9929-4946-BF34-CCCAF22CEAE6}" dt="2025-04-29T08:31:13.381" v="10891" actId="6549"/>
        <pc:sldMkLst>
          <pc:docMk/>
          <pc:sldMk cId="2032166773" sldId="372"/>
        </pc:sldMkLst>
      </pc:sldChg>
      <pc:sldChg chg="delSp new del mod">
        <pc:chgData name="Manuel Rein" userId="048c74b5-3292-491e-aa30-c7ecaed45495" providerId="ADAL" clId="{61817C44-9929-4946-BF34-CCCAF22CEAE6}" dt="2025-04-25T08:30:31.041" v="9325" actId="47"/>
        <pc:sldMkLst>
          <pc:docMk/>
          <pc:sldMk cId="663964192" sldId="373"/>
        </pc:sldMkLst>
      </pc:sldChg>
      <pc:sldChg chg="addSp delSp modSp add mod modAnim modNotesTx">
        <pc:chgData name="Manuel Rein" userId="048c74b5-3292-491e-aa30-c7ecaed45495" providerId="ADAL" clId="{61817C44-9929-4946-BF34-CCCAF22CEAE6}" dt="2025-04-25T08:46:24.513" v="9975" actId="20577"/>
        <pc:sldMkLst>
          <pc:docMk/>
          <pc:sldMk cId="505638364" sldId="374"/>
        </pc:sldMkLst>
      </pc:sldChg>
      <pc:sldMasterChg chg="modSp mod">
        <pc:chgData name="Manuel Rein" userId="048c74b5-3292-491e-aa30-c7ecaed45495" providerId="ADAL" clId="{61817C44-9929-4946-BF34-CCCAF22CEAE6}" dt="2025-04-23T10:48:28.956" v="1151" actId="20577"/>
        <pc:sldMasterMkLst>
          <pc:docMk/>
          <pc:sldMasterMk cId="717196496" sldId="2147483648"/>
        </pc:sldMasterMkLst>
        <pc:spChg chg="mod">
          <ac:chgData name="Manuel Rein" userId="048c74b5-3292-491e-aa30-c7ecaed45495" providerId="ADAL" clId="{61817C44-9929-4946-BF34-CCCAF22CEAE6}" dt="2025-04-23T10:48:28.956" v="1151" actId="20577"/>
          <ac:spMkLst>
            <pc:docMk/>
            <pc:sldMasterMk cId="717196496" sldId="2147483648"/>
            <ac:spMk id="8" creationId="{0D64F0A5-ADF0-402C-ADE0-677F3C10FE3A}"/>
          </ac:spMkLst>
        </pc:spChg>
      </pc:sldMasterChg>
    </pc:docChg>
  </pc:docChgLst>
  <pc:docChgLst>
    <pc:chgData name="Manuel Rein" userId="048c74b5-3292-491e-aa30-c7ecaed45495" providerId="ADAL" clId="{ECF0E6D0-0AD3-44D5-A043-182E6D3E08C8}"/>
    <pc:docChg chg="undo redo custSel addSld delSld modSld sldOrd modMainMaster">
      <pc:chgData name="Manuel Rein" userId="048c74b5-3292-491e-aa30-c7ecaed45495" providerId="ADAL" clId="{ECF0E6D0-0AD3-44D5-A043-182E6D3E08C8}" dt="2025-05-28T09:29:17.952" v="5692" actId="20577"/>
      <pc:docMkLst>
        <pc:docMk/>
      </pc:docMkLst>
      <pc:sldChg chg="modSp mod modNotesTx">
        <pc:chgData name="Manuel Rein" userId="048c74b5-3292-491e-aa30-c7ecaed45495" providerId="ADAL" clId="{ECF0E6D0-0AD3-44D5-A043-182E6D3E08C8}" dt="2025-05-28T09:07:48.587" v="4899" actId="20577"/>
        <pc:sldMkLst>
          <pc:docMk/>
          <pc:sldMk cId="3704954343" sldId="256"/>
        </pc:sldMkLst>
        <pc:spChg chg="mod">
          <ac:chgData name="Manuel Rein" userId="048c74b5-3292-491e-aa30-c7ecaed45495" providerId="ADAL" clId="{ECF0E6D0-0AD3-44D5-A043-182E6D3E08C8}" dt="2025-05-27T11:36:00.598" v="3071"/>
          <ac:spMkLst>
            <pc:docMk/>
            <pc:sldMk cId="3704954343" sldId="256"/>
            <ac:spMk id="2" creationId="{E05D6A15-49A3-2D3C-054E-42BEAA7010CC}"/>
          </ac:spMkLst>
        </pc:spChg>
      </pc:sldChg>
      <pc:sldChg chg="del">
        <pc:chgData name="Manuel Rein" userId="048c74b5-3292-491e-aa30-c7ecaed45495" providerId="ADAL" clId="{ECF0E6D0-0AD3-44D5-A043-182E6D3E08C8}" dt="2025-05-22T14:36:28.521" v="76" actId="47"/>
        <pc:sldMkLst>
          <pc:docMk/>
          <pc:sldMk cId="4025383516" sldId="257"/>
        </pc:sldMkLst>
      </pc:sldChg>
      <pc:sldChg chg="del">
        <pc:chgData name="Manuel Rein" userId="048c74b5-3292-491e-aa30-c7ecaed45495" providerId="ADAL" clId="{ECF0E6D0-0AD3-44D5-A043-182E6D3E08C8}" dt="2025-05-22T14:36:29.420" v="77" actId="47"/>
        <pc:sldMkLst>
          <pc:docMk/>
          <pc:sldMk cId="2817268547" sldId="266"/>
        </pc:sldMkLst>
      </pc:sldChg>
      <pc:sldChg chg="addSp modSp add del mod modAnim modNotesTx">
        <pc:chgData name="Manuel Rein" userId="048c74b5-3292-491e-aa30-c7ecaed45495" providerId="ADAL" clId="{ECF0E6D0-0AD3-44D5-A043-182E6D3E08C8}" dt="2025-05-28T09:10:27.020" v="5254" actId="20577"/>
        <pc:sldMkLst>
          <pc:docMk/>
          <pc:sldMk cId="2883685712" sldId="268"/>
        </pc:sldMkLst>
      </pc:sldChg>
      <pc:sldChg chg="del">
        <pc:chgData name="Manuel Rein" userId="048c74b5-3292-491e-aa30-c7ecaed45495" providerId="ADAL" clId="{ECF0E6D0-0AD3-44D5-A043-182E6D3E08C8}" dt="2025-05-22T14:38:59.084" v="146" actId="47"/>
        <pc:sldMkLst>
          <pc:docMk/>
          <pc:sldMk cId="1829833777" sldId="270"/>
        </pc:sldMkLst>
      </pc:sldChg>
      <pc:sldChg chg="delSp modSp del mod modNotesTx">
        <pc:chgData name="Manuel Rein" userId="048c74b5-3292-491e-aa30-c7ecaed45495" providerId="ADAL" clId="{ECF0E6D0-0AD3-44D5-A043-182E6D3E08C8}" dt="2025-05-22T14:46:08.376" v="354" actId="47"/>
        <pc:sldMkLst>
          <pc:docMk/>
          <pc:sldMk cId="1002116665" sldId="274"/>
        </pc:sldMkLst>
      </pc:sldChg>
      <pc:sldChg chg="del">
        <pc:chgData name="Manuel Rein" userId="048c74b5-3292-491e-aa30-c7ecaed45495" providerId="ADAL" clId="{ECF0E6D0-0AD3-44D5-A043-182E6D3E08C8}" dt="2025-05-22T14:05:39.766" v="5" actId="47"/>
        <pc:sldMkLst>
          <pc:docMk/>
          <pc:sldMk cId="4161038910" sldId="275"/>
        </pc:sldMkLst>
      </pc:sldChg>
      <pc:sldChg chg="del">
        <pc:chgData name="Manuel Rein" userId="048c74b5-3292-491e-aa30-c7ecaed45495" providerId="ADAL" clId="{ECF0E6D0-0AD3-44D5-A043-182E6D3E08C8}" dt="2025-05-22T14:05:32.769" v="4" actId="47"/>
        <pc:sldMkLst>
          <pc:docMk/>
          <pc:sldMk cId="3779954677" sldId="277"/>
        </pc:sldMkLst>
      </pc:sldChg>
      <pc:sldChg chg="addSp delSp modSp mod ord modAnim modNotesTx">
        <pc:chgData name="Manuel Rein" userId="048c74b5-3292-491e-aa30-c7ecaed45495" providerId="ADAL" clId="{ECF0E6D0-0AD3-44D5-A043-182E6D3E08C8}" dt="2025-05-28T09:13:59.653" v="5575" actId="20577"/>
        <pc:sldMkLst>
          <pc:docMk/>
          <pc:sldMk cId="3495582204" sldId="279"/>
        </pc:sldMkLst>
      </pc:sldChg>
      <pc:sldChg chg="del">
        <pc:chgData name="Manuel Rein" userId="048c74b5-3292-491e-aa30-c7ecaed45495" providerId="ADAL" clId="{ECF0E6D0-0AD3-44D5-A043-182E6D3E08C8}" dt="2025-05-22T14:05:32.769" v="4" actId="47"/>
        <pc:sldMkLst>
          <pc:docMk/>
          <pc:sldMk cId="3506582637" sldId="281"/>
        </pc:sldMkLst>
      </pc:sldChg>
      <pc:sldChg chg="modSp add del mod modAnim">
        <pc:chgData name="Manuel Rein" userId="048c74b5-3292-491e-aa30-c7ecaed45495" providerId="ADAL" clId="{ECF0E6D0-0AD3-44D5-A043-182E6D3E08C8}" dt="2025-05-27T10:58:51.020" v="1766" actId="47"/>
        <pc:sldMkLst>
          <pc:docMk/>
          <pc:sldMk cId="3238552784" sldId="282"/>
        </pc:sldMkLst>
      </pc:sldChg>
      <pc:sldChg chg="del">
        <pc:chgData name="Manuel Rein" userId="048c74b5-3292-491e-aa30-c7ecaed45495" providerId="ADAL" clId="{ECF0E6D0-0AD3-44D5-A043-182E6D3E08C8}" dt="2025-05-22T14:06:02.753" v="8" actId="47"/>
        <pc:sldMkLst>
          <pc:docMk/>
          <pc:sldMk cId="2993977592" sldId="283"/>
        </pc:sldMkLst>
      </pc:sldChg>
      <pc:sldChg chg="delSp modSp add del mod modAnim">
        <pc:chgData name="Manuel Rein" userId="048c74b5-3292-491e-aa30-c7ecaed45495" providerId="ADAL" clId="{ECF0E6D0-0AD3-44D5-A043-182E6D3E08C8}" dt="2025-05-27T11:41:36.563" v="3223" actId="47"/>
        <pc:sldMkLst>
          <pc:docMk/>
          <pc:sldMk cId="3331957280" sldId="283"/>
        </pc:sldMkLst>
      </pc:sldChg>
      <pc:sldChg chg="del">
        <pc:chgData name="Manuel Rein" userId="048c74b5-3292-491e-aa30-c7ecaed45495" providerId="ADAL" clId="{ECF0E6D0-0AD3-44D5-A043-182E6D3E08C8}" dt="2025-05-22T14:38:59.084" v="146" actId="47"/>
        <pc:sldMkLst>
          <pc:docMk/>
          <pc:sldMk cId="2021021817" sldId="317"/>
        </pc:sldMkLst>
      </pc:sldChg>
      <pc:sldChg chg="del">
        <pc:chgData name="Manuel Rein" userId="048c74b5-3292-491e-aa30-c7ecaed45495" providerId="ADAL" clId="{ECF0E6D0-0AD3-44D5-A043-182E6D3E08C8}" dt="2025-05-22T14:05:32.769" v="4" actId="47"/>
        <pc:sldMkLst>
          <pc:docMk/>
          <pc:sldMk cId="2993180112" sldId="321"/>
        </pc:sldMkLst>
      </pc:sldChg>
      <pc:sldChg chg="add del">
        <pc:chgData name="Manuel Rein" userId="048c74b5-3292-491e-aa30-c7ecaed45495" providerId="ADAL" clId="{ECF0E6D0-0AD3-44D5-A043-182E6D3E08C8}" dt="2025-05-22T14:05:32.769" v="4" actId="47"/>
        <pc:sldMkLst>
          <pc:docMk/>
          <pc:sldMk cId="2073332573" sldId="336"/>
        </pc:sldMkLst>
      </pc:sldChg>
      <pc:sldChg chg="del">
        <pc:chgData name="Manuel Rein" userId="048c74b5-3292-491e-aa30-c7ecaed45495" providerId="ADAL" clId="{ECF0E6D0-0AD3-44D5-A043-182E6D3E08C8}" dt="2025-05-22T14:05:44.537" v="6" actId="47"/>
        <pc:sldMkLst>
          <pc:docMk/>
          <pc:sldMk cId="1874030923" sldId="337"/>
        </pc:sldMkLst>
      </pc:sldChg>
      <pc:sldChg chg="del">
        <pc:chgData name="Manuel Rein" userId="048c74b5-3292-491e-aa30-c7ecaed45495" providerId="ADAL" clId="{ECF0E6D0-0AD3-44D5-A043-182E6D3E08C8}" dt="2025-05-22T14:05:32.769" v="4" actId="47"/>
        <pc:sldMkLst>
          <pc:docMk/>
          <pc:sldMk cId="2292871098" sldId="341"/>
        </pc:sldMkLst>
      </pc:sldChg>
      <pc:sldChg chg="modSp add del modAnim">
        <pc:chgData name="Manuel Rein" userId="048c74b5-3292-491e-aa30-c7ecaed45495" providerId="ADAL" clId="{ECF0E6D0-0AD3-44D5-A043-182E6D3E08C8}" dt="2025-05-27T11:07:39.687" v="2108" actId="20577"/>
        <pc:sldMkLst>
          <pc:docMk/>
          <pc:sldMk cId="4264149493" sldId="345"/>
        </pc:sldMkLst>
      </pc:sldChg>
      <pc:sldChg chg="del">
        <pc:chgData name="Manuel Rein" userId="048c74b5-3292-491e-aa30-c7ecaed45495" providerId="ADAL" clId="{ECF0E6D0-0AD3-44D5-A043-182E6D3E08C8}" dt="2025-05-22T14:05:32.769" v="4" actId="47"/>
        <pc:sldMkLst>
          <pc:docMk/>
          <pc:sldMk cId="261764899" sldId="346"/>
        </pc:sldMkLst>
      </pc:sldChg>
      <pc:sldChg chg="del">
        <pc:chgData name="Manuel Rein" userId="048c74b5-3292-491e-aa30-c7ecaed45495" providerId="ADAL" clId="{ECF0E6D0-0AD3-44D5-A043-182E6D3E08C8}" dt="2025-05-22T14:05:32.769" v="4" actId="47"/>
        <pc:sldMkLst>
          <pc:docMk/>
          <pc:sldMk cId="2330859886" sldId="356"/>
        </pc:sldMkLst>
      </pc:sldChg>
      <pc:sldChg chg="del">
        <pc:chgData name="Manuel Rein" userId="048c74b5-3292-491e-aa30-c7ecaed45495" providerId="ADAL" clId="{ECF0E6D0-0AD3-44D5-A043-182E6D3E08C8}" dt="2025-05-22T14:05:32.769" v="4" actId="47"/>
        <pc:sldMkLst>
          <pc:docMk/>
          <pc:sldMk cId="166542376" sldId="357"/>
        </pc:sldMkLst>
      </pc:sldChg>
      <pc:sldChg chg="del">
        <pc:chgData name="Manuel Rein" userId="048c74b5-3292-491e-aa30-c7ecaed45495" providerId="ADAL" clId="{ECF0E6D0-0AD3-44D5-A043-182E6D3E08C8}" dt="2025-05-22T14:05:32.769" v="4" actId="47"/>
        <pc:sldMkLst>
          <pc:docMk/>
          <pc:sldMk cId="671519557" sldId="358"/>
        </pc:sldMkLst>
      </pc:sldChg>
      <pc:sldChg chg="del">
        <pc:chgData name="Manuel Rein" userId="048c74b5-3292-491e-aa30-c7ecaed45495" providerId="ADAL" clId="{ECF0E6D0-0AD3-44D5-A043-182E6D3E08C8}" dt="2025-05-22T14:05:32.769" v="4" actId="47"/>
        <pc:sldMkLst>
          <pc:docMk/>
          <pc:sldMk cId="4093792795" sldId="359"/>
        </pc:sldMkLst>
      </pc:sldChg>
      <pc:sldChg chg="del">
        <pc:chgData name="Manuel Rein" userId="048c74b5-3292-491e-aa30-c7ecaed45495" providerId="ADAL" clId="{ECF0E6D0-0AD3-44D5-A043-182E6D3E08C8}" dt="2025-05-22T14:38:59.084" v="146" actId="47"/>
        <pc:sldMkLst>
          <pc:docMk/>
          <pc:sldMk cId="3528620220" sldId="360"/>
        </pc:sldMkLst>
      </pc:sldChg>
      <pc:sldChg chg="del">
        <pc:chgData name="Manuel Rein" userId="048c74b5-3292-491e-aa30-c7ecaed45495" providerId="ADAL" clId="{ECF0E6D0-0AD3-44D5-A043-182E6D3E08C8}" dt="2025-05-22T14:05:32.769" v="4" actId="47"/>
        <pc:sldMkLst>
          <pc:docMk/>
          <pc:sldMk cId="3581552249" sldId="361"/>
        </pc:sldMkLst>
      </pc:sldChg>
      <pc:sldChg chg="del">
        <pc:chgData name="Manuel Rein" userId="048c74b5-3292-491e-aa30-c7ecaed45495" providerId="ADAL" clId="{ECF0E6D0-0AD3-44D5-A043-182E6D3E08C8}" dt="2025-05-22T14:06:02.753" v="8" actId="47"/>
        <pc:sldMkLst>
          <pc:docMk/>
          <pc:sldMk cId="4008980785" sldId="362"/>
        </pc:sldMkLst>
      </pc:sldChg>
      <pc:sldChg chg="del">
        <pc:chgData name="Manuel Rein" userId="048c74b5-3292-491e-aa30-c7ecaed45495" providerId="ADAL" clId="{ECF0E6D0-0AD3-44D5-A043-182E6D3E08C8}" dt="2025-05-22T14:06:02.753" v="8" actId="47"/>
        <pc:sldMkLst>
          <pc:docMk/>
          <pc:sldMk cId="3958458680" sldId="363"/>
        </pc:sldMkLst>
      </pc:sldChg>
      <pc:sldChg chg="del">
        <pc:chgData name="Manuel Rein" userId="048c74b5-3292-491e-aa30-c7ecaed45495" providerId="ADAL" clId="{ECF0E6D0-0AD3-44D5-A043-182E6D3E08C8}" dt="2025-05-22T14:06:02.753" v="8" actId="47"/>
        <pc:sldMkLst>
          <pc:docMk/>
          <pc:sldMk cId="196497853" sldId="364"/>
        </pc:sldMkLst>
      </pc:sldChg>
      <pc:sldChg chg="del">
        <pc:chgData name="Manuel Rein" userId="048c74b5-3292-491e-aa30-c7ecaed45495" providerId="ADAL" clId="{ECF0E6D0-0AD3-44D5-A043-182E6D3E08C8}" dt="2025-05-22T14:06:02.753" v="8" actId="47"/>
        <pc:sldMkLst>
          <pc:docMk/>
          <pc:sldMk cId="1830626084" sldId="365"/>
        </pc:sldMkLst>
      </pc:sldChg>
      <pc:sldChg chg="modSp add mod modNotesTx">
        <pc:chgData name="Manuel Rein" userId="048c74b5-3292-491e-aa30-c7ecaed45495" providerId="ADAL" clId="{ECF0E6D0-0AD3-44D5-A043-182E6D3E08C8}" dt="2025-05-28T09:21:00.437" v="5690" actId="20577"/>
        <pc:sldMkLst>
          <pc:docMk/>
          <pc:sldMk cId="571620605" sldId="367"/>
        </pc:sldMkLst>
      </pc:sldChg>
      <pc:sldChg chg="del">
        <pc:chgData name="Manuel Rein" userId="048c74b5-3292-491e-aa30-c7ecaed45495" providerId="ADAL" clId="{ECF0E6D0-0AD3-44D5-A043-182E6D3E08C8}" dt="2025-05-22T14:05:32.769" v="4" actId="47"/>
        <pc:sldMkLst>
          <pc:docMk/>
          <pc:sldMk cId="3354419302" sldId="367"/>
        </pc:sldMkLst>
      </pc:sldChg>
      <pc:sldChg chg="del">
        <pc:chgData name="Manuel Rein" userId="048c74b5-3292-491e-aa30-c7ecaed45495" providerId="ADAL" clId="{ECF0E6D0-0AD3-44D5-A043-182E6D3E08C8}" dt="2025-05-22T14:05:32.769" v="4" actId="47"/>
        <pc:sldMkLst>
          <pc:docMk/>
          <pc:sldMk cId="2764399637" sldId="369"/>
        </pc:sldMkLst>
      </pc:sldChg>
      <pc:sldChg chg="del">
        <pc:chgData name="Manuel Rein" userId="048c74b5-3292-491e-aa30-c7ecaed45495" providerId="ADAL" clId="{ECF0E6D0-0AD3-44D5-A043-182E6D3E08C8}" dt="2025-05-22T14:05:32.769" v="4" actId="47"/>
        <pc:sldMkLst>
          <pc:docMk/>
          <pc:sldMk cId="384752499" sldId="370"/>
        </pc:sldMkLst>
      </pc:sldChg>
      <pc:sldChg chg="del">
        <pc:chgData name="Manuel Rein" userId="048c74b5-3292-491e-aa30-c7ecaed45495" providerId="ADAL" clId="{ECF0E6D0-0AD3-44D5-A043-182E6D3E08C8}" dt="2025-05-22T14:06:02.753" v="8" actId="47"/>
        <pc:sldMkLst>
          <pc:docMk/>
          <pc:sldMk cId="85141903" sldId="371"/>
        </pc:sldMkLst>
      </pc:sldChg>
      <pc:sldChg chg="del">
        <pc:chgData name="Manuel Rein" userId="048c74b5-3292-491e-aa30-c7ecaed45495" providerId="ADAL" clId="{ECF0E6D0-0AD3-44D5-A043-182E6D3E08C8}" dt="2025-05-22T14:05:44.537" v="6" actId="47"/>
        <pc:sldMkLst>
          <pc:docMk/>
          <pc:sldMk cId="2032166773" sldId="372"/>
        </pc:sldMkLst>
      </pc:sldChg>
      <pc:sldChg chg="del">
        <pc:chgData name="Manuel Rein" userId="048c74b5-3292-491e-aa30-c7ecaed45495" providerId="ADAL" clId="{ECF0E6D0-0AD3-44D5-A043-182E6D3E08C8}" dt="2025-05-22T14:06:02.753" v="8" actId="47"/>
        <pc:sldMkLst>
          <pc:docMk/>
          <pc:sldMk cId="505638364" sldId="374"/>
        </pc:sldMkLst>
      </pc:sldChg>
      <pc:sldChg chg="add del">
        <pc:chgData name="Manuel Rein" userId="048c74b5-3292-491e-aa30-c7ecaed45495" providerId="ADAL" clId="{ECF0E6D0-0AD3-44D5-A043-182E6D3E08C8}" dt="2025-05-22T14:46:59.951" v="456" actId="47"/>
        <pc:sldMkLst>
          <pc:docMk/>
          <pc:sldMk cId="2218702038" sldId="375"/>
        </pc:sldMkLst>
      </pc:sldChg>
      <pc:sldChg chg="add del">
        <pc:chgData name="Manuel Rein" userId="048c74b5-3292-491e-aa30-c7ecaed45495" providerId="ADAL" clId="{ECF0E6D0-0AD3-44D5-A043-182E6D3E08C8}" dt="2025-05-22T14:37:26.136" v="86" actId="47"/>
        <pc:sldMkLst>
          <pc:docMk/>
          <pc:sldMk cId="1773997619" sldId="376"/>
        </pc:sldMkLst>
      </pc:sldChg>
      <pc:sldChg chg="addSp modSp add mod modAnim modNotesTx">
        <pc:chgData name="Manuel Rein" userId="048c74b5-3292-491e-aa30-c7ecaed45495" providerId="ADAL" clId="{ECF0E6D0-0AD3-44D5-A043-182E6D3E08C8}" dt="2025-05-28T09:29:17.952" v="5692" actId="20577"/>
        <pc:sldMkLst>
          <pc:docMk/>
          <pc:sldMk cId="666264719" sldId="377"/>
        </pc:sldMkLst>
      </pc:sldChg>
      <pc:sldChg chg="modSp add del mod modNotesTx">
        <pc:chgData name="Manuel Rein" userId="048c74b5-3292-491e-aa30-c7ecaed45495" providerId="ADAL" clId="{ECF0E6D0-0AD3-44D5-A043-182E6D3E08C8}" dt="2025-05-28T09:20:03.470" v="5614" actId="47"/>
        <pc:sldMkLst>
          <pc:docMk/>
          <pc:sldMk cId="289096100" sldId="378"/>
        </pc:sldMkLst>
      </pc:sldChg>
      <pc:sldChg chg="new del">
        <pc:chgData name="Manuel Rein" userId="048c74b5-3292-491e-aa30-c7ecaed45495" providerId="ADAL" clId="{ECF0E6D0-0AD3-44D5-A043-182E6D3E08C8}" dt="2025-05-22T14:55:05.070" v="1180" actId="47"/>
        <pc:sldMkLst>
          <pc:docMk/>
          <pc:sldMk cId="1107886568" sldId="378"/>
        </pc:sldMkLst>
      </pc:sldChg>
      <pc:sldChg chg="add del">
        <pc:chgData name="Manuel Rein" userId="048c74b5-3292-491e-aa30-c7ecaed45495" providerId="ADAL" clId="{ECF0E6D0-0AD3-44D5-A043-182E6D3E08C8}" dt="2025-05-22T14:57:01.637" v="1279"/>
        <pc:sldMkLst>
          <pc:docMk/>
          <pc:sldMk cId="3575631305" sldId="378"/>
        </pc:sldMkLst>
      </pc:sldChg>
      <pc:sldChg chg="addSp delSp modSp new del mod delAnim modAnim modNotesTx">
        <pc:chgData name="Manuel Rein" userId="048c74b5-3292-491e-aa30-c7ecaed45495" providerId="ADAL" clId="{ECF0E6D0-0AD3-44D5-A043-182E6D3E08C8}" dt="2025-05-22T14:53:16.321" v="784" actId="47"/>
        <pc:sldMkLst>
          <pc:docMk/>
          <pc:sldMk cId="4082864628" sldId="378"/>
        </pc:sldMkLst>
      </pc:sldChg>
      <pc:sldChg chg="add del modNotesTx">
        <pc:chgData name="Manuel Rein" userId="048c74b5-3292-491e-aa30-c7ecaed45495" providerId="ADAL" clId="{ECF0E6D0-0AD3-44D5-A043-182E6D3E08C8}" dt="2025-05-28T09:20:13.654" v="5617" actId="47"/>
        <pc:sldMkLst>
          <pc:docMk/>
          <pc:sldMk cId="2482582416" sldId="379"/>
        </pc:sldMkLst>
      </pc:sldChg>
      <pc:sldChg chg="addSp modSp add mod modAnim modNotesTx">
        <pc:chgData name="Manuel Rein" userId="048c74b5-3292-491e-aa30-c7ecaed45495" providerId="ADAL" clId="{ECF0E6D0-0AD3-44D5-A043-182E6D3E08C8}" dt="2025-05-27T11:50:01.354" v="3831" actId="20577"/>
        <pc:sldMkLst>
          <pc:docMk/>
          <pc:sldMk cId="1695810848" sldId="380"/>
        </pc:sldMkLst>
      </pc:sldChg>
      <pc:sldChg chg="modSp new del mod">
        <pc:chgData name="Manuel Rein" userId="048c74b5-3292-491e-aa30-c7ecaed45495" providerId="ADAL" clId="{ECF0E6D0-0AD3-44D5-A043-182E6D3E08C8}" dt="2025-05-27T11:35:52.747" v="3068" actId="680"/>
        <pc:sldMkLst>
          <pc:docMk/>
          <pc:sldMk cId="3327747201" sldId="380"/>
        </pc:sldMkLst>
      </pc:sldChg>
      <pc:sldChg chg="modSp add modNotesTx">
        <pc:chgData name="Manuel Rein" userId="048c74b5-3292-491e-aa30-c7ecaed45495" providerId="ADAL" clId="{ECF0E6D0-0AD3-44D5-A043-182E6D3E08C8}" dt="2025-05-28T09:20:02.207" v="5613"/>
        <pc:sldMkLst>
          <pc:docMk/>
          <pc:sldMk cId="986073843" sldId="381"/>
        </pc:sldMkLst>
      </pc:sldChg>
      <pc:sldChg chg="add del">
        <pc:chgData name="Manuel Rein" userId="048c74b5-3292-491e-aa30-c7ecaed45495" providerId="ADAL" clId="{ECF0E6D0-0AD3-44D5-A043-182E6D3E08C8}" dt="2025-05-27T11:41:37.987" v="3224" actId="47"/>
        <pc:sldMkLst>
          <pc:docMk/>
          <pc:sldMk cId="2152063033" sldId="381"/>
        </pc:sldMkLst>
      </pc:sldChg>
      <pc:sldChg chg="modSp add modNotesTx">
        <pc:chgData name="Manuel Rein" userId="048c74b5-3292-491e-aa30-c7ecaed45495" providerId="ADAL" clId="{ECF0E6D0-0AD3-44D5-A043-182E6D3E08C8}" dt="2025-05-28T09:20:12.437" v="5616"/>
        <pc:sldMkLst>
          <pc:docMk/>
          <pc:sldMk cId="1931159861" sldId="382"/>
        </pc:sldMkLst>
      </pc:sldChg>
      <pc:sldMasterChg chg="modSp mod">
        <pc:chgData name="Manuel Rein" userId="048c74b5-3292-491e-aa30-c7ecaed45495" providerId="ADAL" clId="{ECF0E6D0-0AD3-44D5-A043-182E6D3E08C8}" dt="2025-05-22T15:00:32.934" v="1377" actId="20577"/>
        <pc:sldMasterMkLst>
          <pc:docMk/>
          <pc:sldMasterMk cId="717196496" sldId="2147483648"/>
        </pc:sldMasterMkLst>
        <pc:spChg chg="mod">
          <ac:chgData name="Manuel Rein" userId="048c74b5-3292-491e-aa30-c7ecaed45495" providerId="ADAL" clId="{ECF0E6D0-0AD3-44D5-A043-182E6D3E08C8}" dt="2025-05-22T15:00:32.934" v="1377" actId="20577"/>
          <ac:spMkLst>
            <pc:docMk/>
            <pc:sldMasterMk cId="717196496" sldId="2147483648"/>
            <ac:spMk id="8" creationId="{0D64F0A5-ADF0-402C-ADE0-677F3C10FE3A}"/>
          </ac:spMkLst>
        </pc:spChg>
      </pc:sldMasterChg>
    </pc:docChg>
  </pc:docChgLst>
  <pc:docChgLst>
    <pc:chgData name="Manuel Rein" userId="048c74b5-3292-491e-aa30-c7ecaed45495" providerId="ADAL" clId="{CC61BA15-D248-45C1-AFC9-51EC7845D97A}"/>
    <pc:docChg chg="modSld">
      <pc:chgData name="Manuel Rein" userId="048c74b5-3292-491e-aa30-c7ecaed45495" providerId="ADAL" clId="{CC61BA15-D248-45C1-AFC9-51EC7845D97A}" dt="2024-11-18T06:57:54.049" v="0" actId="20577"/>
      <pc:docMkLst>
        <pc:docMk/>
      </pc:docMkLst>
      <pc:sldChg chg="modSp">
        <pc:chgData name="Manuel Rein" userId="048c74b5-3292-491e-aa30-c7ecaed45495" providerId="ADAL" clId="{CC61BA15-D248-45C1-AFC9-51EC7845D97A}" dt="2024-11-18T06:57:54.049" v="0" actId="20577"/>
        <pc:sldMkLst>
          <pc:docMk/>
          <pc:sldMk cId="1948548856" sldId="349"/>
        </pc:sldMkLst>
      </pc:sldChg>
    </pc:docChg>
  </pc:docChgLst>
  <pc:docChgLst>
    <pc:chgData name="Kim De Roover" userId="2f02aa20-be0e-4b93-b4ec-4af52ea897b5" providerId="ADAL" clId="{ADB86308-9D0F-4142-ABAE-0AAA19C94185}"/>
    <pc:docChg chg="modSld">
      <pc:chgData name="Kim De Roover" userId="2f02aa20-be0e-4b93-b4ec-4af52ea897b5" providerId="ADAL" clId="{ADB86308-9D0F-4142-ABAE-0AAA19C94185}" dt="2024-04-23T10:12:16.736" v="45"/>
      <pc:docMkLst>
        <pc:docMk/>
      </pc:docMkLst>
      <pc:sldChg chg="addCm">
        <pc:chgData name="Kim De Roover" userId="2f02aa20-be0e-4b93-b4ec-4af52ea897b5" providerId="ADAL" clId="{ADB86308-9D0F-4142-ABAE-0AAA19C94185}" dt="2024-04-23T09:57:22.677" v="22"/>
        <pc:sldMkLst>
          <pc:docMk/>
          <pc:sldMk cId="3423156753" sldId="264"/>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09:57:22.677" v="22"/>
              <pc2:cmMkLst xmlns:pc2="http://schemas.microsoft.com/office/powerpoint/2019/9/main/command">
                <pc:docMk/>
                <pc:sldMk cId="3423156753" sldId="264"/>
                <pc2:cmMk id="{93DCB4F3-3CCC-47D4-9AB6-5BD06AE259B6}"/>
              </pc2:cmMkLst>
            </pc226:cmChg>
          </p:ext>
        </pc:extLst>
      </pc:sldChg>
      <pc:sldChg chg="addCm">
        <pc:chgData name="Kim De Roover" userId="2f02aa20-be0e-4b93-b4ec-4af52ea897b5" providerId="ADAL" clId="{ADB86308-9D0F-4142-ABAE-0AAA19C94185}" dt="2024-04-23T08:43:20.203" v="0"/>
        <pc:sldMkLst>
          <pc:docMk/>
          <pc:sldMk cId="2817268547" sldId="266"/>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08:43:20.203" v="0"/>
              <pc2:cmMkLst xmlns:pc2="http://schemas.microsoft.com/office/powerpoint/2019/9/main/command">
                <pc:docMk/>
                <pc:sldMk cId="2817268547" sldId="266"/>
                <pc2:cmMk id="{C88EC799-1A6C-4E4B-81A1-983A306BCE79}"/>
              </pc2:cmMkLst>
            </pc226:cmChg>
          </p:ext>
        </pc:extLst>
      </pc:sldChg>
      <pc:sldChg chg="modNotesTx">
        <pc:chgData name="Kim De Roover" userId="2f02aa20-be0e-4b93-b4ec-4af52ea897b5" providerId="ADAL" clId="{ADB86308-9D0F-4142-ABAE-0AAA19C94185}" dt="2024-04-23T08:45:20.870" v="19" actId="20577"/>
        <pc:sldMkLst>
          <pc:docMk/>
          <pc:sldMk cId="2883685712" sldId="268"/>
        </pc:sldMkLst>
      </pc:sldChg>
      <pc:sldChg chg="addCm">
        <pc:chgData name="Kim De Roover" userId="2f02aa20-be0e-4b93-b4ec-4af52ea897b5" providerId="ADAL" clId="{ADB86308-9D0F-4142-ABAE-0AAA19C94185}" dt="2024-04-23T08:47:15.966" v="20"/>
        <pc:sldMkLst>
          <pc:docMk/>
          <pc:sldMk cId="1829833777" sldId="270"/>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08:47:15.966" v="20"/>
              <pc2:cmMkLst xmlns:pc2="http://schemas.microsoft.com/office/powerpoint/2019/9/main/command">
                <pc:docMk/>
                <pc:sldMk cId="1829833777" sldId="270"/>
                <pc2:cmMk id="{A1595F76-43B5-4844-BFA0-ACA924C6637D}"/>
              </pc2:cmMkLst>
            </pc226:cmChg>
          </p:ext>
        </pc:extLst>
      </pc:sldChg>
      <pc:sldChg chg="addCm">
        <pc:chgData name="Kim De Roover" userId="2f02aa20-be0e-4b93-b4ec-4af52ea897b5" providerId="ADAL" clId="{ADB86308-9D0F-4142-ABAE-0AAA19C94185}" dt="2024-04-23T08:51:16.341" v="21"/>
        <pc:sldMkLst>
          <pc:docMk/>
          <pc:sldMk cId="1071274701" sldId="271"/>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08:51:16.341" v="21"/>
              <pc2:cmMkLst xmlns:pc2="http://schemas.microsoft.com/office/powerpoint/2019/9/main/command">
                <pc:docMk/>
                <pc:sldMk cId="1071274701" sldId="271"/>
                <pc2:cmMk id="{C9BBDDAA-B9FA-4DA6-9462-1D5B82B02699}"/>
              </pc2:cmMkLst>
            </pc226:cmChg>
          </p:ext>
        </pc:extLst>
      </pc:sldChg>
      <pc:sldChg chg="addCm">
        <pc:chgData name="Kim De Roover" userId="2f02aa20-be0e-4b93-b4ec-4af52ea897b5" providerId="ADAL" clId="{ADB86308-9D0F-4142-ABAE-0AAA19C94185}" dt="2024-04-23T08:44:06.059" v="1"/>
        <pc:sldMkLst>
          <pc:docMk/>
          <pc:sldMk cId="1002116665" sldId="274"/>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08:44:06.059" v="1"/>
              <pc2:cmMkLst xmlns:pc2="http://schemas.microsoft.com/office/powerpoint/2019/9/main/command">
                <pc:docMk/>
                <pc:sldMk cId="1002116665" sldId="274"/>
                <pc2:cmMk id="{F91D0858-EDD4-4045-8020-3B862179F5A5}"/>
              </pc2:cmMkLst>
            </pc226:cmChg>
          </p:ext>
        </pc:extLst>
      </pc:sldChg>
      <pc:sldChg chg="addCm">
        <pc:chgData name="Kim De Roover" userId="2f02aa20-be0e-4b93-b4ec-4af52ea897b5" providerId="ADAL" clId="{ADB86308-9D0F-4142-ABAE-0AAA19C94185}" dt="2024-04-23T10:02:14.898" v="41"/>
        <pc:sldMkLst>
          <pc:docMk/>
          <pc:sldMk cId="2146887539" sldId="313"/>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10:02:14.898" v="41"/>
              <pc2:cmMkLst xmlns:pc2="http://schemas.microsoft.com/office/powerpoint/2019/9/main/command">
                <pc:docMk/>
                <pc:sldMk cId="2146887539" sldId="313"/>
                <pc2:cmMk id="{453C6012-2A7D-473C-9C85-1570FFBE730F}"/>
              </pc2:cmMkLst>
            </pc226:cmChg>
          </p:ext>
        </pc:extLst>
      </pc:sldChg>
      <pc:sldChg chg="addCm modCm">
        <pc:chgData name="Kim De Roover" userId="2f02aa20-be0e-4b93-b4ec-4af52ea897b5" providerId="ADAL" clId="{ADB86308-9D0F-4142-ABAE-0AAA19C94185}" dt="2024-04-23T10:12:16.736" v="45"/>
        <pc:sldMkLst>
          <pc:docMk/>
          <pc:sldMk cId="2738719088" sldId="316"/>
        </pc:sldMkLst>
        <pc:extLst>
          <p:ext xmlns:p="http://schemas.openxmlformats.org/presentationml/2006/main" uri="{D6D511B9-2390-475A-947B-AFAB55BFBCF1}">
            <pc226:cmChg xmlns:pc226="http://schemas.microsoft.com/office/powerpoint/2022/06/main/command" chg="add">
              <pc226:chgData name="Kim De Roover" userId="2f02aa20-be0e-4b93-b4ec-4af52ea897b5" providerId="ADAL" clId="{ADB86308-9D0F-4142-ABAE-0AAA19C94185}" dt="2024-04-23T10:12:16.736" v="45"/>
              <pc2:cmMkLst xmlns:pc2="http://schemas.microsoft.com/office/powerpoint/2019/9/main/command">
                <pc:docMk/>
                <pc:sldMk cId="2738719088" sldId="316"/>
                <pc2:cmMk id="{88B81D71-F221-4255-9A39-23C838C9D0FD}"/>
              </pc2:cmMkLst>
              <pc226:cmRplyChg chg="add">
                <pc226:chgData name="Kim De Roover" userId="2f02aa20-be0e-4b93-b4ec-4af52ea897b5" providerId="ADAL" clId="{ADB86308-9D0F-4142-ABAE-0AAA19C94185}" dt="2024-04-23T10:07:19.697" v="44"/>
                <pc2:cmRplyMkLst xmlns:pc2="http://schemas.microsoft.com/office/powerpoint/2019/9/main/command">
                  <pc:docMk/>
                  <pc:sldMk cId="2738719088" sldId="316"/>
                  <pc2:cmMk id="{88B81D71-F221-4255-9A39-23C838C9D0FD}"/>
                  <pc2:cmRplyMk id="{EA872A19-4377-456F-B56B-25B56E9B4757}"/>
                </pc2:cmRplyMkLst>
              </pc226:cmRplyChg>
              <pc226:cmRplyChg chg="add">
                <pc226:chgData name="Kim De Roover" userId="2f02aa20-be0e-4b93-b4ec-4af52ea897b5" providerId="ADAL" clId="{ADB86308-9D0F-4142-ABAE-0AAA19C94185}" dt="2024-04-23T10:12:16.736" v="45"/>
                <pc2:cmRplyMkLst xmlns:pc2="http://schemas.microsoft.com/office/powerpoint/2019/9/main/command">
                  <pc:docMk/>
                  <pc:sldMk cId="2738719088" sldId="316"/>
                  <pc2:cmMk id="{88B81D71-F221-4255-9A39-23C838C9D0FD}"/>
                  <pc2:cmRplyMk id="{5D0FB1B2-166F-437E-AE17-658B5466AF0B}"/>
                </pc2:cmRplyMkLst>
              </pc226:cmRplyChg>
              <pc226:cmRplyChg chg="add">
                <pc226:chgData name="Kim De Roover" userId="2f02aa20-be0e-4b93-b4ec-4af52ea897b5" providerId="ADAL" clId="{ADB86308-9D0F-4142-ABAE-0AAA19C94185}" dt="2024-04-23T10:06:48.475" v="43"/>
                <pc2:cmRplyMkLst xmlns:pc2="http://schemas.microsoft.com/office/powerpoint/2019/9/main/command">
                  <pc:docMk/>
                  <pc:sldMk cId="2738719088" sldId="316"/>
                  <pc2:cmMk id="{88B81D71-F221-4255-9A39-23C838C9D0FD}"/>
                  <pc2:cmRplyMk id="{CB3D68DA-7486-461B-986B-8D2141B1D99A}"/>
                </pc2:cmRplyMkLst>
              </pc226:cmRplyChg>
            </pc226:cmChg>
          </p:ext>
        </pc:extLst>
      </pc:sldChg>
      <pc:sldChg chg="modSp mod">
        <pc:chgData name="Kim De Roover" userId="2f02aa20-be0e-4b93-b4ec-4af52ea897b5" providerId="ADAL" clId="{ADB86308-9D0F-4142-ABAE-0AAA19C94185}" dt="2024-04-23T09:59:00.702" v="40" actId="20577"/>
        <pc:sldMkLst>
          <pc:docMk/>
          <pc:sldMk cId="3052740102" sldId="319"/>
        </pc:sldMkLst>
      </pc:sldChg>
    </pc:docChg>
  </pc:docChgLst>
  <pc:docChgLst>
    <pc:chgData name="M.T. Rein" userId="048c74b5-3292-491e-aa30-c7ecaed45495" providerId="ADAL" clId="{DD736F76-685C-4E59-AD37-2F6E8BDABF6E}"/>
    <pc:docChg chg="undo redo custSel addSld modSld modMainMaster">
      <pc:chgData name="M.T. Rein" userId="048c74b5-3292-491e-aa30-c7ecaed45495" providerId="ADAL" clId="{DD736F76-685C-4E59-AD37-2F6E8BDABF6E}" dt="2021-04-27T08:31:35.943" v="3323" actId="1076"/>
      <pc:docMkLst>
        <pc:docMk/>
      </pc:docMkLst>
      <pc:sldChg chg="modSp new mod">
        <pc:chgData name="M.T. Rein" userId="048c74b5-3292-491e-aa30-c7ecaed45495" providerId="ADAL" clId="{DD736F76-685C-4E59-AD37-2F6E8BDABF6E}" dt="2021-04-19T21:02:27.077" v="3220" actId="20577"/>
        <pc:sldMkLst>
          <pc:docMk/>
          <pc:sldMk cId="386549056" sldId="256"/>
        </pc:sldMkLst>
      </pc:sldChg>
      <pc:sldChg chg="addSp delSp modSp new mod modAnim modNotesTx">
        <pc:chgData name="M.T. Rein" userId="048c74b5-3292-491e-aa30-c7ecaed45495" providerId="ADAL" clId="{DD736F76-685C-4E59-AD37-2F6E8BDABF6E}" dt="2021-04-27T08:19:21.931" v="3309" actId="20577"/>
        <pc:sldMkLst>
          <pc:docMk/>
          <pc:sldMk cId="3489912024" sldId="257"/>
        </pc:sldMkLst>
      </pc:sldChg>
      <pc:sldChg chg="addSp delSp modSp new mod modNotesTx">
        <pc:chgData name="M.T. Rein" userId="048c74b5-3292-491e-aa30-c7ecaed45495" providerId="ADAL" clId="{DD736F76-685C-4E59-AD37-2F6E8BDABF6E}" dt="2021-04-27T08:25:27.653" v="3312" actId="1076"/>
        <pc:sldMkLst>
          <pc:docMk/>
          <pc:sldMk cId="1138202640" sldId="258"/>
        </pc:sldMkLst>
      </pc:sldChg>
      <pc:sldChg chg="addSp delSp modSp new mod modAnim modNotesTx">
        <pc:chgData name="M.T. Rein" userId="048c74b5-3292-491e-aa30-c7ecaed45495" providerId="ADAL" clId="{DD736F76-685C-4E59-AD37-2F6E8BDABF6E}" dt="2021-04-20T06:41:46.321" v="3229"/>
        <pc:sldMkLst>
          <pc:docMk/>
          <pc:sldMk cId="1352218715" sldId="259"/>
        </pc:sldMkLst>
      </pc:sldChg>
      <pc:sldChg chg="addSp delSp modSp new mod modAnim">
        <pc:chgData name="M.T. Rein" userId="048c74b5-3292-491e-aa30-c7ecaed45495" providerId="ADAL" clId="{DD736F76-685C-4E59-AD37-2F6E8BDABF6E}" dt="2021-04-20T06:41:30.911" v="3227"/>
        <pc:sldMkLst>
          <pc:docMk/>
          <pc:sldMk cId="1845869521" sldId="260"/>
        </pc:sldMkLst>
      </pc:sldChg>
      <pc:sldChg chg="addSp delSp modSp new mod modAnim modNotesTx">
        <pc:chgData name="M.T. Rein" userId="048c74b5-3292-491e-aa30-c7ecaed45495" providerId="ADAL" clId="{DD736F76-685C-4E59-AD37-2F6E8BDABF6E}" dt="2021-04-20T06:42:02.385" v="3231"/>
        <pc:sldMkLst>
          <pc:docMk/>
          <pc:sldMk cId="97416313" sldId="261"/>
        </pc:sldMkLst>
      </pc:sldChg>
      <pc:sldChg chg="addSp delSp modSp new mod modAnim modNotesTx">
        <pc:chgData name="M.T. Rein" userId="048c74b5-3292-491e-aa30-c7ecaed45495" providerId="ADAL" clId="{DD736F76-685C-4E59-AD37-2F6E8BDABF6E}" dt="2021-04-27T08:31:23.956" v="3317" actId="1076"/>
        <pc:sldMkLst>
          <pc:docMk/>
          <pc:sldMk cId="1218895130" sldId="262"/>
        </pc:sldMkLst>
      </pc:sldChg>
      <pc:sldChg chg="addSp delSp modSp new mod modAnim modNotesTx">
        <pc:chgData name="M.T. Rein" userId="048c74b5-3292-491e-aa30-c7ecaed45495" providerId="ADAL" clId="{DD736F76-685C-4E59-AD37-2F6E8BDABF6E}" dt="2021-04-27T08:31:35.943" v="3323" actId="1076"/>
        <pc:sldMkLst>
          <pc:docMk/>
          <pc:sldMk cId="2302645649" sldId="263"/>
        </pc:sldMkLst>
      </pc:sldChg>
      <pc:sldChg chg="addSp delSp modSp new mod modAnim">
        <pc:chgData name="M.T. Rein" userId="048c74b5-3292-491e-aa30-c7ecaed45495" providerId="ADAL" clId="{DD736F76-685C-4E59-AD37-2F6E8BDABF6E}" dt="2021-04-20T06:45:16.923" v="3237"/>
        <pc:sldMkLst>
          <pc:docMk/>
          <pc:sldMk cId="1324832957" sldId="264"/>
        </pc:sldMkLst>
      </pc:sldChg>
      <pc:sldChg chg="modSp new mod modAnim">
        <pc:chgData name="M.T. Rein" userId="048c74b5-3292-491e-aa30-c7ecaed45495" providerId="ADAL" clId="{DD736F76-685C-4E59-AD37-2F6E8BDABF6E}" dt="2021-04-20T06:50:03.124" v="3248"/>
        <pc:sldMkLst>
          <pc:docMk/>
          <pc:sldMk cId="4216459487" sldId="265"/>
        </pc:sldMkLst>
      </pc:sldChg>
      <pc:sldChg chg="modSp new mod">
        <pc:chgData name="M.T. Rein" userId="048c74b5-3292-491e-aa30-c7ecaed45495" providerId="ADAL" clId="{DD736F76-685C-4E59-AD37-2F6E8BDABF6E}" dt="2021-04-19T21:00:03.157" v="3080" actId="6549"/>
        <pc:sldMkLst>
          <pc:docMk/>
          <pc:sldMk cId="3387521564" sldId="266"/>
        </pc:sldMkLst>
      </pc:sldChg>
      <pc:sldMasterChg chg="addSp delSp modSp mod">
        <pc:chgData name="M.T. Rein" userId="048c74b5-3292-491e-aa30-c7ecaed45495" providerId="ADAL" clId="{DD736F76-685C-4E59-AD37-2F6E8BDABF6E}" dt="2021-04-20T06:44:05.698" v="3236" actId="1076"/>
        <pc:sldMasterMkLst>
          <pc:docMk/>
          <pc:sldMasterMk cId="717196496" sldId="2147483648"/>
        </pc:sldMasterMkLst>
      </pc:sldMasterChg>
    </pc:docChg>
  </pc:docChgLst>
  <pc:docChgLst>
    <pc:chgData name="Manuel Rein" userId="048c74b5-3292-491e-aa30-c7ecaed45495" providerId="ADAL" clId="{0320EAA9-4FDA-4F4F-94B9-DF8BF039FEDB}"/>
    <pc:docChg chg="undo custSel addSld delSld modSld sldOrd">
      <pc:chgData name="Manuel Rein" userId="048c74b5-3292-491e-aa30-c7ecaed45495" providerId="ADAL" clId="{0320EAA9-4FDA-4F4F-94B9-DF8BF039FEDB}" dt="2025-07-19T12:14:06.696" v="2495" actId="47"/>
      <pc:docMkLst>
        <pc:docMk/>
      </pc:docMkLst>
      <pc:sldChg chg="modSp mod">
        <pc:chgData name="Manuel Rein" userId="048c74b5-3292-491e-aa30-c7ecaed45495" providerId="ADAL" clId="{0320EAA9-4FDA-4F4F-94B9-DF8BF039FEDB}" dt="2025-07-19T11:43:29.753" v="995"/>
        <pc:sldMkLst>
          <pc:docMk/>
          <pc:sldMk cId="3704954343" sldId="256"/>
        </pc:sldMkLst>
        <pc:spChg chg="mod">
          <ac:chgData name="Manuel Rein" userId="048c74b5-3292-491e-aa30-c7ecaed45495" providerId="ADAL" clId="{0320EAA9-4FDA-4F4F-94B9-DF8BF039FEDB}" dt="2025-07-19T11:43:23.745" v="993" actId="1076"/>
          <ac:spMkLst>
            <pc:docMk/>
            <pc:sldMk cId="3704954343" sldId="256"/>
            <ac:spMk id="2" creationId="{E05D6A15-49A3-2D3C-054E-42BEAA7010CC}"/>
          </ac:spMkLst>
        </pc:spChg>
        <pc:spChg chg="mod">
          <ac:chgData name="Manuel Rein" userId="048c74b5-3292-491e-aa30-c7ecaed45495" providerId="ADAL" clId="{0320EAA9-4FDA-4F4F-94B9-DF8BF039FEDB}" dt="2025-07-19T11:43:29.753" v="995"/>
          <ac:spMkLst>
            <pc:docMk/>
            <pc:sldMk cId="3704954343" sldId="256"/>
            <ac:spMk id="4" creationId="{447CD194-0C57-C17F-4418-92F43A748BC2}"/>
          </ac:spMkLst>
        </pc:spChg>
      </pc:sldChg>
      <pc:sldChg chg="add ord modNotesTx">
        <pc:chgData name="Manuel Rein" userId="048c74b5-3292-491e-aa30-c7ecaed45495" providerId="ADAL" clId="{0320EAA9-4FDA-4F4F-94B9-DF8BF039FEDB}" dt="2025-07-19T11:58:14.990" v="1749"/>
        <pc:sldMkLst>
          <pc:docMk/>
          <pc:sldMk cId="4025383516" sldId="257"/>
        </pc:sldMkLst>
      </pc:sldChg>
      <pc:sldChg chg="del">
        <pc:chgData name="Manuel Rein" userId="048c74b5-3292-491e-aa30-c7ecaed45495" providerId="ADAL" clId="{0320EAA9-4FDA-4F4F-94B9-DF8BF039FEDB}" dt="2025-07-19T11:46:33.520" v="1064" actId="47"/>
        <pc:sldMkLst>
          <pc:docMk/>
          <pc:sldMk cId="2883685712" sldId="268"/>
        </pc:sldMkLst>
      </pc:sldChg>
      <pc:sldChg chg="del">
        <pc:chgData name="Manuel Rein" userId="048c74b5-3292-491e-aa30-c7ecaed45495" providerId="ADAL" clId="{0320EAA9-4FDA-4F4F-94B9-DF8BF039FEDB}" dt="2025-07-19T11:46:33.520" v="1064" actId="47"/>
        <pc:sldMkLst>
          <pc:docMk/>
          <pc:sldMk cId="3495582204" sldId="279"/>
        </pc:sldMkLst>
      </pc:sldChg>
      <pc:sldChg chg="addSp modSp add del mod modAnim">
        <pc:chgData name="Manuel Rein" userId="048c74b5-3292-491e-aa30-c7ecaed45495" providerId="ADAL" clId="{0320EAA9-4FDA-4F4F-94B9-DF8BF039FEDB}" dt="2025-07-19T12:10:44.784" v="2492" actId="47"/>
        <pc:sldMkLst>
          <pc:docMk/>
          <pc:sldMk cId="784199131" sldId="330"/>
        </pc:sldMkLst>
        <pc:spChg chg="mod">
          <ac:chgData name="Manuel Rein" userId="048c74b5-3292-491e-aa30-c7ecaed45495" providerId="ADAL" clId="{0320EAA9-4FDA-4F4F-94B9-DF8BF039FEDB}" dt="2025-07-19T11:46:05.521" v="1063"/>
          <ac:spMkLst>
            <pc:docMk/>
            <pc:sldMk cId="784199131" sldId="330"/>
            <ac:spMk id="2" creationId="{49780337-4400-2E06-C050-9F6BA3A376EF}"/>
          </ac:spMkLst>
        </pc:spChg>
        <pc:spChg chg="mod">
          <ac:chgData name="Manuel Rein" userId="048c74b5-3292-491e-aa30-c7ecaed45495" providerId="ADAL" clId="{0320EAA9-4FDA-4F4F-94B9-DF8BF039FEDB}" dt="2025-07-19T11:47:52.047" v="1067" actId="14100"/>
          <ac:spMkLst>
            <pc:docMk/>
            <pc:sldMk cId="784199131" sldId="330"/>
            <ac:spMk id="3" creationId="{8D335285-6294-3CE8-F770-9D4767F06BDC}"/>
          </ac:spMkLst>
        </pc:spChg>
        <pc:spChg chg="add mod">
          <ac:chgData name="Manuel Rein" userId="048c74b5-3292-491e-aa30-c7ecaed45495" providerId="ADAL" clId="{0320EAA9-4FDA-4F4F-94B9-DF8BF039FEDB}" dt="2025-07-19T11:48:34.369" v="1128" actId="313"/>
          <ac:spMkLst>
            <pc:docMk/>
            <pc:sldMk cId="784199131" sldId="330"/>
            <ac:spMk id="8" creationId="{467D5828-865A-E924-33E3-7A7AD230A793}"/>
          </ac:spMkLst>
        </pc:spChg>
        <pc:graphicFrameChg chg="add mod modGraphic">
          <ac:chgData name="Manuel Rein" userId="048c74b5-3292-491e-aa30-c7ecaed45495" providerId="ADAL" clId="{0320EAA9-4FDA-4F4F-94B9-DF8BF039FEDB}" dt="2025-07-19T11:48:13.497" v="1071" actId="1076"/>
          <ac:graphicFrameMkLst>
            <pc:docMk/>
            <pc:sldMk cId="784199131" sldId="330"/>
            <ac:graphicFrameMk id="6" creationId="{9276B639-C23B-9D38-B417-C259EEDCEDEE}"/>
          </ac:graphicFrameMkLst>
        </pc:graphicFrameChg>
      </pc:sldChg>
      <pc:sldChg chg="add del">
        <pc:chgData name="Manuel Rein" userId="048c74b5-3292-491e-aa30-c7ecaed45495" providerId="ADAL" clId="{0320EAA9-4FDA-4F4F-94B9-DF8BF039FEDB}" dt="2025-07-19T11:50:12.168" v="1131" actId="47"/>
        <pc:sldMkLst>
          <pc:docMk/>
          <pc:sldMk cId="342249496" sldId="333"/>
        </pc:sldMkLst>
      </pc:sldChg>
      <pc:sldChg chg="add">
        <pc:chgData name="Manuel Rein" userId="048c74b5-3292-491e-aa30-c7ecaed45495" providerId="ADAL" clId="{0320EAA9-4FDA-4F4F-94B9-DF8BF039FEDB}" dt="2025-07-19T11:58:03.688" v="1747"/>
        <pc:sldMkLst>
          <pc:docMk/>
          <pc:sldMk cId="587943890" sldId="335"/>
        </pc:sldMkLst>
      </pc:sldChg>
      <pc:sldChg chg="add">
        <pc:chgData name="Manuel Rein" userId="048c74b5-3292-491e-aa30-c7ecaed45495" providerId="ADAL" clId="{0320EAA9-4FDA-4F4F-94B9-DF8BF039FEDB}" dt="2025-07-19T11:58:03.688" v="1747"/>
        <pc:sldMkLst>
          <pc:docMk/>
          <pc:sldMk cId="1720852855" sldId="336"/>
        </pc:sldMkLst>
      </pc:sldChg>
      <pc:sldChg chg="modSp add del mod">
        <pc:chgData name="Manuel Rein" userId="048c74b5-3292-491e-aa30-c7ecaed45495" providerId="ADAL" clId="{0320EAA9-4FDA-4F4F-94B9-DF8BF039FEDB}" dt="2025-07-19T12:10:44.784" v="2492" actId="47"/>
        <pc:sldMkLst>
          <pc:docMk/>
          <pc:sldMk cId="1874030923" sldId="337"/>
        </pc:sldMkLst>
        <pc:spChg chg="mod">
          <ac:chgData name="Manuel Rein" userId="048c74b5-3292-491e-aa30-c7ecaed45495" providerId="ADAL" clId="{0320EAA9-4FDA-4F4F-94B9-DF8BF039FEDB}" dt="2025-07-19T11:55:13.749" v="1495" actId="27636"/>
          <ac:spMkLst>
            <pc:docMk/>
            <pc:sldMk cId="1874030923" sldId="337"/>
            <ac:spMk id="2" creationId="{6FB1B93D-541C-B948-0C0E-FA1280131CC8}"/>
          </ac:spMkLst>
        </pc:spChg>
      </pc:sldChg>
      <pc:sldChg chg="addSp delSp modSp add mod modAnim">
        <pc:chgData name="Manuel Rein" userId="048c74b5-3292-491e-aa30-c7ecaed45495" providerId="ADAL" clId="{0320EAA9-4FDA-4F4F-94B9-DF8BF039FEDB}" dt="2025-07-19T12:10:15.350" v="2491"/>
        <pc:sldMkLst>
          <pc:docMk/>
          <pc:sldMk cId="2356061472" sldId="338"/>
        </pc:sldMkLst>
        <pc:spChg chg="del">
          <ac:chgData name="Manuel Rein" userId="048c74b5-3292-491e-aa30-c7ecaed45495" providerId="ADAL" clId="{0320EAA9-4FDA-4F4F-94B9-DF8BF039FEDB}" dt="2025-07-19T12:10:15.049" v="2490" actId="478"/>
          <ac:spMkLst>
            <pc:docMk/>
            <pc:sldMk cId="2356061472" sldId="338"/>
            <ac:spMk id="6" creationId="{F648BED8-F266-AA2B-1467-EA9569A92E5E}"/>
          </ac:spMkLst>
        </pc:spChg>
        <pc:spChg chg="del">
          <ac:chgData name="Manuel Rein" userId="048c74b5-3292-491e-aa30-c7ecaed45495" providerId="ADAL" clId="{0320EAA9-4FDA-4F4F-94B9-DF8BF039FEDB}" dt="2025-07-19T12:10:15.049" v="2490" actId="478"/>
          <ac:spMkLst>
            <pc:docMk/>
            <pc:sldMk cId="2356061472" sldId="338"/>
            <ac:spMk id="7" creationId="{8A04779B-21EE-10D0-A6A0-93CEDF7BBAA7}"/>
          </ac:spMkLst>
        </pc:spChg>
        <pc:spChg chg="add mod">
          <ac:chgData name="Manuel Rein" userId="048c74b5-3292-491e-aa30-c7ecaed45495" providerId="ADAL" clId="{0320EAA9-4FDA-4F4F-94B9-DF8BF039FEDB}" dt="2025-07-19T12:10:15.350" v="2491"/>
          <ac:spMkLst>
            <pc:docMk/>
            <pc:sldMk cId="2356061472" sldId="338"/>
            <ac:spMk id="8" creationId="{E68673F7-82B9-FAE2-8BC4-966F79F68E31}"/>
          </ac:spMkLst>
        </pc:spChg>
        <pc:graphicFrameChg chg="add mod">
          <ac:chgData name="Manuel Rein" userId="048c74b5-3292-491e-aa30-c7ecaed45495" providerId="ADAL" clId="{0320EAA9-4FDA-4F4F-94B9-DF8BF039FEDB}" dt="2025-07-19T12:10:15.350" v="2491"/>
          <ac:graphicFrameMkLst>
            <pc:docMk/>
            <pc:sldMk cId="2356061472" sldId="338"/>
            <ac:graphicFrameMk id="3" creationId="{8A7D5E8C-C26B-592E-70BA-5BE6E57E41E7}"/>
          </ac:graphicFrameMkLst>
        </pc:graphicFrameChg>
        <pc:graphicFrameChg chg="del">
          <ac:chgData name="Manuel Rein" userId="048c74b5-3292-491e-aa30-c7ecaed45495" providerId="ADAL" clId="{0320EAA9-4FDA-4F4F-94B9-DF8BF039FEDB}" dt="2025-07-19T12:10:15.049" v="2490" actId="478"/>
          <ac:graphicFrameMkLst>
            <pc:docMk/>
            <pc:sldMk cId="2356061472" sldId="338"/>
            <ac:graphicFrameMk id="4" creationId="{92CC982A-791B-306E-8E08-6D2286FDAF5E}"/>
          </ac:graphicFrameMkLst>
        </pc:graphicFrameChg>
        <pc:graphicFrameChg chg="del">
          <ac:chgData name="Manuel Rein" userId="048c74b5-3292-491e-aa30-c7ecaed45495" providerId="ADAL" clId="{0320EAA9-4FDA-4F4F-94B9-DF8BF039FEDB}" dt="2025-07-19T12:10:15.049" v="2490" actId="478"/>
          <ac:graphicFrameMkLst>
            <pc:docMk/>
            <pc:sldMk cId="2356061472" sldId="338"/>
            <ac:graphicFrameMk id="5" creationId="{0D06F29C-B8C3-E933-E307-1D5C447004B3}"/>
          </ac:graphicFrameMkLst>
        </pc:graphicFrameChg>
      </pc:sldChg>
      <pc:sldChg chg="modSp add">
        <pc:chgData name="Manuel Rein" userId="048c74b5-3292-491e-aa30-c7ecaed45495" providerId="ADAL" clId="{0320EAA9-4FDA-4F4F-94B9-DF8BF039FEDB}" dt="2025-07-19T11:59:04.687" v="1756" actId="113"/>
        <pc:sldMkLst>
          <pc:docMk/>
          <pc:sldMk cId="97005738" sldId="339"/>
        </pc:sldMkLst>
        <pc:spChg chg="mod">
          <ac:chgData name="Manuel Rein" userId="048c74b5-3292-491e-aa30-c7ecaed45495" providerId="ADAL" clId="{0320EAA9-4FDA-4F4F-94B9-DF8BF039FEDB}" dt="2025-07-19T11:59:04.687" v="1756" actId="113"/>
          <ac:spMkLst>
            <pc:docMk/>
            <pc:sldMk cId="97005738" sldId="339"/>
            <ac:spMk id="5" creationId="{B2A09F41-2E05-17F9-21FD-185EF48D523B}"/>
          </ac:spMkLst>
        </pc:spChg>
      </pc:sldChg>
      <pc:sldChg chg="add">
        <pc:chgData name="Manuel Rein" userId="048c74b5-3292-491e-aa30-c7ecaed45495" providerId="ADAL" clId="{0320EAA9-4FDA-4F4F-94B9-DF8BF039FEDB}" dt="2025-07-19T11:58:03.688" v="1747"/>
        <pc:sldMkLst>
          <pc:docMk/>
          <pc:sldMk cId="4259797744" sldId="340"/>
        </pc:sldMkLst>
      </pc:sldChg>
      <pc:sldChg chg="del">
        <pc:chgData name="Manuel Rein" userId="048c74b5-3292-491e-aa30-c7ecaed45495" providerId="ADAL" clId="{0320EAA9-4FDA-4F4F-94B9-DF8BF039FEDB}" dt="2025-07-19T11:46:33.520" v="1064" actId="47"/>
        <pc:sldMkLst>
          <pc:docMk/>
          <pc:sldMk cId="4264149493" sldId="345"/>
        </pc:sldMkLst>
      </pc:sldChg>
      <pc:sldChg chg="add del">
        <pc:chgData name="Manuel Rein" userId="048c74b5-3292-491e-aa30-c7ecaed45495" providerId="ADAL" clId="{0320EAA9-4FDA-4F4F-94B9-DF8BF039FEDB}" dt="2025-07-19T12:10:52.154" v="2494" actId="47"/>
        <pc:sldMkLst>
          <pc:docMk/>
          <pc:sldMk cId="1460530376" sldId="366"/>
        </pc:sldMkLst>
      </pc:sldChg>
      <pc:sldChg chg="del">
        <pc:chgData name="Manuel Rein" userId="048c74b5-3292-491e-aa30-c7ecaed45495" providerId="ADAL" clId="{0320EAA9-4FDA-4F4F-94B9-DF8BF039FEDB}" dt="2025-07-19T11:46:33.520" v="1064" actId="47"/>
        <pc:sldMkLst>
          <pc:docMk/>
          <pc:sldMk cId="571620605" sldId="367"/>
        </pc:sldMkLst>
      </pc:sldChg>
      <pc:sldChg chg="del">
        <pc:chgData name="Manuel Rein" userId="048c74b5-3292-491e-aa30-c7ecaed45495" providerId="ADAL" clId="{0320EAA9-4FDA-4F4F-94B9-DF8BF039FEDB}" dt="2025-07-19T11:46:33.520" v="1064" actId="47"/>
        <pc:sldMkLst>
          <pc:docMk/>
          <pc:sldMk cId="666264719" sldId="377"/>
        </pc:sldMkLst>
      </pc:sldChg>
      <pc:sldChg chg="addSp delSp modSp add del mod addAnim delAnim modAnim modNotesTx">
        <pc:chgData name="Manuel Rein" userId="048c74b5-3292-491e-aa30-c7ecaed45495" providerId="ADAL" clId="{0320EAA9-4FDA-4F4F-94B9-DF8BF039FEDB}" dt="2025-07-19T12:10:03.086" v="2489" actId="20577"/>
        <pc:sldMkLst>
          <pc:docMk/>
          <pc:sldMk cId="1695810848" sldId="380"/>
        </pc:sldMkLst>
        <pc:spChg chg="mod">
          <ac:chgData name="Manuel Rein" userId="048c74b5-3292-491e-aa30-c7ecaed45495" providerId="ADAL" clId="{0320EAA9-4FDA-4F4F-94B9-DF8BF039FEDB}" dt="2025-07-19T12:00:39.950" v="1775" actId="20577"/>
          <ac:spMkLst>
            <pc:docMk/>
            <pc:sldMk cId="1695810848" sldId="380"/>
            <ac:spMk id="2" creationId="{9DCEEAD1-03E0-0D17-3E88-4246ECB70726}"/>
          </ac:spMkLst>
        </pc:spChg>
        <pc:spChg chg="del">
          <ac:chgData name="Manuel Rein" userId="048c74b5-3292-491e-aa30-c7ecaed45495" providerId="ADAL" clId="{0320EAA9-4FDA-4F4F-94B9-DF8BF039FEDB}" dt="2025-07-19T12:00:49.842" v="1778" actId="478"/>
          <ac:spMkLst>
            <pc:docMk/>
            <pc:sldMk cId="1695810848" sldId="380"/>
            <ac:spMk id="3" creationId="{2A6FDA96-22C2-B0C2-21C4-AB336B699A5B}"/>
          </ac:spMkLst>
        </pc:spChg>
        <pc:spChg chg="del">
          <ac:chgData name="Manuel Rein" userId="048c74b5-3292-491e-aa30-c7ecaed45495" providerId="ADAL" clId="{0320EAA9-4FDA-4F4F-94B9-DF8BF039FEDB}" dt="2025-07-19T12:00:49.389" v="1777" actId="478"/>
          <ac:spMkLst>
            <pc:docMk/>
            <pc:sldMk cId="1695810848" sldId="380"/>
            <ac:spMk id="4" creationId="{C07AF41A-D65C-4808-6F9E-AF138A84E9FD}"/>
          </ac:spMkLst>
        </pc:spChg>
        <pc:spChg chg="del">
          <ac:chgData name="Manuel Rein" userId="048c74b5-3292-491e-aa30-c7ecaed45495" providerId="ADAL" clId="{0320EAA9-4FDA-4F4F-94B9-DF8BF039FEDB}" dt="2025-07-19T12:00:52.252" v="1780" actId="478"/>
          <ac:spMkLst>
            <pc:docMk/>
            <pc:sldMk cId="1695810848" sldId="380"/>
            <ac:spMk id="5" creationId="{66CFD8B7-FE57-0E5B-E07B-D041A3474DB8}"/>
          </ac:spMkLst>
        </pc:spChg>
        <pc:spChg chg="del">
          <ac:chgData name="Manuel Rein" userId="048c74b5-3292-491e-aa30-c7ecaed45495" providerId="ADAL" clId="{0320EAA9-4FDA-4F4F-94B9-DF8BF039FEDB}" dt="2025-07-19T12:00:50.891" v="1779" actId="478"/>
          <ac:spMkLst>
            <pc:docMk/>
            <pc:sldMk cId="1695810848" sldId="380"/>
            <ac:spMk id="7" creationId="{CDCE5C56-14A6-4683-000D-84A2571882F2}"/>
          </ac:spMkLst>
        </pc:spChg>
        <pc:spChg chg="add del mod">
          <ac:chgData name="Manuel Rein" userId="048c74b5-3292-491e-aa30-c7ecaed45495" providerId="ADAL" clId="{0320EAA9-4FDA-4F4F-94B9-DF8BF039FEDB}" dt="2025-07-19T12:03:54.147" v="1929" actId="478"/>
          <ac:spMkLst>
            <pc:docMk/>
            <pc:sldMk cId="1695810848" sldId="380"/>
            <ac:spMk id="8" creationId="{8F29B01A-06E6-F1BF-3ABE-51EA0E7B23BB}"/>
          </ac:spMkLst>
        </pc:spChg>
        <pc:spChg chg="add del mod">
          <ac:chgData name="Manuel Rein" userId="048c74b5-3292-491e-aa30-c7ecaed45495" providerId="ADAL" clId="{0320EAA9-4FDA-4F4F-94B9-DF8BF039FEDB}" dt="2025-07-19T12:03:53.866" v="1928" actId="478"/>
          <ac:spMkLst>
            <pc:docMk/>
            <pc:sldMk cId="1695810848" sldId="380"/>
            <ac:spMk id="9" creationId="{820C0DF6-5453-B0DF-F39D-B316641322C3}"/>
          </ac:spMkLst>
        </pc:spChg>
        <pc:spChg chg="add del mod">
          <ac:chgData name="Manuel Rein" userId="048c74b5-3292-491e-aa30-c7ecaed45495" providerId="ADAL" clId="{0320EAA9-4FDA-4F4F-94B9-DF8BF039FEDB}" dt="2025-07-19T12:03:55.446" v="1931" actId="478"/>
          <ac:spMkLst>
            <pc:docMk/>
            <pc:sldMk cId="1695810848" sldId="380"/>
            <ac:spMk id="10" creationId="{347716C0-6264-9A2E-23D3-F72BABAC16C5}"/>
          </ac:spMkLst>
        </pc:spChg>
        <pc:spChg chg="add del mod">
          <ac:chgData name="Manuel Rein" userId="048c74b5-3292-491e-aa30-c7ecaed45495" providerId="ADAL" clId="{0320EAA9-4FDA-4F4F-94B9-DF8BF039FEDB}" dt="2025-07-19T12:03:54.761" v="1930" actId="478"/>
          <ac:spMkLst>
            <pc:docMk/>
            <pc:sldMk cId="1695810848" sldId="380"/>
            <ac:spMk id="11" creationId="{A3A7FE49-9765-9E4D-5A86-81D03514E364}"/>
          </ac:spMkLst>
        </pc:spChg>
        <pc:spChg chg="add mod">
          <ac:chgData name="Manuel Rein" userId="048c74b5-3292-491e-aa30-c7ecaed45495" providerId="ADAL" clId="{0320EAA9-4FDA-4F4F-94B9-DF8BF039FEDB}" dt="2025-07-19T12:08:30.330" v="2455" actId="14100"/>
          <ac:spMkLst>
            <pc:docMk/>
            <pc:sldMk cId="1695810848" sldId="380"/>
            <ac:spMk id="12" creationId="{A27CA303-9770-03C0-D7B0-4F67DE61C80A}"/>
          </ac:spMkLst>
        </pc:spChg>
        <pc:spChg chg="add mod">
          <ac:chgData name="Manuel Rein" userId="048c74b5-3292-491e-aa30-c7ecaed45495" providerId="ADAL" clId="{0320EAA9-4FDA-4F4F-94B9-DF8BF039FEDB}" dt="2025-07-19T12:08:30.330" v="2455" actId="14100"/>
          <ac:spMkLst>
            <pc:docMk/>
            <pc:sldMk cId="1695810848" sldId="380"/>
            <ac:spMk id="13" creationId="{2CE2BF5B-4D57-E9D7-B844-1D4DFC8CFF56}"/>
          </ac:spMkLst>
        </pc:spChg>
        <pc:spChg chg="add mod">
          <ac:chgData name="Manuel Rein" userId="048c74b5-3292-491e-aa30-c7ecaed45495" providerId="ADAL" clId="{0320EAA9-4FDA-4F4F-94B9-DF8BF039FEDB}" dt="2025-07-19T12:08:30.330" v="2455" actId="14100"/>
          <ac:spMkLst>
            <pc:docMk/>
            <pc:sldMk cId="1695810848" sldId="380"/>
            <ac:spMk id="14" creationId="{F14E857A-452B-1FEA-74F8-38418741F7BF}"/>
          </ac:spMkLst>
        </pc:spChg>
        <pc:spChg chg="add mod">
          <ac:chgData name="Manuel Rein" userId="048c74b5-3292-491e-aa30-c7ecaed45495" providerId="ADAL" clId="{0320EAA9-4FDA-4F4F-94B9-DF8BF039FEDB}" dt="2025-07-19T12:08:30.330" v="2455" actId="14100"/>
          <ac:spMkLst>
            <pc:docMk/>
            <pc:sldMk cId="1695810848" sldId="380"/>
            <ac:spMk id="15" creationId="{96BD808A-D85E-62CA-43B2-C7F4FF9ACD0A}"/>
          </ac:spMkLst>
        </pc:spChg>
        <pc:graphicFrameChg chg="mod">
          <ac:chgData name="Manuel Rein" userId="048c74b5-3292-491e-aa30-c7ecaed45495" providerId="ADAL" clId="{0320EAA9-4FDA-4F4F-94B9-DF8BF039FEDB}" dt="2025-07-19T12:07:43.695" v="2330" actId="20577"/>
          <ac:graphicFrameMkLst>
            <pc:docMk/>
            <pc:sldMk cId="1695810848" sldId="380"/>
            <ac:graphicFrameMk id="6" creationId="{099742B1-A01E-CEA4-BB5D-9492CC8D543C}"/>
          </ac:graphicFrameMkLst>
        </pc:graphicFrameChg>
      </pc:sldChg>
      <pc:sldChg chg="del">
        <pc:chgData name="Manuel Rein" userId="048c74b5-3292-491e-aa30-c7ecaed45495" providerId="ADAL" clId="{0320EAA9-4FDA-4F4F-94B9-DF8BF039FEDB}" dt="2025-07-19T11:46:33.520" v="1064" actId="47"/>
        <pc:sldMkLst>
          <pc:docMk/>
          <pc:sldMk cId="986073843" sldId="381"/>
        </pc:sldMkLst>
      </pc:sldChg>
      <pc:sldChg chg="del">
        <pc:chgData name="Manuel Rein" userId="048c74b5-3292-491e-aa30-c7ecaed45495" providerId="ADAL" clId="{0320EAA9-4FDA-4F4F-94B9-DF8BF039FEDB}" dt="2025-07-19T11:46:33.520" v="1064" actId="47"/>
        <pc:sldMkLst>
          <pc:docMk/>
          <pc:sldMk cId="1931159861" sldId="382"/>
        </pc:sldMkLst>
      </pc:sldChg>
      <pc:sldChg chg="addSp delSp modSp new add del mod modAnim">
        <pc:chgData name="Manuel Rein" userId="048c74b5-3292-491e-aa30-c7ecaed45495" providerId="ADAL" clId="{0320EAA9-4FDA-4F4F-94B9-DF8BF039FEDB}" dt="2025-07-19T12:10:44.784" v="2492" actId="47"/>
        <pc:sldMkLst>
          <pc:docMk/>
          <pc:sldMk cId="378801238" sldId="383"/>
        </pc:sldMkLst>
        <pc:spChg chg="mod">
          <ac:chgData name="Manuel Rein" userId="048c74b5-3292-491e-aa30-c7ecaed45495" providerId="ADAL" clId="{0320EAA9-4FDA-4F4F-94B9-DF8BF039FEDB}" dt="2025-07-19T11:51:02.620" v="1187" actId="20577"/>
          <ac:spMkLst>
            <pc:docMk/>
            <pc:sldMk cId="378801238" sldId="383"/>
            <ac:spMk id="2" creationId="{A9779103-1463-4412-D7DB-07F38C7BA549}"/>
          </ac:spMkLst>
        </pc:spChg>
        <pc:spChg chg="del mod">
          <ac:chgData name="Manuel Rein" userId="048c74b5-3292-491e-aa30-c7ecaed45495" providerId="ADAL" clId="{0320EAA9-4FDA-4F4F-94B9-DF8BF039FEDB}" dt="2025-07-19T11:35:39.250" v="506" actId="478"/>
          <ac:spMkLst>
            <pc:docMk/>
            <pc:sldMk cId="378801238" sldId="383"/>
            <ac:spMk id="3" creationId="{5A986015-EF82-ABE4-5CEA-C7FBF77FAA03}"/>
          </ac:spMkLst>
        </pc:spChg>
        <pc:spChg chg="add del mod">
          <ac:chgData name="Manuel Rein" userId="048c74b5-3292-491e-aa30-c7ecaed45495" providerId="ADAL" clId="{0320EAA9-4FDA-4F4F-94B9-DF8BF039FEDB}" dt="2025-07-19T11:33:42.543" v="457" actId="478"/>
          <ac:spMkLst>
            <pc:docMk/>
            <pc:sldMk cId="378801238" sldId="383"/>
            <ac:spMk id="4" creationId="{70D465B0-F048-9A15-48BB-4B30C1277FE3}"/>
          </ac:spMkLst>
        </pc:spChg>
        <pc:spChg chg="add del mod">
          <ac:chgData name="Manuel Rein" userId="048c74b5-3292-491e-aa30-c7ecaed45495" providerId="ADAL" clId="{0320EAA9-4FDA-4F4F-94B9-DF8BF039FEDB}" dt="2025-07-19T11:36:10.301" v="512" actId="478"/>
          <ac:spMkLst>
            <pc:docMk/>
            <pc:sldMk cId="378801238" sldId="383"/>
            <ac:spMk id="5" creationId="{3276892D-44AF-6EE8-9E40-F1BEC1AE4F6D}"/>
          </ac:spMkLst>
        </pc:spChg>
        <pc:spChg chg="add del mod">
          <ac:chgData name="Manuel Rein" userId="048c74b5-3292-491e-aa30-c7ecaed45495" providerId="ADAL" clId="{0320EAA9-4FDA-4F4F-94B9-DF8BF039FEDB}" dt="2025-07-19T11:35:42.157" v="507" actId="478"/>
          <ac:spMkLst>
            <pc:docMk/>
            <pc:sldMk cId="378801238" sldId="383"/>
            <ac:spMk id="9" creationId="{9C4C3919-6ADC-7FF0-A13D-2BC55675E9EC}"/>
          </ac:spMkLst>
        </pc:spChg>
        <pc:spChg chg="add mod">
          <ac:chgData name="Manuel Rein" userId="048c74b5-3292-491e-aa30-c7ecaed45495" providerId="ADAL" clId="{0320EAA9-4FDA-4F4F-94B9-DF8BF039FEDB}" dt="2025-07-19T11:56:36.481" v="1746" actId="20577"/>
          <ac:spMkLst>
            <pc:docMk/>
            <pc:sldMk cId="378801238" sldId="383"/>
            <ac:spMk id="11" creationId="{49C45F86-C5DB-F410-B183-EB8E4D03FD1D}"/>
          </ac:spMkLst>
        </pc:spChg>
        <pc:graphicFrameChg chg="add del mod">
          <ac:chgData name="Manuel Rein" userId="048c74b5-3292-491e-aa30-c7ecaed45495" providerId="ADAL" clId="{0320EAA9-4FDA-4F4F-94B9-DF8BF039FEDB}" dt="2025-07-19T11:36:10.301" v="512" actId="478"/>
          <ac:graphicFrameMkLst>
            <pc:docMk/>
            <pc:sldMk cId="378801238" sldId="383"/>
            <ac:graphicFrameMk id="6" creationId="{24E604B8-1472-5092-13C6-BDB8DD34C71F}"/>
          </ac:graphicFrameMkLst>
        </pc:graphicFrameChg>
        <pc:graphicFrameChg chg="add del mod modGraphic">
          <ac:chgData name="Manuel Rein" userId="048c74b5-3292-491e-aa30-c7ecaed45495" providerId="ADAL" clId="{0320EAA9-4FDA-4F4F-94B9-DF8BF039FEDB}" dt="2025-07-19T11:35:39.250" v="506" actId="478"/>
          <ac:graphicFrameMkLst>
            <pc:docMk/>
            <pc:sldMk cId="378801238" sldId="383"/>
            <ac:graphicFrameMk id="7" creationId="{B2B9463C-7D9F-F661-C2DC-8D86E2D2FC4A}"/>
          </ac:graphicFrameMkLst>
        </pc:graphicFrameChg>
        <pc:graphicFrameChg chg="add mod modGraphic">
          <ac:chgData name="Manuel Rein" userId="048c74b5-3292-491e-aa30-c7ecaed45495" providerId="ADAL" clId="{0320EAA9-4FDA-4F4F-94B9-DF8BF039FEDB}" dt="2025-07-19T11:41:59.143" v="854" actId="20577"/>
          <ac:graphicFrameMkLst>
            <pc:docMk/>
            <pc:sldMk cId="378801238" sldId="383"/>
            <ac:graphicFrameMk id="10" creationId="{BDA9A763-070A-DDAA-CA0E-DA4B64C319A0}"/>
          </ac:graphicFrameMkLst>
        </pc:graphicFrameChg>
      </pc:sldChg>
      <pc:sldChg chg="addSp delSp modSp add del mod delAnim modNotesTx">
        <pc:chgData name="Manuel Rein" userId="048c74b5-3292-491e-aa30-c7ecaed45495" providerId="ADAL" clId="{0320EAA9-4FDA-4F4F-94B9-DF8BF039FEDB}" dt="2025-07-19T12:10:44.784" v="2492" actId="47"/>
        <pc:sldMkLst>
          <pc:docMk/>
          <pc:sldMk cId="235936790" sldId="384"/>
        </pc:sldMkLst>
        <pc:spChg chg="mod">
          <ac:chgData name="Manuel Rein" userId="048c74b5-3292-491e-aa30-c7ecaed45495" providerId="ADAL" clId="{0320EAA9-4FDA-4F4F-94B9-DF8BF039FEDB}" dt="2025-07-19T11:41:14.094" v="776" actId="26606"/>
          <ac:spMkLst>
            <pc:docMk/>
            <pc:sldMk cId="235936790" sldId="384"/>
            <ac:spMk id="2" creationId="{3B008741-C477-5B97-1D4A-D40B28CFC9EE}"/>
          </ac:spMkLst>
        </pc:spChg>
        <pc:spChg chg="del">
          <ac:chgData name="Manuel Rein" userId="048c74b5-3292-491e-aa30-c7ecaed45495" providerId="ADAL" clId="{0320EAA9-4FDA-4F4F-94B9-DF8BF039FEDB}" dt="2025-07-19T11:40:35.067" v="755" actId="478"/>
          <ac:spMkLst>
            <pc:docMk/>
            <pc:sldMk cId="235936790" sldId="384"/>
            <ac:spMk id="3" creationId="{367A7E38-8CC9-5D9B-DE6C-DB6F54267845}"/>
          </ac:spMkLst>
        </pc:spChg>
        <pc:spChg chg="del">
          <ac:chgData name="Manuel Rein" userId="048c74b5-3292-491e-aa30-c7ecaed45495" providerId="ADAL" clId="{0320EAA9-4FDA-4F4F-94B9-DF8BF039FEDB}" dt="2025-07-19T11:40:35.067" v="755" actId="478"/>
          <ac:spMkLst>
            <pc:docMk/>
            <pc:sldMk cId="235936790" sldId="384"/>
            <ac:spMk id="4" creationId="{0911CE4E-CDF9-CCB4-449A-4C5E6085C89D}"/>
          </ac:spMkLst>
        </pc:spChg>
        <pc:spChg chg="del">
          <ac:chgData name="Manuel Rein" userId="048c74b5-3292-491e-aa30-c7ecaed45495" providerId="ADAL" clId="{0320EAA9-4FDA-4F4F-94B9-DF8BF039FEDB}" dt="2025-07-19T11:40:35.067" v="755" actId="478"/>
          <ac:spMkLst>
            <pc:docMk/>
            <pc:sldMk cId="235936790" sldId="384"/>
            <ac:spMk id="5" creationId="{287AAAC2-3C77-DB41-51AE-04C7402A2DF9}"/>
          </ac:spMkLst>
        </pc:spChg>
        <pc:spChg chg="add del mod">
          <ac:chgData name="Manuel Rein" userId="048c74b5-3292-491e-aa30-c7ecaed45495" providerId="ADAL" clId="{0320EAA9-4FDA-4F4F-94B9-DF8BF039FEDB}" dt="2025-07-19T11:40:35.067" v="755" actId="478"/>
          <ac:spMkLst>
            <pc:docMk/>
            <pc:sldMk cId="235936790" sldId="384"/>
            <ac:spMk id="6" creationId="{5251DF11-12B6-188D-E884-A2C7C4E78514}"/>
          </ac:spMkLst>
        </pc:spChg>
        <pc:spChg chg="add del mod">
          <ac:chgData name="Manuel Rein" userId="048c74b5-3292-491e-aa30-c7ecaed45495" providerId="ADAL" clId="{0320EAA9-4FDA-4F4F-94B9-DF8BF039FEDB}" dt="2025-07-19T11:41:09.224" v="772" actId="478"/>
          <ac:spMkLst>
            <pc:docMk/>
            <pc:sldMk cId="235936790" sldId="384"/>
            <ac:spMk id="12" creationId="{6229C833-AC93-4997-691C-16441679DFA7}"/>
          </ac:spMkLst>
        </pc:spChg>
        <pc:spChg chg="del">
          <ac:chgData name="Manuel Rein" userId="048c74b5-3292-491e-aa30-c7ecaed45495" providerId="ADAL" clId="{0320EAA9-4FDA-4F4F-94B9-DF8BF039FEDB}" dt="2025-07-19T11:40:35.067" v="755" actId="478"/>
          <ac:spMkLst>
            <pc:docMk/>
            <pc:sldMk cId="235936790" sldId="384"/>
            <ac:spMk id="17" creationId="{51A0D3C6-2F6F-7145-BA13-FA260602EDB5}"/>
          </ac:spMkLst>
        </pc:spChg>
        <pc:spChg chg="del">
          <ac:chgData name="Manuel Rein" userId="048c74b5-3292-491e-aa30-c7ecaed45495" providerId="ADAL" clId="{0320EAA9-4FDA-4F4F-94B9-DF8BF039FEDB}" dt="2025-07-19T11:40:35.067" v="755" actId="478"/>
          <ac:spMkLst>
            <pc:docMk/>
            <pc:sldMk cId="235936790" sldId="384"/>
            <ac:spMk id="19" creationId="{97106B50-F946-EF33-F3A4-EB80DB039C43}"/>
          </ac:spMkLst>
        </pc:spChg>
        <pc:spChg chg="del">
          <ac:chgData name="Manuel Rein" userId="048c74b5-3292-491e-aa30-c7ecaed45495" providerId="ADAL" clId="{0320EAA9-4FDA-4F4F-94B9-DF8BF039FEDB}" dt="2025-07-19T11:40:35.067" v="755" actId="478"/>
          <ac:spMkLst>
            <pc:docMk/>
            <pc:sldMk cId="235936790" sldId="384"/>
            <ac:spMk id="22" creationId="{BCEF08F8-BA2B-5A5F-653A-B26619C0DDB5}"/>
          </ac:spMkLst>
        </pc:spChg>
        <pc:spChg chg="del">
          <ac:chgData name="Manuel Rein" userId="048c74b5-3292-491e-aa30-c7ecaed45495" providerId="ADAL" clId="{0320EAA9-4FDA-4F4F-94B9-DF8BF039FEDB}" dt="2025-07-19T11:37:54.338" v="703" actId="478"/>
          <ac:spMkLst>
            <pc:docMk/>
            <pc:sldMk cId="235936790" sldId="384"/>
            <ac:spMk id="35" creationId="{F4E8436E-E9B9-C6DE-9EFC-FFCE4F52F56B}"/>
          </ac:spMkLst>
        </pc:spChg>
        <pc:spChg chg="del">
          <ac:chgData name="Manuel Rein" userId="048c74b5-3292-491e-aa30-c7ecaed45495" providerId="ADAL" clId="{0320EAA9-4FDA-4F4F-94B9-DF8BF039FEDB}" dt="2025-07-19T11:37:50.367" v="697" actId="478"/>
          <ac:spMkLst>
            <pc:docMk/>
            <pc:sldMk cId="235936790" sldId="384"/>
            <ac:spMk id="36" creationId="{D3E45DBE-7124-32E3-79CF-3C43FAC65D35}"/>
          </ac:spMkLst>
        </pc:spChg>
        <pc:picChg chg="add del mod">
          <ac:chgData name="Manuel Rein" userId="048c74b5-3292-491e-aa30-c7ecaed45495" providerId="ADAL" clId="{0320EAA9-4FDA-4F4F-94B9-DF8BF039FEDB}" dt="2025-07-19T11:40:41.296" v="759" actId="478"/>
          <ac:picMkLst>
            <pc:docMk/>
            <pc:sldMk cId="235936790" sldId="384"/>
            <ac:picMk id="14" creationId="{4DFA2B87-E339-B566-503F-DED264F46A1F}"/>
          </ac:picMkLst>
        </pc:picChg>
        <pc:picChg chg="add mod">
          <ac:chgData name="Manuel Rein" userId="048c74b5-3292-491e-aa30-c7ecaed45495" providerId="ADAL" clId="{0320EAA9-4FDA-4F4F-94B9-DF8BF039FEDB}" dt="2025-07-19T11:41:14.094" v="776" actId="26606"/>
          <ac:picMkLst>
            <pc:docMk/>
            <pc:sldMk cId="235936790" sldId="384"/>
            <ac:picMk id="16" creationId="{AABC0DCE-65B9-583F-D05D-B9585D526C13}"/>
          </ac:picMkLst>
        </pc:picChg>
        <pc:picChg chg="del">
          <ac:chgData name="Manuel Rein" userId="048c74b5-3292-491e-aa30-c7ecaed45495" providerId="ADAL" clId="{0320EAA9-4FDA-4F4F-94B9-DF8BF039FEDB}" dt="2025-07-19T11:37:53.842" v="702" actId="478"/>
          <ac:picMkLst>
            <pc:docMk/>
            <pc:sldMk cId="235936790" sldId="384"/>
            <ac:picMk id="27" creationId="{6B4D9D40-17C1-8DB7-FC6D-9A6D46336F84}"/>
          </ac:picMkLst>
        </pc:picChg>
        <pc:picChg chg="del">
          <ac:chgData name="Manuel Rein" userId="048c74b5-3292-491e-aa30-c7ecaed45495" providerId="ADAL" clId="{0320EAA9-4FDA-4F4F-94B9-DF8BF039FEDB}" dt="2025-07-19T11:37:53.237" v="701" actId="478"/>
          <ac:picMkLst>
            <pc:docMk/>
            <pc:sldMk cId="235936790" sldId="384"/>
            <ac:picMk id="28" creationId="{3B2F3A34-E1F7-DF22-906B-648D8E0780FD}"/>
          </ac:picMkLst>
        </pc:picChg>
        <pc:picChg chg="del">
          <ac:chgData name="Manuel Rein" userId="048c74b5-3292-491e-aa30-c7ecaed45495" providerId="ADAL" clId="{0320EAA9-4FDA-4F4F-94B9-DF8BF039FEDB}" dt="2025-07-19T11:37:53.237" v="701" actId="478"/>
          <ac:picMkLst>
            <pc:docMk/>
            <pc:sldMk cId="235936790" sldId="384"/>
            <ac:picMk id="29" creationId="{1C3E553A-B3E6-15F0-E254-E897C135E110}"/>
          </ac:picMkLst>
        </pc:picChg>
        <pc:picChg chg="del">
          <ac:chgData name="Manuel Rein" userId="048c74b5-3292-491e-aa30-c7ecaed45495" providerId="ADAL" clId="{0320EAA9-4FDA-4F4F-94B9-DF8BF039FEDB}" dt="2025-07-19T11:37:53.237" v="701" actId="478"/>
          <ac:picMkLst>
            <pc:docMk/>
            <pc:sldMk cId="235936790" sldId="384"/>
            <ac:picMk id="30" creationId="{A1271589-B04D-7C23-8E7E-FF679B0640BF}"/>
          </ac:picMkLst>
        </pc:picChg>
        <pc:picChg chg="del">
          <ac:chgData name="Manuel Rein" userId="048c74b5-3292-491e-aa30-c7ecaed45495" providerId="ADAL" clId="{0320EAA9-4FDA-4F4F-94B9-DF8BF039FEDB}" dt="2025-07-19T11:37:52.056" v="700" actId="478"/>
          <ac:picMkLst>
            <pc:docMk/>
            <pc:sldMk cId="235936790" sldId="384"/>
            <ac:picMk id="31" creationId="{D39D6A4E-BDC4-7888-5705-EE7FC6254BD0}"/>
          </ac:picMkLst>
        </pc:picChg>
        <pc:picChg chg="del">
          <ac:chgData name="Manuel Rein" userId="048c74b5-3292-491e-aa30-c7ecaed45495" providerId="ADAL" clId="{0320EAA9-4FDA-4F4F-94B9-DF8BF039FEDB}" dt="2025-07-19T11:37:53.237" v="701" actId="478"/>
          <ac:picMkLst>
            <pc:docMk/>
            <pc:sldMk cId="235936790" sldId="384"/>
            <ac:picMk id="32" creationId="{1B382BA3-586C-D074-B707-E3D570DE3BD9}"/>
          </ac:picMkLst>
        </pc:picChg>
        <pc:cxnChg chg="del mod">
          <ac:chgData name="Manuel Rein" userId="048c74b5-3292-491e-aa30-c7ecaed45495" providerId="ADAL" clId="{0320EAA9-4FDA-4F4F-94B9-DF8BF039FEDB}" dt="2025-07-19T11:40:35.067" v="755" actId="478"/>
          <ac:cxnSpMkLst>
            <pc:docMk/>
            <pc:sldMk cId="235936790" sldId="384"/>
            <ac:cxnSpMk id="8" creationId="{72EBC222-3B42-C1DD-4538-64A5AE7A0637}"/>
          </ac:cxnSpMkLst>
        </pc:cxnChg>
        <pc:cxnChg chg="del mod">
          <ac:chgData name="Manuel Rein" userId="048c74b5-3292-491e-aa30-c7ecaed45495" providerId="ADAL" clId="{0320EAA9-4FDA-4F4F-94B9-DF8BF039FEDB}" dt="2025-07-19T11:40:35.067" v="755" actId="478"/>
          <ac:cxnSpMkLst>
            <pc:docMk/>
            <pc:sldMk cId="235936790" sldId="384"/>
            <ac:cxnSpMk id="10" creationId="{CBA37613-4BB5-537B-A8C4-01E31761899D}"/>
          </ac:cxnSpMkLst>
        </pc:cxnChg>
        <pc:cxnChg chg="del">
          <ac:chgData name="Manuel Rein" userId="048c74b5-3292-491e-aa30-c7ecaed45495" providerId="ADAL" clId="{0320EAA9-4FDA-4F4F-94B9-DF8BF039FEDB}" dt="2025-07-19T11:37:51.554" v="699" actId="478"/>
          <ac:cxnSpMkLst>
            <pc:docMk/>
            <pc:sldMk cId="235936790" sldId="384"/>
            <ac:cxnSpMk id="33" creationId="{1B42DFE8-5D16-C3F4-5AA9-E73430A0EF07}"/>
          </ac:cxnSpMkLst>
        </pc:cxnChg>
        <pc:cxnChg chg="del mod">
          <ac:chgData name="Manuel Rein" userId="048c74b5-3292-491e-aa30-c7ecaed45495" providerId="ADAL" clId="{0320EAA9-4FDA-4F4F-94B9-DF8BF039FEDB}" dt="2025-07-19T11:37:50.888" v="698" actId="478"/>
          <ac:cxnSpMkLst>
            <pc:docMk/>
            <pc:sldMk cId="235936790" sldId="384"/>
            <ac:cxnSpMk id="34" creationId="{E947C149-AE38-CB1A-2AF8-87F224D33194}"/>
          </ac:cxnSpMkLst>
        </pc:cxnChg>
      </pc:sldChg>
      <pc:sldChg chg="modSp new del mod">
        <pc:chgData name="Manuel Rein" userId="048c74b5-3292-491e-aa30-c7ecaed45495" providerId="ADAL" clId="{0320EAA9-4FDA-4F4F-94B9-DF8BF039FEDB}" dt="2025-07-19T11:49:16.157" v="1130" actId="47"/>
        <pc:sldMkLst>
          <pc:docMk/>
          <pc:sldMk cId="3920563113" sldId="385"/>
        </pc:sldMkLst>
        <pc:spChg chg="mod">
          <ac:chgData name="Manuel Rein" userId="048c74b5-3292-491e-aa30-c7ecaed45495" providerId="ADAL" clId="{0320EAA9-4FDA-4F4F-94B9-DF8BF039FEDB}" dt="2025-07-19T11:46:03.387" v="1062" actId="21"/>
          <ac:spMkLst>
            <pc:docMk/>
            <pc:sldMk cId="3920563113" sldId="385"/>
            <ac:spMk id="2" creationId="{8A6F5CCD-FFF9-0E7F-A94C-0F2C8D2D7CD5}"/>
          </ac:spMkLst>
        </pc:spChg>
      </pc:sldChg>
      <pc:sldChg chg="modSp new add del mod">
        <pc:chgData name="Manuel Rein" userId="048c74b5-3292-491e-aa30-c7ecaed45495" providerId="ADAL" clId="{0320EAA9-4FDA-4F4F-94B9-DF8BF039FEDB}" dt="2025-07-19T12:10:44.784" v="2492" actId="47"/>
        <pc:sldMkLst>
          <pc:docMk/>
          <pc:sldMk cId="4162039810" sldId="385"/>
        </pc:sldMkLst>
        <pc:spChg chg="mod">
          <ac:chgData name="Manuel Rein" userId="048c74b5-3292-491e-aa30-c7ecaed45495" providerId="ADAL" clId="{0320EAA9-4FDA-4F4F-94B9-DF8BF039FEDB}" dt="2025-07-19T11:50:38.930" v="1167" actId="20577"/>
          <ac:spMkLst>
            <pc:docMk/>
            <pc:sldMk cId="4162039810" sldId="385"/>
            <ac:spMk id="2" creationId="{EA2A78D2-57FB-E399-ADE3-3A3964E88F93}"/>
          </ac:spMkLst>
        </pc:spChg>
      </pc:sldChg>
      <pc:sldChg chg="modSp new del mod">
        <pc:chgData name="Manuel Rein" userId="048c74b5-3292-491e-aa30-c7ecaed45495" providerId="ADAL" clId="{0320EAA9-4FDA-4F4F-94B9-DF8BF039FEDB}" dt="2025-07-19T11:52:39.608" v="1231" actId="47"/>
        <pc:sldMkLst>
          <pc:docMk/>
          <pc:sldMk cId="845488913" sldId="386"/>
        </pc:sldMkLst>
        <pc:spChg chg="mod">
          <ac:chgData name="Manuel Rein" userId="048c74b5-3292-491e-aa30-c7ecaed45495" providerId="ADAL" clId="{0320EAA9-4FDA-4F4F-94B9-DF8BF039FEDB}" dt="2025-07-19T11:51:35.789" v="1229" actId="20577"/>
          <ac:spMkLst>
            <pc:docMk/>
            <pc:sldMk cId="845488913" sldId="386"/>
            <ac:spMk id="2" creationId="{D3F19760-0A9B-5B92-69BD-7F339CC37FA2}"/>
          </ac:spMkLst>
        </pc:spChg>
      </pc:sldChg>
      <pc:sldChg chg="addSp modSp add del mod modNotesTx">
        <pc:chgData name="Manuel Rein" userId="048c74b5-3292-491e-aa30-c7ecaed45495" providerId="ADAL" clId="{0320EAA9-4FDA-4F4F-94B9-DF8BF039FEDB}" dt="2025-07-19T12:10:44.784" v="2492" actId="47"/>
        <pc:sldMkLst>
          <pc:docMk/>
          <pc:sldMk cId="4080493988" sldId="387"/>
        </pc:sldMkLst>
        <pc:spChg chg="add mod">
          <ac:chgData name="Manuel Rein" userId="048c74b5-3292-491e-aa30-c7ecaed45495" providerId="ADAL" clId="{0320EAA9-4FDA-4F4F-94B9-DF8BF039FEDB}" dt="2025-07-19T11:53:18.561" v="1239" actId="14100"/>
          <ac:spMkLst>
            <pc:docMk/>
            <pc:sldMk cId="4080493988" sldId="387"/>
            <ac:spMk id="3" creationId="{87F131E1-DF93-3B8D-0A28-ECC8BC790D68}"/>
          </ac:spMkLst>
        </pc:spChg>
        <pc:spChg chg="add mod">
          <ac:chgData name="Manuel Rein" userId="048c74b5-3292-491e-aa30-c7ecaed45495" providerId="ADAL" clId="{0320EAA9-4FDA-4F4F-94B9-DF8BF039FEDB}" dt="2025-07-19T11:53:15.583" v="1238" actId="14100"/>
          <ac:spMkLst>
            <pc:docMk/>
            <pc:sldMk cId="4080493988" sldId="387"/>
            <ac:spMk id="4" creationId="{A4CF7A37-FC7C-252B-1627-EB1184644011}"/>
          </ac:spMkLst>
        </pc:spChg>
        <pc:spChg chg="add mod">
          <ac:chgData name="Manuel Rein" userId="048c74b5-3292-491e-aa30-c7ecaed45495" providerId="ADAL" clId="{0320EAA9-4FDA-4F4F-94B9-DF8BF039FEDB}" dt="2025-07-19T11:53:30.041" v="1243" actId="208"/>
          <ac:spMkLst>
            <pc:docMk/>
            <pc:sldMk cId="4080493988" sldId="387"/>
            <ac:spMk id="5" creationId="{1CD128AD-BD0F-C73E-67D8-A79744A95FA0}"/>
          </ac:spMkLst>
        </pc:spChg>
      </pc:sldChg>
      <pc:sldChg chg="add del">
        <pc:chgData name="Manuel Rein" userId="048c74b5-3292-491e-aa30-c7ecaed45495" providerId="ADAL" clId="{0320EAA9-4FDA-4F4F-94B9-DF8BF039FEDB}" dt="2025-07-19T11:58:16.610" v="1750" actId="47"/>
        <pc:sldMkLst>
          <pc:docMk/>
          <pc:sldMk cId="114927227" sldId="388"/>
        </pc:sldMkLst>
      </pc:sldChg>
      <pc:sldChg chg="add">
        <pc:chgData name="Manuel Rein" userId="048c74b5-3292-491e-aa30-c7ecaed45495" providerId="ADAL" clId="{0320EAA9-4FDA-4F4F-94B9-DF8BF039FEDB}" dt="2025-07-19T11:58:03.688" v="1747"/>
        <pc:sldMkLst>
          <pc:docMk/>
          <pc:sldMk cId="1245790324" sldId="389"/>
        </pc:sldMkLst>
      </pc:sldChg>
      <pc:sldChg chg="add del">
        <pc:chgData name="Manuel Rein" userId="048c74b5-3292-491e-aa30-c7ecaed45495" providerId="ADAL" clId="{0320EAA9-4FDA-4F4F-94B9-DF8BF039FEDB}" dt="2025-07-19T12:09:59.660" v="2487"/>
        <pc:sldMkLst>
          <pc:docMk/>
          <pc:sldMk cId="2628477097" sldId="390"/>
        </pc:sldMkLst>
      </pc:sldChg>
      <pc:sldChg chg="modSp new add del mod">
        <pc:chgData name="Manuel Rein" userId="048c74b5-3292-491e-aa30-c7ecaed45495" providerId="ADAL" clId="{0320EAA9-4FDA-4F4F-94B9-DF8BF039FEDB}" dt="2025-07-19T12:10:44.784" v="2492" actId="47"/>
        <pc:sldMkLst>
          <pc:docMk/>
          <pc:sldMk cId="2976142324" sldId="390"/>
        </pc:sldMkLst>
        <pc:spChg chg="mod">
          <ac:chgData name="Manuel Rein" userId="048c74b5-3292-491e-aa30-c7ecaed45495" providerId="ADAL" clId="{0320EAA9-4FDA-4F4F-94B9-DF8BF039FEDB}" dt="2025-07-19T12:00:36.516" v="1772" actId="27636"/>
          <ac:spMkLst>
            <pc:docMk/>
            <pc:sldMk cId="2976142324" sldId="390"/>
            <ac:spMk id="2" creationId="{8587EEDF-0AF9-5872-6813-5C7D88A6A40B}"/>
          </ac:spMkLst>
        </pc:spChg>
      </pc:sldChg>
      <pc:sldChg chg="add del">
        <pc:chgData name="Manuel Rein" userId="048c74b5-3292-491e-aa30-c7ecaed45495" providerId="ADAL" clId="{0320EAA9-4FDA-4F4F-94B9-DF8BF039FEDB}" dt="2025-07-19T12:02:46.395" v="1918" actId="47"/>
        <pc:sldMkLst>
          <pc:docMk/>
          <pc:sldMk cId="483109582" sldId="391"/>
        </pc:sldMkLst>
      </pc:sldChg>
      <pc:sldChg chg="add del">
        <pc:chgData name="Manuel Rein" userId="048c74b5-3292-491e-aa30-c7ecaed45495" providerId="ADAL" clId="{0320EAA9-4FDA-4F4F-94B9-DF8BF039FEDB}" dt="2025-07-19T12:14:06.696" v="2495" actId="47"/>
        <pc:sldMkLst>
          <pc:docMk/>
          <pc:sldMk cId="2441919974" sldId="391"/>
        </pc:sldMkLst>
      </pc:sldChg>
      <pc:sldChg chg="add">
        <pc:chgData name="Manuel Rein" userId="048c74b5-3292-491e-aa30-c7ecaed45495" providerId="ADAL" clId="{0320EAA9-4FDA-4F4F-94B9-DF8BF039FEDB}" dt="2025-07-19T12:10:50.601" v="2493"/>
        <pc:sldMkLst>
          <pc:docMk/>
          <pc:sldMk cId="1002188355" sldId="392"/>
        </pc:sldMkLst>
      </pc:sldChg>
    </pc:docChg>
  </pc:docChgLst>
  <pc:docChgLst>
    <pc:chgData name="Manuel Rein" userId="048c74b5-3292-491e-aa30-c7ecaed45495" providerId="ADAL" clId="{E44D5F90-AF61-4C8D-BFEB-E80BF74E0EBF}"/>
    <pc:docChg chg="modSld">
      <pc:chgData name="Manuel Rein" userId="048c74b5-3292-491e-aa30-c7ecaed45495" providerId="ADAL" clId="{E44D5F90-AF61-4C8D-BFEB-E80BF74E0EBF}" dt="2023-08-15T09:57:01.645" v="0" actId="20577"/>
      <pc:docMkLst>
        <pc:docMk/>
      </pc:docMkLst>
      <pc:sldChg chg="modNotesTx">
        <pc:chgData name="Manuel Rein" userId="048c74b5-3292-491e-aa30-c7ecaed45495" providerId="ADAL" clId="{E44D5F90-AF61-4C8D-BFEB-E80BF74E0EBF}" dt="2023-08-15T09:57:01.645" v="0" actId="20577"/>
        <pc:sldMkLst>
          <pc:docMk/>
          <pc:sldMk cId="1890275943" sldId="273"/>
        </pc:sldMkLst>
      </pc:sldChg>
    </pc:docChg>
  </pc:docChgLst>
  <pc:docChgLst>
    <pc:chgData name="Manuel Rein" userId="048c74b5-3292-491e-aa30-c7ecaed45495" providerId="ADAL" clId="{3FCD8B30-F0F4-47B2-B005-C4970189F200}"/>
    <pc:docChg chg="undo redo custSel addSld delSld modSld sldOrd">
      <pc:chgData name="Manuel Rein" userId="048c74b5-3292-491e-aa30-c7ecaed45495" providerId="ADAL" clId="{3FCD8B30-F0F4-47B2-B005-C4970189F200}" dt="2024-04-26T09:38:14.060" v="8033" actId="20577"/>
      <pc:docMkLst>
        <pc:docMk/>
      </pc:docMkLst>
      <pc:sldChg chg="modNotesTx">
        <pc:chgData name="Manuel Rein" userId="048c74b5-3292-491e-aa30-c7ecaed45495" providerId="ADAL" clId="{3FCD8B30-F0F4-47B2-B005-C4970189F200}" dt="2024-04-26T09:01:01.540" v="7506" actId="20577"/>
        <pc:sldMkLst>
          <pc:docMk/>
          <pc:sldMk cId="4025383516" sldId="257"/>
        </pc:sldMkLst>
      </pc:sldChg>
      <pc:sldChg chg="modSp delCm modNotesTx">
        <pc:chgData name="Manuel Rein" userId="048c74b5-3292-491e-aa30-c7ecaed45495" providerId="ADAL" clId="{3FCD8B30-F0F4-47B2-B005-C4970189F200}" dt="2024-04-26T09:03:16.349" v="7518" actId="20577"/>
        <pc:sldMkLst>
          <pc:docMk/>
          <pc:sldMk cId="3423156753" sldId="264"/>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3:08:42.561" v="471"/>
              <pc2:cmMkLst xmlns:pc2="http://schemas.microsoft.com/office/powerpoint/2019/9/main/command">
                <pc:docMk/>
                <pc:sldMk cId="3423156753" sldId="264"/>
                <pc2:cmMk id="{93DCB4F3-3CCC-47D4-9AB6-5BD06AE259B6}"/>
              </pc2:cmMkLst>
            </pc226:cmChg>
          </p:ext>
        </pc:extLst>
      </pc:sldChg>
      <pc:sldChg chg="delCm modNotesTx">
        <pc:chgData name="Manuel Rein" userId="048c74b5-3292-491e-aa30-c7ecaed45495" providerId="ADAL" clId="{3FCD8B30-F0F4-47B2-B005-C4970189F200}" dt="2024-04-23T12:39:59.395" v="241"/>
        <pc:sldMkLst>
          <pc:docMk/>
          <pc:sldMk cId="2817268547" sldId="266"/>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2:39:59.395" v="241"/>
              <pc2:cmMkLst xmlns:pc2="http://schemas.microsoft.com/office/powerpoint/2019/9/main/command">
                <pc:docMk/>
                <pc:sldMk cId="2817268547" sldId="266"/>
                <pc2:cmMk id="{C88EC799-1A6C-4E4B-81A1-983A306BCE79}"/>
              </pc2:cmMkLst>
            </pc226:cmChg>
          </p:ext>
        </pc:extLst>
      </pc:sldChg>
      <pc:sldChg chg="addSp delSp modSp mod delCm">
        <pc:chgData name="Manuel Rein" userId="048c74b5-3292-491e-aa30-c7ecaed45495" providerId="ADAL" clId="{3FCD8B30-F0F4-47B2-B005-C4970189F200}" dt="2024-04-24T14:59:31.072" v="5502" actId="255"/>
        <pc:sldMkLst>
          <pc:docMk/>
          <pc:sldMk cId="1829833777" sldId="270"/>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2:39:42.475" v="239"/>
              <pc2:cmMkLst xmlns:pc2="http://schemas.microsoft.com/office/powerpoint/2019/9/main/command">
                <pc:docMk/>
                <pc:sldMk cId="1829833777" sldId="270"/>
                <pc2:cmMk id="{A1595F76-43B5-4844-BFA0-ACA924C6637D}"/>
              </pc2:cmMkLst>
            </pc226:cmChg>
          </p:ext>
        </pc:extLst>
      </pc:sldChg>
      <pc:sldChg chg="delCm modNotesTx">
        <pc:chgData name="Manuel Rein" userId="048c74b5-3292-491e-aa30-c7ecaed45495" providerId="ADAL" clId="{3FCD8B30-F0F4-47B2-B005-C4970189F200}" dt="2024-04-23T13:10:28.587" v="783" actId="20577"/>
        <pc:sldMkLst>
          <pc:docMk/>
          <pc:sldMk cId="1071274701" sldId="271"/>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3:10:18.308" v="751"/>
              <pc2:cmMkLst xmlns:pc2="http://schemas.microsoft.com/office/powerpoint/2019/9/main/command">
                <pc:docMk/>
                <pc:sldMk cId="1071274701" sldId="271"/>
                <pc2:cmMk id="{C9BBDDAA-B9FA-4DA6-9462-1D5B82B02699}"/>
              </pc2:cmMkLst>
            </pc226:cmChg>
          </p:ext>
        </pc:extLst>
      </pc:sldChg>
      <pc:sldChg chg="delCm modNotesTx">
        <pc:chgData name="Manuel Rein" userId="048c74b5-3292-491e-aa30-c7ecaed45495" providerId="ADAL" clId="{3FCD8B30-F0F4-47B2-B005-C4970189F200}" dt="2024-04-23T12:39:46.557" v="240"/>
        <pc:sldMkLst>
          <pc:docMk/>
          <pc:sldMk cId="1002116665" sldId="274"/>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2:39:46.557" v="240"/>
              <pc2:cmMkLst xmlns:pc2="http://schemas.microsoft.com/office/powerpoint/2019/9/main/command">
                <pc:docMk/>
                <pc:sldMk cId="1002116665" sldId="274"/>
                <pc2:cmMk id="{F91D0858-EDD4-4045-8020-3B862179F5A5}"/>
              </pc2:cmMkLst>
            </pc226:cmChg>
          </p:ext>
        </pc:extLst>
      </pc:sldChg>
      <pc:sldChg chg="addSp delSp modSp mod delCm modNotesTx">
        <pc:chgData name="Manuel Rein" userId="048c74b5-3292-491e-aa30-c7ecaed45495" providerId="ADAL" clId="{3FCD8B30-F0F4-47B2-B005-C4970189F200}" dt="2024-04-23T13:41:17.189" v="1046" actId="20577"/>
        <pc:sldMkLst>
          <pc:docMk/>
          <pc:sldMk cId="2146887539" sldId="313"/>
        </pc:sldMkLst>
        <pc:extLst>
          <p:ext xmlns:p="http://schemas.openxmlformats.org/presentationml/2006/main" uri="{D6D511B9-2390-475A-947B-AFAB55BFBCF1}">
            <pc226:cmChg xmlns:pc226="http://schemas.microsoft.com/office/powerpoint/2022/06/main/command" chg="del">
              <pc226:chgData name="Manuel Rein" userId="048c74b5-3292-491e-aa30-c7ecaed45495" providerId="ADAL" clId="{3FCD8B30-F0F4-47B2-B005-C4970189F200}" dt="2024-04-23T13:40:28.278" v="869"/>
              <pc2:cmMkLst xmlns:pc2="http://schemas.microsoft.com/office/powerpoint/2019/9/main/command">
                <pc:docMk/>
                <pc:sldMk cId="2146887539" sldId="313"/>
                <pc2:cmMk id="{453C6012-2A7D-473C-9C85-1570FFBE730F}"/>
              </pc2:cmMkLst>
            </pc226:cmChg>
          </p:ext>
        </pc:extLst>
      </pc:sldChg>
      <pc:sldChg chg="del ord">
        <pc:chgData name="Manuel Rein" userId="048c74b5-3292-491e-aa30-c7ecaed45495" providerId="ADAL" clId="{3FCD8B30-F0F4-47B2-B005-C4970189F200}" dt="2024-04-23T16:17:11.051" v="4827" actId="47"/>
        <pc:sldMkLst>
          <pc:docMk/>
          <pc:sldMk cId="2738719088" sldId="316"/>
        </pc:sldMkLst>
      </pc:sldChg>
      <pc:sldChg chg="modNotesTx">
        <pc:chgData name="Manuel Rein" userId="048c74b5-3292-491e-aa30-c7ecaed45495" providerId="ADAL" clId="{3FCD8B30-F0F4-47B2-B005-C4970189F200}" dt="2024-04-24T10:38:46.717" v="4931" actId="20577"/>
        <pc:sldMkLst>
          <pc:docMk/>
          <pc:sldMk cId="2021021817" sldId="317"/>
        </pc:sldMkLst>
      </pc:sldChg>
      <pc:sldChg chg="modSp mod modAnim modNotesTx">
        <pc:chgData name="Manuel Rein" userId="048c74b5-3292-491e-aa30-c7ecaed45495" providerId="ADAL" clId="{3FCD8B30-F0F4-47B2-B005-C4970189F200}" dt="2024-04-24T14:40:16.674" v="5262" actId="20577"/>
        <pc:sldMkLst>
          <pc:docMk/>
          <pc:sldMk cId="1382442215" sldId="318"/>
        </pc:sldMkLst>
      </pc:sldChg>
      <pc:sldChg chg="modSp modAnim">
        <pc:chgData name="Manuel Rein" userId="048c74b5-3292-491e-aa30-c7ecaed45495" providerId="ADAL" clId="{3FCD8B30-F0F4-47B2-B005-C4970189F200}" dt="2024-04-23T15:13:25.506" v="2901" actId="113"/>
        <pc:sldMkLst>
          <pc:docMk/>
          <pc:sldMk cId="3052740102" sldId="319"/>
        </pc:sldMkLst>
      </pc:sldChg>
      <pc:sldChg chg="modSp mod">
        <pc:chgData name="Manuel Rein" userId="048c74b5-3292-491e-aa30-c7ecaed45495" providerId="ADAL" clId="{3FCD8B30-F0F4-47B2-B005-C4970189F200}" dt="2024-04-24T15:09:58.327" v="5820" actId="20577"/>
        <pc:sldMkLst>
          <pc:docMk/>
          <pc:sldMk cId="3413858157" sldId="320"/>
        </pc:sldMkLst>
      </pc:sldChg>
      <pc:sldChg chg="addSp delSp modSp new mod modAnim modNotesTx">
        <pc:chgData name="Manuel Rein" userId="048c74b5-3292-491e-aa30-c7ecaed45495" providerId="ADAL" clId="{3FCD8B30-F0F4-47B2-B005-C4970189F200}" dt="2024-04-24T15:00:21.891" v="5553" actId="20577"/>
        <pc:sldMkLst>
          <pc:docMk/>
          <pc:sldMk cId="2993180112" sldId="321"/>
        </pc:sldMkLst>
      </pc:sldChg>
      <pc:sldChg chg="modSp add mod modAnim modNotesTx">
        <pc:chgData name="Manuel Rein" userId="048c74b5-3292-491e-aa30-c7ecaed45495" providerId="ADAL" clId="{3FCD8B30-F0F4-47B2-B005-C4970189F200}" dt="2024-04-24T10:38:09.236" v="4883" actId="20577"/>
        <pc:sldMkLst>
          <pc:docMk/>
          <pc:sldMk cId="4150955191" sldId="322"/>
        </pc:sldMkLst>
      </pc:sldChg>
      <pc:sldChg chg="addSp delSp modSp new mod delAnim modAnim modNotesTx">
        <pc:chgData name="Manuel Rein" userId="048c74b5-3292-491e-aa30-c7ecaed45495" providerId="ADAL" clId="{3FCD8B30-F0F4-47B2-B005-C4970189F200}" dt="2024-04-24T15:04:19.252" v="5810" actId="20577"/>
        <pc:sldMkLst>
          <pc:docMk/>
          <pc:sldMk cId="1295837228" sldId="323"/>
        </pc:sldMkLst>
      </pc:sldChg>
      <pc:sldChg chg="modSp add mod ord modNotesTx">
        <pc:chgData name="Manuel Rein" userId="048c74b5-3292-491e-aa30-c7ecaed45495" providerId="ADAL" clId="{3FCD8B30-F0F4-47B2-B005-C4970189F200}" dt="2024-04-26T09:15:25.060" v="7556"/>
        <pc:sldMkLst>
          <pc:docMk/>
          <pc:sldMk cId="733496836" sldId="324"/>
        </pc:sldMkLst>
      </pc:sldChg>
      <pc:sldChg chg="addSp modSp new mod modAnim">
        <pc:chgData name="Manuel Rein" userId="048c74b5-3292-491e-aa30-c7ecaed45495" providerId="ADAL" clId="{3FCD8B30-F0F4-47B2-B005-C4970189F200}" dt="2024-04-23T15:14:10.844" v="2903" actId="20577"/>
        <pc:sldMkLst>
          <pc:docMk/>
          <pc:sldMk cId="3509969865" sldId="325"/>
        </pc:sldMkLst>
      </pc:sldChg>
      <pc:sldChg chg="modSp new mod">
        <pc:chgData name="Manuel Rein" userId="048c74b5-3292-491e-aa30-c7ecaed45495" providerId="ADAL" clId="{3FCD8B30-F0F4-47B2-B005-C4970189F200}" dt="2024-04-23T14:45:39.181" v="2354" actId="20577"/>
        <pc:sldMkLst>
          <pc:docMk/>
          <pc:sldMk cId="1749572959" sldId="326"/>
        </pc:sldMkLst>
      </pc:sldChg>
      <pc:sldChg chg="modSp new mod modAnim modNotesTx">
        <pc:chgData name="Manuel Rein" userId="048c74b5-3292-491e-aa30-c7ecaed45495" providerId="ADAL" clId="{3FCD8B30-F0F4-47B2-B005-C4970189F200}" dt="2024-04-24T15:10:45.457" v="5841" actId="20577"/>
        <pc:sldMkLst>
          <pc:docMk/>
          <pc:sldMk cId="2294485973" sldId="327"/>
        </pc:sldMkLst>
      </pc:sldChg>
      <pc:sldChg chg="modSp new mod">
        <pc:chgData name="Manuel Rein" userId="048c74b5-3292-491e-aa30-c7ecaed45495" providerId="ADAL" clId="{3FCD8B30-F0F4-47B2-B005-C4970189F200}" dt="2024-04-23T14:45:49.557" v="2377" actId="20577"/>
        <pc:sldMkLst>
          <pc:docMk/>
          <pc:sldMk cId="1562932767" sldId="328"/>
        </pc:sldMkLst>
      </pc:sldChg>
      <pc:sldChg chg="modSp new mod ord">
        <pc:chgData name="Manuel Rein" userId="048c74b5-3292-491e-aa30-c7ecaed45495" providerId="ADAL" clId="{3FCD8B30-F0F4-47B2-B005-C4970189F200}" dt="2024-04-23T15:46:11.398" v="3222"/>
        <pc:sldMkLst>
          <pc:docMk/>
          <pc:sldMk cId="2787800796" sldId="329"/>
        </pc:sldMkLst>
      </pc:sldChg>
      <pc:sldChg chg="new del">
        <pc:chgData name="Manuel Rein" userId="048c74b5-3292-491e-aa30-c7ecaed45495" providerId="ADAL" clId="{3FCD8B30-F0F4-47B2-B005-C4970189F200}" dt="2024-04-23T15:42:59.029" v="3025" actId="47"/>
        <pc:sldMkLst>
          <pc:docMk/>
          <pc:sldMk cId="3784834501" sldId="329"/>
        </pc:sldMkLst>
      </pc:sldChg>
      <pc:sldChg chg="addSp delSp modSp new mod ord delAnim modAnim modNotesTx">
        <pc:chgData name="Manuel Rein" userId="048c74b5-3292-491e-aa30-c7ecaed45495" providerId="ADAL" clId="{3FCD8B30-F0F4-47B2-B005-C4970189F200}" dt="2024-04-26T09:36:17.216" v="7828" actId="20577"/>
        <pc:sldMkLst>
          <pc:docMk/>
          <pc:sldMk cId="784199131" sldId="330"/>
        </pc:sldMkLst>
      </pc:sldChg>
      <pc:sldChg chg="modSp new mod modAnim modNotesTx">
        <pc:chgData name="Manuel Rein" userId="048c74b5-3292-491e-aa30-c7ecaed45495" providerId="ADAL" clId="{3FCD8B30-F0F4-47B2-B005-C4970189F200}" dt="2024-04-26T09:38:14.060" v="8033" actId="20577"/>
        <pc:sldMkLst>
          <pc:docMk/>
          <pc:sldMk cId="4076263431" sldId="331"/>
        </pc:sldMkLst>
      </pc:sldChg>
      <pc:sldChg chg="addSp delSp modSp new mod modAnim modNotesTx">
        <pc:chgData name="Manuel Rein" userId="048c74b5-3292-491e-aa30-c7ecaed45495" providerId="ADAL" clId="{3FCD8B30-F0F4-47B2-B005-C4970189F200}" dt="2024-04-26T09:33:40.064" v="7644" actId="20577"/>
        <pc:sldMkLst>
          <pc:docMk/>
          <pc:sldMk cId="3183123569" sldId="332"/>
        </pc:sldMkLst>
      </pc:sldChg>
      <pc:sldChg chg="addSp delSp modSp new mod modAnim modNotesTx">
        <pc:chgData name="Manuel Rein" userId="048c74b5-3292-491e-aa30-c7ecaed45495" providerId="ADAL" clId="{3FCD8B30-F0F4-47B2-B005-C4970189F200}" dt="2024-04-26T09:37:04.249" v="7947" actId="20577"/>
        <pc:sldMkLst>
          <pc:docMk/>
          <pc:sldMk cId="342249496" sldId="333"/>
        </pc:sldMkLst>
      </pc:sldChg>
      <pc:sldChg chg="add modAnim modNotesTx">
        <pc:chgData name="Manuel Rein" userId="048c74b5-3292-491e-aa30-c7ecaed45495" providerId="ADAL" clId="{3FCD8B30-F0F4-47B2-B005-C4970189F200}" dt="2024-04-26T09:37:36.131" v="7991" actId="20577"/>
        <pc:sldMkLst>
          <pc:docMk/>
          <pc:sldMk cId="951748540" sldId="334"/>
        </pc:sldMkLst>
      </pc:sldChg>
    </pc:docChg>
  </pc:docChgLst>
  <pc:docChgLst>
    <pc:chgData name="Manuel Rein" userId="048c74b5-3292-491e-aa30-c7ecaed45495" providerId="ADAL" clId="{67F330C4-65E2-4D31-BC15-80368ECA6567}"/>
    <pc:docChg chg="undo custSel addSld delSld modSld sldOrd modMainMaster">
      <pc:chgData name="Manuel Rein" userId="048c74b5-3292-491e-aa30-c7ecaed45495" providerId="ADAL" clId="{67F330C4-65E2-4D31-BC15-80368ECA6567}" dt="2024-06-03T00:15:09.199" v="416" actId="20577"/>
      <pc:docMkLst>
        <pc:docMk/>
      </pc:docMkLst>
      <pc:sldChg chg="modSp mod modNotesTx">
        <pc:chgData name="Manuel Rein" userId="048c74b5-3292-491e-aa30-c7ecaed45495" providerId="ADAL" clId="{67F330C4-65E2-4D31-BC15-80368ECA6567}" dt="2024-06-03T00:11:02.190" v="348" actId="20577"/>
        <pc:sldMkLst>
          <pc:docMk/>
          <pc:sldMk cId="3704954343" sldId="256"/>
        </pc:sldMkLst>
      </pc:sldChg>
      <pc:sldChg chg="modNotesTx">
        <pc:chgData name="Manuel Rein" userId="048c74b5-3292-491e-aa30-c7ecaed45495" providerId="ADAL" clId="{67F330C4-65E2-4D31-BC15-80368ECA6567}" dt="2024-06-03T00:11:58.634" v="400" actId="20577"/>
        <pc:sldMkLst>
          <pc:docMk/>
          <pc:sldMk cId="4025383516" sldId="257"/>
        </pc:sldMkLst>
      </pc:sldChg>
      <pc:sldChg chg="modNotesTx">
        <pc:chgData name="Manuel Rein" userId="048c74b5-3292-491e-aa30-c7ecaed45495" providerId="ADAL" clId="{67F330C4-65E2-4D31-BC15-80368ECA6567}" dt="2024-05-27T11:30:26.775" v="116" actId="20577"/>
        <pc:sldMkLst>
          <pc:docMk/>
          <pc:sldMk cId="3423156753" sldId="264"/>
        </pc:sldMkLst>
      </pc:sldChg>
      <pc:sldChg chg="modNotesTx">
        <pc:chgData name="Manuel Rein" userId="048c74b5-3292-491e-aa30-c7ecaed45495" providerId="ADAL" clId="{67F330C4-65E2-4D31-BC15-80368ECA6567}" dt="2024-06-03T00:15:09.199" v="416" actId="20577"/>
        <pc:sldMkLst>
          <pc:docMk/>
          <pc:sldMk cId="2817268547" sldId="266"/>
        </pc:sldMkLst>
      </pc:sldChg>
      <pc:sldChg chg="modNotesTx">
        <pc:chgData name="Manuel Rein" userId="048c74b5-3292-491e-aa30-c7ecaed45495" providerId="ADAL" clId="{67F330C4-65E2-4D31-BC15-80368ECA6567}" dt="2024-05-27T11:29:52.377" v="38" actId="20577"/>
        <pc:sldMkLst>
          <pc:docMk/>
          <pc:sldMk cId="1829833777" sldId="270"/>
        </pc:sldMkLst>
      </pc:sldChg>
      <pc:sldChg chg="modSp mod">
        <pc:chgData name="Manuel Rein" userId="048c74b5-3292-491e-aa30-c7ecaed45495" providerId="ADAL" clId="{67F330C4-65E2-4D31-BC15-80368ECA6567}" dt="2024-05-27T12:49:05.735" v="248" actId="14100"/>
        <pc:sldMkLst>
          <pc:docMk/>
          <pc:sldMk cId="1002116665" sldId="274"/>
        </pc:sldMkLst>
      </pc:sldChg>
      <pc:sldChg chg="modSp mod">
        <pc:chgData name="Manuel Rein" userId="048c74b5-3292-491e-aa30-c7ecaed45495" providerId="ADAL" clId="{67F330C4-65E2-4D31-BC15-80368ECA6567}" dt="2024-05-27T11:57:44.339" v="160" actId="20577"/>
        <pc:sldMkLst>
          <pc:docMk/>
          <pc:sldMk cId="3779954677" sldId="277"/>
        </pc:sldMkLst>
      </pc:sldChg>
      <pc:sldChg chg="modSp">
        <pc:chgData name="Manuel Rein" userId="048c74b5-3292-491e-aa30-c7ecaed45495" providerId="ADAL" clId="{67F330C4-65E2-4D31-BC15-80368ECA6567}" dt="2024-05-27T12:11:04.786" v="247" actId="33524"/>
        <pc:sldMkLst>
          <pc:docMk/>
          <pc:sldMk cId="177755508" sldId="280"/>
        </pc:sldMkLst>
      </pc:sldChg>
      <pc:sldChg chg="del">
        <pc:chgData name="Manuel Rein" userId="048c74b5-3292-491e-aa30-c7ecaed45495" providerId="ADAL" clId="{67F330C4-65E2-4D31-BC15-80368ECA6567}" dt="2024-05-27T11:52:33.416" v="135" actId="47"/>
        <pc:sldMkLst>
          <pc:docMk/>
          <pc:sldMk cId="1080927911" sldId="310"/>
        </pc:sldMkLst>
      </pc:sldChg>
      <pc:sldChg chg="addSp delSp modSp mod">
        <pc:chgData name="Manuel Rein" userId="048c74b5-3292-491e-aa30-c7ecaed45495" providerId="ADAL" clId="{67F330C4-65E2-4D31-BC15-80368ECA6567}" dt="2024-05-27T11:51:44.832" v="134" actId="14100"/>
        <pc:sldMkLst>
          <pc:docMk/>
          <pc:sldMk cId="915889654" sldId="315"/>
        </pc:sldMkLst>
      </pc:sldChg>
      <pc:sldChg chg="del">
        <pc:chgData name="Manuel Rein" userId="048c74b5-3292-491e-aa30-c7ecaed45495" providerId="ADAL" clId="{67F330C4-65E2-4D31-BC15-80368ECA6567}" dt="2024-05-27T12:54:34.960" v="249" actId="47"/>
        <pc:sldMkLst>
          <pc:docMk/>
          <pc:sldMk cId="1382442215" sldId="318"/>
        </pc:sldMkLst>
      </pc:sldChg>
      <pc:sldChg chg="del">
        <pc:chgData name="Manuel Rein" userId="048c74b5-3292-491e-aa30-c7ecaed45495" providerId="ADAL" clId="{67F330C4-65E2-4D31-BC15-80368ECA6567}" dt="2024-05-27T11:52:40.318" v="136" actId="47"/>
        <pc:sldMkLst>
          <pc:docMk/>
          <pc:sldMk cId="3413858157" sldId="320"/>
        </pc:sldMkLst>
      </pc:sldChg>
      <pc:sldChg chg="add del">
        <pc:chgData name="Manuel Rein" userId="048c74b5-3292-491e-aa30-c7ecaed45495" providerId="ADAL" clId="{67F330C4-65E2-4D31-BC15-80368ECA6567}" dt="2024-05-27T12:54:37.202" v="250"/>
        <pc:sldMkLst>
          <pc:docMk/>
          <pc:sldMk cId="1295837228" sldId="323"/>
        </pc:sldMkLst>
      </pc:sldChg>
      <pc:sldChg chg="add del">
        <pc:chgData name="Manuel Rein" userId="048c74b5-3292-491e-aa30-c7ecaed45495" providerId="ADAL" clId="{67F330C4-65E2-4D31-BC15-80368ECA6567}" dt="2024-05-27T12:54:37.202" v="250"/>
        <pc:sldMkLst>
          <pc:docMk/>
          <pc:sldMk cId="733496836" sldId="324"/>
        </pc:sldMkLst>
      </pc:sldChg>
      <pc:sldChg chg="del">
        <pc:chgData name="Manuel Rein" userId="048c74b5-3292-491e-aa30-c7ecaed45495" providerId="ADAL" clId="{67F330C4-65E2-4D31-BC15-80368ECA6567}" dt="2024-05-27T12:54:34.960" v="249" actId="47"/>
        <pc:sldMkLst>
          <pc:docMk/>
          <pc:sldMk cId="3509969865" sldId="325"/>
        </pc:sldMkLst>
      </pc:sldChg>
      <pc:sldChg chg="add">
        <pc:chgData name="Manuel Rein" userId="048c74b5-3292-491e-aa30-c7ecaed45495" providerId="ADAL" clId="{67F330C4-65E2-4D31-BC15-80368ECA6567}" dt="2024-05-27T12:54:37.202" v="250"/>
        <pc:sldMkLst>
          <pc:docMk/>
          <pc:sldMk cId="1749572959" sldId="326"/>
        </pc:sldMkLst>
      </pc:sldChg>
      <pc:sldChg chg="add del">
        <pc:chgData name="Manuel Rein" userId="048c74b5-3292-491e-aa30-c7ecaed45495" providerId="ADAL" clId="{67F330C4-65E2-4D31-BC15-80368ECA6567}" dt="2024-05-27T12:54:37.202" v="250"/>
        <pc:sldMkLst>
          <pc:docMk/>
          <pc:sldMk cId="2294485973" sldId="327"/>
        </pc:sldMkLst>
      </pc:sldChg>
      <pc:sldChg chg="add del">
        <pc:chgData name="Manuel Rein" userId="048c74b5-3292-491e-aa30-c7ecaed45495" providerId="ADAL" clId="{67F330C4-65E2-4D31-BC15-80368ECA6567}" dt="2024-05-27T12:54:37.202" v="250"/>
        <pc:sldMkLst>
          <pc:docMk/>
          <pc:sldMk cId="1562932767" sldId="328"/>
        </pc:sldMkLst>
      </pc:sldChg>
      <pc:sldChg chg="add del">
        <pc:chgData name="Manuel Rein" userId="048c74b5-3292-491e-aa30-c7ecaed45495" providerId="ADAL" clId="{67F330C4-65E2-4D31-BC15-80368ECA6567}" dt="2024-05-27T12:54:37.202" v="250"/>
        <pc:sldMkLst>
          <pc:docMk/>
          <pc:sldMk cId="2787800796" sldId="329"/>
        </pc:sldMkLst>
      </pc:sldChg>
      <pc:sldChg chg="add del">
        <pc:chgData name="Manuel Rein" userId="048c74b5-3292-491e-aa30-c7ecaed45495" providerId="ADAL" clId="{67F330C4-65E2-4D31-BC15-80368ECA6567}" dt="2024-05-27T12:54:37.202" v="250"/>
        <pc:sldMkLst>
          <pc:docMk/>
          <pc:sldMk cId="784199131" sldId="330"/>
        </pc:sldMkLst>
      </pc:sldChg>
      <pc:sldChg chg="add del">
        <pc:chgData name="Manuel Rein" userId="048c74b5-3292-491e-aa30-c7ecaed45495" providerId="ADAL" clId="{67F330C4-65E2-4D31-BC15-80368ECA6567}" dt="2024-05-27T12:54:37.202" v="250"/>
        <pc:sldMkLst>
          <pc:docMk/>
          <pc:sldMk cId="4076263431" sldId="331"/>
        </pc:sldMkLst>
      </pc:sldChg>
      <pc:sldChg chg="add del">
        <pc:chgData name="Manuel Rein" userId="048c74b5-3292-491e-aa30-c7ecaed45495" providerId="ADAL" clId="{67F330C4-65E2-4D31-BC15-80368ECA6567}" dt="2024-05-27T12:54:37.202" v="250"/>
        <pc:sldMkLst>
          <pc:docMk/>
          <pc:sldMk cId="3183123569" sldId="332"/>
        </pc:sldMkLst>
      </pc:sldChg>
      <pc:sldChg chg="add del">
        <pc:chgData name="Manuel Rein" userId="048c74b5-3292-491e-aa30-c7ecaed45495" providerId="ADAL" clId="{67F330C4-65E2-4D31-BC15-80368ECA6567}" dt="2024-05-27T12:54:37.202" v="250"/>
        <pc:sldMkLst>
          <pc:docMk/>
          <pc:sldMk cId="342249496" sldId="333"/>
        </pc:sldMkLst>
      </pc:sldChg>
      <pc:sldChg chg="add del">
        <pc:chgData name="Manuel Rein" userId="048c74b5-3292-491e-aa30-c7ecaed45495" providerId="ADAL" clId="{67F330C4-65E2-4D31-BC15-80368ECA6567}" dt="2024-05-27T12:54:37.202" v="250"/>
        <pc:sldMkLst>
          <pc:docMk/>
          <pc:sldMk cId="951748540" sldId="334"/>
        </pc:sldMkLst>
      </pc:sldChg>
      <pc:sldChg chg="add">
        <pc:chgData name="Manuel Rein" userId="048c74b5-3292-491e-aa30-c7ecaed45495" providerId="ADAL" clId="{67F330C4-65E2-4D31-BC15-80368ECA6567}" dt="2024-05-27T12:54:37.202" v="250"/>
        <pc:sldMkLst>
          <pc:docMk/>
          <pc:sldMk cId="2562102328" sldId="335"/>
        </pc:sldMkLst>
      </pc:sldChg>
      <pc:sldChg chg="ord">
        <pc:chgData name="Manuel Rein" userId="048c74b5-3292-491e-aa30-c7ecaed45495" providerId="ADAL" clId="{67F330C4-65E2-4D31-BC15-80368ECA6567}" dt="2024-05-27T12:07:40.011" v="219"/>
        <pc:sldMkLst>
          <pc:docMk/>
          <pc:sldMk cId="2196245562" sldId="339"/>
        </pc:sldMkLst>
      </pc:sldChg>
      <pc:sldChg chg="modNotesTx">
        <pc:chgData name="Manuel Rein" userId="048c74b5-3292-491e-aa30-c7ecaed45495" providerId="ADAL" clId="{67F330C4-65E2-4D31-BC15-80368ECA6567}" dt="2024-05-27T12:05:04.401" v="214" actId="20577"/>
        <pc:sldMkLst>
          <pc:docMk/>
          <pc:sldMk cId="2292871098" sldId="341"/>
        </pc:sldMkLst>
      </pc:sldChg>
      <pc:sldChg chg="add">
        <pc:chgData name="Manuel Rein" userId="048c74b5-3292-491e-aa30-c7ecaed45495" providerId="ADAL" clId="{67F330C4-65E2-4D31-BC15-80368ECA6567}" dt="2024-05-27T12:54:37.202" v="250"/>
        <pc:sldMkLst>
          <pc:docMk/>
          <pc:sldMk cId="292960491" sldId="343"/>
        </pc:sldMkLst>
      </pc:sldChg>
      <pc:sldChg chg="add">
        <pc:chgData name="Manuel Rein" userId="048c74b5-3292-491e-aa30-c7ecaed45495" providerId="ADAL" clId="{67F330C4-65E2-4D31-BC15-80368ECA6567}" dt="2024-05-27T12:54:37.202" v="250"/>
        <pc:sldMkLst>
          <pc:docMk/>
          <pc:sldMk cId="806014137" sldId="344"/>
        </pc:sldMkLst>
      </pc:sldChg>
      <pc:sldMasterChg chg="modSp mod">
        <pc:chgData name="Manuel Rein" userId="048c74b5-3292-491e-aa30-c7ecaed45495" providerId="ADAL" clId="{67F330C4-65E2-4D31-BC15-80368ECA6567}" dt="2024-05-27T12:09:30.352" v="225" actId="20577"/>
        <pc:sldMasterMkLst>
          <pc:docMk/>
          <pc:sldMasterMk cId="717196496" sldId="2147483648"/>
        </pc:sldMasterMkLst>
      </pc:sldMasterChg>
    </pc:docChg>
  </pc:docChgLst>
  <pc:docChgLst>
    <pc:chgData name="Manuel Rein" userId="048c74b5-3292-491e-aa30-c7ecaed45495" providerId="ADAL" clId="{188F33F1-F8A5-4920-8C8F-3FFD726896E7}"/>
    <pc:docChg chg="custSel addSld delSld modSld">
      <pc:chgData name="Manuel Rein" userId="048c74b5-3292-491e-aa30-c7ecaed45495" providerId="ADAL" clId="{188F33F1-F8A5-4920-8C8F-3FFD726896E7}" dt="2023-07-18T15:51:06.019" v="596" actId="2696"/>
      <pc:docMkLst>
        <pc:docMk/>
      </pc:docMkLst>
      <pc:sldChg chg="addSp delSp modSp mod">
        <pc:chgData name="Manuel Rein" userId="048c74b5-3292-491e-aa30-c7ecaed45495" providerId="ADAL" clId="{188F33F1-F8A5-4920-8C8F-3FFD726896E7}" dt="2023-07-11T13:56:50.784" v="470"/>
        <pc:sldMkLst>
          <pc:docMk/>
          <pc:sldMk cId="3704954343" sldId="256"/>
        </pc:sldMkLst>
      </pc:sldChg>
      <pc:sldChg chg="modNotesTx">
        <pc:chgData name="Manuel Rein" userId="048c74b5-3292-491e-aa30-c7ecaed45495" providerId="ADAL" clId="{188F33F1-F8A5-4920-8C8F-3FFD726896E7}" dt="2023-07-10T20:20:02.777" v="467" actId="20577"/>
        <pc:sldMkLst>
          <pc:docMk/>
          <pc:sldMk cId="4025383516" sldId="257"/>
        </pc:sldMkLst>
      </pc:sldChg>
      <pc:sldChg chg="modNotesTx">
        <pc:chgData name="Manuel Rein" userId="048c74b5-3292-491e-aa30-c7ecaed45495" providerId="ADAL" clId="{188F33F1-F8A5-4920-8C8F-3FFD726896E7}" dt="2023-07-11T20:47:55.146" v="525" actId="20577"/>
        <pc:sldMkLst>
          <pc:docMk/>
          <pc:sldMk cId="2817268547" sldId="266"/>
        </pc:sldMkLst>
      </pc:sldChg>
      <pc:sldChg chg="modNotesTx">
        <pc:chgData name="Manuel Rein" userId="048c74b5-3292-491e-aa30-c7ecaed45495" providerId="ADAL" clId="{188F33F1-F8A5-4920-8C8F-3FFD726896E7}" dt="2023-07-11T20:52:43.508" v="534" actId="20577"/>
        <pc:sldMkLst>
          <pc:docMk/>
          <pc:sldMk cId="1829833777" sldId="270"/>
        </pc:sldMkLst>
      </pc:sldChg>
      <pc:sldChg chg="modSp mod">
        <pc:chgData name="Manuel Rein" userId="048c74b5-3292-491e-aa30-c7ecaed45495" providerId="ADAL" clId="{188F33F1-F8A5-4920-8C8F-3FFD726896E7}" dt="2023-07-18T15:50:03.646" v="593" actId="1076"/>
        <pc:sldMkLst>
          <pc:docMk/>
          <pc:sldMk cId="1071274701" sldId="271"/>
        </pc:sldMkLst>
      </pc:sldChg>
      <pc:sldChg chg="modNotesTx">
        <pc:chgData name="Manuel Rein" userId="048c74b5-3292-491e-aa30-c7ecaed45495" providerId="ADAL" clId="{188F33F1-F8A5-4920-8C8F-3FFD726896E7}" dt="2023-07-12T08:00:25.413" v="592" actId="20577"/>
        <pc:sldMkLst>
          <pc:docMk/>
          <pc:sldMk cId="1890275943" sldId="273"/>
        </pc:sldMkLst>
      </pc:sldChg>
      <pc:sldChg chg="modAnim modNotesTx">
        <pc:chgData name="Manuel Rein" userId="048c74b5-3292-491e-aa30-c7ecaed45495" providerId="ADAL" clId="{188F33F1-F8A5-4920-8C8F-3FFD726896E7}" dt="2023-07-11T20:52:54.470" v="560" actId="20577"/>
        <pc:sldMkLst>
          <pc:docMk/>
          <pc:sldMk cId="1002116665" sldId="274"/>
        </pc:sldMkLst>
      </pc:sldChg>
      <pc:sldChg chg="del">
        <pc:chgData name="Manuel Rein" userId="048c74b5-3292-491e-aa30-c7ecaed45495" providerId="ADAL" clId="{188F33F1-F8A5-4920-8C8F-3FFD726896E7}" dt="2023-07-10T20:37:56.305" v="468" actId="47"/>
        <pc:sldMkLst>
          <pc:docMk/>
          <pc:sldMk cId="3505243857" sldId="292"/>
        </pc:sldMkLst>
      </pc:sldChg>
      <pc:sldChg chg="modSp mod">
        <pc:chgData name="Manuel Rein" userId="048c74b5-3292-491e-aa30-c7ecaed45495" providerId="ADAL" clId="{188F33F1-F8A5-4920-8C8F-3FFD726896E7}" dt="2023-06-20T09:35:08.238" v="0" actId="20577"/>
        <pc:sldMkLst>
          <pc:docMk/>
          <pc:sldMk cId="3710233247" sldId="294"/>
        </pc:sldMkLst>
      </pc:sldChg>
      <pc:sldChg chg="modNotesTx">
        <pc:chgData name="Manuel Rein" userId="048c74b5-3292-491e-aa30-c7ecaed45495" providerId="ADAL" clId="{188F33F1-F8A5-4920-8C8F-3FFD726896E7}" dt="2023-07-04T08:56:58.986" v="180" actId="20577"/>
        <pc:sldMkLst>
          <pc:docMk/>
          <pc:sldMk cId="4221308915" sldId="304"/>
        </pc:sldMkLst>
      </pc:sldChg>
      <pc:sldChg chg="modSp new mod">
        <pc:chgData name="Manuel Rein" userId="048c74b5-3292-491e-aa30-c7ecaed45495" providerId="ADAL" clId="{188F33F1-F8A5-4920-8C8F-3FFD726896E7}" dt="2023-07-08T21:41:04.668" v="252" actId="20577"/>
        <pc:sldMkLst>
          <pc:docMk/>
          <pc:sldMk cId="2876648202" sldId="307"/>
        </pc:sldMkLst>
      </pc:sldChg>
      <pc:sldChg chg="addSp modSp new del modAnim">
        <pc:chgData name="Manuel Rein" userId="048c74b5-3292-491e-aa30-c7ecaed45495" providerId="ADAL" clId="{188F33F1-F8A5-4920-8C8F-3FFD726896E7}" dt="2023-07-18T15:51:06.019" v="596" actId="2696"/>
        <pc:sldMkLst>
          <pc:docMk/>
          <pc:sldMk cId="1382594809" sldId="308"/>
        </pc:sldMkLst>
      </pc:sldChg>
    </pc:docChg>
  </pc:docChgLst>
  <pc:docChgLst>
    <pc:chgData name="M.T. Rein" userId="048c74b5-3292-491e-aa30-c7ecaed45495" providerId="ADAL" clId="{67E15117-DF34-47A6-87F4-030F780AB8D8}"/>
    <pc:docChg chg="undo custSel modSld">
      <pc:chgData name="M.T. Rein" userId="048c74b5-3292-491e-aa30-c7ecaed45495" providerId="ADAL" clId="{67E15117-DF34-47A6-87F4-030F780AB8D8}" dt="2021-06-03T12:37:36.118" v="1106" actId="207"/>
      <pc:docMkLst>
        <pc:docMk/>
      </pc:docMkLst>
      <pc:sldChg chg="modSp mod">
        <pc:chgData name="M.T. Rein" userId="048c74b5-3292-491e-aa30-c7ecaed45495" providerId="ADAL" clId="{67E15117-DF34-47A6-87F4-030F780AB8D8}" dt="2021-06-02T21:59:27.989" v="887" actId="27636"/>
        <pc:sldMkLst>
          <pc:docMk/>
          <pc:sldMk cId="386549056" sldId="256"/>
        </pc:sldMkLst>
      </pc:sldChg>
      <pc:sldChg chg="modSp modAnim modNotesTx">
        <pc:chgData name="M.T. Rein" userId="048c74b5-3292-491e-aa30-c7ecaed45495" providerId="ADAL" clId="{67E15117-DF34-47A6-87F4-030F780AB8D8}" dt="2021-06-03T12:22:12.401" v="1080" actId="20577"/>
        <pc:sldMkLst>
          <pc:docMk/>
          <pc:sldMk cId="3489912024" sldId="257"/>
        </pc:sldMkLst>
      </pc:sldChg>
      <pc:sldChg chg="modSp">
        <pc:chgData name="M.T. Rein" userId="048c74b5-3292-491e-aa30-c7ecaed45495" providerId="ADAL" clId="{67E15117-DF34-47A6-87F4-030F780AB8D8}" dt="2021-06-02T21:47:51.848" v="404" actId="207"/>
        <pc:sldMkLst>
          <pc:docMk/>
          <pc:sldMk cId="1138202640" sldId="258"/>
        </pc:sldMkLst>
      </pc:sldChg>
      <pc:sldChg chg="modSp modAnim modNotesTx">
        <pc:chgData name="M.T. Rein" userId="048c74b5-3292-491e-aa30-c7ecaed45495" providerId="ADAL" clId="{67E15117-DF34-47A6-87F4-030F780AB8D8}" dt="2021-06-02T21:47:55.317" v="405" actId="207"/>
        <pc:sldMkLst>
          <pc:docMk/>
          <pc:sldMk cId="1352218715" sldId="259"/>
        </pc:sldMkLst>
      </pc:sldChg>
      <pc:sldChg chg="modSp mod">
        <pc:chgData name="M.T. Rein" userId="048c74b5-3292-491e-aa30-c7ecaed45495" providerId="ADAL" clId="{67E15117-DF34-47A6-87F4-030F780AB8D8}" dt="2021-06-02T21:22:30.963" v="398" actId="207"/>
        <pc:sldMkLst>
          <pc:docMk/>
          <pc:sldMk cId="1845869521" sldId="260"/>
        </pc:sldMkLst>
      </pc:sldChg>
      <pc:sldChg chg="modSp mod">
        <pc:chgData name="M.T. Rein" userId="048c74b5-3292-491e-aa30-c7ecaed45495" providerId="ADAL" clId="{67E15117-DF34-47A6-87F4-030F780AB8D8}" dt="2021-06-02T21:22:38.393" v="399" actId="207"/>
        <pc:sldMkLst>
          <pc:docMk/>
          <pc:sldMk cId="97416313" sldId="261"/>
        </pc:sldMkLst>
      </pc:sldChg>
      <pc:sldChg chg="addSp delSp modSp mod delAnim modAnim">
        <pc:chgData name="M.T. Rein" userId="048c74b5-3292-491e-aa30-c7ecaed45495" providerId="ADAL" clId="{67E15117-DF34-47A6-87F4-030F780AB8D8}" dt="2021-06-02T21:49:00.407" v="414" actId="478"/>
        <pc:sldMkLst>
          <pc:docMk/>
          <pc:sldMk cId="1218895130" sldId="262"/>
        </pc:sldMkLst>
      </pc:sldChg>
      <pc:sldChg chg="modSp modAnim">
        <pc:chgData name="M.T. Rein" userId="048c74b5-3292-491e-aa30-c7ecaed45495" providerId="ADAL" clId="{67E15117-DF34-47A6-87F4-030F780AB8D8}" dt="2021-06-03T12:37:36.118" v="1106" actId="207"/>
        <pc:sldMkLst>
          <pc:docMk/>
          <pc:sldMk cId="1324832957" sldId="264"/>
        </pc:sldMkLst>
      </pc:sldChg>
      <pc:sldChg chg="modSp mod">
        <pc:chgData name="M.T. Rein" userId="048c74b5-3292-491e-aa30-c7ecaed45495" providerId="ADAL" clId="{67E15117-DF34-47A6-87F4-030F780AB8D8}" dt="2021-06-02T21:02:16.678" v="332" actId="20577"/>
        <pc:sldMkLst>
          <pc:docMk/>
          <pc:sldMk cId="1003693265" sldId="267"/>
        </pc:sldMkLst>
      </pc:sldChg>
      <pc:sldChg chg="addSp delSp modSp mod addAnim delAnim modAnim modNotesTx">
        <pc:chgData name="M.T. Rein" userId="048c74b5-3292-491e-aa30-c7ecaed45495" providerId="ADAL" clId="{67E15117-DF34-47A6-87F4-030F780AB8D8}" dt="2021-06-02T21:02:41.963" v="393" actId="20577"/>
        <pc:sldMkLst>
          <pc:docMk/>
          <pc:sldMk cId="3281471954" sldId="269"/>
        </pc:sldMkLst>
      </pc:sldChg>
      <pc:sldChg chg="addSp delSp modSp mod modAnim">
        <pc:chgData name="M.T. Rein" userId="048c74b5-3292-491e-aa30-c7ecaed45495" providerId="ADAL" clId="{67E15117-DF34-47A6-87F4-030F780AB8D8}" dt="2021-06-03T12:23:55.253" v="1082"/>
        <pc:sldMkLst>
          <pc:docMk/>
          <pc:sldMk cId="102337713" sldId="270"/>
        </pc:sldMkLst>
      </pc:sldChg>
      <pc:sldChg chg="modAnim">
        <pc:chgData name="M.T. Rein" userId="048c74b5-3292-491e-aa30-c7ecaed45495" providerId="ADAL" clId="{67E15117-DF34-47A6-87F4-030F780AB8D8}" dt="2021-06-02T21:01:24.456" v="273"/>
        <pc:sldMkLst>
          <pc:docMk/>
          <pc:sldMk cId="3283765697" sldId="271"/>
        </pc:sldMkLst>
      </pc:sldChg>
      <pc:sldChg chg="modSp mod">
        <pc:chgData name="M.T. Rein" userId="048c74b5-3292-491e-aa30-c7ecaed45495" providerId="ADAL" clId="{67E15117-DF34-47A6-87F4-030F780AB8D8}" dt="2021-06-02T21:50:46.464" v="429" actId="2711"/>
        <pc:sldMkLst>
          <pc:docMk/>
          <pc:sldMk cId="265756278" sldId="272"/>
        </pc:sldMkLst>
      </pc:sldChg>
      <pc:sldChg chg="modSp mod">
        <pc:chgData name="M.T. Rein" userId="048c74b5-3292-491e-aa30-c7ecaed45495" providerId="ADAL" clId="{67E15117-DF34-47A6-87F4-030F780AB8D8}" dt="2021-06-02T21:51:17.685" v="434" actId="1076"/>
        <pc:sldMkLst>
          <pc:docMk/>
          <pc:sldMk cId="2291709678" sldId="273"/>
        </pc:sldMkLst>
      </pc:sldChg>
      <pc:sldChg chg="modSp mod">
        <pc:chgData name="M.T. Rein" userId="048c74b5-3292-491e-aa30-c7ecaed45495" providerId="ADAL" clId="{67E15117-DF34-47A6-87F4-030F780AB8D8}" dt="2021-06-02T21:51:29.727" v="437" actId="2711"/>
        <pc:sldMkLst>
          <pc:docMk/>
          <pc:sldMk cId="2913416165" sldId="274"/>
        </pc:sldMkLst>
      </pc:sldChg>
      <pc:sldChg chg="modSp mod">
        <pc:chgData name="M.T. Rein" userId="048c74b5-3292-491e-aa30-c7ecaed45495" providerId="ADAL" clId="{67E15117-DF34-47A6-87F4-030F780AB8D8}" dt="2021-06-02T21:54:51.496" v="839" actId="20577"/>
        <pc:sldMkLst>
          <pc:docMk/>
          <pc:sldMk cId="534853910" sldId="276"/>
        </pc:sldMkLst>
      </pc:sldChg>
    </pc:docChg>
  </pc:docChgLst>
  <pc:docChgLst>
    <pc:chgData name="Manuel Rein" userId="048c74b5-3292-491e-aa30-c7ecaed45495" providerId="ADAL" clId="{06BBC6FD-B3FB-4330-B4B4-D135425E7305}"/>
    <pc:docChg chg="undo redo custSel addSld delSld modSld sldOrd">
      <pc:chgData name="Manuel Rein" userId="048c74b5-3292-491e-aa30-c7ecaed45495" providerId="ADAL" clId="{06BBC6FD-B3FB-4330-B4B4-D135425E7305}" dt="2024-04-21T21:29:42.539" v="2051" actId="33524"/>
      <pc:docMkLst>
        <pc:docMk/>
      </pc:docMkLst>
      <pc:sldChg chg="modSp mod">
        <pc:chgData name="Manuel Rein" userId="048c74b5-3292-491e-aa30-c7ecaed45495" providerId="ADAL" clId="{06BBC6FD-B3FB-4330-B4B4-D135425E7305}" dt="2024-04-21T21:20:21.173" v="1828" actId="20577"/>
        <pc:sldMkLst>
          <pc:docMk/>
          <pc:sldMk cId="3704954343" sldId="256"/>
        </pc:sldMkLst>
      </pc:sldChg>
      <pc:sldChg chg="modSp mod modNotesTx">
        <pc:chgData name="Manuel Rein" userId="048c74b5-3292-491e-aa30-c7ecaed45495" providerId="ADAL" clId="{06BBC6FD-B3FB-4330-B4B4-D135425E7305}" dt="2024-04-21T19:57:40.269" v="161" actId="313"/>
        <pc:sldMkLst>
          <pc:docMk/>
          <pc:sldMk cId="4025383516" sldId="257"/>
        </pc:sldMkLst>
      </pc:sldChg>
      <pc:sldChg chg="modSp modAnim">
        <pc:chgData name="Manuel Rein" userId="048c74b5-3292-491e-aa30-c7ecaed45495" providerId="ADAL" clId="{06BBC6FD-B3FB-4330-B4B4-D135425E7305}" dt="2024-04-21T20:03:52.437" v="199" actId="20577"/>
        <pc:sldMkLst>
          <pc:docMk/>
          <pc:sldMk cId="3423156753" sldId="264"/>
        </pc:sldMkLst>
      </pc:sldChg>
      <pc:sldChg chg="modAnim modNotesTx">
        <pc:chgData name="Manuel Rein" userId="048c74b5-3292-491e-aa30-c7ecaed45495" providerId="ADAL" clId="{06BBC6FD-B3FB-4330-B4B4-D135425E7305}" dt="2024-04-21T19:57:52.692" v="162" actId="20577"/>
        <pc:sldMkLst>
          <pc:docMk/>
          <pc:sldMk cId="2817268547" sldId="266"/>
        </pc:sldMkLst>
      </pc:sldChg>
      <pc:sldChg chg="modAnim">
        <pc:chgData name="Manuel Rein" userId="048c74b5-3292-491e-aa30-c7ecaed45495" providerId="ADAL" clId="{06BBC6FD-B3FB-4330-B4B4-D135425E7305}" dt="2024-04-21T19:59:36.645" v="163"/>
        <pc:sldMkLst>
          <pc:docMk/>
          <pc:sldMk cId="1829833777" sldId="270"/>
        </pc:sldMkLst>
      </pc:sldChg>
      <pc:sldChg chg="delSp mod delAnim modAnim">
        <pc:chgData name="Manuel Rein" userId="048c74b5-3292-491e-aa30-c7ecaed45495" providerId="ADAL" clId="{06BBC6FD-B3FB-4330-B4B4-D135425E7305}" dt="2024-04-21T21:22:13.118" v="1958"/>
        <pc:sldMkLst>
          <pc:docMk/>
          <pc:sldMk cId="1071274701" sldId="271"/>
        </pc:sldMkLst>
      </pc:sldChg>
      <pc:sldChg chg="modSp modAnim">
        <pc:chgData name="Manuel Rein" userId="048c74b5-3292-491e-aa30-c7ecaed45495" providerId="ADAL" clId="{06BBC6FD-B3FB-4330-B4B4-D135425E7305}" dt="2024-04-21T19:33:00.747" v="6" actId="6549"/>
        <pc:sldMkLst>
          <pc:docMk/>
          <pc:sldMk cId="1002116665" sldId="274"/>
        </pc:sldMkLst>
      </pc:sldChg>
      <pc:sldChg chg="del">
        <pc:chgData name="Manuel Rein" userId="048c74b5-3292-491e-aa30-c7ecaed45495" providerId="ADAL" clId="{06BBC6FD-B3FB-4330-B4B4-D135425E7305}" dt="2024-04-21T19:52:42.963" v="157" actId="47"/>
        <pc:sldMkLst>
          <pc:docMk/>
          <pc:sldMk cId="1274577037" sldId="283"/>
        </pc:sldMkLst>
      </pc:sldChg>
      <pc:sldChg chg="del">
        <pc:chgData name="Manuel Rein" userId="048c74b5-3292-491e-aa30-c7ecaed45495" providerId="ADAL" clId="{06BBC6FD-B3FB-4330-B4B4-D135425E7305}" dt="2024-04-21T20:03:13.725" v="197" actId="47"/>
        <pc:sldMkLst>
          <pc:docMk/>
          <pc:sldMk cId="2656646454" sldId="309"/>
        </pc:sldMkLst>
      </pc:sldChg>
      <pc:sldChg chg="del">
        <pc:chgData name="Manuel Rein" userId="048c74b5-3292-491e-aa30-c7ecaed45495" providerId="ADAL" clId="{06BBC6FD-B3FB-4330-B4B4-D135425E7305}" dt="2024-04-21T21:29:27.736" v="2050" actId="47"/>
        <pc:sldMkLst>
          <pc:docMk/>
          <pc:sldMk cId="2957848413" sldId="312"/>
        </pc:sldMkLst>
      </pc:sldChg>
      <pc:sldChg chg="modNotesTx">
        <pc:chgData name="Manuel Rein" userId="048c74b5-3292-491e-aa30-c7ecaed45495" providerId="ADAL" clId="{06BBC6FD-B3FB-4330-B4B4-D135425E7305}" dt="2024-04-21T21:29:42.539" v="2051" actId="33524"/>
        <pc:sldMkLst>
          <pc:docMk/>
          <pc:sldMk cId="2146887539" sldId="313"/>
        </pc:sldMkLst>
      </pc:sldChg>
      <pc:sldChg chg="addSp delSp modSp mod">
        <pc:chgData name="Manuel Rein" userId="048c74b5-3292-491e-aa30-c7ecaed45495" providerId="ADAL" clId="{06BBC6FD-B3FB-4330-B4B4-D135425E7305}" dt="2024-04-21T20:52:23.600" v="907" actId="20577"/>
        <pc:sldMkLst>
          <pc:docMk/>
          <pc:sldMk cId="2738719088" sldId="316"/>
        </pc:sldMkLst>
      </pc:sldChg>
      <pc:sldChg chg="addSp delSp modSp new mod ord modNotesTx">
        <pc:chgData name="Manuel Rein" userId="048c74b5-3292-491e-aa30-c7ecaed45495" providerId="ADAL" clId="{06BBC6FD-B3FB-4330-B4B4-D135425E7305}" dt="2024-04-21T21:24:08.797" v="1996" actId="20577"/>
        <pc:sldMkLst>
          <pc:docMk/>
          <pc:sldMk cId="2021021817" sldId="317"/>
        </pc:sldMkLst>
      </pc:sldChg>
      <pc:sldChg chg="new del">
        <pc:chgData name="Manuel Rein" userId="048c74b5-3292-491e-aa30-c7ecaed45495" providerId="ADAL" clId="{06BBC6FD-B3FB-4330-B4B4-D135425E7305}" dt="2024-04-21T20:23:55.260" v="200" actId="47"/>
        <pc:sldMkLst>
          <pc:docMk/>
          <pc:sldMk cId="1091133016" sldId="318"/>
        </pc:sldMkLst>
      </pc:sldChg>
      <pc:sldChg chg="addSp delSp modSp new mod">
        <pc:chgData name="Manuel Rein" userId="048c74b5-3292-491e-aa30-c7ecaed45495" providerId="ADAL" clId="{06BBC6FD-B3FB-4330-B4B4-D135425E7305}" dt="2024-04-21T21:15:39.451" v="1546"/>
        <pc:sldMkLst>
          <pc:docMk/>
          <pc:sldMk cId="1382442215" sldId="318"/>
        </pc:sldMkLst>
      </pc:sldChg>
      <pc:sldChg chg="modSp new mod">
        <pc:chgData name="Manuel Rein" userId="048c74b5-3292-491e-aa30-c7ecaed45495" providerId="ADAL" clId="{06BBC6FD-B3FB-4330-B4B4-D135425E7305}" dt="2024-04-21T21:21:39.864" v="1954" actId="20577"/>
        <pc:sldMkLst>
          <pc:docMk/>
          <pc:sldMk cId="3052740102" sldId="319"/>
        </pc:sldMkLst>
      </pc:sldChg>
      <pc:sldChg chg="modSp new mod">
        <pc:chgData name="Manuel Rein" userId="048c74b5-3292-491e-aa30-c7ecaed45495" providerId="ADAL" clId="{06BBC6FD-B3FB-4330-B4B4-D135425E7305}" dt="2024-04-21T21:17:44.849" v="1812" actId="20577"/>
        <pc:sldMkLst>
          <pc:docMk/>
          <pc:sldMk cId="3413858157" sldId="320"/>
        </pc:sldMkLst>
      </pc:sldChg>
    </pc:docChg>
  </pc:docChgLst>
  <pc:docChgLst>
    <pc:chgData name="Manuel Rein" userId="048c74b5-3292-491e-aa30-c7ecaed45495" providerId="ADAL" clId="{4396906C-B49C-494D-A23E-0CCB9E4F8ADD}"/>
    <pc:docChg chg="undo custSel addSld delSld modSld sldOrd modMainMaster">
      <pc:chgData name="Manuel Rein" userId="048c74b5-3292-491e-aa30-c7ecaed45495" providerId="ADAL" clId="{4396906C-B49C-494D-A23E-0CCB9E4F8ADD}" dt="2024-11-19T11:42:50.925" v="5013" actId="20577"/>
      <pc:docMkLst>
        <pc:docMk/>
      </pc:docMkLst>
      <pc:sldChg chg="modNotesTx">
        <pc:chgData name="Manuel Rein" userId="048c74b5-3292-491e-aa30-c7ecaed45495" providerId="ADAL" clId="{4396906C-B49C-494D-A23E-0CCB9E4F8ADD}" dt="2024-11-19T11:42:50.925" v="5013" actId="20577"/>
        <pc:sldMkLst>
          <pc:docMk/>
          <pc:sldMk cId="3704954343" sldId="256"/>
        </pc:sldMkLst>
      </pc:sldChg>
      <pc:sldChg chg="modSp mod modAnim modNotesTx">
        <pc:chgData name="Manuel Rein" userId="048c74b5-3292-491e-aa30-c7ecaed45495" providerId="ADAL" clId="{4396906C-B49C-494D-A23E-0CCB9E4F8ADD}" dt="2024-11-19T11:38:41.613" v="4872" actId="6549"/>
        <pc:sldMkLst>
          <pc:docMk/>
          <pc:sldMk cId="3423156753" sldId="264"/>
        </pc:sldMkLst>
      </pc:sldChg>
      <pc:sldChg chg="modSp mod modNotesTx">
        <pc:chgData name="Manuel Rein" userId="048c74b5-3292-491e-aa30-c7ecaed45495" providerId="ADAL" clId="{4396906C-B49C-494D-A23E-0CCB9E4F8ADD}" dt="2024-11-19T10:54:51.222" v="3675" actId="1076"/>
        <pc:sldMkLst>
          <pc:docMk/>
          <pc:sldMk cId="1071274701" sldId="271"/>
        </pc:sldMkLst>
      </pc:sldChg>
      <pc:sldChg chg="del">
        <pc:chgData name="Manuel Rein" userId="048c74b5-3292-491e-aa30-c7ecaed45495" providerId="ADAL" clId="{4396906C-B49C-494D-A23E-0CCB9E4F8ADD}" dt="2024-11-15T11:26:20.791" v="317" actId="47"/>
        <pc:sldMkLst>
          <pc:docMk/>
          <pc:sldMk cId="177755508" sldId="280"/>
        </pc:sldMkLst>
      </pc:sldChg>
      <pc:sldChg chg="modSp mod">
        <pc:chgData name="Manuel Rein" userId="048c74b5-3292-491e-aa30-c7ecaed45495" providerId="ADAL" clId="{4396906C-B49C-494D-A23E-0CCB9E4F8ADD}" dt="2024-11-15T11:50:36.953" v="373" actId="20577"/>
        <pc:sldMkLst>
          <pc:docMk/>
          <pc:sldMk cId="3506582637" sldId="281"/>
        </pc:sldMkLst>
      </pc:sldChg>
      <pc:sldChg chg="modAnim">
        <pc:chgData name="Manuel Rein" userId="048c74b5-3292-491e-aa30-c7ecaed45495" providerId="ADAL" clId="{4396906C-B49C-494D-A23E-0CCB9E4F8ADD}" dt="2024-11-19T10:56:50.336" v="3680"/>
        <pc:sldMkLst>
          <pc:docMk/>
          <pc:sldMk cId="3160981002" sldId="298"/>
        </pc:sldMkLst>
      </pc:sldChg>
      <pc:sldChg chg="del">
        <pc:chgData name="Manuel Rein" userId="048c74b5-3292-491e-aa30-c7ecaed45495" providerId="ADAL" clId="{4396906C-B49C-494D-A23E-0CCB9E4F8ADD}" dt="2024-11-15T14:55:50.153" v="2622" actId="47"/>
        <pc:sldMkLst>
          <pc:docMk/>
          <pc:sldMk cId="915889654" sldId="315"/>
        </pc:sldMkLst>
      </pc:sldChg>
      <pc:sldChg chg="modSp mod modNotesTx">
        <pc:chgData name="Manuel Rein" userId="048c74b5-3292-491e-aa30-c7ecaed45495" providerId="ADAL" clId="{4396906C-B49C-494D-A23E-0CCB9E4F8ADD}" dt="2024-11-19T11:02:29.764" v="3992" actId="20577"/>
        <pc:sldMkLst>
          <pc:docMk/>
          <pc:sldMk cId="2021021817" sldId="317"/>
        </pc:sldMkLst>
      </pc:sldChg>
      <pc:sldChg chg="del">
        <pc:chgData name="Manuel Rein" userId="048c74b5-3292-491e-aa30-c7ecaed45495" providerId="ADAL" clId="{4396906C-B49C-494D-A23E-0CCB9E4F8ADD}" dt="2024-11-15T14:55:50.153" v="2622" actId="47"/>
        <pc:sldMkLst>
          <pc:docMk/>
          <pc:sldMk cId="3052740102" sldId="319"/>
        </pc:sldMkLst>
      </pc:sldChg>
      <pc:sldChg chg="del">
        <pc:chgData name="Manuel Rein" userId="048c74b5-3292-491e-aa30-c7ecaed45495" providerId="ADAL" clId="{4396906C-B49C-494D-A23E-0CCB9E4F8ADD}" dt="2024-11-15T14:55:50.153" v="2622" actId="47"/>
        <pc:sldMkLst>
          <pc:docMk/>
          <pc:sldMk cId="1295837228" sldId="323"/>
        </pc:sldMkLst>
      </pc:sldChg>
      <pc:sldChg chg="del">
        <pc:chgData name="Manuel Rein" userId="048c74b5-3292-491e-aa30-c7ecaed45495" providerId="ADAL" clId="{4396906C-B49C-494D-A23E-0CCB9E4F8ADD}" dt="2024-11-15T14:55:50.153" v="2622" actId="47"/>
        <pc:sldMkLst>
          <pc:docMk/>
          <pc:sldMk cId="733496836" sldId="324"/>
        </pc:sldMkLst>
      </pc:sldChg>
      <pc:sldChg chg="del">
        <pc:chgData name="Manuel Rein" userId="048c74b5-3292-491e-aa30-c7ecaed45495" providerId="ADAL" clId="{4396906C-B49C-494D-A23E-0CCB9E4F8ADD}" dt="2024-11-15T14:55:50.153" v="2622" actId="47"/>
        <pc:sldMkLst>
          <pc:docMk/>
          <pc:sldMk cId="1749572959" sldId="326"/>
        </pc:sldMkLst>
      </pc:sldChg>
      <pc:sldChg chg="del">
        <pc:chgData name="Manuel Rein" userId="048c74b5-3292-491e-aa30-c7ecaed45495" providerId="ADAL" clId="{4396906C-B49C-494D-A23E-0CCB9E4F8ADD}" dt="2024-11-15T14:55:50.153" v="2622" actId="47"/>
        <pc:sldMkLst>
          <pc:docMk/>
          <pc:sldMk cId="2294485973" sldId="327"/>
        </pc:sldMkLst>
      </pc:sldChg>
      <pc:sldChg chg="del">
        <pc:chgData name="Manuel Rein" userId="048c74b5-3292-491e-aa30-c7ecaed45495" providerId="ADAL" clId="{4396906C-B49C-494D-A23E-0CCB9E4F8ADD}" dt="2024-11-15T14:55:50.153" v="2622" actId="47"/>
        <pc:sldMkLst>
          <pc:docMk/>
          <pc:sldMk cId="1562932767" sldId="328"/>
        </pc:sldMkLst>
      </pc:sldChg>
      <pc:sldChg chg="del">
        <pc:chgData name="Manuel Rein" userId="048c74b5-3292-491e-aa30-c7ecaed45495" providerId="ADAL" clId="{4396906C-B49C-494D-A23E-0CCB9E4F8ADD}" dt="2024-11-15T14:55:50.153" v="2622" actId="47"/>
        <pc:sldMkLst>
          <pc:docMk/>
          <pc:sldMk cId="2787800796" sldId="329"/>
        </pc:sldMkLst>
      </pc:sldChg>
      <pc:sldChg chg="del">
        <pc:chgData name="Manuel Rein" userId="048c74b5-3292-491e-aa30-c7ecaed45495" providerId="ADAL" clId="{4396906C-B49C-494D-A23E-0CCB9E4F8ADD}" dt="2024-11-15T14:55:50.153" v="2622" actId="47"/>
        <pc:sldMkLst>
          <pc:docMk/>
          <pc:sldMk cId="784199131" sldId="330"/>
        </pc:sldMkLst>
      </pc:sldChg>
      <pc:sldChg chg="add del">
        <pc:chgData name="Manuel Rein" userId="048c74b5-3292-491e-aa30-c7ecaed45495" providerId="ADAL" clId="{4396906C-B49C-494D-A23E-0CCB9E4F8ADD}" dt="2024-11-15T15:25:34.243" v="2720"/>
        <pc:sldMkLst>
          <pc:docMk/>
          <pc:sldMk cId="4076263431" sldId="331"/>
        </pc:sldMkLst>
      </pc:sldChg>
      <pc:sldChg chg="del">
        <pc:chgData name="Manuel Rein" userId="048c74b5-3292-491e-aa30-c7ecaed45495" providerId="ADAL" clId="{4396906C-B49C-494D-A23E-0CCB9E4F8ADD}" dt="2024-11-15T14:55:50.153" v="2622" actId="47"/>
        <pc:sldMkLst>
          <pc:docMk/>
          <pc:sldMk cId="3183123569" sldId="332"/>
        </pc:sldMkLst>
      </pc:sldChg>
      <pc:sldChg chg="add del">
        <pc:chgData name="Manuel Rein" userId="048c74b5-3292-491e-aa30-c7ecaed45495" providerId="ADAL" clId="{4396906C-B49C-494D-A23E-0CCB9E4F8ADD}" dt="2024-11-15T15:25:16.294" v="2718"/>
        <pc:sldMkLst>
          <pc:docMk/>
          <pc:sldMk cId="342249496" sldId="333"/>
        </pc:sldMkLst>
      </pc:sldChg>
      <pc:sldChg chg="del">
        <pc:chgData name="Manuel Rein" userId="048c74b5-3292-491e-aa30-c7ecaed45495" providerId="ADAL" clId="{4396906C-B49C-494D-A23E-0CCB9E4F8ADD}" dt="2024-11-15T14:55:50.153" v="2622" actId="47"/>
        <pc:sldMkLst>
          <pc:docMk/>
          <pc:sldMk cId="951748540" sldId="334"/>
        </pc:sldMkLst>
      </pc:sldChg>
      <pc:sldChg chg="del">
        <pc:chgData name="Manuel Rein" userId="048c74b5-3292-491e-aa30-c7ecaed45495" providerId="ADAL" clId="{4396906C-B49C-494D-A23E-0CCB9E4F8ADD}" dt="2024-11-15T14:55:50.153" v="2622" actId="47"/>
        <pc:sldMkLst>
          <pc:docMk/>
          <pc:sldMk cId="2562102328" sldId="335"/>
        </pc:sldMkLst>
      </pc:sldChg>
      <pc:sldChg chg="modSp mod ord modNotesTx">
        <pc:chgData name="Manuel Rein" userId="048c74b5-3292-491e-aa30-c7ecaed45495" providerId="ADAL" clId="{4396906C-B49C-494D-A23E-0CCB9E4F8ADD}" dt="2024-11-19T11:01:04.230" v="3762" actId="20577"/>
        <pc:sldMkLst>
          <pc:docMk/>
          <pc:sldMk cId="2292871098" sldId="341"/>
        </pc:sldMkLst>
      </pc:sldChg>
      <pc:sldChg chg="del">
        <pc:chgData name="Manuel Rein" userId="048c74b5-3292-491e-aa30-c7ecaed45495" providerId="ADAL" clId="{4396906C-B49C-494D-A23E-0CCB9E4F8ADD}" dt="2024-11-15T14:55:50.153" v="2622" actId="47"/>
        <pc:sldMkLst>
          <pc:docMk/>
          <pc:sldMk cId="2037811450" sldId="342"/>
        </pc:sldMkLst>
      </pc:sldChg>
      <pc:sldChg chg="del">
        <pc:chgData name="Manuel Rein" userId="048c74b5-3292-491e-aa30-c7ecaed45495" providerId="ADAL" clId="{4396906C-B49C-494D-A23E-0CCB9E4F8ADD}" dt="2024-11-15T14:55:50.153" v="2622" actId="47"/>
        <pc:sldMkLst>
          <pc:docMk/>
          <pc:sldMk cId="292960491" sldId="343"/>
        </pc:sldMkLst>
      </pc:sldChg>
      <pc:sldChg chg="del">
        <pc:chgData name="Manuel Rein" userId="048c74b5-3292-491e-aa30-c7ecaed45495" providerId="ADAL" clId="{4396906C-B49C-494D-A23E-0CCB9E4F8ADD}" dt="2024-11-15T14:55:50.153" v="2622" actId="47"/>
        <pc:sldMkLst>
          <pc:docMk/>
          <pc:sldMk cId="806014137" sldId="344"/>
        </pc:sldMkLst>
      </pc:sldChg>
      <pc:sldChg chg="modSp new add del mod modAnim modNotesTx">
        <pc:chgData name="Manuel Rein" userId="048c74b5-3292-491e-aa30-c7ecaed45495" providerId="ADAL" clId="{4396906C-B49C-494D-A23E-0CCB9E4F8ADD}" dt="2024-11-19T11:38:23.282" v="4871" actId="20577"/>
        <pc:sldMkLst>
          <pc:docMk/>
          <pc:sldMk cId="4264149493" sldId="345"/>
        </pc:sldMkLst>
      </pc:sldChg>
      <pc:sldChg chg="addSp delSp modSp new mod modAnim modNotesTx">
        <pc:chgData name="Manuel Rein" userId="048c74b5-3292-491e-aa30-c7ecaed45495" providerId="ADAL" clId="{4396906C-B49C-494D-A23E-0CCB9E4F8ADD}" dt="2024-11-19T11:01:42.865" v="3837" actId="20577"/>
        <pc:sldMkLst>
          <pc:docMk/>
          <pc:sldMk cId="261764899" sldId="346"/>
        </pc:sldMkLst>
      </pc:sldChg>
      <pc:sldChg chg="modSp new mod modAnim">
        <pc:chgData name="Manuel Rein" userId="048c74b5-3292-491e-aa30-c7ecaed45495" providerId="ADAL" clId="{4396906C-B49C-494D-A23E-0CCB9E4F8ADD}" dt="2024-11-19T11:02:47.513" v="3993"/>
        <pc:sldMkLst>
          <pc:docMk/>
          <pc:sldMk cId="1721830462" sldId="347"/>
        </pc:sldMkLst>
      </pc:sldChg>
      <pc:sldChg chg="modSp new mod modAnim modNotesTx">
        <pc:chgData name="Manuel Rein" userId="048c74b5-3292-491e-aa30-c7ecaed45495" providerId="ADAL" clId="{4396906C-B49C-494D-A23E-0CCB9E4F8ADD}" dt="2024-11-19T11:03:01.980" v="3994"/>
        <pc:sldMkLst>
          <pc:docMk/>
          <pc:sldMk cId="625586610" sldId="348"/>
        </pc:sldMkLst>
      </pc:sldChg>
      <pc:sldChg chg="addSp delSp modSp new mod modAnim modNotesTx">
        <pc:chgData name="Manuel Rein" userId="048c74b5-3292-491e-aa30-c7ecaed45495" providerId="ADAL" clId="{4396906C-B49C-494D-A23E-0CCB9E4F8ADD}" dt="2024-11-19T11:04:44.863" v="4104" actId="20577"/>
        <pc:sldMkLst>
          <pc:docMk/>
          <pc:sldMk cId="1948548856" sldId="349"/>
        </pc:sldMkLst>
      </pc:sldChg>
      <pc:sldChg chg="addSp modSp new mod">
        <pc:chgData name="Manuel Rein" userId="048c74b5-3292-491e-aa30-c7ecaed45495" providerId="ADAL" clId="{4396906C-B49C-494D-A23E-0CCB9E4F8ADD}" dt="2024-11-15T14:55:28.817" v="2613" actId="1076"/>
        <pc:sldMkLst>
          <pc:docMk/>
          <pc:sldMk cId="185205133" sldId="350"/>
        </pc:sldMkLst>
      </pc:sldChg>
      <pc:sldChg chg="addSp modSp new mod modNotesTx">
        <pc:chgData name="Manuel Rein" userId="048c74b5-3292-491e-aa30-c7ecaed45495" providerId="ADAL" clId="{4396906C-B49C-494D-A23E-0CCB9E4F8ADD}" dt="2024-11-19T11:06:16.328" v="4401" actId="20577"/>
        <pc:sldMkLst>
          <pc:docMk/>
          <pc:sldMk cId="58284771" sldId="351"/>
        </pc:sldMkLst>
      </pc:sldChg>
      <pc:sldChg chg="addSp delSp modSp new mod modAnim modNotesTx">
        <pc:chgData name="Manuel Rein" userId="048c74b5-3292-491e-aa30-c7ecaed45495" providerId="ADAL" clId="{4396906C-B49C-494D-A23E-0CCB9E4F8ADD}" dt="2024-11-19T11:06:42.491" v="4495" actId="20577"/>
        <pc:sldMkLst>
          <pc:docMk/>
          <pc:sldMk cId="4254398615" sldId="352"/>
        </pc:sldMkLst>
      </pc:sldChg>
      <pc:sldChg chg="addSp delSp modSp new mod addAnim delAnim modAnim modNotesTx">
        <pc:chgData name="Manuel Rein" userId="048c74b5-3292-491e-aa30-c7ecaed45495" providerId="ADAL" clId="{4396906C-B49C-494D-A23E-0CCB9E4F8ADD}" dt="2024-11-19T11:13:35.594" v="4813" actId="20577"/>
        <pc:sldMkLst>
          <pc:docMk/>
          <pc:sldMk cId="304470064" sldId="353"/>
        </pc:sldMkLst>
      </pc:sldChg>
      <pc:sldChg chg="modSp new mod modAnim">
        <pc:chgData name="Manuel Rein" userId="048c74b5-3292-491e-aa30-c7ecaed45495" providerId="ADAL" clId="{4396906C-B49C-494D-A23E-0CCB9E4F8ADD}" dt="2024-11-19T11:09:37.279" v="4702"/>
        <pc:sldMkLst>
          <pc:docMk/>
          <pc:sldMk cId="1615511520" sldId="354"/>
        </pc:sldMkLst>
      </pc:sldChg>
      <pc:sldChg chg="modSp new mod">
        <pc:chgData name="Manuel Rein" userId="048c74b5-3292-491e-aa30-c7ecaed45495" providerId="ADAL" clId="{4396906C-B49C-494D-A23E-0CCB9E4F8ADD}" dt="2024-11-19T11:11:49.363" v="4807" actId="5793"/>
        <pc:sldMkLst>
          <pc:docMk/>
          <pc:sldMk cId="2410642465" sldId="355"/>
        </pc:sldMkLst>
      </pc:sldChg>
      <pc:sldMasterChg chg="modSp mod">
        <pc:chgData name="Manuel Rein" userId="048c74b5-3292-491e-aa30-c7ecaed45495" providerId="ADAL" clId="{4396906C-B49C-494D-A23E-0CCB9E4F8ADD}" dt="2024-11-15T09:30:34.731" v="29" actId="20577"/>
        <pc:sldMasterMkLst>
          <pc:docMk/>
          <pc:sldMasterMk cId="717196496" sldId="2147483648"/>
        </pc:sldMasterMkLst>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062CF3-3775-46AF-9413-B522FDDA528D}"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de-DE"/>
        </a:p>
      </dgm:t>
    </dgm:pt>
    <dgm:pt modelId="{1BC9689B-852E-494E-8D87-2C0D925423F7}">
      <dgm:prSet phldrT="[Text]"/>
      <dgm:spPr/>
      <dgm:t>
        <a:bodyPr/>
        <a:lstStyle/>
        <a:p>
          <a:r>
            <a:rPr lang="de-DE" dirty="0" err="1"/>
            <a:t>Step</a:t>
          </a:r>
          <a:r>
            <a:rPr lang="de-DE" dirty="0"/>
            <a:t> 1: </a:t>
          </a:r>
          <a:r>
            <a:rPr lang="en-US" dirty="0"/>
            <a:t>Estimate the </a:t>
          </a:r>
          <a:r>
            <a:rPr lang="en-US" b="1" dirty="0"/>
            <a:t>measurement model</a:t>
          </a:r>
          <a:endParaRPr lang="de-DE" dirty="0"/>
        </a:p>
      </dgm:t>
    </dgm:pt>
    <dgm:pt modelId="{510989A9-8AC7-4CC9-81A7-711034E41ED6}" type="parTrans" cxnId="{25E5D58A-DEC8-4F69-888B-C08DCE694D85}">
      <dgm:prSet/>
      <dgm:spPr/>
      <dgm:t>
        <a:bodyPr/>
        <a:lstStyle/>
        <a:p>
          <a:endParaRPr lang="de-DE"/>
        </a:p>
      </dgm:t>
    </dgm:pt>
    <dgm:pt modelId="{B9DC4C20-901C-42CD-9C9D-20B516E46BE8}" type="sibTrans" cxnId="{25E5D58A-DEC8-4F69-888B-C08DCE694D85}">
      <dgm:prSet/>
      <dgm:spPr/>
      <dgm:t>
        <a:bodyPr/>
        <a:lstStyle/>
        <a:p>
          <a:endParaRPr lang="de-DE"/>
        </a:p>
      </dgm:t>
    </dgm:pt>
    <dgm:pt modelId="{4F048E91-3E25-44D4-8CDB-98415CC28F32}">
      <dgm:prSet phldrT="[Text]"/>
      <dgm:spPr/>
      <dgm:t>
        <a:bodyPr/>
        <a:lstStyle/>
        <a:p>
          <a:pPr>
            <a:buFont typeface="Arial" panose="020B0604020202020204" pitchFamily="34" charset="0"/>
            <a:buChar char="•"/>
          </a:pPr>
          <a:r>
            <a:rPr lang="en-US" dirty="0"/>
            <a:t>(partially) </a:t>
          </a:r>
          <a:r>
            <a:rPr lang="en-DE" dirty="0"/>
            <a:t>person</a:t>
          </a:r>
          <a:r>
            <a:rPr lang="en-US" dirty="0"/>
            <a:t>-specific parameters</a:t>
          </a:r>
          <a:endParaRPr lang="de-DE" dirty="0"/>
        </a:p>
      </dgm:t>
    </dgm:pt>
    <dgm:pt modelId="{9F86EDD0-C52E-4305-BA13-4071294421A8}" type="parTrans" cxnId="{82F387DA-C06F-4CF1-8ADF-EC56E528A29A}">
      <dgm:prSet/>
      <dgm:spPr/>
      <dgm:t>
        <a:bodyPr/>
        <a:lstStyle/>
        <a:p>
          <a:endParaRPr lang="de-DE"/>
        </a:p>
      </dgm:t>
    </dgm:pt>
    <dgm:pt modelId="{ECB4A4FC-1B3E-49F8-9F38-1B8908CD6F81}" type="sibTrans" cxnId="{82F387DA-C06F-4CF1-8ADF-EC56E528A29A}">
      <dgm:prSet/>
      <dgm:spPr/>
      <dgm:t>
        <a:bodyPr/>
        <a:lstStyle/>
        <a:p>
          <a:endParaRPr lang="de-DE"/>
        </a:p>
      </dgm:t>
    </dgm:pt>
    <dgm:pt modelId="{CD4D3FF8-1A5B-4420-A8D9-BB24CE63E36F}">
      <dgm:prSet phldrT="[Text]"/>
      <dgm:spPr/>
      <dgm:t>
        <a:bodyPr/>
        <a:lstStyle/>
        <a:p>
          <a:r>
            <a:rPr lang="de-DE" dirty="0" err="1"/>
            <a:t>Step</a:t>
          </a:r>
          <a:r>
            <a:rPr lang="de-DE" dirty="0"/>
            <a:t> 2: </a:t>
          </a:r>
          <a:r>
            <a:rPr lang="de-DE" dirty="0" err="1"/>
            <a:t>Compute</a:t>
          </a:r>
          <a:r>
            <a:rPr lang="de-DE" dirty="0"/>
            <a:t> </a:t>
          </a:r>
          <a:r>
            <a:rPr lang="de-DE" b="1" dirty="0" err="1"/>
            <a:t>factor</a:t>
          </a:r>
          <a:r>
            <a:rPr lang="de-DE" b="1" dirty="0"/>
            <a:t> </a:t>
          </a:r>
          <a:r>
            <a:rPr lang="de-DE" b="1" dirty="0" err="1"/>
            <a:t>scores</a:t>
          </a:r>
          <a:r>
            <a:rPr lang="de-DE" b="1" dirty="0"/>
            <a:t> </a:t>
          </a:r>
          <a:r>
            <a:rPr lang="de-DE" dirty="0"/>
            <a:t>and </a:t>
          </a:r>
          <a:r>
            <a:rPr lang="de-DE" dirty="0" err="1"/>
            <a:t>their</a:t>
          </a:r>
          <a:r>
            <a:rPr lang="de-DE" dirty="0"/>
            <a:t> </a:t>
          </a:r>
          <a:r>
            <a:rPr lang="de-DE" b="1" dirty="0" err="1"/>
            <a:t>reliability</a:t>
          </a:r>
          <a:endParaRPr lang="de-DE" dirty="0"/>
        </a:p>
      </dgm:t>
    </dgm:pt>
    <dgm:pt modelId="{35C70C0B-A7E0-4D40-A5B5-4157EBB1BC36}" type="parTrans" cxnId="{FC1FEFB4-2E56-4814-8596-5DB7E8B8BC9B}">
      <dgm:prSet/>
      <dgm:spPr/>
      <dgm:t>
        <a:bodyPr/>
        <a:lstStyle/>
        <a:p>
          <a:endParaRPr lang="de-DE"/>
        </a:p>
      </dgm:t>
    </dgm:pt>
    <dgm:pt modelId="{DA6532EE-30BF-4C50-9D69-A4BB550C6ECB}" type="sibTrans" cxnId="{FC1FEFB4-2E56-4814-8596-5DB7E8B8BC9B}">
      <dgm:prSet/>
      <dgm:spPr/>
      <dgm:t>
        <a:bodyPr/>
        <a:lstStyle/>
        <a:p>
          <a:endParaRPr lang="de-DE"/>
        </a:p>
      </dgm:t>
    </dgm:pt>
    <dgm:pt modelId="{7F5D09D1-B4E1-4313-9C68-AE07AE2155A8}">
      <dgm:prSet phldrT="[Text]"/>
      <dgm:spPr/>
      <dgm:t>
        <a:bodyPr/>
        <a:lstStyle/>
        <a:p>
          <a:pPr>
            <a:buFont typeface="Arial" panose="020B0604020202020204" pitchFamily="34" charset="0"/>
            <a:buChar char="•"/>
          </a:pPr>
          <a:r>
            <a:rPr lang="de-DE" dirty="0" err="1"/>
            <a:t>account</a:t>
          </a:r>
          <a:r>
            <a:rPr lang="de-DE" dirty="0"/>
            <a:t> for </a:t>
          </a:r>
          <a:r>
            <a:rPr lang="de-DE" b="1" dirty="0" err="1"/>
            <a:t>measurement</a:t>
          </a:r>
          <a:r>
            <a:rPr lang="de-DE" b="1" dirty="0"/>
            <a:t> non-</a:t>
          </a:r>
          <a:r>
            <a:rPr lang="de-DE" b="1" dirty="0" err="1"/>
            <a:t>invariance</a:t>
          </a:r>
          <a:r>
            <a:rPr lang="en-DE" b="0" dirty="0"/>
            <a:t> across individuals</a:t>
          </a:r>
          <a:endParaRPr lang="de-DE" b="1" dirty="0"/>
        </a:p>
      </dgm:t>
    </dgm:pt>
    <dgm:pt modelId="{A16D2CEB-6EEE-4CCB-95F1-FC5CAD300D28}" type="parTrans" cxnId="{FBBC9FB8-839B-4A6B-80EE-1CD5F43F8E58}">
      <dgm:prSet/>
      <dgm:spPr/>
      <dgm:t>
        <a:bodyPr/>
        <a:lstStyle/>
        <a:p>
          <a:endParaRPr lang="de-DE"/>
        </a:p>
      </dgm:t>
    </dgm:pt>
    <dgm:pt modelId="{95B23261-0F9F-4643-9576-88A74307FC68}" type="sibTrans" cxnId="{FBBC9FB8-839B-4A6B-80EE-1CD5F43F8E58}">
      <dgm:prSet/>
      <dgm:spPr/>
      <dgm:t>
        <a:bodyPr/>
        <a:lstStyle/>
        <a:p>
          <a:endParaRPr lang="de-DE"/>
        </a:p>
      </dgm:t>
    </dgm:pt>
    <dgm:pt modelId="{45DAC4B9-49B5-442C-90A8-9803B2D610E6}">
      <dgm:prSet phldrT="[Text]"/>
      <dgm:spPr/>
      <dgm:t>
        <a:bodyPr/>
        <a:lstStyle/>
        <a:p>
          <a:r>
            <a:rPr lang="de-DE" dirty="0" err="1"/>
            <a:t>Step</a:t>
          </a:r>
          <a:r>
            <a:rPr lang="de-DE" dirty="0"/>
            <a:t> 3: </a:t>
          </a:r>
          <a:r>
            <a:rPr lang="de-DE" dirty="0" err="1"/>
            <a:t>estimate</a:t>
          </a:r>
          <a:r>
            <a:rPr lang="de-DE" dirty="0"/>
            <a:t> </a:t>
          </a:r>
          <a:r>
            <a:rPr lang="de-DE" dirty="0" err="1"/>
            <a:t>the</a:t>
          </a:r>
          <a:r>
            <a:rPr lang="de-DE" dirty="0"/>
            <a:t> </a:t>
          </a:r>
          <a:r>
            <a:rPr lang="de-DE" b="1" dirty="0" err="1"/>
            <a:t>structural</a:t>
          </a:r>
          <a:r>
            <a:rPr lang="de-DE" b="1" dirty="0"/>
            <a:t> </a:t>
          </a:r>
          <a:r>
            <a:rPr lang="de-DE" b="1" dirty="0" err="1"/>
            <a:t>model</a:t>
          </a:r>
          <a:r>
            <a:rPr lang="en-DE" b="0" dirty="0"/>
            <a:t> including a </a:t>
          </a:r>
          <a:r>
            <a:rPr lang="en-DE" b="1" dirty="0"/>
            <a:t>mixture</a:t>
          </a:r>
          <a:endParaRPr lang="de-DE" b="1" dirty="0"/>
        </a:p>
      </dgm:t>
    </dgm:pt>
    <dgm:pt modelId="{DF9D5886-3EFA-40BF-8A8B-43995AF7676B}" type="parTrans" cxnId="{5F1E1FE7-34C6-4E1B-9E5C-EB39DB616DF9}">
      <dgm:prSet/>
      <dgm:spPr/>
      <dgm:t>
        <a:bodyPr/>
        <a:lstStyle/>
        <a:p>
          <a:endParaRPr lang="de-DE"/>
        </a:p>
      </dgm:t>
    </dgm:pt>
    <dgm:pt modelId="{BBE64E51-5DE6-45AF-BE2D-127A23E9D99E}" type="sibTrans" cxnId="{5F1E1FE7-34C6-4E1B-9E5C-EB39DB616DF9}">
      <dgm:prSet/>
      <dgm:spPr/>
      <dgm:t>
        <a:bodyPr/>
        <a:lstStyle/>
        <a:p>
          <a:endParaRPr lang="de-DE"/>
        </a:p>
      </dgm:t>
    </dgm:pt>
    <dgm:pt modelId="{671509D5-7275-45C7-A623-5BE597F5369A}">
      <dgm:prSet phldrT="[Text]"/>
      <dgm:spPr/>
      <dgm:t>
        <a:bodyPr/>
        <a:lstStyle/>
        <a:p>
          <a:pPr>
            <a:buFont typeface="Arial" panose="020B0604020202020204" pitchFamily="34" charset="0"/>
            <a:buChar char="•"/>
          </a:pPr>
          <a:r>
            <a:rPr lang="en-DE" b="1" dirty="0"/>
            <a:t>Cluster individuals</a:t>
          </a:r>
          <a:r>
            <a:rPr lang="en-DE" b="0" dirty="0"/>
            <a:t> based on their dynamic processes</a:t>
          </a:r>
          <a:endParaRPr lang="de-DE" dirty="0"/>
        </a:p>
      </dgm:t>
    </dgm:pt>
    <dgm:pt modelId="{643CA24B-100A-423B-B3E1-FAB6866923FC}" type="parTrans" cxnId="{CE231443-F9E5-4DCD-93EF-3AC73B96B1A8}">
      <dgm:prSet/>
      <dgm:spPr/>
      <dgm:t>
        <a:bodyPr/>
        <a:lstStyle/>
        <a:p>
          <a:endParaRPr lang="de-DE"/>
        </a:p>
      </dgm:t>
    </dgm:pt>
    <dgm:pt modelId="{A3CDA5F3-7767-4C8B-BD0A-3AC7C91EFE87}" type="sibTrans" cxnId="{CE231443-F9E5-4DCD-93EF-3AC73B96B1A8}">
      <dgm:prSet/>
      <dgm:spPr/>
      <dgm:t>
        <a:bodyPr/>
        <a:lstStyle/>
        <a:p>
          <a:endParaRPr lang="de-DE"/>
        </a:p>
      </dgm:t>
    </dgm:pt>
    <dgm:pt modelId="{64445F06-AA9A-4D76-B6F5-FEDD7B482D0A}">
      <dgm:prSet phldrT="[Text]"/>
      <dgm:spPr/>
      <dgm:t>
        <a:bodyPr/>
        <a:lstStyle/>
        <a:p>
          <a:pPr>
            <a:buFont typeface="Arial" panose="020B0604020202020204" pitchFamily="34" charset="0"/>
            <a:buChar char="•"/>
          </a:pPr>
          <a:r>
            <a:rPr lang="de-DE" dirty="0"/>
            <a:t>Account for </a:t>
          </a:r>
          <a:r>
            <a:rPr lang="de-DE" b="1" dirty="0" err="1"/>
            <a:t>measurement</a:t>
          </a:r>
          <a:r>
            <a:rPr lang="de-DE" b="1" dirty="0"/>
            <a:t> </a:t>
          </a:r>
          <a:r>
            <a:rPr lang="de-DE" b="1" dirty="0" err="1"/>
            <a:t>error</a:t>
          </a:r>
          <a:r>
            <a:rPr lang="de-DE" dirty="0"/>
            <a:t> in </a:t>
          </a:r>
          <a:r>
            <a:rPr lang="de-DE" dirty="0" err="1"/>
            <a:t>the</a:t>
          </a:r>
          <a:r>
            <a:rPr lang="de-DE" dirty="0"/>
            <a:t> </a:t>
          </a:r>
          <a:r>
            <a:rPr lang="de-DE" dirty="0" err="1"/>
            <a:t>factor</a:t>
          </a:r>
          <a:r>
            <a:rPr lang="de-DE" dirty="0"/>
            <a:t> </a:t>
          </a:r>
          <a:r>
            <a:rPr lang="de-DE" dirty="0" err="1"/>
            <a:t>scores</a:t>
          </a:r>
          <a:endParaRPr lang="de-DE" b="1" dirty="0"/>
        </a:p>
      </dgm:t>
    </dgm:pt>
    <dgm:pt modelId="{63519219-9AC0-4FC4-B88B-367B1E46968B}" type="parTrans" cxnId="{C824C20E-0DFD-4316-B80F-C7D68A189A40}">
      <dgm:prSet/>
      <dgm:spPr/>
    </dgm:pt>
    <dgm:pt modelId="{E2FC5309-FF7C-4FF9-ADBA-959FBB8E7D14}" type="sibTrans" cxnId="{C824C20E-0DFD-4316-B80F-C7D68A189A40}">
      <dgm:prSet/>
      <dgm:spPr/>
    </dgm:pt>
    <dgm:pt modelId="{996351C2-48A0-45E8-B5FA-69C5DB4F7802}">
      <dgm:prSet phldrT="[Text]"/>
      <dgm:spPr/>
      <dgm:t>
        <a:bodyPr/>
        <a:lstStyle/>
        <a:p>
          <a:pPr>
            <a:buFont typeface="Arial" panose="020B0604020202020204" pitchFamily="34" charset="0"/>
            <a:buChar char="•"/>
          </a:pPr>
          <a:r>
            <a:rPr lang="en-DE" dirty="0"/>
            <a:t>Estimation: </a:t>
          </a:r>
          <a:r>
            <a:rPr lang="en-DE" b="1" dirty="0"/>
            <a:t>State Space Model</a:t>
          </a:r>
          <a:r>
            <a:rPr lang="en-DE" b="0" dirty="0"/>
            <a:t> with Kalman Filter</a:t>
          </a:r>
          <a:endParaRPr lang="de-DE" dirty="0"/>
        </a:p>
      </dgm:t>
    </dgm:pt>
    <dgm:pt modelId="{8F609B7B-1287-4737-A9C4-4BD78DFFD0E2}" type="parTrans" cxnId="{0A2572EE-20B5-4AE5-8517-55641C013B8E}">
      <dgm:prSet/>
      <dgm:spPr/>
    </dgm:pt>
    <dgm:pt modelId="{F358EB50-DA75-45C8-AECD-08C4E1C14928}" type="sibTrans" cxnId="{0A2572EE-20B5-4AE5-8517-55641C013B8E}">
      <dgm:prSet/>
      <dgm:spPr/>
    </dgm:pt>
    <dgm:pt modelId="{09B0B015-BF9D-45F0-B0FA-549C07DBC183}" type="pres">
      <dgm:prSet presAssocID="{EA062CF3-3775-46AF-9413-B522FDDA528D}" presName="linearFlow" presStyleCnt="0">
        <dgm:presLayoutVars>
          <dgm:dir/>
          <dgm:animLvl val="lvl"/>
          <dgm:resizeHandles val="exact"/>
        </dgm:presLayoutVars>
      </dgm:prSet>
      <dgm:spPr/>
    </dgm:pt>
    <dgm:pt modelId="{A0CA498E-85EC-4223-9EDA-A5A936A8A52E}" type="pres">
      <dgm:prSet presAssocID="{1BC9689B-852E-494E-8D87-2C0D925423F7}" presName="composite" presStyleCnt="0"/>
      <dgm:spPr/>
    </dgm:pt>
    <dgm:pt modelId="{B9CDCB1E-01DD-4091-948C-C1C4DD111991}" type="pres">
      <dgm:prSet presAssocID="{1BC9689B-852E-494E-8D87-2C0D925423F7}" presName="parTx" presStyleLbl="node1" presStyleIdx="0" presStyleCnt="3">
        <dgm:presLayoutVars>
          <dgm:chMax val="0"/>
          <dgm:chPref val="0"/>
          <dgm:bulletEnabled val="1"/>
        </dgm:presLayoutVars>
      </dgm:prSet>
      <dgm:spPr/>
    </dgm:pt>
    <dgm:pt modelId="{6F9C6642-5007-4C89-8D92-C2F0C51001A4}" type="pres">
      <dgm:prSet presAssocID="{1BC9689B-852E-494E-8D87-2C0D925423F7}" presName="parSh" presStyleLbl="node1" presStyleIdx="0" presStyleCnt="3"/>
      <dgm:spPr/>
    </dgm:pt>
    <dgm:pt modelId="{CF825F3E-36CB-40F7-8C3A-C94764042A1B}" type="pres">
      <dgm:prSet presAssocID="{1BC9689B-852E-494E-8D87-2C0D925423F7}" presName="desTx" presStyleLbl="fgAcc1" presStyleIdx="0" presStyleCnt="3" custScaleX="91515">
        <dgm:presLayoutVars>
          <dgm:bulletEnabled val="1"/>
        </dgm:presLayoutVars>
      </dgm:prSet>
      <dgm:spPr/>
    </dgm:pt>
    <dgm:pt modelId="{1DB9E33D-C6FD-4E61-A7A2-878FE40EEC8C}" type="pres">
      <dgm:prSet presAssocID="{B9DC4C20-901C-42CD-9C9D-20B516E46BE8}" presName="sibTrans" presStyleLbl="sibTrans2D1" presStyleIdx="0" presStyleCnt="2"/>
      <dgm:spPr/>
    </dgm:pt>
    <dgm:pt modelId="{917B944B-E707-4C75-AEDE-5D641BACB5CD}" type="pres">
      <dgm:prSet presAssocID="{B9DC4C20-901C-42CD-9C9D-20B516E46BE8}" presName="connTx" presStyleLbl="sibTrans2D1" presStyleIdx="0" presStyleCnt="2"/>
      <dgm:spPr/>
    </dgm:pt>
    <dgm:pt modelId="{BAEB9098-7207-4288-8F45-F74B2AC9B03D}" type="pres">
      <dgm:prSet presAssocID="{CD4D3FF8-1A5B-4420-A8D9-BB24CE63E36F}" presName="composite" presStyleCnt="0"/>
      <dgm:spPr/>
    </dgm:pt>
    <dgm:pt modelId="{F87B08C0-3BE2-4FF3-8CB5-4FC039722625}" type="pres">
      <dgm:prSet presAssocID="{CD4D3FF8-1A5B-4420-A8D9-BB24CE63E36F}" presName="parTx" presStyleLbl="node1" presStyleIdx="0" presStyleCnt="3">
        <dgm:presLayoutVars>
          <dgm:chMax val="0"/>
          <dgm:chPref val="0"/>
          <dgm:bulletEnabled val="1"/>
        </dgm:presLayoutVars>
      </dgm:prSet>
      <dgm:spPr/>
    </dgm:pt>
    <dgm:pt modelId="{4E4E8C52-4589-482B-8D28-B53D42F18AF4}" type="pres">
      <dgm:prSet presAssocID="{CD4D3FF8-1A5B-4420-A8D9-BB24CE63E36F}" presName="parSh" presStyleLbl="node1" presStyleIdx="1" presStyleCnt="3"/>
      <dgm:spPr/>
    </dgm:pt>
    <dgm:pt modelId="{400E6C98-C7FE-483E-BAEB-CE5E3DDC236B}" type="pres">
      <dgm:prSet presAssocID="{CD4D3FF8-1A5B-4420-A8D9-BB24CE63E36F}" presName="desTx" presStyleLbl="fgAcc1" presStyleIdx="1" presStyleCnt="3" custScaleX="94117">
        <dgm:presLayoutVars>
          <dgm:bulletEnabled val="1"/>
        </dgm:presLayoutVars>
      </dgm:prSet>
      <dgm:spPr/>
    </dgm:pt>
    <dgm:pt modelId="{3A9D1E37-C140-4E63-9C2E-9B5A6E161DAF}" type="pres">
      <dgm:prSet presAssocID="{DA6532EE-30BF-4C50-9D69-A4BB550C6ECB}" presName="sibTrans" presStyleLbl="sibTrans2D1" presStyleIdx="1" presStyleCnt="2"/>
      <dgm:spPr/>
    </dgm:pt>
    <dgm:pt modelId="{AD7DC385-9D1B-4A50-991F-51E7F4F379AB}" type="pres">
      <dgm:prSet presAssocID="{DA6532EE-30BF-4C50-9D69-A4BB550C6ECB}" presName="connTx" presStyleLbl="sibTrans2D1" presStyleIdx="1" presStyleCnt="2"/>
      <dgm:spPr/>
    </dgm:pt>
    <dgm:pt modelId="{DFA720C7-25B1-43AC-BF29-7AB368437F9F}" type="pres">
      <dgm:prSet presAssocID="{45DAC4B9-49B5-442C-90A8-9803B2D610E6}" presName="composite" presStyleCnt="0"/>
      <dgm:spPr/>
    </dgm:pt>
    <dgm:pt modelId="{692C3F9B-BA45-49D8-88BC-D02EB30814CA}" type="pres">
      <dgm:prSet presAssocID="{45DAC4B9-49B5-442C-90A8-9803B2D610E6}" presName="parTx" presStyleLbl="node1" presStyleIdx="1" presStyleCnt="3">
        <dgm:presLayoutVars>
          <dgm:chMax val="0"/>
          <dgm:chPref val="0"/>
          <dgm:bulletEnabled val="1"/>
        </dgm:presLayoutVars>
      </dgm:prSet>
      <dgm:spPr/>
    </dgm:pt>
    <dgm:pt modelId="{C07E43C0-9761-43B5-B6E0-386328B4B5C9}" type="pres">
      <dgm:prSet presAssocID="{45DAC4B9-49B5-442C-90A8-9803B2D610E6}" presName="parSh" presStyleLbl="node1" presStyleIdx="2" presStyleCnt="3"/>
      <dgm:spPr/>
    </dgm:pt>
    <dgm:pt modelId="{41F5EF03-5D97-439F-B609-27DD76EC9737}" type="pres">
      <dgm:prSet presAssocID="{45DAC4B9-49B5-442C-90A8-9803B2D610E6}" presName="desTx" presStyleLbl="fgAcc1" presStyleIdx="2" presStyleCnt="3">
        <dgm:presLayoutVars>
          <dgm:bulletEnabled val="1"/>
        </dgm:presLayoutVars>
      </dgm:prSet>
      <dgm:spPr/>
    </dgm:pt>
  </dgm:ptLst>
  <dgm:cxnLst>
    <dgm:cxn modelId="{C824C20E-0DFD-4316-B80F-C7D68A189A40}" srcId="{CD4D3FF8-1A5B-4420-A8D9-BB24CE63E36F}" destId="{64445F06-AA9A-4D76-B6F5-FEDD7B482D0A}" srcOrd="1" destOrd="0" parTransId="{63519219-9AC0-4FC4-B88B-367B1E46968B}" sibTransId="{E2FC5309-FF7C-4FF9-ADBA-959FBB8E7D14}"/>
    <dgm:cxn modelId="{C8BF2B22-1F84-4426-B434-8AA95F21C3E6}" type="presOf" srcId="{45DAC4B9-49B5-442C-90A8-9803B2D610E6}" destId="{C07E43C0-9761-43B5-B6E0-386328B4B5C9}" srcOrd="1" destOrd="0" presId="urn:microsoft.com/office/officeart/2005/8/layout/process3"/>
    <dgm:cxn modelId="{9662EA37-CD19-45BE-86CF-9E17E368C641}" type="presOf" srcId="{1BC9689B-852E-494E-8D87-2C0D925423F7}" destId="{B9CDCB1E-01DD-4091-948C-C1C4DD111991}" srcOrd="0" destOrd="0" presId="urn:microsoft.com/office/officeart/2005/8/layout/process3"/>
    <dgm:cxn modelId="{C5A5713D-B362-4A1F-B176-F55682F1F5F8}" type="presOf" srcId="{CD4D3FF8-1A5B-4420-A8D9-BB24CE63E36F}" destId="{F87B08C0-3BE2-4FF3-8CB5-4FC039722625}" srcOrd="0" destOrd="0" presId="urn:microsoft.com/office/officeart/2005/8/layout/process3"/>
    <dgm:cxn modelId="{8109045D-4854-4DDF-8113-E634C47A136F}" type="presOf" srcId="{EA062CF3-3775-46AF-9413-B522FDDA528D}" destId="{09B0B015-BF9D-45F0-B0FA-549C07DBC183}" srcOrd="0" destOrd="0" presId="urn:microsoft.com/office/officeart/2005/8/layout/process3"/>
    <dgm:cxn modelId="{CE231443-F9E5-4DCD-93EF-3AC73B96B1A8}" srcId="{45DAC4B9-49B5-442C-90A8-9803B2D610E6}" destId="{671509D5-7275-45C7-A623-5BE597F5369A}" srcOrd="0" destOrd="0" parTransId="{643CA24B-100A-423B-B3E1-FAB6866923FC}" sibTransId="{A3CDA5F3-7767-4C8B-BD0A-3AC7C91EFE87}"/>
    <dgm:cxn modelId="{5C18AD47-8825-4557-B121-24E5399E6808}" type="presOf" srcId="{CD4D3FF8-1A5B-4420-A8D9-BB24CE63E36F}" destId="{4E4E8C52-4589-482B-8D28-B53D42F18AF4}" srcOrd="1" destOrd="0" presId="urn:microsoft.com/office/officeart/2005/8/layout/process3"/>
    <dgm:cxn modelId="{302C354A-B04F-4365-ABAA-AB592036ED24}" type="presOf" srcId="{B9DC4C20-901C-42CD-9C9D-20B516E46BE8}" destId="{1DB9E33D-C6FD-4E61-A7A2-878FE40EEC8C}" srcOrd="0" destOrd="0" presId="urn:microsoft.com/office/officeart/2005/8/layout/process3"/>
    <dgm:cxn modelId="{2A90D153-754E-4B36-948E-223DB45A8DD6}" type="presOf" srcId="{45DAC4B9-49B5-442C-90A8-9803B2D610E6}" destId="{692C3F9B-BA45-49D8-88BC-D02EB30814CA}" srcOrd="0" destOrd="0" presId="urn:microsoft.com/office/officeart/2005/8/layout/process3"/>
    <dgm:cxn modelId="{C7DC2185-FD9A-4064-AF7B-B39133F068CD}" type="presOf" srcId="{671509D5-7275-45C7-A623-5BE597F5369A}" destId="{41F5EF03-5D97-439F-B609-27DD76EC9737}" srcOrd="0" destOrd="0" presId="urn:microsoft.com/office/officeart/2005/8/layout/process3"/>
    <dgm:cxn modelId="{25E5D58A-DEC8-4F69-888B-C08DCE694D85}" srcId="{EA062CF3-3775-46AF-9413-B522FDDA528D}" destId="{1BC9689B-852E-494E-8D87-2C0D925423F7}" srcOrd="0" destOrd="0" parTransId="{510989A9-8AC7-4CC9-81A7-711034E41ED6}" sibTransId="{B9DC4C20-901C-42CD-9C9D-20B516E46BE8}"/>
    <dgm:cxn modelId="{3F71C18E-B388-450E-95AE-D3A793365EC6}" type="presOf" srcId="{B9DC4C20-901C-42CD-9C9D-20B516E46BE8}" destId="{917B944B-E707-4C75-AEDE-5D641BACB5CD}" srcOrd="1" destOrd="0" presId="urn:microsoft.com/office/officeart/2005/8/layout/process3"/>
    <dgm:cxn modelId="{11771095-3748-49E9-9301-45C33DAEF9CF}" type="presOf" srcId="{996351C2-48A0-45E8-B5FA-69C5DB4F7802}" destId="{41F5EF03-5D97-439F-B609-27DD76EC9737}" srcOrd="0" destOrd="1" presId="urn:microsoft.com/office/officeart/2005/8/layout/process3"/>
    <dgm:cxn modelId="{FC1FEFB4-2E56-4814-8596-5DB7E8B8BC9B}" srcId="{EA062CF3-3775-46AF-9413-B522FDDA528D}" destId="{CD4D3FF8-1A5B-4420-A8D9-BB24CE63E36F}" srcOrd="1" destOrd="0" parTransId="{35C70C0B-A7E0-4D40-A5B5-4157EBB1BC36}" sibTransId="{DA6532EE-30BF-4C50-9D69-A4BB550C6ECB}"/>
    <dgm:cxn modelId="{A9DF46B7-5459-403D-95CA-DACE08FB8A63}" type="presOf" srcId="{4F048E91-3E25-44D4-8CDB-98415CC28F32}" destId="{CF825F3E-36CB-40F7-8C3A-C94764042A1B}" srcOrd="0" destOrd="0" presId="urn:microsoft.com/office/officeart/2005/8/layout/process3"/>
    <dgm:cxn modelId="{FBBC9FB8-839B-4A6B-80EE-1CD5F43F8E58}" srcId="{CD4D3FF8-1A5B-4420-A8D9-BB24CE63E36F}" destId="{7F5D09D1-B4E1-4313-9C68-AE07AE2155A8}" srcOrd="0" destOrd="0" parTransId="{A16D2CEB-6EEE-4CCB-95F1-FC5CAD300D28}" sibTransId="{95B23261-0F9F-4643-9576-88A74307FC68}"/>
    <dgm:cxn modelId="{98907FD4-01F7-4405-B069-F62FEE8AC6F3}" type="presOf" srcId="{DA6532EE-30BF-4C50-9D69-A4BB550C6ECB}" destId="{AD7DC385-9D1B-4A50-991F-51E7F4F379AB}" srcOrd="1" destOrd="0" presId="urn:microsoft.com/office/officeart/2005/8/layout/process3"/>
    <dgm:cxn modelId="{D1D249DA-CC3A-480B-9903-7CDF1D830674}" type="presOf" srcId="{1BC9689B-852E-494E-8D87-2C0D925423F7}" destId="{6F9C6642-5007-4C89-8D92-C2F0C51001A4}" srcOrd="1" destOrd="0" presId="urn:microsoft.com/office/officeart/2005/8/layout/process3"/>
    <dgm:cxn modelId="{82F387DA-C06F-4CF1-8ADF-EC56E528A29A}" srcId="{1BC9689B-852E-494E-8D87-2C0D925423F7}" destId="{4F048E91-3E25-44D4-8CDB-98415CC28F32}" srcOrd="0" destOrd="0" parTransId="{9F86EDD0-C52E-4305-BA13-4071294421A8}" sibTransId="{ECB4A4FC-1B3E-49F8-9F38-1B8908CD6F81}"/>
    <dgm:cxn modelId="{08522EE0-FF1A-4CE2-9DBF-A9E85B4ADDAE}" type="presOf" srcId="{DA6532EE-30BF-4C50-9D69-A4BB550C6ECB}" destId="{3A9D1E37-C140-4E63-9C2E-9B5A6E161DAF}" srcOrd="0" destOrd="0" presId="urn:microsoft.com/office/officeart/2005/8/layout/process3"/>
    <dgm:cxn modelId="{A5E725E4-4305-47E8-BB7C-90BE16E27B19}" type="presOf" srcId="{7F5D09D1-B4E1-4313-9C68-AE07AE2155A8}" destId="{400E6C98-C7FE-483E-BAEB-CE5E3DDC236B}" srcOrd="0" destOrd="0" presId="urn:microsoft.com/office/officeart/2005/8/layout/process3"/>
    <dgm:cxn modelId="{11F6D6E6-C5C0-4F5C-AAA1-8B8878C3BFCA}" type="presOf" srcId="{64445F06-AA9A-4D76-B6F5-FEDD7B482D0A}" destId="{400E6C98-C7FE-483E-BAEB-CE5E3DDC236B}" srcOrd="0" destOrd="1" presId="urn:microsoft.com/office/officeart/2005/8/layout/process3"/>
    <dgm:cxn modelId="{5F1E1FE7-34C6-4E1B-9E5C-EB39DB616DF9}" srcId="{EA062CF3-3775-46AF-9413-B522FDDA528D}" destId="{45DAC4B9-49B5-442C-90A8-9803B2D610E6}" srcOrd="2" destOrd="0" parTransId="{DF9D5886-3EFA-40BF-8A8B-43995AF7676B}" sibTransId="{BBE64E51-5DE6-45AF-BE2D-127A23E9D99E}"/>
    <dgm:cxn modelId="{0A2572EE-20B5-4AE5-8517-55641C013B8E}" srcId="{45DAC4B9-49B5-442C-90A8-9803B2D610E6}" destId="{996351C2-48A0-45E8-B5FA-69C5DB4F7802}" srcOrd="1" destOrd="0" parTransId="{8F609B7B-1287-4737-A9C4-4BD78DFFD0E2}" sibTransId="{F358EB50-DA75-45C8-AECD-08C4E1C14928}"/>
    <dgm:cxn modelId="{9D02D6ED-8F60-41A3-80FA-9FC00E9FBD0D}" type="presParOf" srcId="{09B0B015-BF9D-45F0-B0FA-549C07DBC183}" destId="{A0CA498E-85EC-4223-9EDA-A5A936A8A52E}" srcOrd="0" destOrd="0" presId="urn:microsoft.com/office/officeart/2005/8/layout/process3"/>
    <dgm:cxn modelId="{B5DB7972-F523-4FCE-84DB-3CF38E36BF55}" type="presParOf" srcId="{A0CA498E-85EC-4223-9EDA-A5A936A8A52E}" destId="{B9CDCB1E-01DD-4091-948C-C1C4DD111991}" srcOrd="0" destOrd="0" presId="urn:microsoft.com/office/officeart/2005/8/layout/process3"/>
    <dgm:cxn modelId="{31DE9ECF-3478-47F6-AD12-99F14B257045}" type="presParOf" srcId="{A0CA498E-85EC-4223-9EDA-A5A936A8A52E}" destId="{6F9C6642-5007-4C89-8D92-C2F0C51001A4}" srcOrd="1" destOrd="0" presId="urn:microsoft.com/office/officeart/2005/8/layout/process3"/>
    <dgm:cxn modelId="{640B62B5-AB22-4003-B8F2-28221711929B}" type="presParOf" srcId="{A0CA498E-85EC-4223-9EDA-A5A936A8A52E}" destId="{CF825F3E-36CB-40F7-8C3A-C94764042A1B}" srcOrd="2" destOrd="0" presId="urn:microsoft.com/office/officeart/2005/8/layout/process3"/>
    <dgm:cxn modelId="{96659C41-687F-433A-9077-9ACB75AC5C9B}" type="presParOf" srcId="{09B0B015-BF9D-45F0-B0FA-549C07DBC183}" destId="{1DB9E33D-C6FD-4E61-A7A2-878FE40EEC8C}" srcOrd="1" destOrd="0" presId="urn:microsoft.com/office/officeart/2005/8/layout/process3"/>
    <dgm:cxn modelId="{C82187CE-614A-4D21-A0AF-D1CC293EE68B}" type="presParOf" srcId="{1DB9E33D-C6FD-4E61-A7A2-878FE40EEC8C}" destId="{917B944B-E707-4C75-AEDE-5D641BACB5CD}" srcOrd="0" destOrd="0" presId="urn:microsoft.com/office/officeart/2005/8/layout/process3"/>
    <dgm:cxn modelId="{368BD412-AC41-4711-B0C5-B68DDE9C2628}" type="presParOf" srcId="{09B0B015-BF9D-45F0-B0FA-549C07DBC183}" destId="{BAEB9098-7207-4288-8F45-F74B2AC9B03D}" srcOrd="2" destOrd="0" presId="urn:microsoft.com/office/officeart/2005/8/layout/process3"/>
    <dgm:cxn modelId="{5CDBD138-BBA0-4A6C-A6EB-9E28E54949CF}" type="presParOf" srcId="{BAEB9098-7207-4288-8F45-F74B2AC9B03D}" destId="{F87B08C0-3BE2-4FF3-8CB5-4FC039722625}" srcOrd="0" destOrd="0" presId="urn:microsoft.com/office/officeart/2005/8/layout/process3"/>
    <dgm:cxn modelId="{D13A659C-D466-4D54-A304-45A4041706F5}" type="presParOf" srcId="{BAEB9098-7207-4288-8F45-F74B2AC9B03D}" destId="{4E4E8C52-4589-482B-8D28-B53D42F18AF4}" srcOrd="1" destOrd="0" presId="urn:microsoft.com/office/officeart/2005/8/layout/process3"/>
    <dgm:cxn modelId="{3E70AC46-A342-4BF8-B501-ACC8E86691BD}" type="presParOf" srcId="{BAEB9098-7207-4288-8F45-F74B2AC9B03D}" destId="{400E6C98-C7FE-483E-BAEB-CE5E3DDC236B}" srcOrd="2" destOrd="0" presId="urn:microsoft.com/office/officeart/2005/8/layout/process3"/>
    <dgm:cxn modelId="{5F6CA8B1-B619-4947-A343-2C1FA3A37335}" type="presParOf" srcId="{09B0B015-BF9D-45F0-B0FA-549C07DBC183}" destId="{3A9D1E37-C140-4E63-9C2E-9B5A6E161DAF}" srcOrd="3" destOrd="0" presId="urn:microsoft.com/office/officeart/2005/8/layout/process3"/>
    <dgm:cxn modelId="{FF166CE1-6410-4E3C-952F-66413FE69AFD}" type="presParOf" srcId="{3A9D1E37-C140-4E63-9C2E-9B5A6E161DAF}" destId="{AD7DC385-9D1B-4A50-991F-51E7F4F379AB}" srcOrd="0" destOrd="0" presId="urn:microsoft.com/office/officeart/2005/8/layout/process3"/>
    <dgm:cxn modelId="{E56CEE7B-9DA0-4BDF-A238-65EA4525C6FD}" type="presParOf" srcId="{09B0B015-BF9D-45F0-B0FA-549C07DBC183}" destId="{DFA720C7-25B1-43AC-BF29-7AB368437F9F}" srcOrd="4" destOrd="0" presId="urn:microsoft.com/office/officeart/2005/8/layout/process3"/>
    <dgm:cxn modelId="{939D89FB-C743-4C30-956F-713AF5B4064B}" type="presParOf" srcId="{DFA720C7-25B1-43AC-BF29-7AB368437F9F}" destId="{692C3F9B-BA45-49D8-88BC-D02EB30814CA}" srcOrd="0" destOrd="0" presId="urn:microsoft.com/office/officeart/2005/8/layout/process3"/>
    <dgm:cxn modelId="{E698BA6E-A319-4BAF-8842-307F08E95332}" type="presParOf" srcId="{DFA720C7-25B1-43AC-BF29-7AB368437F9F}" destId="{C07E43C0-9761-43B5-B6E0-386328B4B5C9}" srcOrd="1" destOrd="0" presId="urn:microsoft.com/office/officeart/2005/8/layout/process3"/>
    <dgm:cxn modelId="{9FB8A2FA-C44A-4568-86C2-291BCF173E4D}" type="presParOf" srcId="{DFA720C7-25B1-43AC-BF29-7AB368437F9F}" destId="{41F5EF03-5D97-439F-B609-27DD76EC9737}"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C6642-5007-4C89-8D92-C2F0C51001A4}">
      <dsp:nvSpPr>
        <dsp:cNvPr id="0" name=""/>
        <dsp:cNvSpPr/>
      </dsp:nvSpPr>
      <dsp:spPr>
        <a:xfrm>
          <a:off x="7307" y="465350"/>
          <a:ext cx="2416380" cy="14373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de-DE" sz="1800" kern="1200" dirty="0" err="1"/>
            <a:t>Step</a:t>
          </a:r>
          <a:r>
            <a:rPr lang="de-DE" sz="1800" kern="1200" dirty="0"/>
            <a:t> 1: </a:t>
          </a:r>
          <a:r>
            <a:rPr lang="en-US" sz="1800" kern="1200" dirty="0"/>
            <a:t>Estimate the </a:t>
          </a:r>
          <a:r>
            <a:rPr lang="en-US" sz="1800" b="1" kern="1200" dirty="0"/>
            <a:t>measurement model</a:t>
          </a:r>
          <a:endParaRPr lang="de-DE" sz="1800" kern="1200" dirty="0"/>
        </a:p>
      </dsp:txBody>
      <dsp:txXfrm>
        <a:off x="7307" y="465350"/>
        <a:ext cx="2416380" cy="958236"/>
      </dsp:txXfrm>
    </dsp:sp>
    <dsp:sp modelId="{CF825F3E-36CB-40F7-8C3A-C94764042A1B}">
      <dsp:nvSpPr>
        <dsp:cNvPr id="0" name=""/>
        <dsp:cNvSpPr/>
      </dsp:nvSpPr>
      <dsp:spPr>
        <a:xfrm>
          <a:off x="604743" y="1423587"/>
          <a:ext cx="2211350" cy="24623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(partially) </a:t>
          </a:r>
          <a:r>
            <a:rPr lang="en-DE" sz="1800" kern="1200" dirty="0"/>
            <a:t>person</a:t>
          </a:r>
          <a:r>
            <a:rPr lang="en-US" sz="1800" kern="1200" dirty="0"/>
            <a:t>-specific parameters</a:t>
          </a:r>
          <a:endParaRPr lang="de-DE" sz="1800" kern="1200" dirty="0"/>
        </a:p>
      </dsp:txBody>
      <dsp:txXfrm>
        <a:off x="669511" y="1488355"/>
        <a:ext cx="2081814" cy="2332863"/>
      </dsp:txXfrm>
    </dsp:sp>
    <dsp:sp modelId="{1DB9E33D-C6FD-4E61-A7A2-878FE40EEC8C}">
      <dsp:nvSpPr>
        <dsp:cNvPr id="0" name=""/>
        <dsp:cNvSpPr/>
      </dsp:nvSpPr>
      <dsp:spPr>
        <a:xfrm>
          <a:off x="2764373" y="643664"/>
          <a:ext cx="722253" cy="6016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2764373" y="763986"/>
        <a:ext cx="541771" cy="360964"/>
      </dsp:txXfrm>
    </dsp:sp>
    <dsp:sp modelId="{4E4E8C52-4589-482B-8D28-B53D42F18AF4}">
      <dsp:nvSpPr>
        <dsp:cNvPr id="0" name=""/>
        <dsp:cNvSpPr/>
      </dsp:nvSpPr>
      <dsp:spPr>
        <a:xfrm>
          <a:off x="3786430" y="465350"/>
          <a:ext cx="2416380" cy="14373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de-DE" sz="1800" kern="1200" dirty="0" err="1"/>
            <a:t>Step</a:t>
          </a:r>
          <a:r>
            <a:rPr lang="de-DE" sz="1800" kern="1200" dirty="0"/>
            <a:t> 2: </a:t>
          </a:r>
          <a:r>
            <a:rPr lang="de-DE" sz="1800" kern="1200" dirty="0" err="1"/>
            <a:t>Compute</a:t>
          </a:r>
          <a:r>
            <a:rPr lang="de-DE" sz="1800" kern="1200" dirty="0"/>
            <a:t> </a:t>
          </a:r>
          <a:r>
            <a:rPr lang="de-DE" sz="1800" b="1" kern="1200" dirty="0" err="1"/>
            <a:t>factor</a:t>
          </a:r>
          <a:r>
            <a:rPr lang="de-DE" sz="1800" b="1" kern="1200" dirty="0"/>
            <a:t> </a:t>
          </a:r>
          <a:r>
            <a:rPr lang="de-DE" sz="1800" b="1" kern="1200" dirty="0" err="1"/>
            <a:t>scores</a:t>
          </a:r>
          <a:r>
            <a:rPr lang="de-DE" sz="1800" b="1" kern="1200" dirty="0"/>
            <a:t> </a:t>
          </a:r>
          <a:r>
            <a:rPr lang="de-DE" sz="1800" kern="1200" dirty="0"/>
            <a:t>and </a:t>
          </a:r>
          <a:r>
            <a:rPr lang="de-DE" sz="1800" kern="1200" dirty="0" err="1"/>
            <a:t>their</a:t>
          </a:r>
          <a:r>
            <a:rPr lang="de-DE" sz="1800" kern="1200" dirty="0"/>
            <a:t> </a:t>
          </a:r>
          <a:r>
            <a:rPr lang="de-DE" sz="1800" b="1" kern="1200" dirty="0" err="1"/>
            <a:t>reliability</a:t>
          </a:r>
          <a:endParaRPr lang="de-DE" sz="1800" kern="1200" dirty="0"/>
        </a:p>
      </dsp:txBody>
      <dsp:txXfrm>
        <a:off x="3786430" y="465350"/>
        <a:ext cx="2416380" cy="958236"/>
      </dsp:txXfrm>
    </dsp:sp>
    <dsp:sp modelId="{400E6C98-C7FE-483E-BAEB-CE5E3DDC236B}">
      <dsp:nvSpPr>
        <dsp:cNvPr id="0" name=""/>
        <dsp:cNvSpPr/>
      </dsp:nvSpPr>
      <dsp:spPr>
        <a:xfrm>
          <a:off x="4352429" y="1423587"/>
          <a:ext cx="2274224" cy="24623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de-DE" sz="1800" kern="1200" dirty="0" err="1"/>
            <a:t>account</a:t>
          </a:r>
          <a:r>
            <a:rPr lang="de-DE" sz="1800" kern="1200" dirty="0"/>
            <a:t> for </a:t>
          </a:r>
          <a:r>
            <a:rPr lang="de-DE" sz="1800" b="1" kern="1200" dirty="0" err="1"/>
            <a:t>measurement</a:t>
          </a:r>
          <a:r>
            <a:rPr lang="de-DE" sz="1800" b="1" kern="1200" dirty="0"/>
            <a:t> non-</a:t>
          </a:r>
          <a:r>
            <a:rPr lang="de-DE" sz="1800" b="1" kern="1200" dirty="0" err="1"/>
            <a:t>invariance</a:t>
          </a:r>
          <a:r>
            <a:rPr lang="en-DE" sz="1800" b="0" kern="1200" dirty="0"/>
            <a:t> across individuals</a:t>
          </a:r>
          <a:endParaRPr lang="de-DE" sz="1800" b="1" kern="1200" dirty="0"/>
        </a:p>
        <a:p>
          <a:pPr marL="171450" lvl="1" indent="-171450" algn="l" defTabSz="800100">
            <a:lnSpc>
              <a:spcPct val="90000"/>
            </a:lnSpc>
            <a:spcBef>
              <a:spcPct val="0"/>
            </a:spcBef>
            <a:spcAft>
              <a:spcPct val="15000"/>
            </a:spcAft>
            <a:buFont typeface="Arial" panose="020B0604020202020204" pitchFamily="34" charset="0"/>
            <a:buChar char="•"/>
          </a:pPr>
          <a:r>
            <a:rPr lang="de-DE" sz="1800" kern="1200" dirty="0"/>
            <a:t>Account for </a:t>
          </a:r>
          <a:r>
            <a:rPr lang="de-DE" sz="1800" b="1" kern="1200" dirty="0" err="1"/>
            <a:t>measurement</a:t>
          </a:r>
          <a:r>
            <a:rPr lang="de-DE" sz="1800" b="1" kern="1200" dirty="0"/>
            <a:t> </a:t>
          </a:r>
          <a:r>
            <a:rPr lang="de-DE" sz="1800" b="1" kern="1200" dirty="0" err="1"/>
            <a:t>error</a:t>
          </a:r>
          <a:r>
            <a:rPr lang="de-DE" sz="1800" kern="1200" dirty="0"/>
            <a:t> in </a:t>
          </a:r>
          <a:r>
            <a:rPr lang="de-DE" sz="1800" kern="1200" dirty="0" err="1"/>
            <a:t>the</a:t>
          </a:r>
          <a:r>
            <a:rPr lang="de-DE" sz="1800" kern="1200" dirty="0"/>
            <a:t> </a:t>
          </a:r>
          <a:r>
            <a:rPr lang="de-DE" sz="1800" kern="1200" dirty="0" err="1"/>
            <a:t>factor</a:t>
          </a:r>
          <a:r>
            <a:rPr lang="de-DE" sz="1800" kern="1200" dirty="0"/>
            <a:t> </a:t>
          </a:r>
          <a:r>
            <a:rPr lang="de-DE" sz="1800" kern="1200" dirty="0" err="1"/>
            <a:t>scores</a:t>
          </a:r>
          <a:endParaRPr lang="de-DE" sz="1800" b="1" kern="1200" dirty="0"/>
        </a:p>
      </dsp:txBody>
      <dsp:txXfrm>
        <a:off x="4419039" y="1490197"/>
        <a:ext cx="2141004" cy="2329179"/>
      </dsp:txXfrm>
    </dsp:sp>
    <dsp:sp modelId="{3A9D1E37-C140-4E63-9C2E-9B5A6E161DAF}">
      <dsp:nvSpPr>
        <dsp:cNvPr id="0" name=""/>
        <dsp:cNvSpPr/>
      </dsp:nvSpPr>
      <dsp:spPr>
        <a:xfrm>
          <a:off x="6551355" y="643664"/>
          <a:ext cx="738915" cy="6016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6551355" y="763986"/>
        <a:ext cx="558433" cy="360964"/>
      </dsp:txXfrm>
    </dsp:sp>
    <dsp:sp modelId="{C07E43C0-9761-43B5-B6E0-386328B4B5C9}">
      <dsp:nvSpPr>
        <dsp:cNvPr id="0" name=""/>
        <dsp:cNvSpPr/>
      </dsp:nvSpPr>
      <dsp:spPr>
        <a:xfrm>
          <a:off x="7596991" y="465350"/>
          <a:ext cx="2416380" cy="14373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de-DE" sz="1800" kern="1200" dirty="0" err="1"/>
            <a:t>Step</a:t>
          </a:r>
          <a:r>
            <a:rPr lang="de-DE" sz="1800" kern="1200" dirty="0"/>
            <a:t> 3: </a:t>
          </a:r>
          <a:r>
            <a:rPr lang="de-DE" sz="1800" kern="1200" dirty="0" err="1"/>
            <a:t>estimate</a:t>
          </a:r>
          <a:r>
            <a:rPr lang="de-DE" sz="1800" kern="1200" dirty="0"/>
            <a:t> </a:t>
          </a:r>
          <a:r>
            <a:rPr lang="de-DE" sz="1800" kern="1200" dirty="0" err="1"/>
            <a:t>the</a:t>
          </a:r>
          <a:r>
            <a:rPr lang="de-DE" sz="1800" kern="1200" dirty="0"/>
            <a:t> </a:t>
          </a:r>
          <a:r>
            <a:rPr lang="de-DE" sz="1800" b="1" kern="1200" dirty="0" err="1"/>
            <a:t>structural</a:t>
          </a:r>
          <a:r>
            <a:rPr lang="de-DE" sz="1800" b="1" kern="1200" dirty="0"/>
            <a:t> </a:t>
          </a:r>
          <a:r>
            <a:rPr lang="de-DE" sz="1800" b="1" kern="1200" dirty="0" err="1"/>
            <a:t>model</a:t>
          </a:r>
          <a:r>
            <a:rPr lang="en-DE" sz="1800" b="0" kern="1200" dirty="0"/>
            <a:t> including a </a:t>
          </a:r>
          <a:r>
            <a:rPr lang="en-DE" sz="1800" b="1" kern="1200" dirty="0"/>
            <a:t>mixture</a:t>
          </a:r>
          <a:endParaRPr lang="de-DE" sz="1800" b="1" kern="1200" dirty="0"/>
        </a:p>
      </dsp:txBody>
      <dsp:txXfrm>
        <a:off x="7596991" y="465350"/>
        <a:ext cx="2416380" cy="958236"/>
      </dsp:txXfrm>
    </dsp:sp>
    <dsp:sp modelId="{41F5EF03-5D97-439F-B609-27DD76EC9737}">
      <dsp:nvSpPr>
        <dsp:cNvPr id="0" name=""/>
        <dsp:cNvSpPr/>
      </dsp:nvSpPr>
      <dsp:spPr>
        <a:xfrm>
          <a:off x="8091912" y="1423587"/>
          <a:ext cx="2416380" cy="24623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DE" sz="1800" b="1" kern="1200" dirty="0"/>
            <a:t>Cluster individuals</a:t>
          </a:r>
          <a:r>
            <a:rPr lang="en-DE" sz="1800" b="0" kern="1200" dirty="0"/>
            <a:t> based on their dynamic processes</a:t>
          </a:r>
          <a:endParaRPr lang="de-DE" sz="1800" kern="1200" dirty="0"/>
        </a:p>
        <a:p>
          <a:pPr marL="171450" lvl="1" indent="-171450" algn="l" defTabSz="800100">
            <a:lnSpc>
              <a:spcPct val="90000"/>
            </a:lnSpc>
            <a:spcBef>
              <a:spcPct val="0"/>
            </a:spcBef>
            <a:spcAft>
              <a:spcPct val="15000"/>
            </a:spcAft>
            <a:buFont typeface="Arial" panose="020B0604020202020204" pitchFamily="34" charset="0"/>
            <a:buChar char="•"/>
          </a:pPr>
          <a:r>
            <a:rPr lang="en-DE" sz="1800" kern="1200" dirty="0"/>
            <a:t>Estimation: </a:t>
          </a:r>
          <a:r>
            <a:rPr lang="en-DE" sz="1800" b="1" kern="1200" dirty="0"/>
            <a:t>State Space Model</a:t>
          </a:r>
          <a:r>
            <a:rPr lang="en-DE" sz="1800" b="0" kern="1200" dirty="0"/>
            <a:t> with Kalman Filter</a:t>
          </a:r>
          <a:endParaRPr lang="de-DE" sz="1800" kern="1200" dirty="0"/>
        </a:p>
      </dsp:txBody>
      <dsp:txXfrm>
        <a:off x="8162685" y="1494360"/>
        <a:ext cx="2274834" cy="2320853"/>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4DC2C8-1936-4C72-9834-EB43E7244B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a:extLst>
              <a:ext uri="{FF2B5EF4-FFF2-40B4-BE49-F238E27FC236}">
                <a16:creationId xmlns:a16="http://schemas.microsoft.com/office/drawing/2014/main" id="{D0CD3A45-9A7C-425C-AEE6-B0F3954EDA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39D55C-24A8-47F0-AF6B-5AB4B4462B3C}" type="datetimeFigureOut">
              <a:rPr lang="en-DE" smtClean="0"/>
              <a:t>22/07/2025</a:t>
            </a:fld>
            <a:endParaRPr lang="en-DE"/>
          </a:p>
        </p:txBody>
      </p:sp>
      <p:sp>
        <p:nvSpPr>
          <p:cNvPr id="4" name="Footer Placeholder 3">
            <a:extLst>
              <a:ext uri="{FF2B5EF4-FFF2-40B4-BE49-F238E27FC236}">
                <a16:creationId xmlns:a16="http://schemas.microsoft.com/office/drawing/2014/main" id="{ECFE9E43-43BD-4907-91A9-09C03FE497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5" name="Slide Number Placeholder 4">
            <a:extLst>
              <a:ext uri="{FF2B5EF4-FFF2-40B4-BE49-F238E27FC236}">
                <a16:creationId xmlns:a16="http://schemas.microsoft.com/office/drawing/2014/main" id="{749A8A21-B832-4B22-AA2A-03A6AD740F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A162F3-4107-4AB1-9402-CB956A10B55F}" type="slidenum">
              <a:rPr lang="en-DE" smtClean="0"/>
              <a:t>‹#›</a:t>
            </a:fld>
            <a:endParaRPr lang="en-DE"/>
          </a:p>
        </p:txBody>
      </p:sp>
    </p:spTree>
    <p:extLst>
      <p:ext uri="{BB962C8B-B14F-4D97-AF65-F5344CB8AC3E}">
        <p14:creationId xmlns:p14="http://schemas.microsoft.com/office/powerpoint/2010/main" val="156352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237BDF-5B33-4576-85BC-8DE3E47BE277}" type="datetimeFigureOut">
              <a:rPr lang="de-DE" smtClean="0"/>
              <a:t>22.07.2025</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745B71-D6F2-4DE4-8A8F-C684A7F9FBB3}" type="slidenum">
              <a:rPr lang="de-DE" smtClean="0"/>
              <a:t>‹#›</a:t>
            </a:fld>
            <a:endParaRPr lang="de-DE"/>
          </a:p>
        </p:txBody>
      </p:sp>
    </p:spTree>
    <p:extLst>
      <p:ext uri="{BB962C8B-B14F-4D97-AF65-F5344CB8AC3E}">
        <p14:creationId xmlns:p14="http://schemas.microsoft.com/office/powerpoint/2010/main" val="587421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Talk about modeling between-group differences in dynamic processes</a:t>
            </a:r>
          </a:p>
        </p:txBody>
      </p:sp>
      <p:sp>
        <p:nvSpPr>
          <p:cNvPr id="4" name="Slide Number Placeholder 3"/>
          <p:cNvSpPr>
            <a:spLocks noGrp="1"/>
          </p:cNvSpPr>
          <p:nvPr>
            <p:ph type="sldNum" sz="quarter" idx="5"/>
          </p:nvPr>
        </p:nvSpPr>
        <p:spPr/>
        <p:txBody>
          <a:bodyPr/>
          <a:lstStyle/>
          <a:p>
            <a:fld id="{5C745B71-D6F2-4DE4-8A8F-C684A7F9FBB3}" type="slidenum">
              <a:rPr lang="de-DE" smtClean="0"/>
              <a:t>1</a:t>
            </a:fld>
            <a:endParaRPr lang="de-DE"/>
          </a:p>
        </p:txBody>
      </p:sp>
    </p:spTree>
    <p:extLst>
      <p:ext uri="{BB962C8B-B14F-4D97-AF65-F5344CB8AC3E}">
        <p14:creationId xmlns:p14="http://schemas.microsoft.com/office/powerpoint/2010/main" val="3660443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DE" dirty="0"/>
              <a:t>Previous presentations dealt with cross-sectional research questions</a:t>
            </a:r>
          </a:p>
          <a:p>
            <a:r>
              <a:rPr lang="en-DE" dirty="0"/>
              <a:t>But researchers are oftentimes interested in within-person processes</a:t>
            </a:r>
          </a:p>
          <a:p>
            <a:r>
              <a:rPr lang="en-DE" dirty="0"/>
              <a:t>For example, how positive and negative affect carry over from one moment to the next and interact with each other</a:t>
            </a:r>
          </a:p>
          <a:p>
            <a:r>
              <a:rPr lang="en-DE" dirty="0">
                <a:sym typeface="Wingdings" panose="05000000000000000000" pitchFamily="2" charset="2"/>
              </a:rPr>
              <a:t> Analysis of intensive longitudinal data, where multiple observations (usually around 50 or more) are available for each individual</a:t>
            </a:r>
            <a:endParaRPr lang="en-US" dirty="0"/>
          </a:p>
        </p:txBody>
      </p:sp>
      <p:sp>
        <p:nvSpPr>
          <p:cNvPr id="4" name="Slide Number Placeholder 3"/>
          <p:cNvSpPr>
            <a:spLocks noGrp="1"/>
          </p:cNvSpPr>
          <p:nvPr>
            <p:ph type="sldNum" sz="quarter" idx="5"/>
          </p:nvPr>
        </p:nvSpPr>
        <p:spPr/>
        <p:txBody>
          <a:bodyPr/>
          <a:lstStyle/>
          <a:p>
            <a:fld id="{62680C2C-51BE-4289-9D6D-516CD13C3BA2}" type="slidenum">
              <a:rPr lang="en-US" smtClean="0"/>
              <a:t>2</a:t>
            </a:fld>
            <a:endParaRPr lang="en-US"/>
          </a:p>
        </p:txBody>
      </p:sp>
    </p:spTree>
    <p:extLst>
      <p:ext uri="{BB962C8B-B14F-4D97-AF65-F5344CB8AC3E}">
        <p14:creationId xmlns:p14="http://schemas.microsoft.com/office/powerpoint/2010/main" val="176136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(latent) vector autoregressive model is a popular model for dynamic processes</a:t>
            </a:r>
          </a:p>
          <a:p>
            <a:r>
              <a:rPr lang="en-US" dirty="0"/>
              <a:t>Y = observed scores of individual </a:t>
            </a:r>
            <a:r>
              <a:rPr lang="en-US" dirty="0" err="1"/>
              <a:t>i</a:t>
            </a:r>
            <a:r>
              <a:rPr lang="en-US" dirty="0"/>
              <a:t> at time-point t</a:t>
            </a:r>
          </a:p>
          <a:p>
            <a:r>
              <a:rPr lang="en-US" dirty="0"/>
              <a:t>Eta = true (latent) scores</a:t>
            </a:r>
          </a:p>
          <a:p>
            <a:r>
              <a:rPr lang="en-US" dirty="0"/>
              <a:t>Omega = innovations (residual of the latent variables)</a:t>
            </a:r>
          </a:p>
          <a:p>
            <a:endParaRPr lang="en-US" dirty="0"/>
          </a:p>
          <a:p>
            <a:r>
              <a:rPr lang="en-US" dirty="0"/>
              <a:t>When using MMG-SEM, we would first solve the MM in Step 1, and then estimate the SM in Step 2 (i.e., the dynamic relations of constructs across time-points)</a:t>
            </a:r>
          </a:p>
          <a:p>
            <a:r>
              <a:rPr lang="en-US" dirty="0"/>
              <a:t>Sounds easy, right? Spoiler alert: It’s not</a:t>
            </a:r>
            <a:endParaRPr lang="en-DE" dirty="0"/>
          </a:p>
        </p:txBody>
      </p:sp>
      <p:sp>
        <p:nvSpPr>
          <p:cNvPr id="4" name="Slide Number Placeholder 3"/>
          <p:cNvSpPr>
            <a:spLocks noGrp="1"/>
          </p:cNvSpPr>
          <p:nvPr>
            <p:ph type="sldNum" sz="quarter" idx="5"/>
          </p:nvPr>
        </p:nvSpPr>
        <p:spPr/>
        <p:txBody>
          <a:bodyPr/>
          <a:lstStyle/>
          <a:p>
            <a:fld id="{5C745B71-D6F2-4DE4-8A8F-C684A7F9FBB3}" type="slidenum">
              <a:rPr lang="de-DE" smtClean="0"/>
              <a:t>3</a:t>
            </a:fld>
            <a:endParaRPr lang="de-DE"/>
          </a:p>
        </p:txBody>
      </p:sp>
    </p:spTree>
    <p:extLst>
      <p:ext uri="{BB962C8B-B14F-4D97-AF65-F5344CB8AC3E}">
        <p14:creationId xmlns:p14="http://schemas.microsoft.com/office/powerpoint/2010/main" val="4217907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major obstacles in extending MMG-SEM to intensive longitudinal data</a:t>
            </a:r>
            <a:endParaRPr lang="en-DE" dirty="0"/>
          </a:p>
        </p:txBody>
      </p:sp>
      <p:sp>
        <p:nvSpPr>
          <p:cNvPr id="4" name="Slide Number Placeholder 3"/>
          <p:cNvSpPr>
            <a:spLocks noGrp="1"/>
          </p:cNvSpPr>
          <p:nvPr>
            <p:ph type="sldNum" sz="quarter" idx="5"/>
          </p:nvPr>
        </p:nvSpPr>
        <p:spPr/>
        <p:txBody>
          <a:bodyPr/>
          <a:lstStyle/>
          <a:p>
            <a:fld id="{5C745B71-D6F2-4DE4-8A8F-C684A7F9FBB3}" type="slidenum">
              <a:rPr lang="de-DE" smtClean="0"/>
              <a:t>4</a:t>
            </a:fld>
            <a:endParaRPr lang="de-DE"/>
          </a:p>
        </p:txBody>
      </p:sp>
    </p:spTree>
    <p:extLst>
      <p:ext uri="{BB962C8B-B14F-4D97-AF65-F5344CB8AC3E}">
        <p14:creationId xmlns:p14="http://schemas.microsoft.com/office/powerpoint/2010/main" val="3843672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5C745B71-D6F2-4DE4-8A8F-C684A7F9FBB3}" type="slidenum">
              <a:rPr lang="de-DE" smtClean="0"/>
              <a:t>7</a:t>
            </a:fld>
            <a:endParaRPr lang="de-DE"/>
          </a:p>
        </p:txBody>
      </p:sp>
    </p:spTree>
    <p:extLst>
      <p:ext uri="{BB962C8B-B14F-4D97-AF65-F5344CB8AC3E}">
        <p14:creationId xmlns:p14="http://schemas.microsoft.com/office/powerpoint/2010/main" val="258338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account for possible non-invariances when comparing groups of individuals in their dynamics, we propose multi-group three-step latent vector autoregression</a:t>
            </a:r>
          </a:p>
          <a:p>
            <a:r>
              <a:rPr lang="en-US" dirty="0"/>
              <a:t>Stepwise estimation method</a:t>
            </a:r>
          </a:p>
          <a:p>
            <a:r>
              <a:rPr lang="en-US" dirty="0"/>
              <a:t>Step 1: solely estimate the MM and investigate measurement non-invariance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Step 2: compute factor scores for the latent variables, and their uncertainty. use the factor scores as single indicators of the latent variables in step 3. by doing so, account for differences in the MM, as well as uncertainty in the factor scores</a:t>
            </a:r>
          </a:p>
          <a:p>
            <a:r>
              <a:rPr lang="en-US" dirty="0"/>
              <a:t>Step 3: estimate the SM using the factor scores as data.</a:t>
            </a:r>
          </a:p>
          <a:p>
            <a:pPr marL="171450" indent="-171450">
              <a:buFont typeface="Wingdings" panose="05000000000000000000" pitchFamily="2" charset="2"/>
              <a:buChar char="à"/>
            </a:pPr>
            <a:r>
              <a:rPr lang="en-DE" dirty="0"/>
              <a:t>avoid using summary statistics and can handle missing values</a:t>
            </a:r>
            <a:endParaRPr lang="en-US" dirty="0"/>
          </a:p>
          <a:p>
            <a:pPr marL="171450" indent="-171450">
              <a:buFont typeface="Wingdings" panose="05000000000000000000" pitchFamily="2" charset="2"/>
              <a:buChar char="à"/>
            </a:pPr>
            <a:r>
              <a:rPr lang="en-US" dirty="0"/>
              <a:t>Use State Space Model: </a:t>
            </a:r>
            <a:r>
              <a:rPr lang="en-DE" dirty="0"/>
              <a:t>latent variable model that specifically handles time </a:t>
            </a:r>
            <a:r>
              <a:rPr lang="en-DE" dirty="0">
                <a:sym typeface="Wingdings" panose="05000000000000000000" pitchFamily="2" charset="2"/>
              </a:rPr>
              <a:t> allows including a random intercept and handles large number of time-points much better than wide-format SEM</a:t>
            </a:r>
            <a:endParaRPr lang="en-US" dirty="0"/>
          </a:p>
        </p:txBody>
      </p:sp>
      <p:sp>
        <p:nvSpPr>
          <p:cNvPr id="4" name="Slide Number Placeholder 3"/>
          <p:cNvSpPr>
            <a:spLocks noGrp="1"/>
          </p:cNvSpPr>
          <p:nvPr>
            <p:ph type="sldNum" sz="quarter" idx="5"/>
          </p:nvPr>
        </p:nvSpPr>
        <p:spPr/>
        <p:txBody>
          <a:bodyPr/>
          <a:lstStyle/>
          <a:p>
            <a:fld id="{5C745B71-D6F2-4DE4-8A8F-C684A7F9FBB3}" type="slidenum">
              <a:rPr lang="de-DE" smtClean="0"/>
              <a:t>8</a:t>
            </a:fld>
            <a:endParaRPr lang="de-DE"/>
          </a:p>
        </p:txBody>
      </p:sp>
    </p:spTree>
    <p:extLst>
      <p:ext uri="{BB962C8B-B14F-4D97-AF65-F5344CB8AC3E}">
        <p14:creationId xmlns:p14="http://schemas.microsoft.com/office/powerpoint/2010/main" val="3272820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BDB14-194A-4AB1-950B-417FD109A5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DE"/>
          </a:p>
        </p:txBody>
      </p:sp>
      <p:sp>
        <p:nvSpPr>
          <p:cNvPr id="3" name="Subtitle 2">
            <a:extLst>
              <a:ext uri="{FF2B5EF4-FFF2-40B4-BE49-F238E27FC236}">
                <a16:creationId xmlns:a16="http://schemas.microsoft.com/office/drawing/2014/main" id="{F4BD4859-AD0C-4750-B9B3-1358FA53B7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Tree>
    <p:extLst>
      <p:ext uri="{BB962C8B-B14F-4D97-AF65-F5344CB8AC3E}">
        <p14:creationId xmlns:p14="http://schemas.microsoft.com/office/powerpoint/2010/main" val="4196058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A4DD4-DCF4-4DA1-B6F1-879BF1EBA45F}"/>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B8487A96-1BD8-40D6-BC52-C5BBF64839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F5FBC76-6D4B-4A8E-B9E9-8D16D91EC42B}"/>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5" name="Footer Placeholder 4">
            <a:extLst>
              <a:ext uri="{FF2B5EF4-FFF2-40B4-BE49-F238E27FC236}">
                <a16:creationId xmlns:a16="http://schemas.microsoft.com/office/drawing/2014/main" id="{C634D4BF-151E-4296-939C-BD8C9F35C34D}"/>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6" name="Slide Number Placeholder 5">
            <a:extLst>
              <a:ext uri="{FF2B5EF4-FFF2-40B4-BE49-F238E27FC236}">
                <a16:creationId xmlns:a16="http://schemas.microsoft.com/office/drawing/2014/main" id="{C0D1FDE8-9BA8-4016-AB7E-A46F0E0C45BF}"/>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117304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41959E-1B33-4FE9-88A3-0295DD182E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AD1D51FE-831A-46EB-BC57-5EAD2FD722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7DDE68B9-5ACB-4088-B853-7BC5D6EA3089}"/>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5" name="Footer Placeholder 4">
            <a:extLst>
              <a:ext uri="{FF2B5EF4-FFF2-40B4-BE49-F238E27FC236}">
                <a16:creationId xmlns:a16="http://schemas.microsoft.com/office/drawing/2014/main" id="{C907FFD3-F837-4DFC-BE24-D6C938784BD0}"/>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6" name="Slide Number Placeholder 5">
            <a:extLst>
              <a:ext uri="{FF2B5EF4-FFF2-40B4-BE49-F238E27FC236}">
                <a16:creationId xmlns:a16="http://schemas.microsoft.com/office/drawing/2014/main" id="{832E6E5B-D41B-48AA-BF0F-F7A76DED1306}"/>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383599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85DC3-A68D-4521-9141-08463D8BEDCF}"/>
              </a:ext>
            </a:extLst>
          </p:cNvPr>
          <p:cNvSpPr>
            <a:spLocks noGrp="1"/>
          </p:cNvSpPr>
          <p:nvPr>
            <p:ph type="title"/>
          </p:nvPr>
        </p:nvSpPr>
        <p:spPr>
          <a:xfrm>
            <a:off x="838200" y="236015"/>
            <a:ext cx="10515600" cy="1060430"/>
          </a:xfrm>
        </p:spPr>
        <p:txBody>
          <a:bodyPr/>
          <a:lstStyle>
            <a:lvl1pPr>
              <a:defRPr>
                <a:solidFill>
                  <a:srgbClr val="004673"/>
                </a:solidFill>
              </a:defRPr>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A7CC0248-270A-4A8C-B209-A3BAA3A1BDFF}"/>
              </a:ext>
            </a:extLst>
          </p:cNvPr>
          <p:cNvSpPr>
            <a:spLocks noGrp="1"/>
          </p:cNvSpPr>
          <p:nvPr>
            <p:ph idx="1"/>
          </p:nvPr>
        </p:nvSpPr>
        <p:spPr>
          <a:xfrm>
            <a:off x="883636" y="1621163"/>
            <a:ext cx="10515600" cy="4351338"/>
          </a:xfrm>
        </p:spPr>
        <p:txBody>
          <a:bodyPr/>
          <a:lstStyle>
            <a:lvl1pPr>
              <a:defRPr>
                <a:solidFill>
                  <a:srgbClr val="004673"/>
                </a:solidFill>
              </a:defRPr>
            </a:lvl1pPr>
            <a:lvl2pPr>
              <a:defRPr>
                <a:solidFill>
                  <a:srgbClr val="004673"/>
                </a:solidFill>
              </a:defRPr>
            </a:lvl2pPr>
            <a:lvl3pPr>
              <a:defRPr>
                <a:solidFill>
                  <a:srgbClr val="004673"/>
                </a:solidFill>
              </a:defRPr>
            </a:lvl3pPr>
            <a:lvl4pPr>
              <a:defRPr>
                <a:solidFill>
                  <a:srgbClr val="004673"/>
                </a:solidFill>
              </a:defRPr>
            </a:lvl4pPr>
            <a:lvl5pPr>
              <a:defRPr>
                <a:solidFill>
                  <a:srgbClr val="00467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cxnSp>
        <p:nvCxnSpPr>
          <p:cNvPr id="7" name="Gerade Verbindung 6">
            <a:extLst>
              <a:ext uri="{FF2B5EF4-FFF2-40B4-BE49-F238E27FC236}">
                <a16:creationId xmlns:a16="http://schemas.microsoft.com/office/drawing/2014/main" id="{CF5C6206-7522-437E-9460-C58AA82EBBC6}"/>
              </a:ext>
            </a:extLst>
          </p:cNvPr>
          <p:cNvCxnSpPr/>
          <p:nvPr userDrawn="1"/>
        </p:nvCxnSpPr>
        <p:spPr>
          <a:xfrm>
            <a:off x="0" y="6249623"/>
            <a:ext cx="12192000" cy="0"/>
          </a:xfrm>
          <a:prstGeom prst="line">
            <a:avLst/>
          </a:prstGeom>
          <a:ln w="19050">
            <a:solidFill>
              <a:srgbClr val="8DAE10"/>
            </a:solidFill>
          </a:ln>
        </p:spPr>
        <p:style>
          <a:lnRef idx="1">
            <a:schemeClr val="accent1"/>
          </a:lnRef>
          <a:fillRef idx="0">
            <a:schemeClr val="accent1"/>
          </a:fillRef>
          <a:effectRef idx="0">
            <a:schemeClr val="accent1"/>
          </a:effectRef>
          <a:fontRef idx="minor">
            <a:schemeClr val="tx1"/>
          </a:fontRef>
        </p:style>
      </p:cxnSp>
      <p:cxnSp>
        <p:nvCxnSpPr>
          <p:cNvPr id="9" name="Gerade Verbindung 6">
            <a:extLst>
              <a:ext uri="{FF2B5EF4-FFF2-40B4-BE49-F238E27FC236}">
                <a16:creationId xmlns:a16="http://schemas.microsoft.com/office/drawing/2014/main" id="{DF90E481-936E-45C8-B72E-CD07790EEC8A}"/>
              </a:ext>
            </a:extLst>
          </p:cNvPr>
          <p:cNvCxnSpPr/>
          <p:nvPr userDrawn="1"/>
        </p:nvCxnSpPr>
        <p:spPr>
          <a:xfrm>
            <a:off x="0" y="1445622"/>
            <a:ext cx="12192000" cy="0"/>
          </a:xfrm>
          <a:prstGeom prst="line">
            <a:avLst/>
          </a:prstGeom>
          <a:ln w="19050">
            <a:solidFill>
              <a:srgbClr val="8DAE1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471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5F4FE-1B1B-41E7-986C-F11E6DCC1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93F570CA-5794-482D-B815-D5434209BF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BCFBB7-CD22-48F2-9EA1-FB5D4EE13367}"/>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5" name="Footer Placeholder 4">
            <a:extLst>
              <a:ext uri="{FF2B5EF4-FFF2-40B4-BE49-F238E27FC236}">
                <a16:creationId xmlns:a16="http://schemas.microsoft.com/office/drawing/2014/main" id="{C7442C0A-9E28-4A2F-9EA0-063B935FC5D7}"/>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6" name="Slide Number Placeholder 5">
            <a:extLst>
              <a:ext uri="{FF2B5EF4-FFF2-40B4-BE49-F238E27FC236}">
                <a16:creationId xmlns:a16="http://schemas.microsoft.com/office/drawing/2014/main" id="{A9631CA3-784E-4F9F-84A7-83E0828172C3}"/>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277159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B663-4DE0-4F37-80A2-0D529BC93A64}"/>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3C62D32E-9297-408B-8CB1-538D404DC7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2EA66BE6-4121-4CD9-BD72-AF54578201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BAF36477-D680-4601-9C0F-CF3F6698188B}"/>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6" name="Footer Placeholder 5">
            <a:extLst>
              <a:ext uri="{FF2B5EF4-FFF2-40B4-BE49-F238E27FC236}">
                <a16:creationId xmlns:a16="http://schemas.microsoft.com/office/drawing/2014/main" id="{3A8A4B59-C2B5-49AF-AB5A-F2721B3C3D35}"/>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7" name="Slide Number Placeholder 6">
            <a:extLst>
              <a:ext uri="{FF2B5EF4-FFF2-40B4-BE49-F238E27FC236}">
                <a16:creationId xmlns:a16="http://schemas.microsoft.com/office/drawing/2014/main" id="{035C6142-E98F-4FBD-9230-457D74A70A0B}"/>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343202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DBCC-B0E0-44DE-A455-AAB4B1D71808}"/>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BBA8ABAC-C924-4C9B-B369-12D56BCA83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8732E9-539C-4D93-ADED-7C3B0751B3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FF0EA295-F126-44F2-81DE-1A1E44B12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CFC66D-19F1-4424-99C6-570EEC8993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857FC37E-B348-48FD-91BA-968D6F6EFCDC}"/>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8" name="Footer Placeholder 7">
            <a:extLst>
              <a:ext uri="{FF2B5EF4-FFF2-40B4-BE49-F238E27FC236}">
                <a16:creationId xmlns:a16="http://schemas.microsoft.com/office/drawing/2014/main" id="{EED17746-6559-405A-B0B0-B1819A72E915}"/>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9" name="Slide Number Placeholder 8">
            <a:extLst>
              <a:ext uri="{FF2B5EF4-FFF2-40B4-BE49-F238E27FC236}">
                <a16:creationId xmlns:a16="http://schemas.microsoft.com/office/drawing/2014/main" id="{108CEED7-E24E-4569-997B-023A35E7FCDE}"/>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291451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169BB-EA90-4130-8757-DBA1DB4FA413}"/>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759719B9-8F4C-42EB-856D-FBD5A3BC89CC}"/>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4" name="Footer Placeholder 3">
            <a:extLst>
              <a:ext uri="{FF2B5EF4-FFF2-40B4-BE49-F238E27FC236}">
                <a16:creationId xmlns:a16="http://schemas.microsoft.com/office/drawing/2014/main" id="{258A887D-7D5B-448A-82BF-A4F1EF2CCFEC}"/>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5" name="Slide Number Placeholder 4">
            <a:extLst>
              <a:ext uri="{FF2B5EF4-FFF2-40B4-BE49-F238E27FC236}">
                <a16:creationId xmlns:a16="http://schemas.microsoft.com/office/drawing/2014/main" id="{8AB7B23F-27A9-4601-B776-4CA6DF67808C}"/>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4182409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2F92CE-D497-47CB-B5D2-C9A3CCC3C869}"/>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3" name="Footer Placeholder 2">
            <a:extLst>
              <a:ext uri="{FF2B5EF4-FFF2-40B4-BE49-F238E27FC236}">
                <a16:creationId xmlns:a16="http://schemas.microsoft.com/office/drawing/2014/main" id="{D06D9FEF-2CC3-4431-BC4E-6209E2A025D7}"/>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4" name="Slide Number Placeholder 3">
            <a:extLst>
              <a:ext uri="{FF2B5EF4-FFF2-40B4-BE49-F238E27FC236}">
                <a16:creationId xmlns:a16="http://schemas.microsoft.com/office/drawing/2014/main" id="{CCA20404-BE96-4646-82CE-53EB94E6E524}"/>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3183155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2C88A-A9EC-4A3D-9776-50E085A0E9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CDADA442-4BDF-4035-8164-D43006FE09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1E364B4F-4326-459B-874B-3B274D111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7D68C8-F32B-40B8-94DF-FD25E53A5ADB}"/>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6" name="Footer Placeholder 5">
            <a:extLst>
              <a:ext uri="{FF2B5EF4-FFF2-40B4-BE49-F238E27FC236}">
                <a16:creationId xmlns:a16="http://schemas.microsoft.com/office/drawing/2014/main" id="{9B818535-6EA4-44A5-AEB4-83C962466230}"/>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7" name="Slide Number Placeholder 6">
            <a:extLst>
              <a:ext uri="{FF2B5EF4-FFF2-40B4-BE49-F238E27FC236}">
                <a16:creationId xmlns:a16="http://schemas.microsoft.com/office/drawing/2014/main" id="{81D21975-9E35-44CE-B0A4-36F6FE7F3BC8}"/>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289841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3896-60DE-4FB5-B2F7-85D70A97BB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65D5B942-8AF2-429F-A82D-8CBB1C493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B9D8F0D-0235-4B3E-8897-566C90CC5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92479C-F54E-480F-9307-795E63FE2D35}"/>
              </a:ext>
            </a:extLst>
          </p:cNvPr>
          <p:cNvSpPr>
            <a:spLocks noGrp="1"/>
          </p:cNvSpPr>
          <p:nvPr>
            <p:ph type="dt" sz="half" idx="10"/>
          </p:nvPr>
        </p:nvSpPr>
        <p:spPr>
          <a:xfrm>
            <a:off x="838200" y="6356350"/>
            <a:ext cx="2743200" cy="365125"/>
          </a:xfrm>
          <a:prstGeom prst="rect">
            <a:avLst/>
          </a:prstGeom>
        </p:spPr>
        <p:txBody>
          <a:bodyPr/>
          <a:lstStyle/>
          <a:p>
            <a:fld id="{035EE62E-0BF5-425F-A954-5BBC800545BF}" type="datetimeFigureOut">
              <a:rPr lang="en-DE" smtClean="0"/>
              <a:t>22/07/2025</a:t>
            </a:fld>
            <a:endParaRPr lang="en-DE"/>
          </a:p>
        </p:txBody>
      </p:sp>
      <p:sp>
        <p:nvSpPr>
          <p:cNvPr id="6" name="Footer Placeholder 5">
            <a:extLst>
              <a:ext uri="{FF2B5EF4-FFF2-40B4-BE49-F238E27FC236}">
                <a16:creationId xmlns:a16="http://schemas.microsoft.com/office/drawing/2014/main" id="{412C0F9E-6BC9-4073-85C3-D1976CEE94FA}"/>
              </a:ext>
            </a:extLst>
          </p:cNvPr>
          <p:cNvSpPr>
            <a:spLocks noGrp="1"/>
          </p:cNvSpPr>
          <p:nvPr>
            <p:ph type="ftr" sz="quarter" idx="11"/>
          </p:nvPr>
        </p:nvSpPr>
        <p:spPr>
          <a:xfrm>
            <a:off x="4038600" y="6356350"/>
            <a:ext cx="4114800" cy="365125"/>
          </a:xfrm>
          <a:prstGeom prst="rect">
            <a:avLst/>
          </a:prstGeom>
        </p:spPr>
        <p:txBody>
          <a:bodyPr/>
          <a:lstStyle/>
          <a:p>
            <a:endParaRPr lang="en-DE"/>
          </a:p>
        </p:txBody>
      </p:sp>
      <p:sp>
        <p:nvSpPr>
          <p:cNvPr id="7" name="Slide Number Placeholder 6">
            <a:extLst>
              <a:ext uri="{FF2B5EF4-FFF2-40B4-BE49-F238E27FC236}">
                <a16:creationId xmlns:a16="http://schemas.microsoft.com/office/drawing/2014/main" id="{DD2219A4-D4F7-4E3A-BAD2-050C012535AB}"/>
              </a:ext>
            </a:extLst>
          </p:cNvPr>
          <p:cNvSpPr>
            <a:spLocks noGrp="1"/>
          </p:cNvSpPr>
          <p:nvPr>
            <p:ph type="sldNum" sz="quarter" idx="12"/>
          </p:nvPr>
        </p:nvSpPr>
        <p:spPr>
          <a:xfrm>
            <a:off x="8610600" y="6356350"/>
            <a:ext cx="2743200" cy="365125"/>
          </a:xfrm>
          <a:prstGeom prst="rect">
            <a:avLst/>
          </a:prstGeom>
        </p:spPr>
        <p:txBody>
          <a:bodyPr/>
          <a:lstStyle/>
          <a:p>
            <a:fld id="{EAB5D1EC-FA2B-41C3-8D5D-2D9CB6CD42AB}" type="slidenum">
              <a:rPr lang="en-DE" smtClean="0"/>
              <a:t>‹#›</a:t>
            </a:fld>
            <a:endParaRPr lang="en-DE"/>
          </a:p>
        </p:txBody>
      </p:sp>
    </p:spTree>
    <p:extLst>
      <p:ext uri="{BB962C8B-B14F-4D97-AF65-F5344CB8AC3E}">
        <p14:creationId xmlns:p14="http://schemas.microsoft.com/office/powerpoint/2010/main" val="378667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5C160-564C-48D7-BEA5-07FF1919C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97D44E2B-560A-4E06-860F-DC214863A4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DE" dirty="0"/>
          </a:p>
        </p:txBody>
      </p:sp>
      <p:sp>
        <p:nvSpPr>
          <p:cNvPr id="8" name="Fußzeilenplatzhalter 3">
            <a:extLst>
              <a:ext uri="{FF2B5EF4-FFF2-40B4-BE49-F238E27FC236}">
                <a16:creationId xmlns:a16="http://schemas.microsoft.com/office/drawing/2014/main" id="{0D64F0A5-ADF0-402C-ADE0-677F3C10FE3A}"/>
              </a:ext>
            </a:extLst>
          </p:cNvPr>
          <p:cNvSpPr txBox="1">
            <a:spLocks/>
          </p:cNvSpPr>
          <p:nvPr userDrawn="1"/>
        </p:nvSpPr>
        <p:spPr>
          <a:xfrm>
            <a:off x="3478741" y="6340574"/>
            <a:ext cx="5234517" cy="363538"/>
          </a:xfrm>
          <a:prstGeom prst="rect">
            <a:avLst/>
          </a:prstGeom>
        </p:spPr>
        <p:txBody>
          <a:bodyPr vert="horz" lIns="0" tIns="0" rIns="0" bIns="0" rtlCol="0" anchor="ctr"/>
          <a:lstStyle>
            <a:defPPr>
              <a:defRPr lang="en-DE"/>
            </a:defPPr>
            <a:lvl1pPr marL="0" algn="ctr" defTabSz="914400" rtl="0" eaLnBrk="1" latinLnBrk="0" hangingPunct="1">
              <a:defRPr sz="1200" b="1" kern="1200">
                <a:solidFill>
                  <a:srgbClr val="004673"/>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Manuel T. Rein</a:t>
            </a:r>
          </a:p>
          <a:p>
            <a:r>
              <a:rPr lang="en-US" dirty="0"/>
              <a:t>SAA Leuven, 28.05.2025</a:t>
            </a:r>
          </a:p>
        </p:txBody>
      </p:sp>
      <p:sp>
        <p:nvSpPr>
          <p:cNvPr id="9" name="Foliennummernplatzhalter 4">
            <a:extLst>
              <a:ext uri="{FF2B5EF4-FFF2-40B4-BE49-F238E27FC236}">
                <a16:creationId xmlns:a16="http://schemas.microsoft.com/office/drawing/2014/main" id="{21803639-F6C6-4009-AB7C-B73C042DCAF2}"/>
              </a:ext>
            </a:extLst>
          </p:cNvPr>
          <p:cNvSpPr txBox="1">
            <a:spLocks/>
          </p:cNvSpPr>
          <p:nvPr userDrawn="1"/>
        </p:nvSpPr>
        <p:spPr>
          <a:xfrm>
            <a:off x="838200" y="6309519"/>
            <a:ext cx="838200" cy="366712"/>
          </a:xfrm>
          <a:prstGeom prst="rect">
            <a:avLst/>
          </a:prstGeom>
        </p:spPr>
        <p:txBody>
          <a:bodyPr vert="horz" lIns="0" tIns="0" rIns="0" bIns="0" rtlCol="0" anchor="ctr"/>
          <a:lstStyle>
            <a:defPPr>
              <a:defRPr lang="en-DE"/>
            </a:defPPr>
            <a:lvl1pPr marL="0" algn="r" defTabSz="914400" rtl="0" eaLnBrk="1" latinLnBrk="0" hangingPunct="1">
              <a:defRPr sz="1200" kern="1200" smtClean="0">
                <a:solidFill>
                  <a:srgbClr val="004673"/>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D438F5FC-2D72-4C35-A908-FDDDD4BB315E}" type="slidenum">
              <a:rPr lang="de-DE" altLang="de-DE" smtClean="0"/>
              <a:pPr algn="ctr">
                <a:defRPr/>
              </a:pPr>
              <a:t>‹#›</a:t>
            </a:fld>
            <a:r>
              <a:rPr lang="de-DE" altLang="de-DE"/>
              <a:t> </a:t>
            </a:r>
          </a:p>
        </p:txBody>
      </p:sp>
    </p:spTree>
    <p:extLst>
      <p:ext uri="{BB962C8B-B14F-4D97-AF65-F5344CB8AC3E}">
        <p14:creationId xmlns:p14="http://schemas.microsoft.com/office/powerpoint/2010/main" val="717196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0467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6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467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467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467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467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6A15-49A3-2D3C-054E-42BEAA7010CC}"/>
              </a:ext>
            </a:extLst>
          </p:cNvPr>
          <p:cNvSpPr>
            <a:spLocks noGrp="1"/>
          </p:cNvSpPr>
          <p:nvPr>
            <p:ph type="ctrTitle"/>
          </p:nvPr>
        </p:nvSpPr>
        <p:spPr>
          <a:xfrm>
            <a:off x="1523999" y="1930437"/>
            <a:ext cx="9144000" cy="2387600"/>
          </a:xfrm>
        </p:spPr>
        <p:txBody>
          <a:bodyPr>
            <a:noAutofit/>
          </a:bodyPr>
          <a:lstStyle/>
          <a:p>
            <a:r>
              <a:rPr lang="en-US" dirty="0"/>
              <a:t>Mixture Three-Step Latent Vector Autoregression to Find Individuals With Similar Dynamic Processes</a:t>
            </a:r>
            <a:endParaRPr lang="en-US" sz="4400" dirty="0"/>
          </a:p>
        </p:txBody>
      </p:sp>
      <p:sp>
        <p:nvSpPr>
          <p:cNvPr id="4" name="Subtitle 2">
            <a:extLst>
              <a:ext uri="{FF2B5EF4-FFF2-40B4-BE49-F238E27FC236}">
                <a16:creationId xmlns:a16="http://schemas.microsoft.com/office/drawing/2014/main" id="{447CD194-0C57-C17F-4418-92F43A748BC2}"/>
              </a:ext>
            </a:extLst>
          </p:cNvPr>
          <p:cNvSpPr txBox="1">
            <a:spLocks/>
          </p:cNvSpPr>
          <p:nvPr/>
        </p:nvSpPr>
        <p:spPr>
          <a:xfrm>
            <a:off x="777922" y="4648366"/>
            <a:ext cx="10636155" cy="87897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00467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004673"/>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004673"/>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004673"/>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004673"/>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100" dirty="0"/>
              <a:t>Manuel T. Rein</a:t>
            </a:r>
            <a:r>
              <a:rPr lang="en-US" sz="3100" baseline="30000" dirty="0"/>
              <a:t>12</a:t>
            </a:r>
            <a:r>
              <a:rPr lang="en-US" sz="3100" dirty="0"/>
              <a:t>, Leonie V.D.E. Vogelsmeier</a:t>
            </a:r>
            <a:r>
              <a:rPr lang="en-US" sz="3100" baseline="30000" dirty="0"/>
              <a:t>1</a:t>
            </a:r>
            <a:r>
              <a:rPr lang="en-US" sz="3100" dirty="0"/>
              <a:t>, Jeroen K. Vermunt</a:t>
            </a:r>
            <a:r>
              <a:rPr lang="en-US" sz="3100" baseline="30000" dirty="0"/>
              <a:t>1</a:t>
            </a:r>
            <a:r>
              <a:rPr lang="en-US" sz="3100" dirty="0"/>
              <a:t>, Kim De Roover</a:t>
            </a:r>
            <a:r>
              <a:rPr lang="en-US" sz="3100" baseline="30000" dirty="0"/>
              <a:t>21</a:t>
            </a:r>
          </a:p>
          <a:p>
            <a:r>
              <a:rPr lang="en-US" sz="2800" baseline="30000" dirty="0"/>
              <a:t>1</a:t>
            </a:r>
            <a:r>
              <a:rPr lang="en-US" sz="2800" dirty="0"/>
              <a:t>Tilburg University, the Netherlands</a:t>
            </a:r>
          </a:p>
          <a:p>
            <a:r>
              <a:rPr lang="en-US" sz="2800" baseline="30000" dirty="0"/>
              <a:t>2</a:t>
            </a:r>
            <a:r>
              <a:rPr lang="en-US" sz="2800" dirty="0"/>
              <a:t>KU Leuven, Belgium</a:t>
            </a:r>
          </a:p>
        </p:txBody>
      </p:sp>
      <p:pic>
        <p:nvPicPr>
          <p:cNvPr id="3" name="Picture 2" descr="Logo&#10;&#10;Description automatically generated">
            <a:extLst>
              <a:ext uri="{FF2B5EF4-FFF2-40B4-BE49-F238E27FC236}">
                <a16:creationId xmlns:a16="http://schemas.microsoft.com/office/drawing/2014/main" id="{8EF19632-9DA2-F360-02AC-2F70D7AF82A6}"/>
              </a:ext>
            </a:extLst>
          </p:cNvPr>
          <p:cNvPicPr>
            <a:picLocks noChangeAspect="1"/>
          </p:cNvPicPr>
          <p:nvPr/>
        </p:nvPicPr>
        <p:blipFill>
          <a:blip r:embed="rId3"/>
          <a:stretch>
            <a:fillRect/>
          </a:stretch>
        </p:blipFill>
        <p:spPr>
          <a:xfrm>
            <a:off x="10495143" y="59238"/>
            <a:ext cx="1602122" cy="1225866"/>
          </a:xfrm>
          <a:prstGeom prst="rect">
            <a:avLst/>
          </a:prstGeom>
        </p:spPr>
      </p:pic>
    </p:spTree>
    <p:extLst>
      <p:ext uri="{BB962C8B-B14F-4D97-AF65-F5344CB8AC3E}">
        <p14:creationId xmlns:p14="http://schemas.microsoft.com/office/powerpoint/2010/main" val="3704954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D7A59-F9EB-1C0B-508B-8B82FA0C9F04}"/>
              </a:ext>
            </a:extLst>
          </p:cNvPr>
          <p:cNvSpPr>
            <a:spLocks noGrp="1"/>
          </p:cNvSpPr>
          <p:nvPr>
            <p:ph type="title"/>
          </p:nvPr>
        </p:nvSpPr>
        <p:spPr/>
        <p:txBody>
          <a:bodyPr/>
          <a:lstStyle/>
          <a:p>
            <a:r>
              <a:rPr lang="en-US" dirty="0"/>
              <a:t>Within-person dynamics</a:t>
            </a:r>
          </a:p>
        </p:txBody>
      </p:sp>
      <p:sp>
        <p:nvSpPr>
          <p:cNvPr id="4" name="Oval 3">
            <a:extLst>
              <a:ext uri="{FF2B5EF4-FFF2-40B4-BE49-F238E27FC236}">
                <a16:creationId xmlns:a16="http://schemas.microsoft.com/office/drawing/2014/main" id="{FA5EC69D-C1A9-0CAF-B6F5-D74882819398}"/>
              </a:ext>
            </a:extLst>
          </p:cNvPr>
          <p:cNvSpPr/>
          <p:nvPr/>
        </p:nvSpPr>
        <p:spPr>
          <a:xfrm>
            <a:off x="1148277" y="2038631"/>
            <a:ext cx="2198255" cy="81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Positive affect</a:t>
            </a:r>
          </a:p>
        </p:txBody>
      </p:sp>
      <p:sp>
        <p:nvSpPr>
          <p:cNvPr id="5" name="Oval 4">
            <a:extLst>
              <a:ext uri="{FF2B5EF4-FFF2-40B4-BE49-F238E27FC236}">
                <a16:creationId xmlns:a16="http://schemas.microsoft.com/office/drawing/2014/main" id="{6D3D6C16-A999-9F17-73C2-455BBA773257}"/>
              </a:ext>
            </a:extLst>
          </p:cNvPr>
          <p:cNvSpPr/>
          <p:nvPr/>
        </p:nvSpPr>
        <p:spPr>
          <a:xfrm>
            <a:off x="1148277" y="3329665"/>
            <a:ext cx="2198255" cy="812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Negative affect</a:t>
            </a:r>
          </a:p>
        </p:txBody>
      </p:sp>
      <p:sp>
        <p:nvSpPr>
          <p:cNvPr id="6" name="Oval 5">
            <a:extLst>
              <a:ext uri="{FF2B5EF4-FFF2-40B4-BE49-F238E27FC236}">
                <a16:creationId xmlns:a16="http://schemas.microsoft.com/office/drawing/2014/main" id="{862305DB-0720-57A9-E895-DA3E96EA97F2}"/>
              </a:ext>
            </a:extLst>
          </p:cNvPr>
          <p:cNvSpPr/>
          <p:nvPr/>
        </p:nvSpPr>
        <p:spPr>
          <a:xfrm>
            <a:off x="4782791" y="2038631"/>
            <a:ext cx="2198255" cy="81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Positive affect</a:t>
            </a:r>
          </a:p>
        </p:txBody>
      </p:sp>
      <p:sp>
        <p:nvSpPr>
          <p:cNvPr id="7" name="Oval 6">
            <a:extLst>
              <a:ext uri="{FF2B5EF4-FFF2-40B4-BE49-F238E27FC236}">
                <a16:creationId xmlns:a16="http://schemas.microsoft.com/office/drawing/2014/main" id="{B6ED1D08-2051-1D47-F933-8E8B7C35E571}"/>
              </a:ext>
            </a:extLst>
          </p:cNvPr>
          <p:cNvSpPr/>
          <p:nvPr/>
        </p:nvSpPr>
        <p:spPr>
          <a:xfrm>
            <a:off x="4782790" y="3329665"/>
            <a:ext cx="2198255" cy="812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Negative affect</a:t>
            </a:r>
          </a:p>
        </p:txBody>
      </p:sp>
      <p:sp>
        <p:nvSpPr>
          <p:cNvPr id="8" name="Oval 7">
            <a:extLst>
              <a:ext uri="{FF2B5EF4-FFF2-40B4-BE49-F238E27FC236}">
                <a16:creationId xmlns:a16="http://schemas.microsoft.com/office/drawing/2014/main" id="{89F27D63-DB45-493B-F9BE-3775C8EE9849}"/>
              </a:ext>
            </a:extLst>
          </p:cNvPr>
          <p:cNvSpPr/>
          <p:nvPr/>
        </p:nvSpPr>
        <p:spPr>
          <a:xfrm>
            <a:off x="8417305" y="2038631"/>
            <a:ext cx="2198255" cy="81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Positive affect</a:t>
            </a:r>
          </a:p>
        </p:txBody>
      </p:sp>
      <p:sp>
        <p:nvSpPr>
          <p:cNvPr id="9" name="Oval 8">
            <a:extLst>
              <a:ext uri="{FF2B5EF4-FFF2-40B4-BE49-F238E27FC236}">
                <a16:creationId xmlns:a16="http://schemas.microsoft.com/office/drawing/2014/main" id="{2FB3E33D-6A9A-16C6-639B-47691AFE78AE}"/>
              </a:ext>
            </a:extLst>
          </p:cNvPr>
          <p:cNvSpPr/>
          <p:nvPr/>
        </p:nvSpPr>
        <p:spPr>
          <a:xfrm>
            <a:off x="8417304" y="3329665"/>
            <a:ext cx="2198255" cy="8128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Negative affect</a:t>
            </a:r>
          </a:p>
        </p:txBody>
      </p:sp>
      <p:cxnSp>
        <p:nvCxnSpPr>
          <p:cNvPr id="11" name="Straight Arrow Connector 10">
            <a:extLst>
              <a:ext uri="{FF2B5EF4-FFF2-40B4-BE49-F238E27FC236}">
                <a16:creationId xmlns:a16="http://schemas.microsoft.com/office/drawing/2014/main" id="{F559D03A-9655-A9AE-D9D5-C89944FEEBBC}"/>
              </a:ext>
            </a:extLst>
          </p:cNvPr>
          <p:cNvCxnSpPr>
            <a:stCxn id="4" idx="6"/>
            <a:endCxn id="6" idx="2"/>
          </p:cNvCxnSpPr>
          <p:nvPr/>
        </p:nvCxnSpPr>
        <p:spPr>
          <a:xfrm>
            <a:off x="3346532" y="2445031"/>
            <a:ext cx="143625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BAFCC77-D9C1-CEF5-54EC-7A54576446E3}"/>
              </a:ext>
            </a:extLst>
          </p:cNvPr>
          <p:cNvCxnSpPr>
            <a:cxnSpLocks/>
            <a:endCxn id="8" idx="2"/>
          </p:cNvCxnSpPr>
          <p:nvPr/>
        </p:nvCxnSpPr>
        <p:spPr>
          <a:xfrm>
            <a:off x="6981045" y="2445031"/>
            <a:ext cx="143626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1093787-FCC2-0B8F-96FA-042B9B2EAB2C}"/>
              </a:ext>
            </a:extLst>
          </p:cNvPr>
          <p:cNvCxnSpPr>
            <a:stCxn id="5" idx="6"/>
            <a:endCxn id="7" idx="2"/>
          </p:cNvCxnSpPr>
          <p:nvPr/>
        </p:nvCxnSpPr>
        <p:spPr>
          <a:xfrm>
            <a:off x="3346532" y="3736065"/>
            <a:ext cx="1436258" cy="0"/>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1B979C4-D4AC-02DB-9FC6-9E93F3BE0C99}"/>
              </a:ext>
            </a:extLst>
          </p:cNvPr>
          <p:cNvCxnSpPr>
            <a:endCxn id="9" idx="2"/>
          </p:cNvCxnSpPr>
          <p:nvPr/>
        </p:nvCxnSpPr>
        <p:spPr>
          <a:xfrm>
            <a:off x="6981045" y="3717701"/>
            <a:ext cx="1436259" cy="18364"/>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EB6335A-4EDF-E4E5-1F03-FEEEF44FD7AD}"/>
              </a:ext>
            </a:extLst>
          </p:cNvPr>
          <p:cNvCxnSpPr>
            <a:stCxn id="4" idx="6"/>
            <a:endCxn id="7" idx="2"/>
          </p:cNvCxnSpPr>
          <p:nvPr/>
        </p:nvCxnSpPr>
        <p:spPr>
          <a:xfrm>
            <a:off x="3346532" y="2445031"/>
            <a:ext cx="1436258" cy="1291034"/>
          </a:xfrm>
          <a:prstGeom prst="straightConnector1">
            <a:avLst/>
          </a:prstGeom>
          <a:ln w="28575">
            <a:gradFill>
              <a:gsLst>
                <a:gs pos="0">
                  <a:schemeClr val="accent1"/>
                </a:gs>
                <a:gs pos="100000">
                  <a:schemeClr val="accent2">
                    <a:lumMod val="7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AC85BBA-D906-E118-F3FD-6E835FF5AB16}"/>
              </a:ext>
            </a:extLst>
          </p:cNvPr>
          <p:cNvCxnSpPr>
            <a:stCxn id="6" idx="6"/>
            <a:endCxn id="9" idx="2"/>
          </p:cNvCxnSpPr>
          <p:nvPr/>
        </p:nvCxnSpPr>
        <p:spPr>
          <a:xfrm>
            <a:off x="6981046" y="2445031"/>
            <a:ext cx="1436258" cy="1291034"/>
          </a:xfrm>
          <a:prstGeom prst="straightConnector1">
            <a:avLst/>
          </a:prstGeom>
          <a:ln w="28575">
            <a:gradFill>
              <a:gsLst>
                <a:gs pos="0">
                  <a:schemeClr val="accent1"/>
                </a:gs>
                <a:gs pos="100000">
                  <a:schemeClr val="accent2">
                    <a:lumMod val="75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BB1C745-653E-97C3-C955-F653BF9798AF}"/>
              </a:ext>
            </a:extLst>
          </p:cNvPr>
          <p:cNvCxnSpPr/>
          <p:nvPr/>
        </p:nvCxnSpPr>
        <p:spPr>
          <a:xfrm flipV="1">
            <a:off x="6981043" y="2445031"/>
            <a:ext cx="1436261" cy="1291033"/>
          </a:xfrm>
          <a:prstGeom prst="straightConnector1">
            <a:avLst/>
          </a:prstGeom>
          <a:ln w="28575">
            <a:gradFill>
              <a:gsLst>
                <a:gs pos="0">
                  <a:schemeClr val="accent2">
                    <a:lumMod val="75000"/>
                  </a:schemeClr>
                </a:gs>
                <a:gs pos="100000">
                  <a:schemeClr val="accent1"/>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4933C05A-19B4-D7EA-F61D-82AF6439CE78}"/>
              </a:ext>
            </a:extLst>
          </p:cNvPr>
          <p:cNvCxnSpPr/>
          <p:nvPr/>
        </p:nvCxnSpPr>
        <p:spPr>
          <a:xfrm flipV="1">
            <a:off x="3346530" y="2445031"/>
            <a:ext cx="1436261" cy="1291033"/>
          </a:xfrm>
          <a:prstGeom prst="straightConnector1">
            <a:avLst/>
          </a:prstGeom>
          <a:ln w="28575">
            <a:gradFill>
              <a:gsLst>
                <a:gs pos="0">
                  <a:schemeClr val="accent2">
                    <a:lumMod val="75000"/>
                  </a:schemeClr>
                </a:gs>
                <a:gs pos="100000">
                  <a:schemeClr val="accent1"/>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E0BC225-58E2-53A5-E583-CCE5C5621911}"/>
              </a:ext>
            </a:extLst>
          </p:cNvPr>
          <p:cNvCxnSpPr/>
          <p:nvPr/>
        </p:nvCxnSpPr>
        <p:spPr>
          <a:xfrm>
            <a:off x="1070904" y="4413697"/>
            <a:ext cx="974271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8CBB92C-A169-AA58-A591-EDA26B9F6936}"/>
              </a:ext>
            </a:extLst>
          </p:cNvPr>
          <p:cNvSpPr txBox="1"/>
          <p:nvPr/>
        </p:nvSpPr>
        <p:spPr>
          <a:xfrm>
            <a:off x="5574315" y="4495894"/>
            <a:ext cx="1297711" cy="369332"/>
          </a:xfrm>
          <a:prstGeom prst="rect">
            <a:avLst/>
          </a:prstGeom>
          <a:noFill/>
        </p:spPr>
        <p:txBody>
          <a:bodyPr wrap="square" rtlCol="0">
            <a:spAutoFit/>
          </a:bodyPr>
          <a:lstStyle/>
          <a:p>
            <a:r>
              <a:rPr lang="en-US" dirty="0"/>
              <a:t>Time</a:t>
            </a:r>
          </a:p>
        </p:txBody>
      </p:sp>
    </p:spTree>
    <p:extLst>
      <p:ext uri="{BB962C8B-B14F-4D97-AF65-F5344CB8AC3E}">
        <p14:creationId xmlns:p14="http://schemas.microsoft.com/office/powerpoint/2010/main" val="4025383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C70A-5B7B-3F72-CF38-4B4816EC87C4}"/>
              </a:ext>
            </a:extLst>
          </p:cNvPr>
          <p:cNvSpPr>
            <a:spLocks noGrp="1"/>
          </p:cNvSpPr>
          <p:nvPr>
            <p:ph type="title"/>
          </p:nvPr>
        </p:nvSpPr>
        <p:spPr/>
        <p:txBody>
          <a:bodyPr>
            <a:normAutofit/>
          </a:bodyPr>
          <a:lstStyle/>
          <a:p>
            <a:r>
              <a:rPr lang="en-US" dirty="0"/>
              <a:t>Latent Vector Autoregressive Model</a:t>
            </a:r>
            <a:endParaRPr lang="en-DE" dirty="0"/>
          </a:p>
        </p:txBody>
      </p:sp>
      <p:pic>
        <p:nvPicPr>
          <p:cNvPr id="5" name="Picture 4" descr="A diagram of a complex function&#10;&#10;Description automatically generated">
            <a:extLst>
              <a:ext uri="{FF2B5EF4-FFF2-40B4-BE49-F238E27FC236}">
                <a16:creationId xmlns:a16="http://schemas.microsoft.com/office/drawing/2014/main" id="{43AF03E0-338F-9D36-5127-CF49C2929D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5058" y="1540412"/>
            <a:ext cx="5583594" cy="4186720"/>
          </a:xfrm>
          <a:prstGeom prst="rect">
            <a:avLst/>
          </a:prstGeom>
        </p:spPr>
      </p:pic>
      <p:sp>
        <p:nvSpPr>
          <p:cNvPr id="6" name="Rectangle 5">
            <a:extLst>
              <a:ext uri="{FF2B5EF4-FFF2-40B4-BE49-F238E27FC236}">
                <a16:creationId xmlns:a16="http://schemas.microsoft.com/office/drawing/2014/main" id="{AB64F8E5-DF82-04A8-4C0D-CD3B540AC851}"/>
              </a:ext>
            </a:extLst>
          </p:cNvPr>
          <p:cNvSpPr/>
          <p:nvPr/>
        </p:nvSpPr>
        <p:spPr>
          <a:xfrm>
            <a:off x="3474720" y="1540412"/>
            <a:ext cx="5583594" cy="1097280"/>
          </a:xfrm>
          <a:prstGeom prst="rect">
            <a:avLst/>
          </a:prstGeom>
          <a:no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7" name="Rectangle 6">
            <a:extLst>
              <a:ext uri="{FF2B5EF4-FFF2-40B4-BE49-F238E27FC236}">
                <a16:creationId xmlns:a16="http://schemas.microsoft.com/office/drawing/2014/main" id="{D074314D-ED7B-1271-2FF3-019219CC64DD}"/>
              </a:ext>
            </a:extLst>
          </p:cNvPr>
          <p:cNvSpPr/>
          <p:nvPr/>
        </p:nvSpPr>
        <p:spPr>
          <a:xfrm>
            <a:off x="3474720" y="4555588"/>
            <a:ext cx="5583594" cy="1097280"/>
          </a:xfrm>
          <a:prstGeom prst="rect">
            <a:avLst/>
          </a:prstGeom>
          <a:no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8" name="TextBox 7">
            <a:extLst>
              <a:ext uri="{FF2B5EF4-FFF2-40B4-BE49-F238E27FC236}">
                <a16:creationId xmlns:a16="http://schemas.microsoft.com/office/drawing/2014/main" id="{AE368A92-726A-FF2A-26DA-908BAE9161A0}"/>
              </a:ext>
            </a:extLst>
          </p:cNvPr>
          <p:cNvSpPr txBox="1"/>
          <p:nvPr/>
        </p:nvSpPr>
        <p:spPr>
          <a:xfrm>
            <a:off x="9580098" y="1955409"/>
            <a:ext cx="1125416" cy="369332"/>
          </a:xfrm>
          <a:prstGeom prst="rect">
            <a:avLst/>
          </a:prstGeom>
          <a:noFill/>
        </p:spPr>
        <p:txBody>
          <a:bodyPr wrap="square" rtlCol="0">
            <a:spAutoFit/>
          </a:bodyPr>
          <a:lstStyle/>
          <a:p>
            <a:r>
              <a:rPr lang="en-US" dirty="0">
                <a:solidFill>
                  <a:srgbClr val="00B050"/>
                </a:solidFill>
              </a:rPr>
              <a:t>Step 1</a:t>
            </a:r>
            <a:endParaRPr lang="en-DE" dirty="0">
              <a:solidFill>
                <a:srgbClr val="00B050"/>
              </a:solidFill>
            </a:endParaRPr>
          </a:p>
        </p:txBody>
      </p:sp>
      <p:sp>
        <p:nvSpPr>
          <p:cNvPr id="9" name="TextBox 8">
            <a:extLst>
              <a:ext uri="{FF2B5EF4-FFF2-40B4-BE49-F238E27FC236}">
                <a16:creationId xmlns:a16="http://schemas.microsoft.com/office/drawing/2014/main" id="{79A73888-51F2-2D9B-4592-04AA1DBF08C3}"/>
              </a:ext>
            </a:extLst>
          </p:cNvPr>
          <p:cNvSpPr txBox="1"/>
          <p:nvPr/>
        </p:nvSpPr>
        <p:spPr>
          <a:xfrm>
            <a:off x="9580098" y="4919562"/>
            <a:ext cx="1125416" cy="369332"/>
          </a:xfrm>
          <a:prstGeom prst="rect">
            <a:avLst/>
          </a:prstGeom>
          <a:noFill/>
        </p:spPr>
        <p:txBody>
          <a:bodyPr wrap="square" rtlCol="0">
            <a:spAutoFit/>
          </a:bodyPr>
          <a:lstStyle/>
          <a:p>
            <a:r>
              <a:rPr lang="en-US" dirty="0">
                <a:solidFill>
                  <a:srgbClr val="00B050"/>
                </a:solidFill>
              </a:rPr>
              <a:t>Step 1</a:t>
            </a:r>
            <a:endParaRPr lang="en-DE" dirty="0">
              <a:solidFill>
                <a:srgbClr val="00B050"/>
              </a:solidFill>
            </a:endParaRPr>
          </a:p>
        </p:txBody>
      </p:sp>
      <p:sp>
        <p:nvSpPr>
          <p:cNvPr id="10" name="Rectangle 9">
            <a:extLst>
              <a:ext uri="{FF2B5EF4-FFF2-40B4-BE49-F238E27FC236}">
                <a16:creationId xmlns:a16="http://schemas.microsoft.com/office/drawing/2014/main" id="{0047964C-247A-FCFA-7F57-5978C12DD6E6}"/>
              </a:ext>
            </a:extLst>
          </p:cNvPr>
          <p:cNvSpPr/>
          <p:nvPr/>
        </p:nvSpPr>
        <p:spPr>
          <a:xfrm>
            <a:off x="3474720" y="2787684"/>
            <a:ext cx="5583594" cy="1608469"/>
          </a:xfrm>
          <a:prstGeom prst="rect">
            <a:avLst/>
          </a:prstGeom>
          <a:noFill/>
          <a:ln w="5715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1" name="TextBox 10">
            <a:extLst>
              <a:ext uri="{FF2B5EF4-FFF2-40B4-BE49-F238E27FC236}">
                <a16:creationId xmlns:a16="http://schemas.microsoft.com/office/drawing/2014/main" id="{CA4B2256-6F5A-51CD-9CFA-FAAB0C6B5F6C}"/>
              </a:ext>
            </a:extLst>
          </p:cNvPr>
          <p:cNvSpPr txBox="1"/>
          <p:nvPr/>
        </p:nvSpPr>
        <p:spPr>
          <a:xfrm>
            <a:off x="9580098" y="3429000"/>
            <a:ext cx="1125416" cy="369332"/>
          </a:xfrm>
          <a:prstGeom prst="rect">
            <a:avLst/>
          </a:prstGeom>
          <a:noFill/>
        </p:spPr>
        <p:txBody>
          <a:bodyPr wrap="square" rtlCol="0">
            <a:spAutoFit/>
          </a:bodyPr>
          <a:lstStyle/>
          <a:p>
            <a:r>
              <a:rPr lang="en-US" dirty="0">
                <a:solidFill>
                  <a:srgbClr val="002060"/>
                </a:solidFill>
              </a:rPr>
              <a:t>Step 2</a:t>
            </a:r>
            <a:endParaRPr lang="en-DE" dirty="0">
              <a:solidFill>
                <a:srgbClr val="002060"/>
              </a:solidFill>
            </a:endParaRPr>
          </a:p>
        </p:txBody>
      </p:sp>
    </p:spTree>
    <p:extLst>
      <p:ext uri="{BB962C8B-B14F-4D97-AF65-F5344CB8AC3E}">
        <p14:creationId xmlns:p14="http://schemas.microsoft.com/office/powerpoint/2010/main" val="58794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333A-ED86-5DF2-2C22-43780B25F09F}"/>
              </a:ext>
            </a:extLst>
          </p:cNvPr>
          <p:cNvSpPr>
            <a:spLocks noGrp="1"/>
          </p:cNvSpPr>
          <p:nvPr>
            <p:ph type="title"/>
          </p:nvPr>
        </p:nvSpPr>
        <p:spPr/>
        <p:txBody>
          <a:bodyPr/>
          <a:lstStyle/>
          <a:p>
            <a:r>
              <a:rPr lang="en-US" dirty="0"/>
              <a:t>The obstacles</a:t>
            </a:r>
            <a:endParaRPr lang="en-DE" dirty="0"/>
          </a:p>
        </p:txBody>
      </p:sp>
      <p:sp>
        <p:nvSpPr>
          <p:cNvPr id="3" name="Text Placeholder 2">
            <a:extLst>
              <a:ext uri="{FF2B5EF4-FFF2-40B4-BE49-F238E27FC236}">
                <a16:creationId xmlns:a16="http://schemas.microsoft.com/office/drawing/2014/main" id="{0DB4B18A-5CD3-CA84-8B43-5445EC1C34FD}"/>
              </a:ext>
            </a:extLst>
          </p:cNvPr>
          <p:cNvSpPr>
            <a:spLocks noGrp="1"/>
          </p:cNvSpPr>
          <p:nvPr>
            <p:ph type="body" idx="1"/>
          </p:nvPr>
        </p:nvSpPr>
        <p:spPr/>
        <p:txBody>
          <a:bodyPr/>
          <a:lstStyle/>
          <a:p>
            <a:endParaRPr lang="en-DE" dirty="0"/>
          </a:p>
        </p:txBody>
      </p:sp>
    </p:spTree>
    <p:extLst>
      <p:ext uri="{BB962C8B-B14F-4D97-AF65-F5344CB8AC3E}">
        <p14:creationId xmlns:p14="http://schemas.microsoft.com/office/powerpoint/2010/main" val="1720852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E4EF-F47F-3C39-7426-42C177A3D00C}"/>
              </a:ext>
            </a:extLst>
          </p:cNvPr>
          <p:cNvSpPr>
            <a:spLocks noGrp="1"/>
          </p:cNvSpPr>
          <p:nvPr>
            <p:ph type="title"/>
          </p:nvPr>
        </p:nvSpPr>
        <p:spPr/>
        <p:txBody>
          <a:bodyPr/>
          <a:lstStyle/>
          <a:p>
            <a:r>
              <a:rPr lang="en-US" dirty="0"/>
              <a:t>Obstacle 1: missing data</a:t>
            </a:r>
            <a:endParaRPr lang="en-DE" dirty="0"/>
          </a:p>
        </p:txBody>
      </p:sp>
      <p:graphicFrame>
        <p:nvGraphicFramePr>
          <p:cNvPr id="4" name="Table 51">
            <a:extLst>
              <a:ext uri="{FF2B5EF4-FFF2-40B4-BE49-F238E27FC236}">
                <a16:creationId xmlns:a16="http://schemas.microsoft.com/office/drawing/2014/main" id="{3BC609A2-5387-6D56-C48B-5B633B7959E1}"/>
              </a:ext>
            </a:extLst>
          </p:cNvPr>
          <p:cNvGraphicFramePr>
            <a:graphicFrameLocks noGrp="1"/>
          </p:cNvGraphicFramePr>
          <p:nvPr/>
        </p:nvGraphicFramePr>
        <p:xfrm>
          <a:off x="253217" y="1674058"/>
          <a:ext cx="4554415" cy="4178103"/>
        </p:xfrm>
        <a:graphic>
          <a:graphicData uri="http://schemas.openxmlformats.org/drawingml/2006/table">
            <a:tbl>
              <a:tblPr firstRow="1" bandRow="1">
                <a:tableStyleId>{5C22544A-7EE6-4342-B048-85BDC9FD1C3A}</a:tableStyleId>
              </a:tblPr>
              <a:tblGrid>
                <a:gridCol w="910883">
                  <a:extLst>
                    <a:ext uri="{9D8B030D-6E8A-4147-A177-3AD203B41FA5}">
                      <a16:colId xmlns:a16="http://schemas.microsoft.com/office/drawing/2014/main" val="4008443870"/>
                    </a:ext>
                  </a:extLst>
                </a:gridCol>
                <a:gridCol w="910883">
                  <a:extLst>
                    <a:ext uri="{9D8B030D-6E8A-4147-A177-3AD203B41FA5}">
                      <a16:colId xmlns:a16="http://schemas.microsoft.com/office/drawing/2014/main" val="2827129210"/>
                    </a:ext>
                  </a:extLst>
                </a:gridCol>
                <a:gridCol w="910883">
                  <a:extLst>
                    <a:ext uri="{9D8B030D-6E8A-4147-A177-3AD203B41FA5}">
                      <a16:colId xmlns:a16="http://schemas.microsoft.com/office/drawing/2014/main" val="3933294510"/>
                    </a:ext>
                  </a:extLst>
                </a:gridCol>
                <a:gridCol w="910883">
                  <a:extLst>
                    <a:ext uri="{9D8B030D-6E8A-4147-A177-3AD203B41FA5}">
                      <a16:colId xmlns:a16="http://schemas.microsoft.com/office/drawing/2014/main" val="3426247590"/>
                    </a:ext>
                  </a:extLst>
                </a:gridCol>
                <a:gridCol w="910883">
                  <a:extLst>
                    <a:ext uri="{9D8B030D-6E8A-4147-A177-3AD203B41FA5}">
                      <a16:colId xmlns:a16="http://schemas.microsoft.com/office/drawing/2014/main" val="1147832706"/>
                    </a:ext>
                  </a:extLst>
                </a:gridCol>
              </a:tblGrid>
              <a:tr h="520503">
                <a:tc>
                  <a:txBody>
                    <a:bodyPr/>
                    <a:lstStyle/>
                    <a:p>
                      <a:pPr algn="ctr"/>
                      <a:r>
                        <a:rPr lang="en-US" dirty="0"/>
                        <a:t>ID</a:t>
                      </a:r>
                    </a:p>
                  </a:txBody>
                  <a:tcPr/>
                </a:tc>
                <a:tc>
                  <a:txBody>
                    <a:bodyPr/>
                    <a:lstStyle/>
                    <a:p>
                      <a:pPr algn="ctr"/>
                      <a:r>
                        <a:rPr lang="en-US" dirty="0"/>
                        <a:t>Time</a:t>
                      </a:r>
                    </a:p>
                  </a:txBody>
                  <a:tcPr/>
                </a:tc>
                <a:tc>
                  <a:txBody>
                    <a:bodyPr/>
                    <a:lstStyle/>
                    <a:p>
                      <a:pPr algn="ctr"/>
                      <a:r>
                        <a:rPr lang="en-US" dirty="0"/>
                        <a:t>excited</a:t>
                      </a:r>
                    </a:p>
                  </a:txBody>
                  <a:tcPr/>
                </a:tc>
                <a:tc>
                  <a:txBody>
                    <a:bodyPr/>
                    <a:lstStyle/>
                    <a:p>
                      <a:pPr algn="ctr"/>
                      <a:r>
                        <a:rPr lang="en-US" dirty="0" err="1"/>
                        <a:t>enthus</a:t>
                      </a:r>
                      <a:endParaRPr lang="en-US" dirty="0"/>
                    </a:p>
                  </a:txBody>
                  <a:tcPr/>
                </a:tc>
                <a:tc>
                  <a:txBody>
                    <a:bodyPr/>
                    <a:lstStyle/>
                    <a:p>
                      <a:pPr algn="ctr"/>
                      <a:r>
                        <a:rPr lang="en-US" dirty="0" err="1"/>
                        <a:t>determ</a:t>
                      </a:r>
                      <a:endParaRPr lang="en-US" dirty="0"/>
                    </a:p>
                  </a:txBody>
                  <a:tcPr/>
                </a:tc>
                <a:extLst>
                  <a:ext uri="{0D108BD9-81ED-4DB2-BD59-A6C34878D82A}">
                    <a16:rowId xmlns:a16="http://schemas.microsoft.com/office/drawing/2014/main" val="1667566646"/>
                  </a:ext>
                </a:extLst>
              </a:tr>
              <a:tr h="359570">
                <a:tc>
                  <a:txBody>
                    <a:bodyPr/>
                    <a:lstStyle/>
                    <a:p>
                      <a:pPr algn="ctr"/>
                      <a:r>
                        <a:rPr lang="en-US" dirty="0"/>
                        <a:t>1</a:t>
                      </a:r>
                    </a:p>
                  </a:txBody>
                  <a:tcPr/>
                </a:tc>
                <a:tc>
                  <a:txBody>
                    <a:bodyPr/>
                    <a:lstStyle/>
                    <a:p>
                      <a:pPr algn="ctr"/>
                      <a:r>
                        <a:rPr lang="en-US" dirty="0"/>
                        <a:t>1</a:t>
                      </a:r>
                    </a:p>
                  </a:txBody>
                  <a:tcPr/>
                </a:tc>
                <a:tc>
                  <a:txBody>
                    <a:bodyPr/>
                    <a:lstStyle/>
                    <a:p>
                      <a:pPr algn="ctr"/>
                      <a:r>
                        <a:rPr lang="en-US" dirty="0"/>
                        <a:t>3</a:t>
                      </a:r>
                    </a:p>
                  </a:txBody>
                  <a:tcPr/>
                </a:tc>
                <a:tc>
                  <a:txBody>
                    <a:bodyPr/>
                    <a:lstStyle/>
                    <a:p>
                      <a:pPr algn="ctr"/>
                      <a:r>
                        <a:rPr lang="en-US" dirty="0"/>
                        <a:t>7</a:t>
                      </a:r>
                    </a:p>
                  </a:txBody>
                  <a:tcPr/>
                </a:tc>
                <a:tc>
                  <a:txBody>
                    <a:bodyPr/>
                    <a:lstStyle/>
                    <a:p>
                      <a:pPr algn="ctr"/>
                      <a:r>
                        <a:rPr lang="en-US" dirty="0"/>
                        <a:t>3</a:t>
                      </a:r>
                    </a:p>
                  </a:txBody>
                  <a:tcPr/>
                </a:tc>
                <a:extLst>
                  <a:ext uri="{0D108BD9-81ED-4DB2-BD59-A6C34878D82A}">
                    <a16:rowId xmlns:a16="http://schemas.microsoft.com/office/drawing/2014/main" val="1564637786"/>
                  </a:ext>
                </a:extLst>
              </a:tr>
              <a:tr h="359570">
                <a:tc>
                  <a:txBody>
                    <a:bodyPr/>
                    <a:lstStyle/>
                    <a:p>
                      <a:pPr algn="ctr"/>
                      <a:r>
                        <a:rPr lang="en-US" dirty="0"/>
                        <a:t>1</a:t>
                      </a:r>
                    </a:p>
                  </a:txBody>
                  <a:tcPr/>
                </a:tc>
                <a:tc>
                  <a:txBody>
                    <a:bodyPr/>
                    <a:lstStyle/>
                    <a:p>
                      <a:pPr algn="ctr"/>
                      <a:r>
                        <a:rPr lang="en-US" dirty="0"/>
                        <a:t>2</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extLst>
                  <a:ext uri="{0D108BD9-81ED-4DB2-BD59-A6C34878D82A}">
                    <a16:rowId xmlns:a16="http://schemas.microsoft.com/office/drawing/2014/main" val="2758711905"/>
                  </a:ext>
                </a:extLst>
              </a:tr>
              <a:tr h="359570">
                <a:tc>
                  <a:txBody>
                    <a:bodyPr/>
                    <a:lstStyle/>
                    <a:p>
                      <a:pPr algn="ctr"/>
                      <a:r>
                        <a:rPr lang="en-US" dirty="0"/>
                        <a:t>1</a:t>
                      </a:r>
                    </a:p>
                  </a:txBody>
                  <a:tcPr/>
                </a:tc>
                <a:tc>
                  <a:txBody>
                    <a:bodyPr/>
                    <a:lstStyle/>
                    <a:p>
                      <a:pPr algn="ctr"/>
                      <a:r>
                        <a:rPr lang="en-US" dirty="0"/>
                        <a:t>3</a:t>
                      </a:r>
                    </a:p>
                  </a:txBody>
                  <a:tcPr/>
                </a:tc>
                <a:tc>
                  <a:txBody>
                    <a:bodyPr/>
                    <a:lstStyle/>
                    <a:p>
                      <a:pPr algn="ctr"/>
                      <a:r>
                        <a:rPr lang="en-US" dirty="0"/>
                        <a:t>3</a:t>
                      </a:r>
                    </a:p>
                  </a:txBody>
                  <a:tcPr/>
                </a:tc>
                <a:tc>
                  <a:txBody>
                    <a:bodyPr/>
                    <a:lstStyle/>
                    <a:p>
                      <a:pPr algn="ctr"/>
                      <a:r>
                        <a:rPr lang="en-US" dirty="0"/>
                        <a:t>7</a:t>
                      </a:r>
                    </a:p>
                  </a:txBody>
                  <a:tcPr/>
                </a:tc>
                <a:tc>
                  <a:txBody>
                    <a:bodyPr/>
                    <a:lstStyle/>
                    <a:p>
                      <a:pPr algn="ctr"/>
                      <a:r>
                        <a:rPr lang="en-US" dirty="0"/>
                        <a:t>6</a:t>
                      </a:r>
                    </a:p>
                  </a:txBody>
                  <a:tcPr/>
                </a:tc>
                <a:extLst>
                  <a:ext uri="{0D108BD9-81ED-4DB2-BD59-A6C34878D82A}">
                    <a16:rowId xmlns:a16="http://schemas.microsoft.com/office/drawing/2014/main" val="2261218633"/>
                  </a:ext>
                </a:extLst>
              </a:tr>
              <a:tr h="35957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1400719889"/>
                  </a:ext>
                </a:extLst>
              </a:tr>
              <a:tr h="359570">
                <a:tc>
                  <a:txBody>
                    <a:bodyPr/>
                    <a:lstStyle/>
                    <a:p>
                      <a:pPr algn="ctr"/>
                      <a:r>
                        <a:rPr lang="en-US" dirty="0"/>
                        <a:t>2</a:t>
                      </a:r>
                    </a:p>
                  </a:txBody>
                  <a:tcPr/>
                </a:tc>
                <a:tc>
                  <a:txBody>
                    <a:bodyPr/>
                    <a:lstStyle/>
                    <a:p>
                      <a:pPr algn="ctr"/>
                      <a:r>
                        <a:rPr lang="en-US" dirty="0"/>
                        <a:t>1</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46910438"/>
                  </a:ext>
                </a:extLst>
              </a:tr>
              <a:tr h="359570">
                <a:tc>
                  <a:txBody>
                    <a:bodyPr/>
                    <a:lstStyle/>
                    <a:p>
                      <a:pPr algn="ctr"/>
                      <a:r>
                        <a:rPr lang="en-US" dirty="0"/>
                        <a:t>2</a:t>
                      </a:r>
                    </a:p>
                  </a:txBody>
                  <a:tcPr/>
                </a:tc>
                <a:tc>
                  <a:txBody>
                    <a:bodyPr/>
                    <a:lstStyle/>
                    <a:p>
                      <a:pPr algn="ctr"/>
                      <a:r>
                        <a:rPr lang="en-US" dirty="0"/>
                        <a:t>2</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extLst>
                  <a:ext uri="{0D108BD9-81ED-4DB2-BD59-A6C34878D82A}">
                    <a16:rowId xmlns:a16="http://schemas.microsoft.com/office/drawing/2014/main" val="1542155096"/>
                  </a:ext>
                </a:extLst>
              </a:tr>
              <a:tr h="359570">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3</a:t>
                      </a:r>
                    </a:p>
                  </a:txBody>
                  <a:tcPr/>
                </a:tc>
                <a:extLst>
                  <a:ext uri="{0D108BD9-81ED-4DB2-BD59-A6C34878D82A}">
                    <a16:rowId xmlns:a16="http://schemas.microsoft.com/office/drawing/2014/main" val="2346153268"/>
                  </a:ext>
                </a:extLst>
              </a:tr>
              <a:tr h="35957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2578706896"/>
                  </a:ext>
                </a:extLst>
              </a:tr>
              <a:tr h="359570">
                <a:tc>
                  <a:txBody>
                    <a:bodyPr/>
                    <a:lstStyle/>
                    <a:p>
                      <a:pPr algn="ctr"/>
                      <a:r>
                        <a:rPr lang="en-US" dirty="0"/>
                        <a:t>3</a:t>
                      </a:r>
                    </a:p>
                  </a:txBody>
                  <a:tcPr/>
                </a:tc>
                <a:tc>
                  <a:txBody>
                    <a:bodyPr/>
                    <a:lstStyle/>
                    <a:p>
                      <a:pPr algn="ctr"/>
                      <a:r>
                        <a:rPr lang="en-US" dirty="0"/>
                        <a:t>1</a:t>
                      </a:r>
                    </a:p>
                  </a:txBody>
                  <a:tcPr/>
                </a:tc>
                <a:tc>
                  <a:txBody>
                    <a:bodyPr/>
                    <a:lstStyle/>
                    <a:p>
                      <a:pPr algn="ctr"/>
                      <a:r>
                        <a:rPr lang="en-US" dirty="0"/>
                        <a:t>4</a:t>
                      </a:r>
                    </a:p>
                  </a:txBody>
                  <a:tcPr/>
                </a:tc>
                <a:tc>
                  <a:txBody>
                    <a:bodyPr/>
                    <a:lstStyle/>
                    <a:p>
                      <a:pPr algn="ctr"/>
                      <a:r>
                        <a:rPr lang="en-US" dirty="0"/>
                        <a:t>3</a:t>
                      </a:r>
                    </a:p>
                  </a:txBody>
                  <a:tcPr/>
                </a:tc>
                <a:tc>
                  <a:txBody>
                    <a:bodyPr/>
                    <a:lstStyle/>
                    <a:p>
                      <a:pPr algn="ctr"/>
                      <a:r>
                        <a:rPr lang="en-US" dirty="0"/>
                        <a:t>5</a:t>
                      </a:r>
                    </a:p>
                  </a:txBody>
                  <a:tcPr/>
                </a:tc>
                <a:extLst>
                  <a:ext uri="{0D108BD9-81ED-4DB2-BD59-A6C34878D82A}">
                    <a16:rowId xmlns:a16="http://schemas.microsoft.com/office/drawing/2014/main" val="1173697794"/>
                  </a:ext>
                </a:extLst>
              </a:tr>
              <a:tr h="359570">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565236444"/>
                  </a:ext>
                </a:extLst>
              </a:tr>
            </a:tbl>
          </a:graphicData>
        </a:graphic>
      </p:graphicFrame>
      <p:sp>
        <p:nvSpPr>
          <p:cNvPr id="5" name="Content Placeholder 2">
            <a:extLst>
              <a:ext uri="{FF2B5EF4-FFF2-40B4-BE49-F238E27FC236}">
                <a16:creationId xmlns:a16="http://schemas.microsoft.com/office/drawing/2014/main" id="{14B5E291-A2D3-B143-4171-36F4A56C82CB}"/>
              </a:ext>
            </a:extLst>
          </p:cNvPr>
          <p:cNvSpPr>
            <a:spLocks noGrp="1"/>
          </p:cNvSpPr>
          <p:nvPr>
            <p:ph idx="1"/>
          </p:nvPr>
        </p:nvSpPr>
        <p:spPr>
          <a:xfrm>
            <a:off x="5458264" y="1621163"/>
            <a:ext cx="6323428" cy="4351338"/>
          </a:xfrm>
        </p:spPr>
        <p:txBody>
          <a:bodyPr/>
          <a:lstStyle/>
          <a:p>
            <a:r>
              <a:rPr lang="en-US" dirty="0"/>
              <a:t>(some) missing data are </a:t>
            </a:r>
            <a:r>
              <a:rPr lang="en-US" b="1" dirty="0"/>
              <a:t>the norm</a:t>
            </a:r>
            <a:r>
              <a:rPr lang="en-US" dirty="0"/>
              <a:t> instead of an exception in ILD</a:t>
            </a:r>
          </a:p>
          <a:p>
            <a:r>
              <a:rPr lang="en-US" dirty="0"/>
              <a:t>It is natural that participants miss beeps or are busy</a:t>
            </a:r>
          </a:p>
          <a:p>
            <a:r>
              <a:rPr lang="en-US" dirty="0"/>
              <a:t>Use of </a:t>
            </a:r>
            <a:r>
              <a:rPr lang="en-US" b="1" dirty="0"/>
              <a:t>summary statistics</a:t>
            </a:r>
            <a:r>
              <a:rPr lang="en-US" dirty="0"/>
              <a:t> (covariances) in MMG-SEM requires </a:t>
            </a:r>
            <a:r>
              <a:rPr lang="en-US" b="1" dirty="0"/>
              <a:t>complete data</a:t>
            </a:r>
            <a:endParaRPr lang="en-US" dirty="0"/>
          </a:p>
        </p:txBody>
      </p:sp>
    </p:spTree>
    <p:extLst>
      <p:ext uri="{BB962C8B-B14F-4D97-AF65-F5344CB8AC3E}">
        <p14:creationId xmlns:p14="http://schemas.microsoft.com/office/powerpoint/2010/main" val="425979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B93D-541C-B948-0C0E-FA1280131CC8}"/>
              </a:ext>
            </a:extLst>
          </p:cNvPr>
          <p:cNvSpPr>
            <a:spLocks noGrp="1"/>
          </p:cNvSpPr>
          <p:nvPr>
            <p:ph type="title"/>
          </p:nvPr>
        </p:nvSpPr>
        <p:spPr/>
        <p:txBody>
          <a:bodyPr/>
          <a:lstStyle/>
          <a:p>
            <a:r>
              <a:rPr lang="en-US" dirty="0"/>
              <a:t>Obstacle 2: mean differences</a:t>
            </a:r>
            <a:endParaRPr lang="en-DE" dirty="0"/>
          </a:p>
        </p:txBody>
      </p:sp>
      <p:pic>
        <p:nvPicPr>
          <p:cNvPr id="7" name="Picture 6" descr="A graph of a graph&#10;&#10;Description automatically generated with medium confidence">
            <a:extLst>
              <a:ext uri="{FF2B5EF4-FFF2-40B4-BE49-F238E27FC236}">
                <a16:creationId xmlns:a16="http://schemas.microsoft.com/office/drawing/2014/main" id="{3E15E3BF-892F-EC65-AC4D-4F7E2EC0E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7618" y="1619029"/>
            <a:ext cx="3802233" cy="4266385"/>
          </a:xfrm>
          <a:prstGeom prst="rect">
            <a:avLst/>
          </a:prstGeom>
        </p:spPr>
      </p:pic>
      <p:sp>
        <p:nvSpPr>
          <p:cNvPr id="9" name="Content Placeholder 2">
            <a:extLst>
              <a:ext uri="{FF2B5EF4-FFF2-40B4-BE49-F238E27FC236}">
                <a16:creationId xmlns:a16="http://schemas.microsoft.com/office/drawing/2014/main" id="{525A5D21-F61C-BF4E-197C-FA8959521250}"/>
              </a:ext>
            </a:extLst>
          </p:cNvPr>
          <p:cNvSpPr>
            <a:spLocks noGrp="1"/>
          </p:cNvSpPr>
          <p:nvPr>
            <p:ph idx="1"/>
          </p:nvPr>
        </p:nvSpPr>
        <p:spPr>
          <a:xfrm>
            <a:off x="5458264" y="1621163"/>
            <a:ext cx="6323428" cy="4351338"/>
          </a:xfrm>
        </p:spPr>
        <p:txBody>
          <a:bodyPr/>
          <a:lstStyle/>
          <a:p>
            <a:r>
              <a:rPr lang="en-US" dirty="0"/>
              <a:t>Mean differences need to be addressed, or the regression estimates would </a:t>
            </a:r>
            <a:r>
              <a:rPr lang="en-US" b="1" dirty="0"/>
              <a:t>conflate within-person processes</a:t>
            </a:r>
            <a:r>
              <a:rPr lang="en-US" dirty="0"/>
              <a:t> with </a:t>
            </a:r>
            <a:r>
              <a:rPr lang="en-US" b="1" dirty="0"/>
              <a:t>between-person differences</a:t>
            </a:r>
            <a:endParaRPr lang="en-US" dirty="0"/>
          </a:p>
          <a:p>
            <a:r>
              <a:rPr lang="en-US" dirty="0"/>
              <a:t>MMG-SEM </a:t>
            </a:r>
            <a:r>
              <a:rPr lang="en-US" b="1" dirty="0"/>
              <a:t>mean-centers</a:t>
            </a:r>
            <a:r>
              <a:rPr lang="en-US" dirty="0"/>
              <a:t> the data per group by default</a:t>
            </a:r>
          </a:p>
          <a:p>
            <a:r>
              <a:rPr lang="en-US" dirty="0">
                <a:sym typeface="Wingdings" panose="05000000000000000000" pitchFamily="2" charset="2"/>
              </a:rPr>
              <a:t>This does not work in an LVAR model due to </a:t>
            </a:r>
            <a:r>
              <a:rPr lang="en-US" b="1" dirty="0">
                <a:sym typeface="Wingdings" panose="05000000000000000000" pitchFamily="2" charset="2"/>
              </a:rPr>
              <a:t>Nickell’s bias</a:t>
            </a:r>
          </a:p>
          <a:p>
            <a:r>
              <a:rPr lang="en-US" dirty="0">
                <a:sym typeface="Wingdings" panose="05000000000000000000" pitchFamily="2" charset="2"/>
              </a:rPr>
              <a:t>Instead, </a:t>
            </a:r>
            <a:r>
              <a:rPr lang="en-US" b="1" dirty="0">
                <a:sym typeface="Wingdings" panose="05000000000000000000" pitchFamily="2" charset="2"/>
              </a:rPr>
              <a:t>add random intercept</a:t>
            </a:r>
            <a:endParaRPr lang="en-US" dirty="0"/>
          </a:p>
        </p:txBody>
      </p:sp>
    </p:spTree>
    <p:extLst>
      <p:ext uri="{BB962C8B-B14F-4D97-AF65-F5344CB8AC3E}">
        <p14:creationId xmlns:p14="http://schemas.microsoft.com/office/powerpoint/2010/main" val="124579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E6B1-3858-275E-B1B7-76D003D906A9}"/>
              </a:ext>
            </a:extLst>
          </p:cNvPr>
          <p:cNvSpPr>
            <a:spLocks noGrp="1"/>
          </p:cNvSpPr>
          <p:nvPr>
            <p:ph type="title"/>
          </p:nvPr>
        </p:nvSpPr>
        <p:spPr/>
        <p:txBody>
          <a:bodyPr/>
          <a:lstStyle/>
          <a:p>
            <a:r>
              <a:rPr lang="en-US" dirty="0"/>
              <a:t>Obstacle 3: estimation</a:t>
            </a:r>
            <a:endParaRPr lang="en-DE" dirty="0"/>
          </a:p>
        </p:txBody>
      </p:sp>
      <p:graphicFrame>
        <p:nvGraphicFramePr>
          <p:cNvPr id="3" name="Table 51">
            <a:extLst>
              <a:ext uri="{FF2B5EF4-FFF2-40B4-BE49-F238E27FC236}">
                <a16:creationId xmlns:a16="http://schemas.microsoft.com/office/drawing/2014/main" id="{8A7D5E8C-C26B-592E-70BA-5BE6E57E41E7}"/>
              </a:ext>
            </a:extLst>
          </p:cNvPr>
          <p:cNvGraphicFramePr>
            <a:graphicFrameLocks noGrp="1"/>
          </p:cNvGraphicFramePr>
          <p:nvPr>
            <p:extLst>
              <p:ext uri="{D42A27DB-BD31-4B8C-83A1-F6EECF244321}">
                <p14:modId xmlns:p14="http://schemas.microsoft.com/office/powerpoint/2010/main" val="3619188949"/>
              </p:ext>
            </p:extLst>
          </p:nvPr>
        </p:nvGraphicFramePr>
        <p:xfrm>
          <a:off x="5649351" y="1621163"/>
          <a:ext cx="6280056" cy="4199202"/>
        </p:xfrm>
        <a:graphic>
          <a:graphicData uri="http://schemas.openxmlformats.org/drawingml/2006/table">
            <a:tbl>
              <a:tblPr firstRow="1" bandRow="1">
                <a:tableStyleId>{5C22544A-7EE6-4342-B048-85BDC9FD1C3A}</a:tableStyleId>
              </a:tblPr>
              <a:tblGrid>
                <a:gridCol w="697784">
                  <a:extLst>
                    <a:ext uri="{9D8B030D-6E8A-4147-A177-3AD203B41FA5}">
                      <a16:colId xmlns:a16="http://schemas.microsoft.com/office/drawing/2014/main" val="4008443870"/>
                    </a:ext>
                  </a:extLst>
                </a:gridCol>
                <a:gridCol w="697784">
                  <a:extLst>
                    <a:ext uri="{9D8B030D-6E8A-4147-A177-3AD203B41FA5}">
                      <a16:colId xmlns:a16="http://schemas.microsoft.com/office/drawing/2014/main" val="2827129210"/>
                    </a:ext>
                  </a:extLst>
                </a:gridCol>
                <a:gridCol w="697784">
                  <a:extLst>
                    <a:ext uri="{9D8B030D-6E8A-4147-A177-3AD203B41FA5}">
                      <a16:colId xmlns:a16="http://schemas.microsoft.com/office/drawing/2014/main" val="3933294510"/>
                    </a:ext>
                  </a:extLst>
                </a:gridCol>
                <a:gridCol w="697784">
                  <a:extLst>
                    <a:ext uri="{9D8B030D-6E8A-4147-A177-3AD203B41FA5}">
                      <a16:colId xmlns:a16="http://schemas.microsoft.com/office/drawing/2014/main" val="3426247590"/>
                    </a:ext>
                  </a:extLst>
                </a:gridCol>
                <a:gridCol w="697784">
                  <a:extLst>
                    <a:ext uri="{9D8B030D-6E8A-4147-A177-3AD203B41FA5}">
                      <a16:colId xmlns:a16="http://schemas.microsoft.com/office/drawing/2014/main" val="3310261951"/>
                    </a:ext>
                  </a:extLst>
                </a:gridCol>
                <a:gridCol w="697784">
                  <a:extLst>
                    <a:ext uri="{9D8B030D-6E8A-4147-A177-3AD203B41FA5}">
                      <a16:colId xmlns:a16="http://schemas.microsoft.com/office/drawing/2014/main" val="1147832706"/>
                    </a:ext>
                  </a:extLst>
                </a:gridCol>
                <a:gridCol w="697784">
                  <a:extLst>
                    <a:ext uri="{9D8B030D-6E8A-4147-A177-3AD203B41FA5}">
                      <a16:colId xmlns:a16="http://schemas.microsoft.com/office/drawing/2014/main" val="2736675533"/>
                    </a:ext>
                  </a:extLst>
                </a:gridCol>
                <a:gridCol w="697784">
                  <a:extLst>
                    <a:ext uri="{9D8B030D-6E8A-4147-A177-3AD203B41FA5}">
                      <a16:colId xmlns:a16="http://schemas.microsoft.com/office/drawing/2014/main" val="2423738060"/>
                    </a:ext>
                  </a:extLst>
                </a:gridCol>
                <a:gridCol w="697784">
                  <a:extLst>
                    <a:ext uri="{9D8B030D-6E8A-4147-A177-3AD203B41FA5}">
                      <a16:colId xmlns:a16="http://schemas.microsoft.com/office/drawing/2014/main" val="2906414306"/>
                    </a:ext>
                  </a:extLst>
                </a:gridCol>
              </a:tblGrid>
              <a:tr h="523132">
                <a:tc>
                  <a:txBody>
                    <a:bodyPr/>
                    <a:lstStyle/>
                    <a:p>
                      <a:r>
                        <a:rPr lang="en-US" dirty="0"/>
                        <a:t>ID</a:t>
                      </a:r>
                    </a:p>
                  </a:txBody>
                  <a:tcPr/>
                </a:tc>
                <a:tc>
                  <a:txBody>
                    <a:bodyPr/>
                    <a:lstStyle/>
                    <a:p>
                      <a:r>
                        <a:rPr lang="en-US" dirty="0"/>
                        <a:t>PAT1</a:t>
                      </a:r>
                    </a:p>
                  </a:txBody>
                  <a:tcPr/>
                </a:tc>
                <a:tc>
                  <a:txBody>
                    <a:bodyPr/>
                    <a:lstStyle/>
                    <a:p>
                      <a:r>
                        <a:rPr lang="en-US" dirty="0"/>
                        <a:t>PAT2</a:t>
                      </a:r>
                    </a:p>
                  </a:txBody>
                  <a:tcPr/>
                </a:tc>
                <a:tc>
                  <a:txBody>
                    <a:bodyPr/>
                    <a:lstStyle/>
                    <a:p>
                      <a:r>
                        <a:rPr lang="en-US" dirty="0"/>
                        <a:t>PAT3</a:t>
                      </a:r>
                    </a:p>
                  </a:txBody>
                  <a:tcPr/>
                </a:tc>
                <a:tc>
                  <a:txBody>
                    <a:bodyPr/>
                    <a:lstStyle/>
                    <a:p>
                      <a:r>
                        <a:rPr lang="en-US" dirty="0"/>
                        <a:t>…</a:t>
                      </a:r>
                    </a:p>
                  </a:txBody>
                  <a:tcPr/>
                </a:tc>
                <a:tc>
                  <a:txBody>
                    <a:bodyPr/>
                    <a:lstStyle/>
                    <a:p>
                      <a:r>
                        <a:rPr lang="en-US" dirty="0"/>
                        <a:t>NAT1</a:t>
                      </a:r>
                    </a:p>
                  </a:txBody>
                  <a:tcPr/>
                </a:tc>
                <a:tc>
                  <a:txBody>
                    <a:bodyPr/>
                    <a:lstStyle/>
                    <a:p>
                      <a:r>
                        <a:rPr lang="en-US" dirty="0"/>
                        <a:t>NAT2</a:t>
                      </a:r>
                    </a:p>
                  </a:txBody>
                  <a:tcPr/>
                </a:tc>
                <a:tc>
                  <a:txBody>
                    <a:bodyPr/>
                    <a:lstStyle/>
                    <a:p>
                      <a:r>
                        <a:rPr lang="en-US" dirty="0"/>
                        <a:t>NAT3</a:t>
                      </a:r>
                    </a:p>
                  </a:txBody>
                  <a:tcPr/>
                </a:tc>
                <a:tc>
                  <a:txBody>
                    <a:bodyPr/>
                    <a:lstStyle/>
                    <a:p>
                      <a:r>
                        <a:rPr lang="en-US" dirty="0"/>
                        <a:t>…</a:t>
                      </a:r>
                    </a:p>
                  </a:txBody>
                  <a:tcPr/>
                </a:tc>
                <a:extLst>
                  <a:ext uri="{0D108BD9-81ED-4DB2-BD59-A6C34878D82A}">
                    <a16:rowId xmlns:a16="http://schemas.microsoft.com/office/drawing/2014/main" val="1667566646"/>
                  </a:ext>
                </a:extLst>
              </a:tr>
              <a:tr h="367607">
                <a:tc>
                  <a:txBody>
                    <a:bodyPr/>
                    <a:lstStyle/>
                    <a:p>
                      <a:r>
                        <a:rPr lang="en-US" dirty="0"/>
                        <a:t>1</a:t>
                      </a:r>
                    </a:p>
                  </a:txBody>
                  <a:tcPr/>
                </a:tc>
                <a:tc>
                  <a:txBody>
                    <a:bodyPr/>
                    <a:lstStyle/>
                    <a:p>
                      <a:r>
                        <a:rPr lang="en-US" dirty="0"/>
                        <a:t>3</a:t>
                      </a:r>
                    </a:p>
                  </a:txBody>
                  <a:tcPr/>
                </a:tc>
                <a:tc>
                  <a:txBody>
                    <a:bodyPr/>
                    <a:lstStyle/>
                    <a:p>
                      <a:r>
                        <a:rPr lang="en-US" dirty="0"/>
                        <a:t>2</a:t>
                      </a:r>
                    </a:p>
                  </a:txBody>
                  <a:tcPr/>
                </a:tc>
                <a:tc>
                  <a:txBody>
                    <a:bodyPr/>
                    <a:lstStyle/>
                    <a:p>
                      <a:r>
                        <a:rPr lang="en-US" dirty="0"/>
                        <a:t>5</a:t>
                      </a:r>
                    </a:p>
                  </a:txBody>
                  <a:tcPr/>
                </a:tc>
                <a:tc>
                  <a:txBody>
                    <a:bodyPr/>
                    <a:lstStyle/>
                    <a:p>
                      <a:r>
                        <a:rPr lang="en-US" dirty="0"/>
                        <a:t>…</a:t>
                      </a:r>
                    </a:p>
                  </a:txBody>
                  <a:tcPr/>
                </a:tc>
                <a:tc>
                  <a:txBody>
                    <a:bodyPr/>
                    <a:lstStyle/>
                    <a:p>
                      <a:r>
                        <a:rPr lang="en-US" dirty="0"/>
                        <a:t>7</a:t>
                      </a:r>
                    </a:p>
                  </a:txBody>
                  <a:tcPr/>
                </a:tc>
                <a:tc>
                  <a:txBody>
                    <a:bodyPr/>
                    <a:lstStyle/>
                    <a:p>
                      <a:r>
                        <a:rPr lang="en-US" dirty="0"/>
                        <a:t>5</a:t>
                      </a:r>
                    </a:p>
                  </a:txBody>
                  <a:tcPr/>
                </a:tc>
                <a:tc>
                  <a:txBody>
                    <a:bodyPr/>
                    <a:lstStyle/>
                    <a:p>
                      <a:r>
                        <a:rPr lang="en-US" dirty="0"/>
                        <a:t>4</a:t>
                      </a:r>
                    </a:p>
                  </a:txBody>
                  <a:tcPr/>
                </a:tc>
                <a:tc>
                  <a:txBody>
                    <a:bodyPr/>
                    <a:lstStyle/>
                    <a:p>
                      <a:r>
                        <a:rPr lang="en-US" dirty="0"/>
                        <a:t>…</a:t>
                      </a:r>
                    </a:p>
                  </a:txBody>
                  <a:tcPr/>
                </a:tc>
                <a:extLst>
                  <a:ext uri="{0D108BD9-81ED-4DB2-BD59-A6C34878D82A}">
                    <a16:rowId xmlns:a16="http://schemas.microsoft.com/office/drawing/2014/main" val="1564637786"/>
                  </a:ext>
                </a:extLst>
              </a:tr>
              <a:tr h="367607">
                <a:tc>
                  <a:txBody>
                    <a:bodyPr/>
                    <a:lstStyle/>
                    <a:p>
                      <a:r>
                        <a:rPr lang="en-US" dirty="0"/>
                        <a:t>2</a:t>
                      </a:r>
                    </a:p>
                  </a:txBody>
                  <a:tcPr/>
                </a:tc>
                <a:tc>
                  <a:txBody>
                    <a:bodyPr/>
                    <a:lstStyle/>
                    <a:p>
                      <a:r>
                        <a:rPr lang="en-US" dirty="0"/>
                        <a:t>2</a:t>
                      </a:r>
                    </a:p>
                  </a:txBody>
                  <a:tcPr/>
                </a:tc>
                <a:tc>
                  <a:txBody>
                    <a:bodyPr/>
                    <a:lstStyle/>
                    <a:p>
                      <a:r>
                        <a:rPr lang="en-US" dirty="0"/>
                        <a:t>4</a:t>
                      </a:r>
                    </a:p>
                  </a:txBody>
                  <a:tcPr/>
                </a:tc>
                <a:tc>
                  <a:txBody>
                    <a:bodyPr/>
                    <a:lstStyle/>
                    <a:p>
                      <a:r>
                        <a:rPr lang="en-US" dirty="0"/>
                        <a:t>4</a:t>
                      </a:r>
                    </a:p>
                  </a:txBody>
                  <a:tcPr/>
                </a:tc>
                <a:tc>
                  <a:txBody>
                    <a:bodyPr/>
                    <a:lstStyle/>
                    <a:p>
                      <a:r>
                        <a:rPr lang="en-US" dirty="0"/>
                        <a:t>…</a:t>
                      </a:r>
                    </a:p>
                  </a:txBody>
                  <a:tcPr/>
                </a:tc>
                <a:tc>
                  <a:txBody>
                    <a:bodyPr/>
                    <a:lstStyle/>
                    <a:p>
                      <a:r>
                        <a:rPr lang="en-US" dirty="0"/>
                        <a:t>4</a:t>
                      </a:r>
                    </a:p>
                  </a:txBody>
                  <a:tcPr/>
                </a:tc>
                <a:tc>
                  <a:txBody>
                    <a:bodyPr/>
                    <a:lstStyle/>
                    <a:p>
                      <a:r>
                        <a:rPr lang="en-US" dirty="0"/>
                        <a:t>3</a:t>
                      </a:r>
                    </a:p>
                  </a:txBody>
                  <a:tcPr/>
                </a:tc>
                <a:tc>
                  <a:txBody>
                    <a:bodyPr/>
                    <a:lstStyle/>
                    <a:p>
                      <a:r>
                        <a:rPr lang="en-US" dirty="0"/>
                        <a:t>2</a:t>
                      </a:r>
                    </a:p>
                  </a:txBody>
                  <a:tcPr/>
                </a:tc>
                <a:tc>
                  <a:txBody>
                    <a:bodyPr/>
                    <a:lstStyle/>
                    <a:p>
                      <a:r>
                        <a:rPr lang="en-US" dirty="0"/>
                        <a:t>…</a:t>
                      </a:r>
                    </a:p>
                  </a:txBody>
                  <a:tcPr/>
                </a:tc>
                <a:extLst>
                  <a:ext uri="{0D108BD9-81ED-4DB2-BD59-A6C34878D82A}">
                    <a16:rowId xmlns:a16="http://schemas.microsoft.com/office/drawing/2014/main" val="2758711905"/>
                  </a:ext>
                </a:extLst>
              </a:tr>
              <a:tr h="367607">
                <a:tc>
                  <a:txBody>
                    <a:bodyPr/>
                    <a:lstStyle/>
                    <a:p>
                      <a:r>
                        <a:rPr lang="en-US" dirty="0"/>
                        <a:t>3</a:t>
                      </a:r>
                    </a:p>
                  </a:txBody>
                  <a:tcPr/>
                </a:tc>
                <a:tc>
                  <a:txBody>
                    <a:bodyPr/>
                    <a:lstStyle/>
                    <a:p>
                      <a:r>
                        <a:rPr lang="en-US" dirty="0"/>
                        <a:t>5</a:t>
                      </a:r>
                    </a:p>
                  </a:txBody>
                  <a:tcPr/>
                </a:tc>
                <a:tc>
                  <a:txBody>
                    <a:bodyPr/>
                    <a:lstStyle/>
                    <a:p>
                      <a:r>
                        <a:rPr lang="en-US" dirty="0"/>
                        <a:t>5</a:t>
                      </a:r>
                    </a:p>
                  </a:txBody>
                  <a:tcPr/>
                </a:tc>
                <a:tc>
                  <a:txBody>
                    <a:bodyPr/>
                    <a:lstStyle/>
                    <a:p>
                      <a:r>
                        <a:rPr lang="en-US" dirty="0"/>
                        <a:t>5</a:t>
                      </a:r>
                    </a:p>
                  </a:txBody>
                  <a:tcPr/>
                </a:tc>
                <a:tc>
                  <a:txBody>
                    <a:bodyPr/>
                    <a:lstStyle/>
                    <a:p>
                      <a:r>
                        <a:rPr lang="en-US" dirty="0"/>
                        <a:t>…</a:t>
                      </a:r>
                    </a:p>
                  </a:txBody>
                  <a:tcPr/>
                </a:tc>
                <a:tc>
                  <a:txBody>
                    <a:bodyPr/>
                    <a:lstStyle/>
                    <a:p>
                      <a:r>
                        <a:rPr lang="en-US" dirty="0"/>
                        <a:t>3</a:t>
                      </a:r>
                    </a:p>
                  </a:txBody>
                  <a:tcPr/>
                </a:tc>
                <a:tc>
                  <a:txBody>
                    <a:bodyPr/>
                    <a:lstStyle/>
                    <a:p>
                      <a:r>
                        <a:rPr lang="en-US" dirty="0"/>
                        <a:t>4</a:t>
                      </a:r>
                    </a:p>
                  </a:txBody>
                  <a:tcPr/>
                </a:tc>
                <a:tc>
                  <a:txBody>
                    <a:bodyPr/>
                    <a:lstStyle/>
                    <a:p>
                      <a:r>
                        <a:rPr lang="en-US" dirty="0"/>
                        <a:t>1</a:t>
                      </a:r>
                    </a:p>
                  </a:txBody>
                  <a:tcPr/>
                </a:tc>
                <a:tc>
                  <a:txBody>
                    <a:bodyPr/>
                    <a:lstStyle/>
                    <a:p>
                      <a:r>
                        <a:rPr lang="en-US" dirty="0"/>
                        <a:t>…</a:t>
                      </a:r>
                    </a:p>
                  </a:txBody>
                  <a:tcPr/>
                </a:tc>
                <a:extLst>
                  <a:ext uri="{0D108BD9-81ED-4DB2-BD59-A6C34878D82A}">
                    <a16:rowId xmlns:a16="http://schemas.microsoft.com/office/drawing/2014/main" val="2261218633"/>
                  </a:ext>
                </a:extLst>
              </a:tr>
              <a:tr h="367607">
                <a:tc>
                  <a:txBody>
                    <a:bodyPr/>
                    <a:lstStyle/>
                    <a:p>
                      <a:r>
                        <a:rPr lang="en-US" dirty="0"/>
                        <a:t>4</a:t>
                      </a:r>
                    </a:p>
                  </a:txBody>
                  <a:tcPr/>
                </a:tc>
                <a:tc>
                  <a:txBody>
                    <a:bodyPr/>
                    <a:lstStyle/>
                    <a:p>
                      <a:r>
                        <a:rPr lang="en-US" dirty="0"/>
                        <a:t>6</a:t>
                      </a:r>
                    </a:p>
                  </a:txBody>
                  <a:tcPr/>
                </a:tc>
                <a:tc>
                  <a:txBody>
                    <a:bodyPr/>
                    <a:lstStyle/>
                    <a:p>
                      <a:r>
                        <a:rPr lang="en-US" dirty="0"/>
                        <a:t>3</a:t>
                      </a:r>
                    </a:p>
                  </a:txBody>
                  <a:tcPr/>
                </a:tc>
                <a:tc>
                  <a:txBody>
                    <a:bodyPr/>
                    <a:lstStyle/>
                    <a:p>
                      <a:r>
                        <a:rPr lang="en-US" dirty="0"/>
                        <a:t>1</a:t>
                      </a:r>
                    </a:p>
                  </a:txBody>
                  <a:tcPr/>
                </a:tc>
                <a:tc>
                  <a:txBody>
                    <a:bodyPr/>
                    <a:lstStyle/>
                    <a:p>
                      <a:r>
                        <a:rPr lang="en-US" dirty="0"/>
                        <a:t>…</a:t>
                      </a:r>
                    </a:p>
                  </a:txBody>
                  <a:tcPr/>
                </a:tc>
                <a:tc>
                  <a:txBody>
                    <a:bodyPr/>
                    <a:lstStyle/>
                    <a:p>
                      <a:r>
                        <a:rPr lang="en-US" dirty="0"/>
                        <a:t>5</a:t>
                      </a:r>
                    </a:p>
                  </a:txBody>
                  <a:tcPr/>
                </a:tc>
                <a:tc>
                  <a:txBody>
                    <a:bodyPr/>
                    <a:lstStyle/>
                    <a:p>
                      <a:r>
                        <a:rPr lang="en-US" dirty="0"/>
                        <a:t>5</a:t>
                      </a:r>
                    </a:p>
                  </a:txBody>
                  <a:tcPr/>
                </a:tc>
                <a:tc>
                  <a:txBody>
                    <a:bodyPr/>
                    <a:lstStyle/>
                    <a:p>
                      <a:r>
                        <a:rPr lang="en-US" dirty="0"/>
                        <a:t>4</a:t>
                      </a:r>
                    </a:p>
                  </a:txBody>
                  <a:tcPr/>
                </a:tc>
                <a:tc>
                  <a:txBody>
                    <a:bodyPr/>
                    <a:lstStyle/>
                    <a:p>
                      <a:r>
                        <a:rPr lang="en-US" dirty="0"/>
                        <a:t>…</a:t>
                      </a:r>
                    </a:p>
                  </a:txBody>
                  <a:tcPr/>
                </a:tc>
                <a:extLst>
                  <a:ext uri="{0D108BD9-81ED-4DB2-BD59-A6C34878D82A}">
                    <a16:rowId xmlns:a16="http://schemas.microsoft.com/office/drawing/2014/main" val="1400719889"/>
                  </a:ext>
                </a:extLst>
              </a:tr>
              <a:tr h="367607">
                <a:tc>
                  <a:txBody>
                    <a:bodyPr/>
                    <a:lstStyle/>
                    <a:p>
                      <a:r>
                        <a:rPr lang="en-US" dirty="0"/>
                        <a:t>5</a:t>
                      </a:r>
                    </a:p>
                  </a:txBody>
                  <a:tcPr/>
                </a:tc>
                <a:tc>
                  <a:txBody>
                    <a:bodyPr/>
                    <a:lstStyle/>
                    <a:p>
                      <a:r>
                        <a:rPr lang="en-US" dirty="0"/>
                        <a:t>3</a:t>
                      </a:r>
                    </a:p>
                  </a:txBody>
                  <a:tcPr/>
                </a:tc>
                <a:tc>
                  <a:txBody>
                    <a:bodyPr/>
                    <a:lstStyle/>
                    <a:p>
                      <a:r>
                        <a:rPr lang="en-US" dirty="0"/>
                        <a:t>6</a:t>
                      </a:r>
                    </a:p>
                  </a:txBody>
                  <a:tcPr/>
                </a:tc>
                <a:tc>
                  <a:txBody>
                    <a:bodyPr/>
                    <a:lstStyle/>
                    <a:p>
                      <a:r>
                        <a:rPr lang="en-US" dirty="0"/>
                        <a:t>2</a:t>
                      </a:r>
                    </a:p>
                  </a:txBody>
                  <a:tcPr/>
                </a:tc>
                <a:tc>
                  <a:txBody>
                    <a:bodyPr/>
                    <a:lstStyle/>
                    <a:p>
                      <a:r>
                        <a:rPr lang="en-US" dirty="0"/>
                        <a:t>…</a:t>
                      </a:r>
                    </a:p>
                  </a:txBody>
                  <a:tcPr/>
                </a:tc>
                <a:tc>
                  <a:txBody>
                    <a:bodyPr/>
                    <a:lstStyle/>
                    <a:p>
                      <a:r>
                        <a:rPr lang="en-US" dirty="0"/>
                        <a:t>2</a:t>
                      </a:r>
                    </a:p>
                  </a:txBody>
                  <a:tcPr/>
                </a:tc>
                <a:tc>
                  <a:txBody>
                    <a:bodyPr/>
                    <a:lstStyle/>
                    <a:p>
                      <a:r>
                        <a:rPr lang="en-US" dirty="0"/>
                        <a:t>2</a:t>
                      </a:r>
                    </a:p>
                  </a:txBody>
                  <a:tcPr/>
                </a:tc>
                <a:tc>
                  <a:txBody>
                    <a:bodyPr/>
                    <a:lstStyle/>
                    <a:p>
                      <a:r>
                        <a:rPr lang="en-US" dirty="0"/>
                        <a:t>3</a:t>
                      </a:r>
                    </a:p>
                  </a:txBody>
                  <a:tcPr/>
                </a:tc>
                <a:tc>
                  <a:txBody>
                    <a:bodyPr/>
                    <a:lstStyle/>
                    <a:p>
                      <a:r>
                        <a:rPr lang="en-US" dirty="0"/>
                        <a:t>…</a:t>
                      </a:r>
                    </a:p>
                  </a:txBody>
                  <a:tcPr/>
                </a:tc>
                <a:extLst>
                  <a:ext uri="{0D108BD9-81ED-4DB2-BD59-A6C34878D82A}">
                    <a16:rowId xmlns:a16="http://schemas.microsoft.com/office/drawing/2014/main" val="1046910438"/>
                  </a:ext>
                </a:extLst>
              </a:tr>
              <a:tr h="367607">
                <a:tc>
                  <a:txBody>
                    <a:bodyPr/>
                    <a:lstStyle/>
                    <a:p>
                      <a:r>
                        <a:rPr lang="en-US" dirty="0"/>
                        <a:t>6</a:t>
                      </a:r>
                    </a:p>
                  </a:txBody>
                  <a:tcPr/>
                </a:tc>
                <a:tc>
                  <a:txBody>
                    <a:bodyPr/>
                    <a:lstStyle/>
                    <a:p>
                      <a:r>
                        <a:rPr lang="en-US" dirty="0"/>
                        <a:t>6</a:t>
                      </a:r>
                    </a:p>
                  </a:txBody>
                  <a:tcPr/>
                </a:tc>
                <a:tc>
                  <a:txBody>
                    <a:bodyPr/>
                    <a:lstStyle/>
                    <a:p>
                      <a:r>
                        <a:rPr lang="en-US" dirty="0"/>
                        <a:t>3</a:t>
                      </a:r>
                    </a:p>
                  </a:txBody>
                  <a:tcPr/>
                </a:tc>
                <a:tc>
                  <a:txBody>
                    <a:bodyPr/>
                    <a:lstStyle/>
                    <a:p>
                      <a:r>
                        <a:rPr lang="en-US" dirty="0"/>
                        <a:t>4</a:t>
                      </a:r>
                    </a:p>
                  </a:txBody>
                  <a:tcPr/>
                </a:tc>
                <a:tc>
                  <a:txBody>
                    <a:bodyPr/>
                    <a:lstStyle/>
                    <a:p>
                      <a:r>
                        <a:rPr lang="en-US" dirty="0"/>
                        <a:t>…</a:t>
                      </a:r>
                    </a:p>
                  </a:txBody>
                  <a:tcPr/>
                </a:tc>
                <a:tc>
                  <a:txBody>
                    <a:bodyPr/>
                    <a:lstStyle/>
                    <a:p>
                      <a:r>
                        <a:rPr lang="en-US" dirty="0"/>
                        <a:t>1</a:t>
                      </a:r>
                    </a:p>
                  </a:txBody>
                  <a:tcPr/>
                </a:tc>
                <a:tc>
                  <a:txBody>
                    <a:bodyPr/>
                    <a:lstStyle/>
                    <a:p>
                      <a:r>
                        <a:rPr lang="en-US" dirty="0"/>
                        <a:t>3</a:t>
                      </a:r>
                    </a:p>
                  </a:txBody>
                  <a:tcPr/>
                </a:tc>
                <a:tc>
                  <a:txBody>
                    <a:bodyPr/>
                    <a:lstStyle/>
                    <a:p>
                      <a:r>
                        <a:rPr lang="en-US" dirty="0"/>
                        <a:t>2</a:t>
                      </a:r>
                    </a:p>
                  </a:txBody>
                  <a:tcPr/>
                </a:tc>
                <a:tc>
                  <a:txBody>
                    <a:bodyPr/>
                    <a:lstStyle/>
                    <a:p>
                      <a:r>
                        <a:rPr lang="en-US" dirty="0"/>
                        <a:t>…</a:t>
                      </a:r>
                    </a:p>
                  </a:txBody>
                  <a:tcPr/>
                </a:tc>
                <a:extLst>
                  <a:ext uri="{0D108BD9-81ED-4DB2-BD59-A6C34878D82A}">
                    <a16:rowId xmlns:a16="http://schemas.microsoft.com/office/drawing/2014/main" val="1542155096"/>
                  </a:ext>
                </a:extLst>
              </a:tr>
              <a:tr h="367607">
                <a:tc>
                  <a:txBody>
                    <a:bodyPr/>
                    <a:lstStyle/>
                    <a:p>
                      <a:r>
                        <a:rPr lang="en-US" dirty="0"/>
                        <a:t>7</a:t>
                      </a:r>
                    </a:p>
                  </a:txBody>
                  <a:tcPr/>
                </a:tc>
                <a:tc>
                  <a:txBody>
                    <a:bodyPr/>
                    <a:lstStyle/>
                    <a:p>
                      <a:r>
                        <a:rPr lang="en-US" dirty="0"/>
                        <a:t>7</a:t>
                      </a:r>
                    </a:p>
                  </a:txBody>
                  <a:tcPr/>
                </a:tc>
                <a:tc>
                  <a:txBody>
                    <a:bodyPr/>
                    <a:lstStyle/>
                    <a:p>
                      <a:r>
                        <a:rPr lang="en-US" dirty="0"/>
                        <a:t>5</a:t>
                      </a:r>
                    </a:p>
                  </a:txBody>
                  <a:tcPr/>
                </a:tc>
                <a:tc>
                  <a:txBody>
                    <a:bodyPr/>
                    <a:lstStyle/>
                    <a:p>
                      <a:r>
                        <a:rPr lang="en-US" dirty="0"/>
                        <a:t>6</a:t>
                      </a:r>
                    </a:p>
                  </a:txBody>
                  <a:tcPr/>
                </a:tc>
                <a:tc>
                  <a:txBody>
                    <a:bodyPr/>
                    <a:lstStyle/>
                    <a:p>
                      <a:r>
                        <a:rPr lang="en-US" dirty="0"/>
                        <a:t>…</a:t>
                      </a:r>
                    </a:p>
                  </a:txBody>
                  <a:tcPr/>
                </a:tc>
                <a:tc>
                  <a:txBody>
                    <a:bodyPr/>
                    <a:lstStyle/>
                    <a:p>
                      <a:r>
                        <a:rPr lang="en-US" dirty="0"/>
                        <a:t>5</a:t>
                      </a:r>
                    </a:p>
                  </a:txBody>
                  <a:tcPr/>
                </a:tc>
                <a:tc>
                  <a:txBody>
                    <a:bodyPr/>
                    <a:lstStyle/>
                    <a:p>
                      <a:r>
                        <a:rPr lang="en-US" dirty="0"/>
                        <a:t>4</a:t>
                      </a:r>
                    </a:p>
                  </a:txBody>
                  <a:tcPr/>
                </a:tc>
                <a:tc>
                  <a:txBody>
                    <a:bodyPr/>
                    <a:lstStyle/>
                    <a:p>
                      <a:r>
                        <a:rPr lang="en-US" dirty="0"/>
                        <a:t>2</a:t>
                      </a:r>
                    </a:p>
                  </a:txBody>
                  <a:tcPr/>
                </a:tc>
                <a:tc>
                  <a:txBody>
                    <a:bodyPr/>
                    <a:lstStyle/>
                    <a:p>
                      <a:r>
                        <a:rPr lang="en-US" dirty="0"/>
                        <a:t>…</a:t>
                      </a:r>
                    </a:p>
                  </a:txBody>
                  <a:tcPr/>
                </a:tc>
                <a:extLst>
                  <a:ext uri="{0D108BD9-81ED-4DB2-BD59-A6C34878D82A}">
                    <a16:rowId xmlns:a16="http://schemas.microsoft.com/office/drawing/2014/main" val="2346153268"/>
                  </a:ext>
                </a:extLst>
              </a:tr>
              <a:tr h="367607">
                <a:tc>
                  <a:txBody>
                    <a:bodyPr/>
                    <a:lstStyle/>
                    <a:p>
                      <a:r>
                        <a:rPr lang="en-US" dirty="0"/>
                        <a:t>8</a:t>
                      </a:r>
                    </a:p>
                  </a:txBody>
                  <a:tcPr/>
                </a:tc>
                <a:tc>
                  <a:txBody>
                    <a:bodyPr/>
                    <a:lstStyle/>
                    <a:p>
                      <a:r>
                        <a:rPr lang="en-US" dirty="0"/>
                        <a:t>2</a:t>
                      </a:r>
                    </a:p>
                  </a:txBody>
                  <a:tcPr/>
                </a:tc>
                <a:tc>
                  <a:txBody>
                    <a:bodyPr/>
                    <a:lstStyle/>
                    <a:p>
                      <a:r>
                        <a:rPr lang="en-US" dirty="0"/>
                        <a:t>5</a:t>
                      </a:r>
                    </a:p>
                  </a:txBody>
                  <a:tcPr/>
                </a:tc>
                <a:tc>
                  <a:txBody>
                    <a:bodyPr/>
                    <a:lstStyle/>
                    <a:p>
                      <a:r>
                        <a:rPr lang="en-US" dirty="0"/>
                        <a:t>2</a:t>
                      </a:r>
                    </a:p>
                  </a:txBody>
                  <a:tcPr/>
                </a:tc>
                <a:tc>
                  <a:txBody>
                    <a:bodyPr/>
                    <a:lstStyle/>
                    <a:p>
                      <a:r>
                        <a:rPr lang="en-US" dirty="0"/>
                        <a:t>…</a:t>
                      </a:r>
                    </a:p>
                  </a:txBody>
                  <a:tcPr/>
                </a:tc>
                <a:tc>
                  <a:txBody>
                    <a:bodyPr/>
                    <a:lstStyle/>
                    <a:p>
                      <a:r>
                        <a:rPr lang="en-US" dirty="0"/>
                        <a:t>4</a:t>
                      </a:r>
                    </a:p>
                  </a:txBody>
                  <a:tcPr/>
                </a:tc>
                <a:tc>
                  <a:txBody>
                    <a:bodyPr/>
                    <a:lstStyle/>
                    <a:p>
                      <a:r>
                        <a:rPr lang="en-US" dirty="0"/>
                        <a:t>3</a:t>
                      </a:r>
                    </a:p>
                  </a:txBody>
                  <a:tcPr/>
                </a:tc>
                <a:tc>
                  <a:txBody>
                    <a:bodyPr/>
                    <a:lstStyle/>
                    <a:p>
                      <a:r>
                        <a:rPr lang="en-US" dirty="0"/>
                        <a:t>1</a:t>
                      </a:r>
                    </a:p>
                  </a:txBody>
                  <a:tcPr/>
                </a:tc>
                <a:tc>
                  <a:txBody>
                    <a:bodyPr/>
                    <a:lstStyle/>
                    <a:p>
                      <a:r>
                        <a:rPr lang="en-US" dirty="0"/>
                        <a:t>…</a:t>
                      </a:r>
                    </a:p>
                  </a:txBody>
                  <a:tcPr/>
                </a:tc>
                <a:extLst>
                  <a:ext uri="{0D108BD9-81ED-4DB2-BD59-A6C34878D82A}">
                    <a16:rowId xmlns:a16="http://schemas.microsoft.com/office/drawing/2014/main" val="2578706896"/>
                  </a:ext>
                </a:extLst>
              </a:tr>
              <a:tr h="367607">
                <a:tc>
                  <a:txBody>
                    <a:bodyPr/>
                    <a:lstStyle/>
                    <a:p>
                      <a:r>
                        <a:rPr lang="en-US" dirty="0"/>
                        <a:t>9</a:t>
                      </a:r>
                    </a:p>
                  </a:txBody>
                  <a:tcPr/>
                </a:tc>
                <a:tc>
                  <a:txBody>
                    <a:bodyPr/>
                    <a:lstStyle/>
                    <a:p>
                      <a:r>
                        <a:rPr lang="en-US" dirty="0"/>
                        <a:t>5</a:t>
                      </a:r>
                    </a:p>
                  </a:txBody>
                  <a:tcPr/>
                </a:tc>
                <a:tc>
                  <a:txBody>
                    <a:bodyPr/>
                    <a:lstStyle/>
                    <a:p>
                      <a:r>
                        <a:rPr lang="en-US" dirty="0"/>
                        <a:t>3</a:t>
                      </a:r>
                    </a:p>
                  </a:txBody>
                  <a:tcPr/>
                </a:tc>
                <a:tc>
                  <a:txBody>
                    <a:bodyPr/>
                    <a:lstStyle/>
                    <a:p>
                      <a:r>
                        <a:rPr lang="en-US" dirty="0"/>
                        <a:t>5</a:t>
                      </a:r>
                    </a:p>
                  </a:txBody>
                  <a:tcPr/>
                </a:tc>
                <a:tc>
                  <a:txBody>
                    <a:bodyPr/>
                    <a:lstStyle/>
                    <a:p>
                      <a:r>
                        <a:rPr lang="en-US" dirty="0"/>
                        <a:t>…</a:t>
                      </a:r>
                    </a:p>
                  </a:txBody>
                  <a:tcPr/>
                </a:tc>
                <a:tc>
                  <a:txBody>
                    <a:bodyPr/>
                    <a:lstStyle/>
                    <a:p>
                      <a:r>
                        <a:rPr lang="en-US" dirty="0"/>
                        <a:t>3</a:t>
                      </a:r>
                    </a:p>
                  </a:txBody>
                  <a:tcPr/>
                </a:tc>
                <a:tc>
                  <a:txBody>
                    <a:bodyPr/>
                    <a:lstStyle/>
                    <a:p>
                      <a:r>
                        <a:rPr lang="en-US" dirty="0"/>
                        <a:t>3</a:t>
                      </a:r>
                    </a:p>
                  </a:txBody>
                  <a:tcPr/>
                </a:tc>
                <a:tc>
                  <a:txBody>
                    <a:bodyPr/>
                    <a:lstStyle/>
                    <a:p>
                      <a:r>
                        <a:rPr lang="en-US" dirty="0"/>
                        <a:t>5</a:t>
                      </a:r>
                    </a:p>
                  </a:txBody>
                  <a:tcPr/>
                </a:tc>
                <a:tc>
                  <a:txBody>
                    <a:bodyPr/>
                    <a:lstStyle/>
                    <a:p>
                      <a:r>
                        <a:rPr lang="en-US" dirty="0"/>
                        <a:t>…</a:t>
                      </a:r>
                    </a:p>
                  </a:txBody>
                  <a:tcPr/>
                </a:tc>
                <a:extLst>
                  <a:ext uri="{0D108BD9-81ED-4DB2-BD59-A6C34878D82A}">
                    <a16:rowId xmlns:a16="http://schemas.microsoft.com/office/drawing/2014/main" val="1173697794"/>
                  </a:ext>
                </a:extLst>
              </a:tr>
              <a:tr h="367607">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565236444"/>
                  </a:ext>
                </a:extLst>
              </a:tr>
            </a:tbl>
          </a:graphicData>
        </a:graphic>
      </p:graphicFrame>
      <p:sp>
        <p:nvSpPr>
          <p:cNvPr id="8" name="Content Placeholder 2">
            <a:extLst>
              <a:ext uri="{FF2B5EF4-FFF2-40B4-BE49-F238E27FC236}">
                <a16:creationId xmlns:a16="http://schemas.microsoft.com/office/drawing/2014/main" id="{E68673F7-82B9-FAE2-8BC4-966F79F68E31}"/>
              </a:ext>
            </a:extLst>
          </p:cNvPr>
          <p:cNvSpPr>
            <a:spLocks noGrp="1"/>
          </p:cNvSpPr>
          <p:nvPr>
            <p:ph idx="1"/>
          </p:nvPr>
        </p:nvSpPr>
        <p:spPr>
          <a:xfrm>
            <a:off x="883636" y="1621163"/>
            <a:ext cx="4124299" cy="4351338"/>
          </a:xfrm>
        </p:spPr>
        <p:txBody>
          <a:bodyPr/>
          <a:lstStyle/>
          <a:p>
            <a:r>
              <a:rPr lang="en-DE" dirty="0"/>
              <a:t>SEM works in the “wide format” </a:t>
            </a:r>
            <a:r>
              <a:rPr lang="en-DE" dirty="0">
                <a:sym typeface="Wingdings" panose="05000000000000000000" pitchFamily="2" charset="2"/>
              </a:rPr>
              <a:t> every row refers to one individual</a:t>
            </a:r>
          </a:p>
          <a:p>
            <a:r>
              <a:rPr lang="en-US" dirty="0"/>
              <a:t>Wide format leads to </a:t>
            </a:r>
            <a:r>
              <a:rPr lang="en-US" b="1" dirty="0"/>
              <a:t>large model and covariance matrices </a:t>
            </a:r>
            <a:r>
              <a:rPr lang="en-US" dirty="0"/>
              <a:t>(T*Q x T*Q)</a:t>
            </a:r>
          </a:p>
          <a:p>
            <a:r>
              <a:rPr lang="en-US" dirty="0"/>
              <a:t>Estimation becomes </a:t>
            </a:r>
            <a:r>
              <a:rPr lang="en-US" b="1" dirty="0"/>
              <a:t>unstable</a:t>
            </a:r>
            <a:r>
              <a:rPr lang="en-US" dirty="0"/>
              <a:t> and </a:t>
            </a:r>
            <a:r>
              <a:rPr lang="en-US" b="1" dirty="0"/>
              <a:t>unfeasible</a:t>
            </a:r>
            <a:r>
              <a:rPr lang="en-US" dirty="0"/>
              <a:t> for </a:t>
            </a:r>
            <a:r>
              <a:rPr lang="en-US" i="1" dirty="0"/>
              <a:t>T</a:t>
            </a:r>
            <a:r>
              <a:rPr lang="en-US" dirty="0"/>
              <a:t> that is typical for ILD</a:t>
            </a:r>
          </a:p>
        </p:txBody>
      </p:sp>
    </p:spTree>
    <p:extLst>
      <p:ext uri="{BB962C8B-B14F-4D97-AF65-F5344CB8AC3E}">
        <p14:creationId xmlns:p14="http://schemas.microsoft.com/office/powerpoint/2010/main" val="235606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charRg st="137" end="210"/>
                                            </p:txEl>
                                          </p:spTgt>
                                        </p:tgtEl>
                                        <p:attrNameLst>
                                          <p:attrName>style.visibility</p:attrName>
                                        </p:attrNameLst>
                                      </p:cBhvr>
                                      <p:to>
                                        <p:strVal val="visible"/>
                                      </p:to>
                                    </p:set>
                                    <p:animEffect transition="in" filter="fade">
                                      <p:cBhvr>
                                        <p:cTn id="17" dur="500"/>
                                        <p:tgtEl>
                                          <p:spTgt spid="8">
                                            <p:txEl>
                                              <p:charRg st="137" end="2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858D6-850B-76AB-C08D-9AE9851B98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CEEAD1-03E0-0D17-3E88-4246ECB70726}"/>
              </a:ext>
            </a:extLst>
          </p:cNvPr>
          <p:cNvSpPr>
            <a:spLocks noGrp="1"/>
          </p:cNvSpPr>
          <p:nvPr>
            <p:ph type="title"/>
          </p:nvPr>
        </p:nvSpPr>
        <p:spPr/>
        <p:txBody>
          <a:bodyPr>
            <a:normAutofit fontScale="90000"/>
          </a:bodyPr>
          <a:lstStyle/>
          <a:p>
            <a:r>
              <a:rPr lang="en-DE" dirty="0"/>
              <a:t>Solution: </a:t>
            </a:r>
            <a:r>
              <a:rPr lang="en-US" dirty="0"/>
              <a:t>Mixture Three-Step Latent Vector Autoregression</a:t>
            </a:r>
            <a:endParaRPr lang="en-DE" dirty="0"/>
          </a:p>
        </p:txBody>
      </p:sp>
      <p:graphicFrame>
        <p:nvGraphicFramePr>
          <p:cNvPr id="6" name="Inhaltsplatzhalter 5">
            <a:extLst>
              <a:ext uri="{FF2B5EF4-FFF2-40B4-BE49-F238E27FC236}">
                <a16:creationId xmlns:a16="http://schemas.microsoft.com/office/drawing/2014/main" id="{099742B1-A01E-CEA4-BB5D-9492CC8D543C}"/>
              </a:ext>
            </a:extLst>
          </p:cNvPr>
          <p:cNvGraphicFramePr>
            <a:graphicFrameLocks noGrp="1"/>
          </p:cNvGraphicFramePr>
          <p:nvPr>
            <p:ph idx="1"/>
            <p:extLst>
              <p:ext uri="{D42A27DB-BD31-4B8C-83A1-F6EECF244321}">
                <p14:modId xmlns:p14="http://schemas.microsoft.com/office/powerpoint/2010/main" val="814157971"/>
              </p:ext>
            </p:extLst>
          </p:nvPr>
        </p:nvGraphicFramePr>
        <p:xfrm>
          <a:off x="838200" y="150153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11">
            <a:extLst>
              <a:ext uri="{FF2B5EF4-FFF2-40B4-BE49-F238E27FC236}">
                <a16:creationId xmlns:a16="http://schemas.microsoft.com/office/drawing/2014/main" id="{A27CA303-9770-03C0-D7B0-4F67DE61C80A}"/>
              </a:ext>
            </a:extLst>
          </p:cNvPr>
          <p:cNvSpPr/>
          <p:nvPr/>
        </p:nvSpPr>
        <p:spPr>
          <a:xfrm>
            <a:off x="3519376" y="1616150"/>
            <a:ext cx="3617403" cy="121211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2BF5B-4D57-E9D7-B844-1D4DFC8CFF56}"/>
              </a:ext>
            </a:extLst>
          </p:cNvPr>
          <p:cNvSpPr/>
          <p:nvPr/>
        </p:nvSpPr>
        <p:spPr>
          <a:xfrm>
            <a:off x="4248614" y="1938895"/>
            <a:ext cx="3787697" cy="464016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14E857A-452B-1FEA-74F8-38418741F7BF}"/>
              </a:ext>
            </a:extLst>
          </p:cNvPr>
          <p:cNvSpPr/>
          <p:nvPr/>
        </p:nvSpPr>
        <p:spPr>
          <a:xfrm>
            <a:off x="7333786" y="1587948"/>
            <a:ext cx="3694770" cy="134509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BD808A-D85E-62CA-43B2-C7F4FF9ACD0A}"/>
              </a:ext>
            </a:extLst>
          </p:cNvPr>
          <p:cNvSpPr/>
          <p:nvPr/>
        </p:nvSpPr>
        <p:spPr>
          <a:xfrm>
            <a:off x="8140390" y="1910693"/>
            <a:ext cx="3787697" cy="464016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581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8B46C-63A9-7162-0FDB-A19F5465C359}"/>
              </a:ext>
            </a:extLst>
          </p:cNvPr>
          <p:cNvSpPr>
            <a:spLocks noGrp="1"/>
          </p:cNvSpPr>
          <p:nvPr>
            <p:ph type="ctrTitle"/>
          </p:nvPr>
        </p:nvSpPr>
        <p:spPr>
          <a:xfrm>
            <a:off x="1524000" y="0"/>
            <a:ext cx="9144000" cy="2387600"/>
          </a:xfrm>
        </p:spPr>
        <p:txBody>
          <a:bodyPr/>
          <a:lstStyle/>
          <a:p>
            <a:r>
              <a:rPr lang="en-US" dirty="0"/>
              <a:t>Thank you for your attention</a:t>
            </a:r>
            <a:br>
              <a:rPr lang="en-US" dirty="0"/>
            </a:br>
            <a:r>
              <a:rPr lang="en-US" dirty="0">
                <a:sym typeface="Wingdings" panose="05000000000000000000" pitchFamily="2" charset="2"/>
              </a:rPr>
              <a:t></a:t>
            </a:r>
            <a:endParaRPr lang="en-US" dirty="0"/>
          </a:p>
        </p:txBody>
      </p:sp>
      <p:sp>
        <p:nvSpPr>
          <p:cNvPr id="5" name="TextBox 4">
            <a:extLst>
              <a:ext uri="{FF2B5EF4-FFF2-40B4-BE49-F238E27FC236}">
                <a16:creationId xmlns:a16="http://schemas.microsoft.com/office/drawing/2014/main" id="{D1F19733-93BD-92E2-8ECF-2EFD4E7685C2}"/>
              </a:ext>
            </a:extLst>
          </p:cNvPr>
          <p:cNvSpPr txBox="1"/>
          <p:nvPr/>
        </p:nvSpPr>
        <p:spPr>
          <a:xfrm>
            <a:off x="7123043" y="5682734"/>
            <a:ext cx="3755628" cy="369332"/>
          </a:xfrm>
          <a:prstGeom prst="rect">
            <a:avLst/>
          </a:prstGeom>
          <a:noFill/>
        </p:spPr>
        <p:txBody>
          <a:bodyPr wrap="square">
            <a:spAutoFit/>
          </a:bodyPr>
          <a:lstStyle/>
          <a:p>
            <a:r>
              <a:rPr lang="en-US" dirty="0"/>
              <a:t>https://github.com/mt-rein/ezLVAR</a:t>
            </a:r>
          </a:p>
        </p:txBody>
      </p:sp>
      <p:sp>
        <p:nvSpPr>
          <p:cNvPr id="8" name="TextBox 7">
            <a:extLst>
              <a:ext uri="{FF2B5EF4-FFF2-40B4-BE49-F238E27FC236}">
                <a16:creationId xmlns:a16="http://schemas.microsoft.com/office/drawing/2014/main" id="{2E2E86D1-9B04-84FC-2E02-7EDD157BD997}"/>
              </a:ext>
            </a:extLst>
          </p:cNvPr>
          <p:cNvSpPr txBox="1"/>
          <p:nvPr/>
        </p:nvSpPr>
        <p:spPr>
          <a:xfrm>
            <a:off x="384643" y="5682734"/>
            <a:ext cx="4074714" cy="646331"/>
          </a:xfrm>
          <a:prstGeom prst="rect">
            <a:avLst/>
          </a:prstGeom>
          <a:noFill/>
        </p:spPr>
        <p:txBody>
          <a:bodyPr wrap="square">
            <a:spAutoFit/>
          </a:bodyPr>
          <a:lstStyle/>
          <a:p>
            <a:r>
              <a:rPr lang="en-US" dirty="0"/>
              <a:t>Latent Vector Autoregressive Modeling: A Stepwise Estimation Approach</a:t>
            </a:r>
          </a:p>
        </p:txBody>
      </p:sp>
      <p:pic>
        <p:nvPicPr>
          <p:cNvPr id="4" name="Picture 3" descr="A qr code with black squares&#10;&#10;AI-generated content may be incorrect.">
            <a:extLst>
              <a:ext uri="{FF2B5EF4-FFF2-40B4-BE49-F238E27FC236}">
                <a16:creationId xmlns:a16="http://schemas.microsoft.com/office/drawing/2014/main" id="{FD69E6B0-49D3-27F6-3701-40A080DB8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9743" y="2582426"/>
            <a:ext cx="2940294" cy="2940294"/>
          </a:xfrm>
          <a:prstGeom prst="rect">
            <a:avLst/>
          </a:prstGeom>
        </p:spPr>
      </p:pic>
      <p:pic>
        <p:nvPicPr>
          <p:cNvPr id="9" name="Picture 8" descr="A qr code with many black squares&#10;&#10;AI-generated content may be incorrect.">
            <a:extLst>
              <a:ext uri="{FF2B5EF4-FFF2-40B4-BE49-F238E27FC236}">
                <a16:creationId xmlns:a16="http://schemas.microsoft.com/office/drawing/2014/main" id="{2F4278D3-2ABF-FB06-71BF-6B179FAEB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53" y="2582426"/>
            <a:ext cx="2940294" cy="2940294"/>
          </a:xfrm>
          <a:prstGeom prst="rect">
            <a:avLst/>
          </a:prstGeom>
        </p:spPr>
      </p:pic>
    </p:spTree>
    <p:extLst>
      <p:ext uri="{BB962C8B-B14F-4D97-AF65-F5344CB8AC3E}">
        <p14:creationId xmlns:p14="http://schemas.microsoft.com/office/powerpoint/2010/main" val="1002188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1843</TotalTime>
  <Words>757</Words>
  <Application>Microsoft Office PowerPoint</Application>
  <PresentationFormat>Widescreen</PresentationFormat>
  <Paragraphs>219</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Mixture Three-Step Latent Vector Autoregression to Find Individuals With Similar Dynamic Processes</vt:lpstr>
      <vt:lpstr>Within-person dynamics</vt:lpstr>
      <vt:lpstr>Latent Vector Autoregressive Model</vt:lpstr>
      <vt:lpstr>The obstacles</vt:lpstr>
      <vt:lpstr>Obstacle 1: missing data</vt:lpstr>
      <vt:lpstr>Obstacle 2: mean differences</vt:lpstr>
      <vt:lpstr>Obstacle 3: estimation</vt:lpstr>
      <vt:lpstr>Solution: Mixture Three-Step Latent Vector Autoregression</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Manuel Rein</dc:creator>
  <cp:lastModifiedBy>Manuel Rein</cp:lastModifiedBy>
  <cp:revision>243</cp:revision>
  <dcterms:created xsi:type="dcterms:W3CDTF">2019-04-05T10:07:31Z</dcterms:created>
  <dcterms:modified xsi:type="dcterms:W3CDTF">2025-07-22T18:11:52Z</dcterms:modified>
</cp:coreProperties>
</file>