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8A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XELPAELLA" userId="cbaf7227-bf71-40d4-85a2-f45938c4a751" providerId="ADAL" clId="{BCCDAF0E-2E17-416D-9CBD-D1913873FD5D}"/>
    <pc:docChg chg="undo custSel addSld modSld sldOrd modMainMaster">
      <pc:chgData name="PiXELPAELLA" userId="cbaf7227-bf71-40d4-85a2-f45938c4a751" providerId="ADAL" clId="{BCCDAF0E-2E17-416D-9CBD-D1913873FD5D}" dt="2025-07-02T08:25:44.608" v="206" actId="20577"/>
      <pc:docMkLst>
        <pc:docMk/>
      </pc:docMkLst>
      <pc:sldChg chg="addSp modSp">
        <pc:chgData name="PiXELPAELLA" userId="cbaf7227-bf71-40d4-85a2-f45938c4a751" providerId="ADAL" clId="{BCCDAF0E-2E17-416D-9CBD-D1913873FD5D}" dt="2025-06-21T23:10:54.096" v="7"/>
        <pc:sldMkLst>
          <pc:docMk/>
          <pc:sldMk cId="3531607879" sldId="256"/>
        </pc:sldMkLst>
        <pc:spChg chg="add mod">
          <ac:chgData name="PiXELPAELLA" userId="cbaf7227-bf71-40d4-85a2-f45938c4a751" providerId="ADAL" clId="{BCCDAF0E-2E17-416D-9CBD-D1913873FD5D}" dt="2025-06-21T23:10:54.096" v="7"/>
          <ac:spMkLst>
            <pc:docMk/>
            <pc:sldMk cId="3531607879" sldId="256"/>
            <ac:spMk id="7" creationId="{A365D0AF-360A-2AAB-2A97-18AC0C66969E}"/>
          </ac:spMkLst>
        </pc:spChg>
        <pc:spChg chg="add mod">
          <ac:chgData name="PiXELPAELLA" userId="cbaf7227-bf71-40d4-85a2-f45938c4a751" providerId="ADAL" clId="{BCCDAF0E-2E17-416D-9CBD-D1913873FD5D}" dt="2025-06-21T23:10:54.096" v="7"/>
          <ac:spMkLst>
            <pc:docMk/>
            <pc:sldMk cId="3531607879" sldId="256"/>
            <ac:spMk id="8" creationId="{4075FF85-E27A-259A-1A69-66CA96E93828}"/>
          </ac:spMkLst>
        </pc:spChg>
      </pc:sldChg>
      <pc:sldChg chg="addSp modSp new mod">
        <pc:chgData name="PiXELPAELLA" userId="cbaf7227-bf71-40d4-85a2-f45938c4a751" providerId="ADAL" clId="{BCCDAF0E-2E17-416D-9CBD-D1913873FD5D}" dt="2025-07-02T08:25:44.608" v="206" actId="20577"/>
        <pc:sldMkLst>
          <pc:docMk/>
          <pc:sldMk cId="1099301315" sldId="257"/>
        </pc:sldMkLst>
        <pc:spChg chg="add mod">
          <ac:chgData name="PiXELPAELLA" userId="cbaf7227-bf71-40d4-85a2-f45938c4a751" providerId="ADAL" clId="{BCCDAF0E-2E17-416D-9CBD-D1913873FD5D}" dt="2025-07-02T08:25:44.608" v="206" actId="20577"/>
          <ac:spMkLst>
            <pc:docMk/>
            <pc:sldMk cId="1099301315" sldId="257"/>
            <ac:spMk id="3" creationId="{210A98E6-B44F-9A56-5639-5D33CE703E9E}"/>
          </ac:spMkLst>
        </pc:spChg>
        <pc:spChg chg="add mod ord">
          <ac:chgData name="PiXELPAELLA" userId="cbaf7227-bf71-40d4-85a2-f45938c4a751" providerId="ADAL" clId="{BCCDAF0E-2E17-416D-9CBD-D1913873FD5D}" dt="2025-06-21T23:22:16.435" v="141" actId="1076"/>
          <ac:spMkLst>
            <pc:docMk/>
            <pc:sldMk cId="1099301315" sldId="257"/>
            <ac:spMk id="4" creationId="{3CB7240F-E965-E76C-9D34-CF1AAC9BC4C2}"/>
          </ac:spMkLst>
        </pc:spChg>
        <pc:spChg chg="add mod ord">
          <ac:chgData name="PiXELPAELLA" userId="cbaf7227-bf71-40d4-85a2-f45938c4a751" providerId="ADAL" clId="{BCCDAF0E-2E17-416D-9CBD-D1913873FD5D}" dt="2025-06-21T23:24:52.219" v="151" actId="1076"/>
          <ac:spMkLst>
            <pc:docMk/>
            <pc:sldMk cId="1099301315" sldId="257"/>
            <ac:spMk id="5" creationId="{F41D32A0-0625-B2C3-C459-173FB3171C71}"/>
          </ac:spMkLst>
        </pc:spChg>
        <pc:spChg chg="add mod ord">
          <ac:chgData name="PiXELPAELLA" userId="cbaf7227-bf71-40d4-85a2-f45938c4a751" providerId="ADAL" clId="{BCCDAF0E-2E17-416D-9CBD-D1913873FD5D}" dt="2025-06-21T23:24:48.059" v="150" actId="1076"/>
          <ac:spMkLst>
            <pc:docMk/>
            <pc:sldMk cId="1099301315" sldId="257"/>
            <ac:spMk id="6" creationId="{51FA5C24-EC53-C1C5-B446-5CCF47C3521E}"/>
          </ac:spMkLst>
        </pc:spChg>
      </pc:sldChg>
      <pc:sldChg chg="addSp modSp new mod">
        <pc:chgData name="PiXELPAELLA" userId="cbaf7227-bf71-40d4-85a2-f45938c4a751" providerId="ADAL" clId="{BCCDAF0E-2E17-416D-9CBD-D1913873FD5D}" dt="2025-06-21T23:19:10.535" v="100" actId="114"/>
        <pc:sldMkLst>
          <pc:docMk/>
          <pc:sldMk cId="3446693452" sldId="258"/>
        </pc:sldMkLst>
        <pc:spChg chg="add mod">
          <ac:chgData name="PiXELPAELLA" userId="cbaf7227-bf71-40d4-85a2-f45938c4a751" providerId="ADAL" clId="{BCCDAF0E-2E17-416D-9CBD-D1913873FD5D}" dt="2025-06-21T23:13:46.524" v="22"/>
          <ac:spMkLst>
            <pc:docMk/>
            <pc:sldMk cId="3446693452" sldId="258"/>
            <ac:spMk id="2" creationId="{75B0F97B-3761-FA6F-6259-34F75924CA9C}"/>
          </ac:spMkLst>
        </pc:spChg>
        <pc:spChg chg="add mod">
          <ac:chgData name="PiXELPAELLA" userId="cbaf7227-bf71-40d4-85a2-f45938c4a751" providerId="ADAL" clId="{BCCDAF0E-2E17-416D-9CBD-D1913873FD5D}" dt="2025-06-21T23:19:10.535" v="100" actId="114"/>
          <ac:spMkLst>
            <pc:docMk/>
            <pc:sldMk cId="3446693452" sldId="258"/>
            <ac:spMk id="3" creationId="{D3F2DA46-7452-2CA4-C6F1-750C8E194041}"/>
          </ac:spMkLst>
        </pc:spChg>
      </pc:sldChg>
      <pc:sldChg chg="new ord">
        <pc:chgData name="PiXELPAELLA" userId="cbaf7227-bf71-40d4-85a2-f45938c4a751" providerId="ADAL" clId="{BCCDAF0E-2E17-416D-9CBD-D1913873FD5D}" dt="2025-07-01T06:41:38.717" v="156"/>
        <pc:sldMkLst>
          <pc:docMk/>
          <pc:sldMk cId="776710405" sldId="259"/>
        </pc:sldMkLst>
      </pc:sldChg>
      <pc:sldChg chg="new">
        <pc:chgData name="PiXELPAELLA" userId="cbaf7227-bf71-40d4-85a2-f45938c4a751" providerId="ADAL" clId="{BCCDAF0E-2E17-416D-9CBD-D1913873FD5D}" dt="2025-07-02T08:25:18.358" v="204" actId="680"/>
        <pc:sldMkLst>
          <pc:docMk/>
          <pc:sldMk cId="2215741422" sldId="260"/>
        </pc:sldMkLst>
      </pc:sldChg>
      <pc:sldMasterChg chg="addSldLayout modSldLayout">
        <pc:chgData name="PiXELPAELLA" userId="cbaf7227-bf71-40d4-85a2-f45938c4a751" providerId="ADAL" clId="{BCCDAF0E-2E17-416D-9CBD-D1913873FD5D}" dt="2025-07-02T08:24:26.069" v="203"/>
        <pc:sldMasterMkLst>
          <pc:docMk/>
          <pc:sldMasterMk cId="543476167" sldId="2147483648"/>
        </pc:sldMasterMkLst>
        <pc:sldLayoutChg chg="delSp modSp mod">
          <pc:chgData name="PiXELPAELLA" userId="cbaf7227-bf71-40d4-85a2-f45938c4a751" providerId="ADAL" clId="{BCCDAF0E-2E17-416D-9CBD-D1913873FD5D}" dt="2025-06-21T23:10:40.041" v="6" actId="21"/>
          <pc:sldLayoutMkLst>
            <pc:docMk/>
            <pc:sldMasterMk cId="543476167" sldId="2147483648"/>
            <pc:sldLayoutMk cId="4131022742" sldId="2147483649"/>
          </pc:sldLayoutMkLst>
        </pc:sldLayoutChg>
        <pc:sldLayoutChg chg="delSp modSp mod">
          <pc:chgData name="PiXELPAELLA" userId="cbaf7227-bf71-40d4-85a2-f45938c4a751" providerId="ADAL" clId="{BCCDAF0E-2E17-416D-9CBD-D1913873FD5D}" dt="2025-06-21T23:09:52.591" v="3" actId="478"/>
          <pc:sldLayoutMkLst>
            <pc:docMk/>
            <pc:sldMasterMk cId="543476167" sldId="2147483648"/>
            <pc:sldLayoutMk cId="3981348903" sldId="2147483650"/>
          </pc:sldLayoutMkLst>
        </pc:sldLayoutChg>
        <pc:sldLayoutChg chg="add mod modTransition setBg">
          <pc:chgData name="PiXELPAELLA" userId="cbaf7227-bf71-40d4-85a2-f45938c4a751" providerId="ADAL" clId="{BCCDAF0E-2E17-416D-9CBD-D1913873FD5D}" dt="2025-07-02T08:24:26.069" v="203"/>
          <pc:sldLayoutMkLst>
            <pc:docMk/>
            <pc:sldMasterMk cId="543476167" sldId="2147483648"/>
            <pc:sldLayoutMk cId="1923111983" sldId="214748365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022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1348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1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47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2">
            <a:extLst>
              <a:ext uri="{FF2B5EF4-FFF2-40B4-BE49-F238E27FC236}">
                <a16:creationId xmlns:a16="http://schemas.microsoft.com/office/drawing/2014/main" id="{4075FF85-E27A-259A-1A69-66CA96E93828}"/>
              </a:ext>
            </a:extLst>
          </p:cNvPr>
          <p:cNvSpPr txBox="1">
            <a:spLocks/>
          </p:cNvSpPr>
          <p:nvPr/>
        </p:nvSpPr>
        <p:spPr>
          <a:xfrm>
            <a:off x="3752849" y="3038475"/>
            <a:ext cx="8439151" cy="1390649"/>
          </a:xfrm>
          <a:prstGeom prst="rect">
            <a:avLst/>
          </a:prstGeom>
          <a:solidFill>
            <a:srgbClr val="0668A9">
              <a:alpha val="70000"/>
            </a:srgbClr>
          </a:solidFill>
        </p:spPr>
        <p:txBody>
          <a:bodyPr anchor="ctr" anchorCtr="1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0" kern="1200">
                <a:solidFill>
                  <a:srgbClr val="FFCC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Please enter your presentation title here</a:t>
            </a:r>
          </a:p>
          <a:p>
            <a:endParaRPr lang="en-US" b="1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A365D0AF-360A-2AAB-2A97-18AC0C66969E}"/>
              </a:ext>
            </a:extLst>
          </p:cNvPr>
          <p:cNvSpPr txBox="1">
            <a:spLocks/>
          </p:cNvSpPr>
          <p:nvPr/>
        </p:nvSpPr>
        <p:spPr>
          <a:xfrm>
            <a:off x="3752850" y="3952874"/>
            <a:ext cx="8439150" cy="4762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kern="1200">
                <a:solidFill>
                  <a:srgbClr val="FFCC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i="0" dirty="0">
                <a:solidFill>
                  <a:schemeClr val="tx1"/>
                </a:solidFill>
              </a:rPr>
              <a:t>Please enter author’s name here</a:t>
            </a:r>
          </a:p>
        </p:txBody>
      </p:sp>
    </p:spTree>
    <p:extLst>
      <p:ext uri="{BB962C8B-B14F-4D97-AF65-F5344CB8AC3E}">
        <p14:creationId xmlns:p14="http://schemas.microsoft.com/office/powerpoint/2010/main" val="353160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710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5741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3CB7240F-E965-E76C-9D34-CF1AAC9BC4C2}"/>
              </a:ext>
            </a:extLst>
          </p:cNvPr>
          <p:cNvSpPr/>
          <p:nvPr/>
        </p:nvSpPr>
        <p:spPr>
          <a:xfrm>
            <a:off x="5136776" y="2895985"/>
            <a:ext cx="3630707" cy="3630707"/>
          </a:xfrm>
          <a:custGeom>
            <a:avLst/>
            <a:gdLst>
              <a:gd name="connsiteX0" fmla="*/ 0 w 3630707"/>
              <a:gd name="connsiteY0" fmla="*/ 1815354 h 3630707"/>
              <a:gd name="connsiteX1" fmla="*/ 1815354 w 3630707"/>
              <a:gd name="connsiteY1" fmla="*/ 0 h 3630707"/>
              <a:gd name="connsiteX2" fmla="*/ 3630708 w 3630707"/>
              <a:gd name="connsiteY2" fmla="*/ 1815354 h 3630707"/>
              <a:gd name="connsiteX3" fmla="*/ 1815354 w 3630707"/>
              <a:gd name="connsiteY3" fmla="*/ 3630708 h 3630707"/>
              <a:gd name="connsiteX4" fmla="*/ 0 w 3630707"/>
              <a:gd name="connsiteY4" fmla="*/ 1815354 h 363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0707" h="3630707" fill="none" extrusionOk="0">
                <a:moveTo>
                  <a:pt x="0" y="1815354"/>
                </a:moveTo>
                <a:cubicBezTo>
                  <a:pt x="-163304" y="713300"/>
                  <a:pt x="701185" y="-113183"/>
                  <a:pt x="1815354" y="0"/>
                </a:cubicBezTo>
                <a:cubicBezTo>
                  <a:pt x="2763881" y="-11539"/>
                  <a:pt x="3920328" y="738816"/>
                  <a:pt x="3630708" y="1815354"/>
                </a:cubicBezTo>
                <a:cubicBezTo>
                  <a:pt x="3502837" y="2796191"/>
                  <a:pt x="3022829" y="3476442"/>
                  <a:pt x="1815354" y="3630708"/>
                </a:cubicBezTo>
                <a:cubicBezTo>
                  <a:pt x="678522" y="3416640"/>
                  <a:pt x="-164270" y="2728400"/>
                  <a:pt x="0" y="1815354"/>
                </a:cubicBezTo>
                <a:close/>
              </a:path>
              <a:path w="3630707" h="3630707" stroke="0" extrusionOk="0">
                <a:moveTo>
                  <a:pt x="0" y="1815354"/>
                </a:moveTo>
                <a:cubicBezTo>
                  <a:pt x="-53698" y="869755"/>
                  <a:pt x="802113" y="-70905"/>
                  <a:pt x="1815354" y="0"/>
                </a:cubicBezTo>
                <a:cubicBezTo>
                  <a:pt x="2796764" y="26639"/>
                  <a:pt x="3826196" y="632209"/>
                  <a:pt x="3630708" y="1815354"/>
                </a:cubicBezTo>
                <a:cubicBezTo>
                  <a:pt x="3708216" y="2684979"/>
                  <a:pt x="2790241" y="3648003"/>
                  <a:pt x="1815354" y="3630708"/>
                </a:cubicBezTo>
                <a:cubicBezTo>
                  <a:pt x="665957" y="3735416"/>
                  <a:pt x="43606" y="3020877"/>
                  <a:pt x="0" y="1815354"/>
                </a:cubicBezTo>
                <a:close/>
              </a:path>
            </a:pathLst>
          </a:custGeom>
          <a:ln>
            <a:solidFill>
              <a:srgbClr val="FFCC00"/>
            </a:solidFill>
            <a:extLst>
              <a:ext uri="{C807C97D-BFC1-408E-A445-0C87EB9F89A2}">
                <ask:lineSketchStyleProps xmlns:ask="http://schemas.microsoft.com/office/drawing/2018/sketchyshapes" sd="282842408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41D32A0-0625-B2C3-C459-173FB3171C71}"/>
              </a:ext>
            </a:extLst>
          </p:cNvPr>
          <p:cNvSpPr/>
          <p:nvPr/>
        </p:nvSpPr>
        <p:spPr>
          <a:xfrm>
            <a:off x="2245660" y="1496721"/>
            <a:ext cx="2474259" cy="2474259"/>
          </a:xfrm>
          <a:custGeom>
            <a:avLst/>
            <a:gdLst>
              <a:gd name="connsiteX0" fmla="*/ 0 w 2474259"/>
              <a:gd name="connsiteY0" fmla="*/ 1237130 h 2474259"/>
              <a:gd name="connsiteX1" fmla="*/ 1237130 w 2474259"/>
              <a:gd name="connsiteY1" fmla="*/ 0 h 2474259"/>
              <a:gd name="connsiteX2" fmla="*/ 2474260 w 2474259"/>
              <a:gd name="connsiteY2" fmla="*/ 1237130 h 2474259"/>
              <a:gd name="connsiteX3" fmla="*/ 1237130 w 2474259"/>
              <a:gd name="connsiteY3" fmla="*/ 2474260 h 2474259"/>
              <a:gd name="connsiteX4" fmla="*/ 0 w 2474259"/>
              <a:gd name="connsiteY4" fmla="*/ 1237130 h 2474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4259" h="2474259" fill="none" extrusionOk="0">
                <a:moveTo>
                  <a:pt x="0" y="1237130"/>
                </a:moveTo>
                <a:cubicBezTo>
                  <a:pt x="-156492" y="458569"/>
                  <a:pt x="443465" y="-112006"/>
                  <a:pt x="1237130" y="0"/>
                </a:cubicBezTo>
                <a:cubicBezTo>
                  <a:pt x="1782722" y="-29380"/>
                  <a:pt x="2619187" y="516879"/>
                  <a:pt x="2474260" y="1237130"/>
                </a:cubicBezTo>
                <a:cubicBezTo>
                  <a:pt x="2432371" y="1913251"/>
                  <a:pt x="1949773" y="2452127"/>
                  <a:pt x="1237130" y="2474260"/>
                </a:cubicBezTo>
                <a:cubicBezTo>
                  <a:pt x="464939" y="2332425"/>
                  <a:pt x="-62583" y="1886263"/>
                  <a:pt x="0" y="1237130"/>
                </a:cubicBezTo>
                <a:close/>
              </a:path>
              <a:path w="2474259" h="2474259" stroke="0" extrusionOk="0">
                <a:moveTo>
                  <a:pt x="0" y="1237130"/>
                </a:moveTo>
                <a:cubicBezTo>
                  <a:pt x="-126976" y="688649"/>
                  <a:pt x="524962" y="-192556"/>
                  <a:pt x="1237130" y="0"/>
                </a:cubicBezTo>
                <a:cubicBezTo>
                  <a:pt x="1853409" y="84223"/>
                  <a:pt x="2562295" y="472573"/>
                  <a:pt x="2474260" y="1237130"/>
                </a:cubicBezTo>
                <a:cubicBezTo>
                  <a:pt x="2504905" y="1867806"/>
                  <a:pt x="1808548" y="2544072"/>
                  <a:pt x="1237130" y="2474260"/>
                </a:cubicBezTo>
                <a:cubicBezTo>
                  <a:pt x="508322" y="2506756"/>
                  <a:pt x="29593" y="2058095"/>
                  <a:pt x="0" y="1237130"/>
                </a:cubicBezTo>
                <a:close/>
              </a:path>
            </a:pathLst>
          </a:custGeom>
          <a:solidFill>
            <a:srgbClr val="FFCC00"/>
          </a:solidFill>
          <a:ln>
            <a:solidFill>
              <a:srgbClr val="0668A9"/>
            </a:solidFill>
            <a:extLst>
              <a:ext uri="{C807C97D-BFC1-408E-A445-0C87EB9F89A2}">
                <ask:lineSketchStyleProps xmlns:ask="http://schemas.microsoft.com/office/drawing/2018/sketchyshapes" sd="282842408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51FA5C24-EC53-C1C5-B446-5CCF47C3521E}"/>
              </a:ext>
            </a:extLst>
          </p:cNvPr>
          <p:cNvSpPr/>
          <p:nvPr/>
        </p:nvSpPr>
        <p:spPr>
          <a:xfrm>
            <a:off x="8305800" y="1496721"/>
            <a:ext cx="1676399" cy="1515420"/>
          </a:xfrm>
          <a:custGeom>
            <a:avLst/>
            <a:gdLst>
              <a:gd name="connsiteX0" fmla="*/ 0 w 1676399"/>
              <a:gd name="connsiteY0" fmla="*/ 757710 h 1515420"/>
              <a:gd name="connsiteX1" fmla="*/ 838200 w 1676399"/>
              <a:gd name="connsiteY1" fmla="*/ 0 h 1515420"/>
              <a:gd name="connsiteX2" fmla="*/ 1676400 w 1676399"/>
              <a:gd name="connsiteY2" fmla="*/ 757710 h 1515420"/>
              <a:gd name="connsiteX3" fmla="*/ 838200 w 1676399"/>
              <a:gd name="connsiteY3" fmla="*/ 1515420 h 1515420"/>
              <a:gd name="connsiteX4" fmla="*/ 0 w 1676399"/>
              <a:gd name="connsiteY4" fmla="*/ 757710 h 151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6399" h="1515420" fill="none" extrusionOk="0">
                <a:moveTo>
                  <a:pt x="0" y="757710"/>
                </a:moveTo>
                <a:cubicBezTo>
                  <a:pt x="-74773" y="293697"/>
                  <a:pt x="337290" y="-38532"/>
                  <a:pt x="838200" y="0"/>
                </a:cubicBezTo>
                <a:cubicBezTo>
                  <a:pt x="1219458" y="-17431"/>
                  <a:pt x="1735550" y="324136"/>
                  <a:pt x="1676400" y="757710"/>
                </a:cubicBezTo>
                <a:cubicBezTo>
                  <a:pt x="1645587" y="1170940"/>
                  <a:pt x="1358638" y="1472116"/>
                  <a:pt x="838200" y="1515420"/>
                </a:cubicBezTo>
                <a:cubicBezTo>
                  <a:pt x="322130" y="1430671"/>
                  <a:pt x="-58722" y="1144172"/>
                  <a:pt x="0" y="757710"/>
                </a:cubicBezTo>
                <a:close/>
              </a:path>
              <a:path w="1676399" h="1515420" stroke="0" extrusionOk="0">
                <a:moveTo>
                  <a:pt x="0" y="757710"/>
                </a:moveTo>
                <a:cubicBezTo>
                  <a:pt x="-24539" y="365283"/>
                  <a:pt x="367475" y="-51936"/>
                  <a:pt x="838200" y="0"/>
                </a:cubicBezTo>
                <a:cubicBezTo>
                  <a:pt x="1234464" y="83835"/>
                  <a:pt x="1685595" y="330746"/>
                  <a:pt x="1676400" y="757710"/>
                </a:cubicBezTo>
                <a:cubicBezTo>
                  <a:pt x="1739142" y="1068546"/>
                  <a:pt x="1191289" y="1583987"/>
                  <a:pt x="838200" y="1515420"/>
                </a:cubicBezTo>
                <a:cubicBezTo>
                  <a:pt x="358450" y="1527420"/>
                  <a:pt x="10039" y="1222900"/>
                  <a:pt x="0" y="75771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0668A9"/>
            </a:solidFill>
            <a:extLst>
              <a:ext uri="{C807C97D-BFC1-408E-A445-0C87EB9F89A2}">
                <ask:lineSketchStyleProps xmlns:ask="http://schemas.microsoft.com/office/drawing/2018/sketchyshapes" sd="2828424083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10A98E6-B44F-9A56-5639-5D33CE703E9E}"/>
              </a:ext>
            </a:extLst>
          </p:cNvPr>
          <p:cNvSpPr txBox="1"/>
          <p:nvPr/>
        </p:nvSpPr>
        <p:spPr>
          <a:xfrm>
            <a:off x="3048000" y="1720840"/>
            <a:ext cx="60960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sz="3600" b="1" dirty="0"/>
              <a:t>Please use the grey area for your presentation</a:t>
            </a:r>
          </a:p>
          <a:p>
            <a:pPr algn="ctr"/>
            <a:r>
              <a:rPr lang="en-US" sz="3600" b="1" dirty="0">
                <a:solidFill>
                  <a:srgbClr val="FFCC00"/>
                </a:solidFill>
              </a:rPr>
              <a:t>Please use the grey area for your presentation</a:t>
            </a:r>
            <a:endParaRPr lang="es-ES" sz="3600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30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5B0F97B-3761-FA6F-6259-34F75924CA9C}"/>
              </a:ext>
            </a:extLst>
          </p:cNvPr>
          <p:cNvSpPr txBox="1"/>
          <p:nvPr/>
        </p:nvSpPr>
        <p:spPr>
          <a:xfrm>
            <a:off x="0" y="1667051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/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FFCC00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/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FFCC00"/>
                </a:solidFill>
              </a:rPr>
              <a:t>Please use the grey area for your presentation</a:t>
            </a:r>
            <a:endParaRPr lang="es-ES" dirty="0">
              <a:solidFill>
                <a:srgbClr val="FFCC00"/>
              </a:solidFill>
            </a:endParaRPr>
          </a:p>
          <a:p>
            <a:pPr algn="ctr"/>
            <a:r>
              <a:rPr lang="en-US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/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FFCC00"/>
                </a:solidFill>
              </a:rPr>
              <a:t>Please use the grey area for your presentation</a:t>
            </a:r>
            <a:endParaRPr lang="es-ES" dirty="0">
              <a:solidFill>
                <a:srgbClr val="FFCC00"/>
              </a:solidFill>
            </a:endParaRPr>
          </a:p>
          <a:p>
            <a:pPr algn="ctr"/>
            <a:r>
              <a:rPr lang="en-US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/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FFCC00"/>
                </a:solidFill>
              </a:rPr>
              <a:t>Please use the grey area for your presentation</a:t>
            </a:r>
            <a:endParaRPr lang="es-ES" dirty="0">
              <a:solidFill>
                <a:srgbClr val="FFCC00"/>
              </a:solidFill>
            </a:endParaRPr>
          </a:p>
          <a:p>
            <a:pPr algn="ctr"/>
            <a:r>
              <a:rPr lang="en-US" b="1" dirty="0">
                <a:solidFill>
                  <a:srgbClr val="0668A9"/>
                </a:solidFill>
              </a:rPr>
              <a:t>Please use the grey area for your presentation</a:t>
            </a:r>
          </a:p>
          <a:p>
            <a:pPr algn="ctr"/>
            <a:r>
              <a:rPr lang="en-US" b="1" dirty="0"/>
              <a:t>Please use the grey area for your presentation</a:t>
            </a:r>
          </a:p>
          <a:p>
            <a:pPr algn="ctr"/>
            <a:r>
              <a:rPr lang="en-US" b="1" dirty="0">
                <a:solidFill>
                  <a:srgbClr val="FFCC00"/>
                </a:solidFill>
              </a:rPr>
              <a:t>Please use the grey area for your presentation</a:t>
            </a:r>
            <a:endParaRPr lang="es-ES" dirty="0">
              <a:solidFill>
                <a:srgbClr val="FFCC00"/>
              </a:solidFill>
            </a:endParaRPr>
          </a:p>
          <a:p>
            <a:pPr algn="ctr"/>
            <a:endParaRPr lang="es-ES" dirty="0">
              <a:solidFill>
                <a:srgbClr val="FFCC00"/>
              </a:solidFill>
            </a:endParaRPr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D3F2DA46-7452-2CA4-C6F1-750C8E194041}"/>
              </a:ext>
            </a:extLst>
          </p:cNvPr>
          <p:cNvSpPr/>
          <p:nvPr/>
        </p:nvSpPr>
        <p:spPr>
          <a:xfrm>
            <a:off x="6499411" y="1783975"/>
            <a:ext cx="5118847" cy="4069977"/>
          </a:xfrm>
          <a:custGeom>
            <a:avLst/>
            <a:gdLst>
              <a:gd name="connsiteX0" fmla="*/ 0 w 5118847"/>
              <a:gd name="connsiteY0" fmla="*/ 678343 h 4069977"/>
              <a:gd name="connsiteX1" fmla="*/ 678343 w 5118847"/>
              <a:gd name="connsiteY1" fmla="*/ 0 h 4069977"/>
              <a:gd name="connsiteX2" fmla="*/ 1215795 w 5118847"/>
              <a:gd name="connsiteY2" fmla="*/ 0 h 4069977"/>
              <a:gd name="connsiteX3" fmla="*/ 1678003 w 5118847"/>
              <a:gd name="connsiteY3" fmla="*/ 0 h 4069977"/>
              <a:gd name="connsiteX4" fmla="*/ 2102590 w 5118847"/>
              <a:gd name="connsiteY4" fmla="*/ 0 h 4069977"/>
              <a:gd name="connsiteX5" fmla="*/ 2564798 w 5118847"/>
              <a:gd name="connsiteY5" fmla="*/ 0 h 4069977"/>
              <a:gd name="connsiteX6" fmla="*/ 3139871 w 5118847"/>
              <a:gd name="connsiteY6" fmla="*/ 0 h 4069977"/>
              <a:gd name="connsiteX7" fmla="*/ 3602080 w 5118847"/>
              <a:gd name="connsiteY7" fmla="*/ 0 h 4069977"/>
              <a:gd name="connsiteX8" fmla="*/ 4440504 w 5118847"/>
              <a:gd name="connsiteY8" fmla="*/ 0 h 4069977"/>
              <a:gd name="connsiteX9" fmla="*/ 5118847 w 5118847"/>
              <a:gd name="connsiteY9" fmla="*/ 678343 h 4069977"/>
              <a:gd name="connsiteX10" fmla="*/ 5118847 w 5118847"/>
              <a:gd name="connsiteY10" fmla="*/ 1248134 h 4069977"/>
              <a:gd name="connsiteX11" fmla="*/ 5118847 w 5118847"/>
              <a:gd name="connsiteY11" fmla="*/ 1736526 h 4069977"/>
              <a:gd name="connsiteX12" fmla="*/ 5118847 w 5118847"/>
              <a:gd name="connsiteY12" fmla="*/ 2333451 h 4069977"/>
              <a:gd name="connsiteX13" fmla="*/ 5118847 w 5118847"/>
              <a:gd name="connsiteY13" fmla="*/ 2876109 h 4069977"/>
              <a:gd name="connsiteX14" fmla="*/ 5118847 w 5118847"/>
              <a:gd name="connsiteY14" fmla="*/ 3391634 h 4069977"/>
              <a:gd name="connsiteX15" fmla="*/ 4440504 w 5118847"/>
              <a:gd name="connsiteY15" fmla="*/ 4069977 h 4069977"/>
              <a:gd name="connsiteX16" fmla="*/ 3827809 w 5118847"/>
              <a:gd name="connsiteY16" fmla="*/ 4069977 h 4069977"/>
              <a:gd name="connsiteX17" fmla="*/ 3365601 w 5118847"/>
              <a:gd name="connsiteY17" fmla="*/ 4069977 h 4069977"/>
              <a:gd name="connsiteX18" fmla="*/ 2828149 w 5118847"/>
              <a:gd name="connsiteY18" fmla="*/ 4069977 h 4069977"/>
              <a:gd name="connsiteX19" fmla="*/ 2403563 w 5118847"/>
              <a:gd name="connsiteY19" fmla="*/ 4069977 h 4069977"/>
              <a:gd name="connsiteX20" fmla="*/ 1790868 w 5118847"/>
              <a:gd name="connsiteY20" fmla="*/ 4069977 h 4069977"/>
              <a:gd name="connsiteX21" fmla="*/ 1253416 w 5118847"/>
              <a:gd name="connsiteY21" fmla="*/ 4069977 h 4069977"/>
              <a:gd name="connsiteX22" fmla="*/ 678343 w 5118847"/>
              <a:gd name="connsiteY22" fmla="*/ 4069977 h 4069977"/>
              <a:gd name="connsiteX23" fmla="*/ 0 w 5118847"/>
              <a:gd name="connsiteY23" fmla="*/ 3391634 h 4069977"/>
              <a:gd name="connsiteX24" fmla="*/ 0 w 5118847"/>
              <a:gd name="connsiteY24" fmla="*/ 2821843 h 4069977"/>
              <a:gd name="connsiteX25" fmla="*/ 0 w 5118847"/>
              <a:gd name="connsiteY25" fmla="*/ 2252052 h 4069977"/>
              <a:gd name="connsiteX26" fmla="*/ 0 w 5118847"/>
              <a:gd name="connsiteY26" fmla="*/ 1655128 h 4069977"/>
              <a:gd name="connsiteX27" fmla="*/ 0 w 5118847"/>
              <a:gd name="connsiteY27" fmla="*/ 678343 h 406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118847" h="4069977" fill="none" extrusionOk="0">
                <a:moveTo>
                  <a:pt x="0" y="678343"/>
                </a:moveTo>
                <a:cubicBezTo>
                  <a:pt x="-18184" y="360397"/>
                  <a:pt x="286182" y="-55183"/>
                  <a:pt x="678343" y="0"/>
                </a:cubicBezTo>
                <a:cubicBezTo>
                  <a:pt x="802933" y="-40914"/>
                  <a:pt x="1088193" y="29152"/>
                  <a:pt x="1215795" y="0"/>
                </a:cubicBezTo>
                <a:cubicBezTo>
                  <a:pt x="1343397" y="-29152"/>
                  <a:pt x="1552021" y="47726"/>
                  <a:pt x="1678003" y="0"/>
                </a:cubicBezTo>
                <a:cubicBezTo>
                  <a:pt x="1803985" y="-47726"/>
                  <a:pt x="1938207" y="15011"/>
                  <a:pt x="2102590" y="0"/>
                </a:cubicBezTo>
                <a:cubicBezTo>
                  <a:pt x="2266973" y="-15011"/>
                  <a:pt x="2423942" y="35959"/>
                  <a:pt x="2564798" y="0"/>
                </a:cubicBezTo>
                <a:cubicBezTo>
                  <a:pt x="2705654" y="-35959"/>
                  <a:pt x="2890635" y="33261"/>
                  <a:pt x="3139871" y="0"/>
                </a:cubicBezTo>
                <a:cubicBezTo>
                  <a:pt x="3389107" y="-33261"/>
                  <a:pt x="3496432" y="30516"/>
                  <a:pt x="3602080" y="0"/>
                </a:cubicBezTo>
                <a:cubicBezTo>
                  <a:pt x="3707728" y="-30516"/>
                  <a:pt x="4028712" y="63707"/>
                  <a:pt x="4440504" y="0"/>
                </a:cubicBezTo>
                <a:cubicBezTo>
                  <a:pt x="4879653" y="12792"/>
                  <a:pt x="5101651" y="314808"/>
                  <a:pt x="5118847" y="678343"/>
                </a:cubicBezTo>
                <a:cubicBezTo>
                  <a:pt x="5168016" y="876470"/>
                  <a:pt x="5079220" y="1040154"/>
                  <a:pt x="5118847" y="1248134"/>
                </a:cubicBezTo>
                <a:cubicBezTo>
                  <a:pt x="5158474" y="1456114"/>
                  <a:pt x="5073383" y="1532289"/>
                  <a:pt x="5118847" y="1736526"/>
                </a:cubicBezTo>
                <a:cubicBezTo>
                  <a:pt x="5164311" y="1940763"/>
                  <a:pt x="5106471" y="2104751"/>
                  <a:pt x="5118847" y="2333451"/>
                </a:cubicBezTo>
                <a:cubicBezTo>
                  <a:pt x="5131223" y="2562152"/>
                  <a:pt x="5058164" y="2662323"/>
                  <a:pt x="5118847" y="2876109"/>
                </a:cubicBezTo>
                <a:cubicBezTo>
                  <a:pt x="5179530" y="3089895"/>
                  <a:pt x="5108932" y="3239091"/>
                  <a:pt x="5118847" y="3391634"/>
                </a:cubicBezTo>
                <a:cubicBezTo>
                  <a:pt x="5076806" y="3718171"/>
                  <a:pt x="4857514" y="4024130"/>
                  <a:pt x="4440504" y="4069977"/>
                </a:cubicBezTo>
                <a:cubicBezTo>
                  <a:pt x="4229839" y="4101385"/>
                  <a:pt x="4029934" y="3997702"/>
                  <a:pt x="3827809" y="4069977"/>
                </a:cubicBezTo>
                <a:cubicBezTo>
                  <a:pt x="3625685" y="4142252"/>
                  <a:pt x="3493151" y="4022507"/>
                  <a:pt x="3365601" y="4069977"/>
                </a:cubicBezTo>
                <a:cubicBezTo>
                  <a:pt x="3238051" y="4117447"/>
                  <a:pt x="3002849" y="4041066"/>
                  <a:pt x="2828149" y="4069977"/>
                </a:cubicBezTo>
                <a:cubicBezTo>
                  <a:pt x="2653449" y="4098888"/>
                  <a:pt x="2522697" y="4038858"/>
                  <a:pt x="2403563" y="4069977"/>
                </a:cubicBezTo>
                <a:cubicBezTo>
                  <a:pt x="2284429" y="4101096"/>
                  <a:pt x="2017930" y="4042442"/>
                  <a:pt x="1790868" y="4069977"/>
                </a:cubicBezTo>
                <a:cubicBezTo>
                  <a:pt x="1563807" y="4097512"/>
                  <a:pt x="1442996" y="4023426"/>
                  <a:pt x="1253416" y="4069977"/>
                </a:cubicBezTo>
                <a:cubicBezTo>
                  <a:pt x="1063836" y="4116528"/>
                  <a:pt x="799686" y="4006572"/>
                  <a:pt x="678343" y="4069977"/>
                </a:cubicBezTo>
                <a:cubicBezTo>
                  <a:pt x="324584" y="4114528"/>
                  <a:pt x="-13938" y="3823280"/>
                  <a:pt x="0" y="3391634"/>
                </a:cubicBezTo>
                <a:cubicBezTo>
                  <a:pt x="-35346" y="3177570"/>
                  <a:pt x="54657" y="2972008"/>
                  <a:pt x="0" y="2821843"/>
                </a:cubicBezTo>
                <a:cubicBezTo>
                  <a:pt x="-54657" y="2671678"/>
                  <a:pt x="65787" y="2464627"/>
                  <a:pt x="0" y="2252052"/>
                </a:cubicBezTo>
                <a:cubicBezTo>
                  <a:pt x="-65787" y="2039477"/>
                  <a:pt x="65403" y="1900619"/>
                  <a:pt x="0" y="1655128"/>
                </a:cubicBezTo>
                <a:cubicBezTo>
                  <a:pt x="-65403" y="1409637"/>
                  <a:pt x="28594" y="935684"/>
                  <a:pt x="0" y="678343"/>
                </a:cubicBezTo>
                <a:close/>
              </a:path>
              <a:path w="5118847" h="4069977" stroke="0" extrusionOk="0">
                <a:moveTo>
                  <a:pt x="0" y="678343"/>
                </a:moveTo>
                <a:cubicBezTo>
                  <a:pt x="-32485" y="283667"/>
                  <a:pt x="249107" y="20491"/>
                  <a:pt x="678343" y="0"/>
                </a:cubicBezTo>
                <a:cubicBezTo>
                  <a:pt x="907908" y="-51199"/>
                  <a:pt x="1021545" y="41110"/>
                  <a:pt x="1291038" y="0"/>
                </a:cubicBezTo>
                <a:cubicBezTo>
                  <a:pt x="1560532" y="-41110"/>
                  <a:pt x="1633374" y="44265"/>
                  <a:pt x="1790868" y="0"/>
                </a:cubicBezTo>
                <a:cubicBezTo>
                  <a:pt x="1948362" y="-44265"/>
                  <a:pt x="2034703" y="43228"/>
                  <a:pt x="2253076" y="0"/>
                </a:cubicBezTo>
                <a:cubicBezTo>
                  <a:pt x="2471449" y="-43228"/>
                  <a:pt x="2633339" y="2262"/>
                  <a:pt x="2828149" y="0"/>
                </a:cubicBezTo>
                <a:cubicBezTo>
                  <a:pt x="3022959" y="-2262"/>
                  <a:pt x="3159405" y="40003"/>
                  <a:pt x="3327979" y="0"/>
                </a:cubicBezTo>
                <a:cubicBezTo>
                  <a:pt x="3496553" y="-40003"/>
                  <a:pt x="3725879" y="20084"/>
                  <a:pt x="3940674" y="0"/>
                </a:cubicBezTo>
                <a:cubicBezTo>
                  <a:pt x="4155469" y="-20084"/>
                  <a:pt x="4281220" y="55480"/>
                  <a:pt x="4440504" y="0"/>
                </a:cubicBezTo>
                <a:cubicBezTo>
                  <a:pt x="4759714" y="91692"/>
                  <a:pt x="5068517" y="245330"/>
                  <a:pt x="5118847" y="678343"/>
                </a:cubicBezTo>
                <a:cubicBezTo>
                  <a:pt x="5145965" y="867108"/>
                  <a:pt x="5070459" y="948867"/>
                  <a:pt x="5118847" y="1166735"/>
                </a:cubicBezTo>
                <a:cubicBezTo>
                  <a:pt x="5167235" y="1384603"/>
                  <a:pt x="5112041" y="1509919"/>
                  <a:pt x="5118847" y="1709394"/>
                </a:cubicBezTo>
                <a:cubicBezTo>
                  <a:pt x="5125653" y="1908869"/>
                  <a:pt x="5058321" y="2057895"/>
                  <a:pt x="5118847" y="2224919"/>
                </a:cubicBezTo>
                <a:cubicBezTo>
                  <a:pt x="5179373" y="2391944"/>
                  <a:pt x="5112352" y="2560340"/>
                  <a:pt x="5118847" y="2821843"/>
                </a:cubicBezTo>
                <a:cubicBezTo>
                  <a:pt x="5125342" y="3083346"/>
                  <a:pt x="5085673" y="3264904"/>
                  <a:pt x="5118847" y="3391634"/>
                </a:cubicBezTo>
                <a:cubicBezTo>
                  <a:pt x="5074619" y="3773535"/>
                  <a:pt x="4795739" y="4056589"/>
                  <a:pt x="4440504" y="4069977"/>
                </a:cubicBezTo>
                <a:cubicBezTo>
                  <a:pt x="4320200" y="4072493"/>
                  <a:pt x="4027303" y="4002181"/>
                  <a:pt x="3865431" y="4069977"/>
                </a:cubicBezTo>
                <a:cubicBezTo>
                  <a:pt x="3703559" y="4137773"/>
                  <a:pt x="3528441" y="4048407"/>
                  <a:pt x="3327979" y="4069977"/>
                </a:cubicBezTo>
                <a:cubicBezTo>
                  <a:pt x="3127517" y="4091547"/>
                  <a:pt x="3093056" y="4047519"/>
                  <a:pt x="2903393" y="4069977"/>
                </a:cubicBezTo>
                <a:cubicBezTo>
                  <a:pt x="2713730" y="4092435"/>
                  <a:pt x="2599355" y="4052355"/>
                  <a:pt x="2441184" y="4069977"/>
                </a:cubicBezTo>
                <a:cubicBezTo>
                  <a:pt x="2283013" y="4087599"/>
                  <a:pt x="2065368" y="4018493"/>
                  <a:pt x="1828489" y="4069977"/>
                </a:cubicBezTo>
                <a:cubicBezTo>
                  <a:pt x="1591611" y="4121461"/>
                  <a:pt x="1547126" y="4059913"/>
                  <a:pt x="1291038" y="4069977"/>
                </a:cubicBezTo>
                <a:cubicBezTo>
                  <a:pt x="1034950" y="4080041"/>
                  <a:pt x="922178" y="4061173"/>
                  <a:pt x="678343" y="4069977"/>
                </a:cubicBezTo>
                <a:cubicBezTo>
                  <a:pt x="301604" y="4013327"/>
                  <a:pt x="12800" y="3768941"/>
                  <a:pt x="0" y="3391634"/>
                </a:cubicBezTo>
                <a:cubicBezTo>
                  <a:pt x="-41158" y="3142451"/>
                  <a:pt x="20222" y="3038003"/>
                  <a:pt x="0" y="2848976"/>
                </a:cubicBezTo>
                <a:cubicBezTo>
                  <a:pt x="-20222" y="2659949"/>
                  <a:pt x="5201" y="2533658"/>
                  <a:pt x="0" y="2306318"/>
                </a:cubicBezTo>
                <a:cubicBezTo>
                  <a:pt x="-5201" y="2078978"/>
                  <a:pt x="5356" y="1956697"/>
                  <a:pt x="0" y="1817925"/>
                </a:cubicBezTo>
                <a:cubicBezTo>
                  <a:pt x="-5356" y="1679153"/>
                  <a:pt x="68298" y="1397849"/>
                  <a:pt x="0" y="1248134"/>
                </a:cubicBezTo>
                <a:cubicBezTo>
                  <a:pt x="-68298" y="1098419"/>
                  <a:pt x="63674" y="888025"/>
                  <a:pt x="0" y="678343"/>
                </a:cubicBezTo>
                <a:close/>
              </a:path>
            </a:pathLst>
          </a:custGeom>
          <a:solidFill>
            <a:srgbClr val="FFCC00"/>
          </a:solidFill>
          <a:ln w="38100">
            <a:solidFill>
              <a:srgbClr val="0668A9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dirty="0">
                <a:solidFill>
                  <a:srgbClr val="0668A9"/>
                </a:solidFill>
              </a:rPr>
              <a:t>Feel free to share the content however you like</a:t>
            </a:r>
          </a:p>
          <a:p>
            <a:pPr algn="ctr"/>
            <a:r>
              <a:rPr lang="en-US" sz="3600" i="1" dirty="0">
                <a:solidFill>
                  <a:schemeClr val="tx1"/>
                </a:solidFill>
              </a:rPr>
              <a:t>Feel free to share the content however you like</a:t>
            </a:r>
            <a:endParaRPr lang="en-US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93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do 2">
      <a:dk1>
        <a:srgbClr val="FFFFFF"/>
      </a:dk1>
      <a:lt1>
        <a:srgbClr val="0E2841"/>
      </a:lt1>
      <a:dk2>
        <a:srgbClr val="FFFF00"/>
      </a:dk2>
      <a:lt2>
        <a:srgbClr val="0E2841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173</Words>
  <Application>Microsoft Office PowerPoint</Application>
  <PresentationFormat>Panorámica</PresentationFormat>
  <Paragraphs>22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7" baseType="lpstr"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PiXELPAELLA</dc:creator>
  <cp:lastModifiedBy>PiXELPAELLA</cp:lastModifiedBy>
  <cp:revision>1</cp:revision>
  <dcterms:created xsi:type="dcterms:W3CDTF">2025-06-21T22:23:49Z</dcterms:created>
  <dcterms:modified xsi:type="dcterms:W3CDTF">2025-07-02T08:26:45Z</dcterms:modified>
</cp:coreProperties>
</file>